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 autoAdjust="0"/>
    <p:restoredTop sz="93586" autoAdjust="0"/>
  </p:normalViewPr>
  <p:slideViewPr>
    <p:cSldViewPr snapToGrid="0">
      <p:cViewPr varScale="1">
        <p:scale>
          <a:sx n="169" d="100"/>
          <a:sy n="169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D834C6-B59A-42A6-AC4B-2205A9981EFD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831DEF-3CD3-4751-9EA3-DC621167DFC2}">
      <dgm:prSet phldrT="[文本]"/>
      <dgm:spPr/>
      <dgm:t>
        <a:bodyPr/>
        <a:lstStyle/>
        <a:p>
          <a:r>
            <a:rPr lang="en-US" altLang="zh-CN" dirty="0"/>
            <a:t>HPC</a:t>
          </a:r>
          <a:endParaRPr lang="zh-CN" altLang="en-US" dirty="0"/>
        </a:p>
      </dgm:t>
    </dgm:pt>
    <dgm:pt modelId="{B31B2ACF-C22F-442A-A2B4-D8C962B6B5A2}" type="parTrans" cxnId="{E29A70FA-31D3-4AB6-B06F-2A0CCFAA2276}">
      <dgm:prSet/>
      <dgm:spPr/>
      <dgm:t>
        <a:bodyPr/>
        <a:lstStyle/>
        <a:p>
          <a:endParaRPr lang="zh-CN" altLang="en-US"/>
        </a:p>
      </dgm:t>
    </dgm:pt>
    <dgm:pt modelId="{26F16CE4-872E-4F4B-A833-87855C298281}" type="sibTrans" cxnId="{E29A70FA-31D3-4AB6-B06F-2A0CCFAA2276}">
      <dgm:prSet/>
      <dgm:spPr/>
      <dgm:t>
        <a:bodyPr/>
        <a:lstStyle/>
        <a:p>
          <a:endParaRPr lang="zh-CN" altLang="en-US"/>
        </a:p>
      </dgm:t>
    </dgm:pt>
    <dgm:pt modelId="{5B8C09CD-AACE-48D5-9E1E-1E2CFD2F7A3E}">
      <dgm:prSet phldrT="[文本]"/>
      <dgm:spPr/>
      <dgm:t>
        <a:bodyPr/>
        <a:lstStyle/>
        <a:p>
          <a:r>
            <a:rPr lang="en-US" altLang="zh-CN" dirty="0"/>
            <a:t>LLM</a:t>
          </a:r>
          <a:endParaRPr lang="zh-CN" altLang="en-US" dirty="0"/>
        </a:p>
      </dgm:t>
    </dgm:pt>
    <dgm:pt modelId="{490E9038-86AF-46EC-A3C1-F553760288CB}" type="parTrans" cxnId="{87BCAD2B-77B5-4BC5-A68C-CC16113FD7DC}">
      <dgm:prSet/>
      <dgm:spPr/>
      <dgm:t>
        <a:bodyPr/>
        <a:lstStyle/>
        <a:p>
          <a:endParaRPr lang="zh-CN" altLang="en-US"/>
        </a:p>
      </dgm:t>
    </dgm:pt>
    <dgm:pt modelId="{377FD033-9DA0-4083-8BF9-4DAC0B396E98}" type="sibTrans" cxnId="{87BCAD2B-77B5-4BC5-A68C-CC16113FD7DC}">
      <dgm:prSet/>
      <dgm:spPr/>
      <dgm:t>
        <a:bodyPr/>
        <a:lstStyle/>
        <a:p>
          <a:endParaRPr lang="zh-CN" altLang="en-US"/>
        </a:p>
      </dgm:t>
    </dgm:pt>
    <dgm:pt modelId="{4C2BF396-6EB6-4B73-A579-F3051DE5AACC}">
      <dgm:prSet phldrT="[文本]" custT="1"/>
      <dgm:spPr/>
      <dgm:t>
        <a:bodyPr/>
        <a:lstStyle/>
        <a:p>
          <a:r>
            <a:rPr lang="en-US" altLang="en-US" sz="1600" b="0" i="0" dirty="0">
              <a:solidFill>
                <a:schemeClr val="accent1">
                  <a:lumMod val="50000"/>
                </a:schemeClr>
              </a:solidFill>
            </a:rPr>
            <a:t>Mutating Webhook</a:t>
          </a:r>
          <a:endParaRPr lang="zh-CN" altLang="en-US" sz="1600" b="0" i="0" dirty="0">
            <a:solidFill>
              <a:schemeClr val="accent1">
                <a:lumMod val="50000"/>
              </a:schemeClr>
            </a:solidFill>
          </a:endParaRPr>
        </a:p>
      </dgm:t>
    </dgm:pt>
    <dgm:pt modelId="{3A455430-3FE3-4EE8-A539-160E922E662D}" type="sibTrans" cxnId="{8AFFB817-1348-46CF-8FE7-88BFDFE20382}">
      <dgm:prSet/>
      <dgm:spPr/>
      <dgm:t>
        <a:bodyPr/>
        <a:lstStyle/>
        <a:p>
          <a:endParaRPr lang="zh-CN" altLang="en-US"/>
        </a:p>
      </dgm:t>
    </dgm:pt>
    <dgm:pt modelId="{E95B3D86-B0D8-4045-85D9-65194731471C}" type="parTrans" cxnId="{8AFFB817-1348-46CF-8FE7-88BFDFE20382}">
      <dgm:prSet/>
      <dgm:spPr/>
      <dgm:t>
        <a:bodyPr/>
        <a:lstStyle/>
        <a:p>
          <a:endParaRPr lang="zh-CN" altLang="en-US"/>
        </a:p>
      </dgm:t>
    </dgm:pt>
    <dgm:pt modelId="{B516F971-022B-4748-94B8-AFB585870B96}">
      <dgm:prSet phldrT="[文本]"/>
      <dgm:spPr/>
      <dgm:t>
        <a:bodyPr/>
        <a:lstStyle/>
        <a:p>
          <a:r>
            <a:rPr lang="en-US" altLang="zh-CN" dirty="0"/>
            <a:t>ML</a:t>
          </a:r>
          <a:endParaRPr lang="zh-CN" altLang="en-US" dirty="0"/>
        </a:p>
      </dgm:t>
    </dgm:pt>
    <dgm:pt modelId="{3E2B3D1C-C399-4D65-BCD1-4CB759957513}" type="sibTrans" cxnId="{C1DBCC47-2F0A-492B-836F-26B5DB8EF9FB}">
      <dgm:prSet/>
      <dgm:spPr/>
      <dgm:t>
        <a:bodyPr/>
        <a:lstStyle/>
        <a:p>
          <a:endParaRPr lang="zh-CN" altLang="en-US"/>
        </a:p>
      </dgm:t>
    </dgm:pt>
    <dgm:pt modelId="{F628B23C-637A-41B5-9A62-68DFCCB87CA9}" type="parTrans" cxnId="{C1DBCC47-2F0A-492B-836F-26B5DB8EF9FB}">
      <dgm:prSet/>
      <dgm:spPr/>
      <dgm:t>
        <a:bodyPr/>
        <a:lstStyle/>
        <a:p>
          <a:endParaRPr lang="zh-CN" altLang="en-US"/>
        </a:p>
      </dgm:t>
    </dgm:pt>
    <dgm:pt modelId="{03C88419-5430-4624-A265-D7DB209D4267}" type="pres">
      <dgm:prSet presAssocID="{E8D834C6-B59A-42A6-AC4B-2205A9981EFD}" presName="Name0" presStyleCnt="0">
        <dgm:presLayoutVars>
          <dgm:chMax val="4"/>
          <dgm:resizeHandles val="exact"/>
        </dgm:presLayoutVars>
      </dgm:prSet>
      <dgm:spPr/>
    </dgm:pt>
    <dgm:pt modelId="{1F8541CC-FB2F-4445-9708-E4C1EA5AAAD4}" type="pres">
      <dgm:prSet presAssocID="{E8D834C6-B59A-42A6-AC4B-2205A9981EFD}" presName="ellipse" presStyleLbl="trBgShp" presStyleIdx="0" presStyleCnt="1"/>
      <dgm:spPr/>
    </dgm:pt>
    <dgm:pt modelId="{D1ACCE05-1D0C-41E6-A3F8-9C938702BBA9}" type="pres">
      <dgm:prSet presAssocID="{E8D834C6-B59A-42A6-AC4B-2205A9981EFD}" presName="arrow1" presStyleLbl="fgShp" presStyleIdx="0" presStyleCnt="1"/>
      <dgm:spPr/>
    </dgm:pt>
    <dgm:pt modelId="{B636E94D-29B4-4C21-AAA8-E31392F633A0}" type="pres">
      <dgm:prSet presAssocID="{E8D834C6-B59A-42A6-AC4B-2205A9981EFD}" presName="rectangle" presStyleLbl="revTx" presStyleIdx="0" presStyleCnt="1" custScaleX="202050" custLinFactNeighborX="0" custLinFactNeighborY="43901">
        <dgm:presLayoutVars>
          <dgm:bulletEnabled val="1"/>
        </dgm:presLayoutVars>
      </dgm:prSet>
      <dgm:spPr/>
    </dgm:pt>
    <dgm:pt modelId="{0BB1E4DC-C9C7-4035-BE22-A2B1BD90C643}" type="pres">
      <dgm:prSet presAssocID="{72831DEF-3CD3-4751-9EA3-DC621167DFC2}" presName="item1" presStyleLbl="node1" presStyleIdx="0" presStyleCnt="3" custLinFactNeighborX="-2921" custLinFactNeighborY="18434">
        <dgm:presLayoutVars>
          <dgm:bulletEnabled val="1"/>
        </dgm:presLayoutVars>
      </dgm:prSet>
      <dgm:spPr/>
    </dgm:pt>
    <dgm:pt modelId="{620FC7C4-A08D-4BD0-BA6F-7BE3FD3B7F83}" type="pres">
      <dgm:prSet presAssocID="{5B8C09CD-AACE-48D5-9E1E-1E2CFD2F7A3E}" presName="item2" presStyleLbl="node1" presStyleIdx="1" presStyleCnt="3" custLinFactNeighborX="-1000" custLinFactNeighborY="33299">
        <dgm:presLayoutVars>
          <dgm:bulletEnabled val="1"/>
        </dgm:presLayoutVars>
      </dgm:prSet>
      <dgm:spPr/>
    </dgm:pt>
    <dgm:pt modelId="{2A7F0C7B-BDC4-40CD-A2F3-54F6C86050C0}" type="pres">
      <dgm:prSet presAssocID="{4C2BF396-6EB6-4B73-A579-F3051DE5AACC}" presName="item3" presStyleLbl="node1" presStyleIdx="2" presStyleCnt="3" custLinFactNeighborX="20124" custLinFactNeighborY="36553">
        <dgm:presLayoutVars>
          <dgm:bulletEnabled val="1"/>
        </dgm:presLayoutVars>
      </dgm:prSet>
      <dgm:spPr/>
    </dgm:pt>
    <dgm:pt modelId="{CF614617-9A25-4391-8438-6BC8284418F0}" type="pres">
      <dgm:prSet presAssocID="{E8D834C6-B59A-42A6-AC4B-2205A9981EFD}" presName="funnel" presStyleLbl="trAlignAcc1" presStyleIdx="0" presStyleCnt="1"/>
      <dgm:spPr/>
    </dgm:pt>
  </dgm:ptLst>
  <dgm:cxnLst>
    <dgm:cxn modelId="{8AFFB817-1348-46CF-8FE7-88BFDFE20382}" srcId="{E8D834C6-B59A-42A6-AC4B-2205A9981EFD}" destId="{4C2BF396-6EB6-4B73-A579-F3051DE5AACC}" srcOrd="3" destOrd="0" parTransId="{E95B3D86-B0D8-4045-85D9-65194731471C}" sibTransId="{3A455430-3FE3-4EE8-A539-160E922E662D}"/>
    <dgm:cxn modelId="{87BCAD2B-77B5-4BC5-A68C-CC16113FD7DC}" srcId="{E8D834C6-B59A-42A6-AC4B-2205A9981EFD}" destId="{5B8C09CD-AACE-48D5-9E1E-1E2CFD2F7A3E}" srcOrd="2" destOrd="0" parTransId="{490E9038-86AF-46EC-A3C1-F553760288CB}" sibTransId="{377FD033-9DA0-4083-8BF9-4DAC0B396E98}"/>
    <dgm:cxn modelId="{C6481038-DA98-465C-B154-496B5876765B}" type="presOf" srcId="{E8D834C6-B59A-42A6-AC4B-2205A9981EFD}" destId="{03C88419-5430-4624-A265-D7DB209D4267}" srcOrd="0" destOrd="0" presId="urn:microsoft.com/office/officeart/2005/8/layout/funnel1"/>
    <dgm:cxn modelId="{C1DBCC47-2F0A-492B-836F-26B5DB8EF9FB}" srcId="{E8D834C6-B59A-42A6-AC4B-2205A9981EFD}" destId="{B516F971-022B-4748-94B8-AFB585870B96}" srcOrd="0" destOrd="0" parTransId="{F628B23C-637A-41B5-9A62-68DFCCB87CA9}" sibTransId="{3E2B3D1C-C399-4D65-BCD1-4CB759957513}"/>
    <dgm:cxn modelId="{CC10C248-1BF0-4CB3-A93D-0522E1A47B19}" type="presOf" srcId="{B516F971-022B-4748-94B8-AFB585870B96}" destId="{2A7F0C7B-BDC4-40CD-A2F3-54F6C86050C0}" srcOrd="0" destOrd="0" presId="urn:microsoft.com/office/officeart/2005/8/layout/funnel1"/>
    <dgm:cxn modelId="{8A55A97B-7B6F-468D-B97F-4208DEA54B34}" type="presOf" srcId="{72831DEF-3CD3-4751-9EA3-DC621167DFC2}" destId="{620FC7C4-A08D-4BD0-BA6F-7BE3FD3B7F83}" srcOrd="0" destOrd="0" presId="urn:microsoft.com/office/officeart/2005/8/layout/funnel1"/>
    <dgm:cxn modelId="{86D6B8BD-DB53-425D-9272-D6BAF4C0639E}" type="presOf" srcId="{5B8C09CD-AACE-48D5-9E1E-1E2CFD2F7A3E}" destId="{0BB1E4DC-C9C7-4035-BE22-A2B1BD90C643}" srcOrd="0" destOrd="0" presId="urn:microsoft.com/office/officeart/2005/8/layout/funnel1"/>
    <dgm:cxn modelId="{0639AABE-773E-4A19-B875-BF132258CEE2}" type="presOf" srcId="{4C2BF396-6EB6-4B73-A579-F3051DE5AACC}" destId="{B636E94D-29B4-4C21-AAA8-E31392F633A0}" srcOrd="0" destOrd="0" presId="urn:microsoft.com/office/officeart/2005/8/layout/funnel1"/>
    <dgm:cxn modelId="{E29A70FA-31D3-4AB6-B06F-2A0CCFAA2276}" srcId="{E8D834C6-B59A-42A6-AC4B-2205A9981EFD}" destId="{72831DEF-3CD3-4751-9EA3-DC621167DFC2}" srcOrd="1" destOrd="0" parTransId="{B31B2ACF-C22F-442A-A2B4-D8C962B6B5A2}" sibTransId="{26F16CE4-872E-4F4B-A833-87855C298281}"/>
    <dgm:cxn modelId="{37235DC3-5B28-4D71-8485-5914AB6DDA67}" type="presParOf" srcId="{03C88419-5430-4624-A265-D7DB209D4267}" destId="{1F8541CC-FB2F-4445-9708-E4C1EA5AAAD4}" srcOrd="0" destOrd="0" presId="urn:microsoft.com/office/officeart/2005/8/layout/funnel1"/>
    <dgm:cxn modelId="{D4C1371E-07A5-4B1C-9269-942D99BE1763}" type="presParOf" srcId="{03C88419-5430-4624-A265-D7DB209D4267}" destId="{D1ACCE05-1D0C-41E6-A3F8-9C938702BBA9}" srcOrd="1" destOrd="0" presId="urn:microsoft.com/office/officeart/2005/8/layout/funnel1"/>
    <dgm:cxn modelId="{91BF227F-8DDE-4ABE-B198-FAF898FD0C12}" type="presParOf" srcId="{03C88419-5430-4624-A265-D7DB209D4267}" destId="{B636E94D-29B4-4C21-AAA8-E31392F633A0}" srcOrd="2" destOrd="0" presId="urn:microsoft.com/office/officeart/2005/8/layout/funnel1"/>
    <dgm:cxn modelId="{9CE0A03F-0845-4DE4-ABF9-930224796CFA}" type="presParOf" srcId="{03C88419-5430-4624-A265-D7DB209D4267}" destId="{0BB1E4DC-C9C7-4035-BE22-A2B1BD90C643}" srcOrd="3" destOrd="0" presId="urn:microsoft.com/office/officeart/2005/8/layout/funnel1"/>
    <dgm:cxn modelId="{48DE9B0E-5815-46F5-BAFB-1FDF003AB68B}" type="presParOf" srcId="{03C88419-5430-4624-A265-D7DB209D4267}" destId="{620FC7C4-A08D-4BD0-BA6F-7BE3FD3B7F83}" srcOrd="4" destOrd="0" presId="urn:microsoft.com/office/officeart/2005/8/layout/funnel1"/>
    <dgm:cxn modelId="{916B8CED-0028-4EE4-8E48-951BE3C52DCE}" type="presParOf" srcId="{03C88419-5430-4624-A265-D7DB209D4267}" destId="{2A7F0C7B-BDC4-40CD-A2F3-54F6C86050C0}" srcOrd="5" destOrd="0" presId="urn:microsoft.com/office/officeart/2005/8/layout/funnel1"/>
    <dgm:cxn modelId="{23D92D9B-A07E-4744-B617-A148AA64683F}" type="presParOf" srcId="{03C88419-5430-4624-A265-D7DB209D4267}" destId="{CF614617-9A25-4391-8438-6BC8284418F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541CC-FB2F-4445-9708-E4C1EA5AAAD4}">
      <dsp:nvSpPr>
        <dsp:cNvPr id="0" name=""/>
        <dsp:cNvSpPr/>
      </dsp:nvSpPr>
      <dsp:spPr>
        <a:xfrm>
          <a:off x="744092" y="66789"/>
          <a:ext cx="1325518" cy="46033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CCE05-1D0C-41E6-A3F8-9C938702BBA9}">
      <dsp:nvSpPr>
        <dsp:cNvPr id="0" name=""/>
        <dsp:cNvSpPr/>
      </dsp:nvSpPr>
      <dsp:spPr>
        <a:xfrm>
          <a:off x="1280465" y="1193994"/>
          <a:ext cx="256883" cy="164405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6E94D-29B4-4C21-AAA8-E31392F633A0}">
      <dsp:nvSpPr>
        <dsp:cNvPr id="0" name=""/>
        <dsp:cNvSpPr/>
      </dsp:nvSpPr>
      <dsp:spPr>
        <a:xfrm>
          <a:off x="163227" y="1335793"/>
          <a:ext cx="2491358" cy="30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b="0" i="0" kern="1200" dirty="0">
              <a:solidFill>
                <a:schemeClr val="accent1">
                  <a:lumMod val="50000"/>
                </a:schemeClr>
              </a:solidFill>
            </a:rPr>
            <a:t>Mutating Webhook</a:t>
          </a:r>
          <a:endParaRPr lang="zh-CN" altLang="en-US" sz="1600" b="0" i="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163227" y="1335793"/>
        <a:ext cx="2491358" cy="308260"/>
      </dsp:txXfrm>
    </dsp:sp>
    <dsp:sp modelId="{0BB1E4DC-C9C7-4035-BE22-A2B1BD90C643}">
      <dsp:nvSpPr>
        <dsp:cNvPr id="0" name=""/>
        <dsp:cNvSpPr/>
      </dsp:nvSpPr>
      <dsp:spPr>
        <a:xfrm>
          <a:off x="1212499" y="647914"/>
          <a:ext cx="462390" cy="462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LLM</a:t>
          </a:r>
          <a:endParaRPr lang="zh-CN" altLang="en-US" sz="1200" kern="1200" dirty="0"/>
        </a:p>
      </dsp:txBody>
      <dsp:txXfrm>
        <a:off x="1280214" y="715629"/>
        <a:ext cx="326960" cy="326960"/>
      </dsp:txXfrm>
    </dsp:sp>
    <dsp:sp modelId="{620FC7C4-A08D-4BD0-BA6F-7BE3FD3B7F83}">
      <dsp:nvSpPr>
        <dsp:cNvPr id="0" name=""/>
        <dsp:cNvSpPr/>
      </dsp:nvSpPr>
      <dsp:spPr>
        <a:xfrm>
          <a:off x="890516" y="369753"/>
          <a:ext cx="462390" cy="462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HPC</a:t>
          </a:r>
          <a:endParaRPr lang="zh-CN" altLang="en-US" sz="1200" kern="1200" dirty="0"/>
        </a:p>
      </dsp:txBody>
      <dsp:txXfrm>
        <a:off x="958231" y="437468"/>
        <a:ext cx="326960" cy="326960"/>
      </dsp:txXfrm>
    </dsp:sp>
    <dsp:sp modelId="{2A7F0C7B-BDC4-40CD-A2F3-54F6C86050C0}">
      <dsp:nvSpPr>
        <dsp:cNvPr id="0" name=""/>
        <dsp:cNvSpPr/>
      </dsp:nvSpPr>
      <dsp:spPr>
        <a:xfrm>
          <a:off x="1460857" y="273003"/>
          <a:ext cx="462390" cy="462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ML</a:t>
          </a:r>
          <a:endParaRPr lang="zh-CN" altLang="en-US" sz="1200" kern="1200" dirty="0"/>
        </a:p>
      </dsp:txBody>
      <dsp:txXfrm>
        <a:off x="1528572" y="340718"/>
        <a:ext cx="326960" cy="326960"/>
      </dsp:txXfrm>
    </dsp:sp>
    <dsp:sp modelId="{CF614617-9A25-4391-8438-6BC8284418F0}">
      <dsp:nvSpPr>
        <dsp:cNvPr id="0" name=""/>
        <dsp:cNvSpPr/>
      </dsp:nvSpPr>
      <dsp:spPr>
        <a:xfrm>
          <a:off x="689633" y="10275"/>
          <a:ext cx="1438547" cy="115083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62E96-EF06-4C26-A693-98CD28BD3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C03B33-68A4-4A4C-89A6-69A3BDF6F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945C2-E1A8-4261-B666-53F86EF4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BE3D8-73E3-4DC6-B3FB-B13DED2F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467B1-1EA2-4BE9-BC90-31F2BF4D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8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1E9BB-3218-4E3D-846B-FA15F5DE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338549-3F20-45C1-ABD8-54FCE4744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67778-1DF6-4ED1-8D9F-AB1C6D54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CF4610-888B-43FB-8B38-22D1510A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B4BC8-01D2-47C3-B299-E3CD4607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7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7211E1-2E14-466E-BA46-AEFF07508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334506-680E-43AA-99D8-0701A54B6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0413C-B0D9-4258-9856-95E42DE4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3AA4E-55B6-43ED-95ED-855463C0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A4DA3-F39D-434C-99B6-E298E2E9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DB5FD-36D5-45AD-81F1-EA318671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ADC0E-BBD3-4783-8302-CE6088C71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D3386-F527-41DD-914D-E4F27586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42228-409D-463E-9174-57CC4385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D473A-A895-4F41-8560-D8940EA2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4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837E4-F707-4759-A092-F142C31A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4B785-01BA-4F2E-94BE-02566E6EF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5D3DE-1A16-4EE3-8437-11688D53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936ED-3979-4C84-B920-0FB41430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995EC-8A75-4DEF-AE23-E31A286F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0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B2C3F-FC5D-40A9-8030-705EE956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5BE03-D0CF-4B5A-AAF9-972550F63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78461-F3B6-4C1C-BB59-C3E67150F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90E4D-C919-423E-8369-32FD28AB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7D19F-D231-43A7-B16A-44883E52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8A7CD-D721-4C9A-9CAC-F0BB0D7B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93AE3-760A-4DD3-86BE-7F5A459F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F9734-F2FF-407C-86B1-D56F20A4C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FD6572-5DFA-4B31-B7C6-3E8F70BB9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6A0E9F-42A2-40D3-A6C2-950BC5D1C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73DA3F-CCF8-4ADF-84AC-C4953147D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5C6B6A-5352-48C4-B2A8-99B6CB44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AF6AF7-A700-4D54-A7E9-7165742F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B872EF-9757-4216-B7B2-23A09DA3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A273C-6C9D-4020-BBFC-A1BB4DB5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4B88C1-9C20-4D3A-97F2-E98DC3B8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848D83-C847-452E-A604-5CFC974F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7624DD-5AC2-4D4D-8927-89BCEEF7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72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9C4CE0-610E-4287-93F2-EF06FFA3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15EA5-2824-44D6-B57C-4A773680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923D0C-5860-4EAD-9A56-258117BB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5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D4A92-08A4-428F-BE50-910D7B65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314B2-6C34-452B-B0A9-3C45453C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95B5B5-D182-4955-A6FB-B6E13BCC4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94CB40-C154-4E57-AE8B-4F3975D4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E294A-38C6-409D-B5BE-4145FD12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3C98A-0F61-4ADE-96ED-0E431CEE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9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D4A51-E322-4229-9854-7AF5D482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E125CC-FC63-42D4-BC49-90B82982D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0AE15F-DC45-4558-865E-AF29CE01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8355A4-48E4-4A82-B21E-1A27CFA7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2884-6215-4291-AD42-9903C1CDF6BC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7BF3E-2AE8-45C8-B0F1-7FFE735E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471137-300E-40EE-86EC-0B80141E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0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C86E53-8ABF-4D7D-99D2-AE4D0A98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0C8D6-F363-4E59-B5F5-3C8B703F0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6D196-D700-49DA-840A-04A10903F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2884-6215-4291-AD42-9903C1CDF6BC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D3732-6661-4DE2-A25F-67565BFB4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36AFC-825D-47A0-8DE7-5FEE75585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8A2BC-9C46-4103-85E7-9F9E465C7C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3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diagramData" Target="../diagrams/data1.xml"/><Relationship Id="rId21" Type="http://schemas.openxmlformats.org/officeDocument/2006/relationships/image" Target="../media/image15.png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图片 59">
            <a:extLst>
              <a:ext uri="{FF2B5EF4-FFF2-40B4-BE49-F238E27FC236}">
                <a16:creationId xmlns:a16="http://schemas.microsoft.com/office/drawing/2014/main" id="{F3916E10-6F7E-4765-BC19-F64EEDFC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97734" y="532972"/>
            <a:ext cx="4373421" cy="4243434"/>
          </a:xfrm>
          <a:prstGeom prst="rect">
            <a:avLst/>
          </a:prstGeom>
          <a:effectLst/>
        </p:spPr>
      </p:pic>
      <p:sp>
        <p:nvSpPr>
          <p:cNvPr id="37" name="椭圆 36">
            <a:extLst>
              <a:ext uri="{FF2B5EF4-FFF2-40B4-BE49-F238E27FC236}">
                <a16:creationId xmlns:a16="http://schemas.microsoft.com/office/drawing/2014/main" id="{A947914D-E231-4D45-8FC6-C0C77BAFC381}"/>
              </a:ext>
            </a:extLst>
          </p:cNvPr>
          <p:cNvSpPr/>
          <p:nvPr/>
        </p:nvSpPr>
        <p:spPr>
          <a:xfrm>
            <a:off x="3766543" y="3022858"/>
            <a:ext cx="653860" cy="1201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A5E3E06-93A3-4A00-AFF2-1AD45830EC8B}"/>
              </a:ext>
            </a:extLst>
          </p:cNvPr>
          <p:cNvSpPr/>
          <p:nvPr/>
        </p:nvSpPr>
        <p:spPr>
          <a:xfrm>
            <a:off x="6801848" y="3190430"/>
            <a:ext cx="945129" cy="1201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0770330-FB30-4306-BAD0-0CF335CAF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579785"/>
              </p:ext>
            </p:extLst>
          </p:nvPr>
        </p:nvGraphicFramePr>
        <p:xfrm>
          <a:off x="4122533" y="658271"/>
          <a:ext cx="2817814" cy="1644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3" name="图片 32">
            <a:extLst>
              <a:ext uri="{FF2B5EF4-FFF2-40B4-BE49-F238E27FC236}">
                <a16:creationId xmlns:a16="http://schemas.microsoft.com/office/drawing/2014/main" id="{F8CFD789-B241-4FB8-9F70-BA4C4A305F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66543" y="2508554"/>
            <a:ext cx="653860" cy="634426"/>
          </a:xfrm>
          <a:prstGeom prst="rect">
            <a:avLst/>
          </a:prstGeom>
          <a:effectLst/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8742CEA-5E3F-4E4A-A9C4-84F31C594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17" y="2703302"/>
            <a:ext cx="777797" cy="607250"/>
          </a:xfrm>
          <a:prstGeom prst="rect">
            <a:avLst/>
          </a:prstGeom>
        </p:spPr>
      </p:pic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C96575D-2061-45E8-88CC-8ACD8D638A8F}"/>
              </a:ext>
            </a:extLst>
          </p:cNvPr>
          <p:cNvSpPr/>
          <p:nvPr/>
        </p:nvSpPr>
        <p:spPr>
          <a:xfrm>
            <a:off x="4404826" y="2018211"/>
            <a:ext cx="2264867" cy="2391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ABE17904-28AA-4898-94BB-CA9B5ECAFDE8}"/>
              </a:ext>
            </a:extLst>
          </p:cNvPr>
          <p:cNvSpPr/>
          <p:nvPr/>
        </p:nvSpPr>
        <p:spPr>
          <a:xfrm>
            <a:off x="2531065" y="465637"/>
            <a:ext cx="6000750" cy="43875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3959FF2-E100-42BD-A696-4209CE8C25E5}"/>
              </a:ext>
            </a:extLst>
          </p:cNvPr>
          <p:cNvSpPr/>
          <p:nvPr/>
        </p:nvSpPr>
        <p:spPr>
          <a:xfrm>
            <a:off x="3121175" y="3401423"/>
            <a:ext cx="4924425" cy="1317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CB6606E5-0ACB-4ECA-BBEF-2192760743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07" y="3504995"/>
            <a:ext cx="751965" cy="751965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D85E324A-7DF2-42EB-B02F-80D47CE637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386" y="3871924"/>
            <a:ext cx="816747" cy="271718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E093B4DE-9D23-4621-8096-AB10246C44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61" y="3595228"/>
            <a:ext cx="1241927" cy="698584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BBCFBB71-0819-40B7-9839-3F84D1B806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22" y="3532206"/>
            <a:ext cx="943639" cy="943639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0D29E138-6DAB-455A-B823-0D98C718A5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94" y="3683172"/>
            <a:ext cx="779180" cy="573788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908F5E20-5F57-4B23-A303-0127B0414372}"/>
              </a:ext>
            </a:extLst>
          </p:cNvPr>
          <p:cNvSpPr txBox="1"/>
          <p:nvPr/>
        </p:nvSpPr>
        <p:spPr>
          <a:xfrm>
            <a:off x="3365484" y="434906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GPU</a:t>
            </a:r>
            <a:endParaRPr lang="zh-CN" altLang="en-US" sz="1200" u="sng" dirty="0"/>
          </a:p>
        </p:txBody>
      </p:sp>
      <p:sp>
        <p:nvSpPr>
          <p:cNvPr id="98" name="箭头: 下 97">
            <a:extLst>
              <a:ext uri="{FF2B5EF4-FFF2-40B4-BE49-F238E27FC236}">
                <a16:creationId xmlns:a16="http://schemas.microsoft.com/office/drawing/2014/main" id="{7B36CE27-9923-4D41-9170-2052244A961D}"/>
              </a:ext>
            </a:extLst>
          </p:cNvPr>
          <p:cNvSpPr/>
          <p:nvPr/>
        </p:nvSpPr>
        <p:spPr>
          <a:xfrm>
            <a:off x="5415331" y="2323833"/>
            <a:ext cx="256883" cy="164405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N"/>
          </a:p>
        </p:txBody>
      </p: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63EE7F4C-BB1C-4C88-A4B1-5F3CC93D430C}"/>
              </a:ext>
            </a:extLst>
          </p:cNvPr>
          <p:cNvSpPr/>
          <p:nvPr/>
        </p:nvSpPr>
        <p:spPr>
          <a:xfrm>
            <a:off x="5549559" y="2469054"/>
            <a:ext cx="777797" cy="71342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箭头: 右 100">
            <a:extLst>
              <a:ext uri="{FF2B5EF4-FFF2-40B4-BE49-F238E27FC236}">
                <a16:creationId xmlns:a16="http://schemas.microsoft.com/office/drawing/2014/main" id="{B32A5157-4CF2-403A-9769-407D814DBFE8}"/>
              </a:ext>
            </a:extLst>
          </p:cNvPr>
          <p:cNvSpPr/>
          <p:nvPr/>
        </p:nvSpPr>
        <p:spPr>
          <a:xfrm rot="10800000">
            <a:off x="4769217" y="2469054"/>
            <a:ext cx="777797" cy="713425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14105F0-AAAF-43B6-AE8A-8365A526C638}"/>
              </a:ext>
            </a:extLst>
          </p:cNvPr>
          <p:cNvSpPr txBox="1"/>
          <p:nvPr/>
        </p:nvSpPr>
        <p:spPr>
          <a:xfrm>
            <a:off x="4337841" y="434906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MLU</a:t>
            </a:r>
            <a:endParaRPr lang="zh-CN" altLang="en-US" sz="1200" u="sng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019E1A7-833F-4AEF-B653-6EDFC3E98BB8}"/>
              </a:ext>
            </a:extLst>
          </p:cNvPr>
          <p:cNvSpPr txBox="1"/>
          <p:nvPr/>
        </p:nvSpPr>
        <p:spPr>
          <a:xfrm>
            <a:off x="5335031" y="434906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GPU</a:t>
            </a:r>
            <a:endParaRPr lang="zh-CN" altLang="en-US" sz="1200" u="sng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7312996-22DD-46F8-B8AA-15504751AE91}"/>
              </a:ext>
            </a:extLst>
          </p:cNvPr>
          <p:cNvSpPr txBox="1"/>
          <p:nvPr/>
        </p:nvSpPr>
        <p:spPr>
          <a:xfrm>
            <a:off x="6311372" y="43373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DCU</a:t>
            </a:r>
            <a:endParaRPr lang="zh-CN" altLang="en-US" sz="1200" u="sng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72D8135-E4FF-4A27-A837-7C43F54128BB}"/>
              </a:ext>
            </a:extLst>
          </p:cNvPr>
          <p:cNvSpPr txBox="1"/>
          <p:nvPr/>
        </p:nvSpPr>
        <p:spPr>
          <a:xfrm>
            <a:off x="7281924" y="433734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u="sng" dirty="0"/>
              <a:t>NPU</a:t>
            </a:r>
            <a:endParaRPr lang="zh-CN" altLang="en-US" sz="1200" u="sng" dirty="0"/>
          </a:p>
        </p:txBody>
      </p:sp>
      <p:pic>
        <p:nvPicPr>
          <p:cNvPr id="110" name="图形 109" descr="文档">
            <a:extLst>
              <a:ext uri="{FF2B5EF4-FFF2-40B4-BE49-F238E27FC236}">
                <a16:creationId xmlns:a16="http://schemas.microsoft.com/office/drawing/2014/main" id="{AE714F05-9FE0-4522-854D-E8219935A4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80344" y="5014671"/>
            <a:ext cx="648393" cy="648393"/>
          </a:xfrm>
          <a:prstGeom prst="rect">
            <a:avLst/>
          </a:prstGeom>
        </p:spPr>
      </p:pic>
      <p:pic>
        <p:nvPicPr>
          <p:cNvPr id="113" name="图形 112" descr="文档">
            <a:extLst>
              <a:ext uri="{FF2B5EF4-FFF2-40B4-BE49-F238E27FC236}">
                <a16:creationId xmlns:a16="http://schemas.microsoft.com/office/drawing/2014/main" id="{8272E8CE-3658-4F1A-A7BC-0CB0D3836F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44243" y="5014671"/>
            <a:ext cx="648393" cy="648393"/>
          </a:xfrm>
          <a:prstGeom prst="rect">
            <a:avLst/>
          </a:prstGeom>
        </p:spPr>
      </p:pic>
      <p:pic>
        <p:nvPicPr>
          <p:cNvPr id="114" name="图形 113" descr="文档">
            <a:extLst>
              <a:ext uri="{FF2B5EF4-FFF2-40B4-BE49-F238E27FC236}">
                <a16:creationId xmlns:a16="http://schemas.microsoft.com/office/drawing/2014/main" id="{85E219AF-A3DB-41CB-A5FE-C8EFD93ECE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53875" y="5010602"/>
            <a:ext cx="648393" cy="648393"/>
          </a:xfrm>
          <a:prstGeom prst="rect">
            <a:avLst/>
          </a:prstGeom>
        </p:spPr>
      </p:pic>
      <p:pic>
        <p:nvPicPr>
          <p:cNvPr id="115" name="图形 114" descr="文档">
            <a:extLst>
              <a:ext uri="{FF2B5EF4-FFF2-40B4-BE49-F238E27FC236}">
                <a16:creationId xmlns:a16="http://schemas.microsoft.com/office/drawing/2014/main" id="{E8DD516C-303F-45BB-86D3-C343BC4AA3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24427" y="5008826"/>
            <a:ext cx="648393" cy="648393"/>
          </a:xfrm>
          <a:prstGeom prst="rect">
            <a:avLst/>
          </a:prstGeom>
        </p:spPr>
      </p:pic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C7FB5845-8390-4D14-A701-BD5247B9067A}"/>
              </a:ext>
            </a:extLst>
          </p:cNvPr>
          <p:cNvCxnSpPr>
            <a:cxnSpLocks/>
          </p:cNvCxnSpPr>
          <p:nvPr/>
        </p:nvCxnSpPr>
        <p:spPr>
          <a:xfrm>
            <a:off x="3609431" y="4614344"/>
            <a:ext cx="1" cy="37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04467881-504C-4691-8884-A1DCF578FB89}"/>
              </a:ext>
            </a:extLst>
          </p:cNvPr>
          <p:cNvCxnSpPr/>
          <p:nvPr/>
        </p:nvCxnSpPr>
        <p:spPr>
          <a:xfrm>
            <a:off x="7535036" y="4635165"/>
            <a:ext cx="1" cy="37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25FE2771-EDC3-455E-B8F5-BBA3CE5D33B4}"/>
              </a:ext>
            </a:extLst>
          </p:cNvPr>
          <p:cNvCxnSpPr/>
          <p:nvPr/>
        </p:nvCxnSpPr>
        <p:spPr>
          <a:xfrm>
            <a:off x="6576265" y="4635165"/>
            <a:ext cx="1" cy="37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F6FB0213-00F3-47E1-A8C4-E8029CFA0736}"/>
              </a:ext>
            </a:extLst>
          </p:cNvPr>
          <p:cNvCxnSpPr/>
          <p:nvPr/>
        </p:nvCxnSpPr>
        <p:spPr>
          <a:xfrm>
            <a:off x="5596007" y="4626059"/>
            <a:ext cx="1" cy="37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2F3308C2-A054-411C-AB12-C91740A2FA90}"/>
              </a:ext>
            </a:extLst>
          </p:cNvPr>
          <p:cNvCxnSpPr/>
          <p:nvPr/>
        </p:nvCxnSpPr>
        <p:spPr>
          <a:xfrm>
            <a:off x="4604540" y="4628212"/>
            <a:ext cx="1" cy="379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5B39B52-77AE-4B1C-BA91-2EDEE933654F}"/>
              </a:ext>
            </a:extLst>
          </p:cNvPr>
          <p:cNvSpPr txBox="1"/>
          <p:nvPr/>
        </p:nvSpPr>
        <p:spPr>
          <a:xfrm>
            <a:off x="3057578" y="5783321"/>
            <a:ext cx="1098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HAMi CORE</a:t>
            </a:r>
            <a:endParaRPr lang="zh-CN" altLang="en-US" sz="1200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C9B7F04-12C8-438B-BE31-630E919E8589}"/>
              </a:ext>
            </a:extLst>
          </p:cNvPr>
          <p:cNvSpPr txBox="1"/>
          <p:nvPr/>
        </p:nvSpPr>
        <p:spPr>
          <a:xfrm>
            <a:off x="4132722" y="5642622"/>
            <a:ext cx="9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smlu-containerd</a:t>
            </a:r>
            <a:endParaRPr lang="zh-CN" altLang="en-US" sz="1200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BDFA16FA-2997-4D31-A709-99A40B628A0A}"/>
              </a:ext>
            </a:extLst>
          </p:cNvPr>
          <p:cNvSpPr txBox="1"/>
          <p:nvPr/>
        </p:nvSpPr>
        <p:spPr>
          <a:xfrm>
            <a:off x="7081271" y="5648592"/>
            <a:ext cx="97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Ascend</a:t>
            </a:r>
          </a:p>
          <a:p>
            <a:pPr algn="ctr"/>
            <a:r>
              <a:rPr lang="en-US" altLang="zh-CN" sz="1200" dirty="0"/>
              <a:t>runtime</a:t>
            </a:r>
            <a:endParaRPr lang="zh-CN" altLang="en-US" sz="1200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A3C8974-BB23-4E6A-8AF6-3FF9E997EE9B}"/>
              </a:ext>
            </a:extLst>
          </p:cNvPr>
          <p:cNvSpPr txBox="1"/>
          <p:nvPr/>
        </p:nvSpPr>
        <p:spPr>
          <a:xfrm>
            <a:off x="6104581" y="5656465"/>
            <a:ext cx="93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vdtk</a:t>
            </a:r>
            <a:endParaRPr lang="zh-CN" altLang="en-US" sz="1200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E118D3C-5ACA-4D8C-9896-57F5F3D15C1E}"/>
              </a:ext>
            </a:extLst>
          </p:cNvPr>
          <p:cNvSpPr txBox="1"/>
          <p:nvPr/>
        </p:nvSpPr>
        <p:spPr>
          <a:xfrm>
            <a:off x="5142391" y="5639604"/>
            <a:ext cx="85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libvgpu-control.so</a:t>
            </a:r>
          </a:p>
        </p:txBody>
      </p: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DA5ABC34-A6EF-4CCB-A9A6-F372B8237ED0}"/>
              </a:ext>
            </a:extLst>
          </p:cNvPr>
          <p:cNvCxnSpPr>
            <a:cxnSpLocks/>
          </p:cNvCxnSpPr>
          <p:nvPr/>
        </p:nvCxnSpPr>
        <p:spPr>
          <a:xfrm>
            <a:off x="8120621" y="2910626"/>
            <a:ext cx="590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" name="图片 219">
            <a:extLst>
              <a:ext uri="{FF2B5EF4-FFF2-40B4-BE49-F238E27FC236}">
                <a16:creationId xmlns:a16="http://schemas.microsoft.com/office/drawing/2014/main" id="{A6A4D7D0-39C1-4F5D-98D7-6E30D1795264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797" y="2796266"/>
            <a:ext cx="1478495" cy="1484657"/>
          </a:xfrm>
          <a:prstGeom prst="rect">
            <a:avLst/>
          </a:prstGeom>
        </p:spPr>
      </p:pic>
      <p:sp>
        <p:nvSpPr>
          <p:cNvPr id="221" name="矩形: 圆角 220">
            <a:extLst>
              <a:ext uri="{FF2B5EF4-FFF2-40B4-BE49-F238E27FC236}">
                <a16:creationId xmlns:a16="http://schemas.microsoft.com/office/drawing/2014/main" id="{41D3ADD1-15D0-4B0F-B434-89B4D8885F26}"/>
              </a:ext>
            </a:extLst>
          </p:cNvPr>
          <p:cNvSpPr/>
          <p:nvPr/>
        </p:nvSpPr>
        <p:spPr>
          <a:xfrm>
            <a:off x="8711135" y="2469054"/>
            <a:ext cx="1632391" cy="200677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4ED01CB6-D190-4515-ABA4-7248D62AFD49}"/>
              </a:ext>
            </a:extLst>
          </p:cNvPr>
          <p:cNvSpPr txBox="1"/>
          <p:nvPr/>
        </p:nvSpPr>
        <p:spPr>
          <a:xfrm>
            <a:off x="9177930" y="2720133"/>
            <a:ext cx="10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u="sng" dirty="0">
                <a:solidFill>
                  <a:schemeClr val="accent1">
                    <a:lumMod val="50000"/>
                  </a:schemeClr>
                </a:solidFill>
              </a:rPr>
              <a:t>Allocated</a:t>
            </a:r>
          </a:p>
          <a:p>
            <a:pPr algn="ctr"/>
            <a:r>
              <a:rPr lang="en-US" altLang="zh-CN" sz="1200" u="sng" dirty="0">
                <a:solidFill>
                  <a:schemeClr val="accent1">
                    <a:lumMod val="50000"/>
                  </a:schemeClr>
                </a:solidFill>
              </a:rPr>
              <a:t>Devices</a:t>
            </a:r>
            <a:endParaRPr lang="zh-CN" altLang="en-US" sz="12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4CCC2561-08C7-4FC4-90DA-AD7A22D5D477}"/>
              </a:ext>
            </a:extLst>
          </p:cNvPr>
          <p:cNvSpPr txBox="1"/>
          <p:nvPr/>
        </p:nvSpPr>
        <p:spPr>
          <a:xfrm>
            <a:off x="9176996" y="3826696"/>
            <a:ext cx="107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u="sng" dirty="0">
                <a:solidFill>
                  <a:schemeClr val="accent1">
                    <a:lumMod val="50000"/>
                  </a:schemeClr>
                </a:solidFill>
              </a:rPr>
              <a:t>Real-time Usage</a:t>
            </a:r>
            <a:endParaRPr lang="zh-CN" altLang="en-US" sz="12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47" name="图形 246" descr="条形图演示文稿">
            <a:extLst>
              <a:ext uri="{FF2B5EF4-FFF2-40B4-BE49-F238E27FC236}">
                <a16:creationId xmlns:a16="http://schemas.microsoft.com/office/drawing/2014/main" id="{CC0D51D9-9754-49C6-838B-4F7ABCE3E4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57382" y="2591284"/>
            <a:ext cx="590514" cy="590514"/>
          </a:xfrm>
          <a:prstGeom prst="rect">
            <a:avLst/>
          </a:prstGeom>
        </p:spPr>
      </p:pic>
      <p:pic>
        <p:nvPicPr>
          <p:cNvPr id="248" name="图形 247" descr="条形图演示文稿">
            <a:extLst>
              <a:ext uri="{FF2B5EF4-FFF2-40B4-BE49-F238E27FC236}">
                <a16:creationId xmlns:a16="http://schemas.microsoft.com/office/drawing/2014/main" id="{E1D669D4-405B-4175-B57C-6FAD3B591A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55211" y="3706067"/>
            <a:ext cx="590514" cy="590514"/>
          </a:xfrm>
          <a:prstGeom prst="rect">
            <a:avLst/>
          </a:prstGeom>
        </p:spPr>
      </p:pic>
      <p:sp>
        <p:nvSpPr>
          <p:cNvPr id="249" name="文本框 248">
            <a:extLst>
              <a:ext uri="{FF2B5EF4-FFF2-40B4-BE49-F238E27FC236}">
                <a16:creationId xmlns:a16="http://schemas.microsoft.com/office/drawing/2014/main" id="{3DA21987-9FC9-466A-BE40-4B18C2642AD3}"/>
              </a:ext>
            </a:extLst>
          </p:cNvPr>
          <p:cNvSpPr txBox="1"/>
          <p:nvPr/>
        </p:nvSpPr>
        <p:spPr>
          <a:xfrm>
            <a:off x="4936670" y="2654689"/>
            <a:ext cx="126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chemeClr val="accent1">
                    <a:lumMod val="50000"/>
                  </a:schemeClr>
                </a:solidFill>
              </a:rPr>
              <a:t>Scheduler</a:t>
            </a:r>
            <a:endParaRPr lang="zh-CN" altLang="en-US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0" name="箭头: 下 249">
            <a:extLst>
              <a:ext uri="{FF2B5EF4-FFF2-40B4-BE49-F238E27FC236}">
                <a16:creationId xmlns:a16="http://schemas.microsoft.com/office/drawing/2014/main" id="{2CFD56BC-0BBD-4591-A8B6-730C48300C9C}"/>
              </a:ext>
            </a:extLst>
          </p:cNvPr>
          <p:cNvSpPr/>
          <p:nvPr/>
        </p:nvSpPr>
        <p:spPr>
          <a:xfrm>
            <a:off x="5415331" y="3181798"/>
            <a:ext cx="256883" cy="164405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N"/>
          </a:p>
        </p:txBody>
      </p: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1B6EB12E-F3EF-4CB5-A88C-AD9A079ABAC0}"/>
              </a:ext>
            </a:extLst>
          </p:cNvPr>
          <p:cNvCxnSpPr>
            <a:cxnSpLocks/>
          </p:cNvCxnSpPr>
          <p:nvPr/>
        </p:nvCxnSpPr>
        <p:spPr>
          <a:xfrm>
            <a:off x="8120621" y="4019982"/>
            <a:ext cx="583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标注: 弯曲线形 263">
            <a:extLst>
              <a:ext uri="{FF2B5EF4-FFF2-40B4-BE49-F238E27FC236}">
                <a16:creationId xmlns:a16="http://schemas.microsoft.com/office/drawing/2014/main" id="{79BD811B-D534-4389-A7D8-0A46D109670D}"/>
              </a:ext>
            </a:extLst>
          </p:cNvPr>
          <p:cNvSpPr/>
          <p:nvPr/>
        </p:nvSpPr>
        <p:spPr>
          <a:xfrm>
            <a:off x="1428230" y="3773399"/>
            <a:ext cx="974649" cy="370244"/>
          </a:xfrm>
          <a:prstGeom prst="borderCallout2">
            <a:avLst>
              <a:gd name="adj1" fmla="val 18750"/>
              <a:gd name="adj2" fmla="val 104249"/>
              <a:gd name="adj3" fmla="val 18750"/>
              <a:gd name="adj4" fmla="val 115572"/>
              <a:gd name="adj5" fmla="val 95593"/>
              <a:gd name="adj6" fmla="val 1516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C485A466-87AA-40D4-A7D5-5A8D4DA7BDFD}"/>
              </a:ext>
            </a:extLst>
          </p:cNvPr>
          <p:cNvSpPr txBox="1"/>
          <p:nvPr/>
        </p:nvSpPr>
        <p:spPr>
          <a:xfrm>
            <a:off x="1364789" y="3820021"/>
            <a:ext cx="1330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Device plugin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68" name="标注: 弯曲线形 267">
            <a:extLst>
              <a:ext uri="{FF2B5EF4-FFF2-40B4-BE49-F238E27FC236}">
                <a16:creationId xmlns:a16="http://schemas.microsoft.com/office/drawing/2014/main" id="{586689A4-61EA-41BA-BCBE-911F62006403}"/>
              </a:ext>
            </a:extLst>
          </p:cNvPr>
          <p:cNvSpPr/>
          <p:nvPr/>
        </p:nvSpPr>
        <p:spPr>
          <a:xfrm>
            <a:off x="1428661" y="5017926"/>
            <a:ext cx="974649" cy="370244"/>
          </a:xfrm>
          <a:prstGeom prst="borderCallout2">
            <a:avLst>
              <a:gd name="adj1" fmla="val 18750"/>
              <a:gd name="adj2" fmla="val 104249"/>
              <a:gd name="adj3" fmla="val 18750"/>
              <a:gd name="adj4" fmla="val 115572"/>
              <a:gd name="adj5" fmla="val 95593"/>
              <a:gd name="adj6" fmla="val 1516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338397C1-0262-442D-A37C-980D8FB4523F}"/>
              </a:ext>
            </a:extLst>
          </p:cNvPr>
          <p:cNvSpPr txBox="1"/>
          <p:nvPr/>
        </p:nvSpPr>
        <p:spPr>
          <a:xfrm>
            <a:off x="1456628" y="4972215"/>
            <a:ext cx="90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1"/>
                </a:solidFill>
              </a:rPr>
              <a:t>Container</a:t>
            </a:r>
          </a:p>
          <a:p>
            <a:pPr algn="ctr"/>
            <a:r>
              <a:rPr lang="en-US" altLang="zh-CN" sz="1200" b="1" dirty="0">
                <a:solidFill>
                  <a:schemeClr val="accent1"/>
                </a:solidFill>
              </a:rPr>
              <a:t>runtime</a:t>
            </a:r>
            <a:endParaRPr lang="zh-CN" altLang="en-US" sz="1200" b="1" dirty="0">
              <a:solidFill>
                <a:schemeClr val="accent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081152D-FD15-C638-07F8-9CBA39DF094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14" y="5016043"/>
            <a:ext cx="701281" cy="7012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B58D99-95F6-FF0F-56F5-4A790C73FB2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89383" y="1972038"/>
            <a:ext cx="616539" cy="600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9686DA-6E1E-07B4-67BB-1853CCA0A69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055254" y="746688"/>
            <a:ext cx="1026369" cy="2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6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T199938</dc:creator>
  <cp:lastModifiedBy>Xiao Zhang</cp:lastModifiedBy>
  <cp:revision>29</cp:revision>
  <dcterms:created xsi:type="dcterms:W3CDTF">2024-04-30T06:48:12Z</dcterms:created>
  <dcterms:modified xsi:type="dcterms:W3CDTF">2025-04-15T09:44:50Z</dcterms:modified>
</cp:coreProperties>
</file>