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3"/>
  </p:notesMasterIdLst>
  <p:handoutMasterIdLst>
    <p:handoutMasterId r:id="rId14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5-416D-B311-89EE912F74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95-416D-B311-89EE912F74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95-416D-B311-89EE912F7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014512"/>
        <c:axId val="337020000"/>
      </c:barChart>
      <c:catAx>
        <c:axId val="33701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020000"/>
        <c:crosses val="autoZero"/>
        <c:auto val="1"/>
        <c:lblAlgn val="ctr"/>
        <c:lblOffset val="100"/>
        <c:noMultiLvlLbl val="0"/>
      </c:catAx>
      <c:valAx>
        <c:axId val="33702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01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48CA0-B85B-4458-AC23-3F6299AE7CF2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8074C2-62CA-4AAD-83F9-86A9EA52414A}">
      <dgm:prSet phldrT="[Text]"/>
      <dgm:spPr/>
      <dgm:t>
        <a:bodyPr/>
        <a:lstStyle/>
        <a:p>
          <a:r>
            <a:rPr lang="en-US" dirty="0"/>
            <a:t>Goal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E31E9712-B288-41EB-93BE-1F25BD8AADD3}" type="parTrans" cxnId="{E98F13FA-F723-4894-85E2-4F0C4C71CA7E}">
      <dgm:prSet/>
      <dgm:spPr/>
      <dgm:t>
        <a:bodyPr/>
        <a:lstStyle/>
        <a:p>
          <a:endParaRPr lang="en-US"/>
        </a:p>
      </dgm:t>
    </dgm:pt>
    <dgm:pt modelId="{A45342B1-59A4-4DDF-BE5E-FE6E305D033B}" type="sibTrans" cxnId="{E98F13FA-F723-4894-85E2-4F0C4C71CA7E}">
      <dgm:prSet/>
      <dgm:spPr/>
      <dgm:t>
        <a:bodyPr/>
        <a:lstStyle/>
        <a:p>
          <a:endParaRPr lang="en-US"/>
        </a:p>
      </dgm:t>
    </dgm:pt>
    <dgm:pt modelId="{82992329-2141-41AE-8498-398419F9D342}">
      <dgm:prSet phldrT="[Text]"/>
      <dgm:spPr/>
      <dgm:t>
        <a:bodyPr/>
        <a:lstStyle/>
        <a:p>
          <a:r>
            <a:rPr lang="en-US" dirty="0"/>
            <a:t>Step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E81300EC-0913-435C-965C-A88DA29AAB91}" type="parTrans" cxnId="{9F2B6E35-0DC5-44B3-A04E-3980A64C81AC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1 arrow pointing towards goal"/>
        </a:ext>
      </dgm:extLst>
    </dgm:pt>
    <dgm:pt modelId="{28E59B27-8808-4C52-B10D-E7ADC0DB3DF9}" type="sibTrans" cxnId="{9F2B6E35-0DC5-44B3-A04E-3980A64C81AC}">
      <dgm:prSet/>
      <dgm:spPr/>
      <dgm:t>
        <a:bodyPr/>
        <a:lstStyle/>
        <a:p>
          <a:endParaRPr lang="en-US"/>
        </a:p>
      </dgm:t>
    </dgm:pt>
    <dgm:pt modelId="{FC647F25-4DEC-4063-BBDD-F93B2C5E6756}">
      <dgm:prSet phldrT="[Text]"/>
      <dgm:spPr/>
      <dgm:t>
        <a:bodyPr/>
        <a:lstStyle/>
        <a:p>
          <a:r>
            <a:rPr lang="en-US" dirty="0"/>
            <a:t>Step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563D9B7B-235D-4E46-AC66-2AA43E9B3579}" type="parTrans" cxnId="{3483F096-B4B7-45D9-8948-50950B9FE6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2 arrow pointing towards goal"/>
        </a:ext>
      </dgm:extLst>
    </dgm:pt>
    <dgm:pt modelId="{22BFA187-88E4-4EBC-A0B9-A88562F9E4C1}" type="sibTrans" cxnId="{3483F096-B4B7-45D9-8948-50950B9FE6AE}">
      <dgm:prSet/>
      <dgm:spPr/>
      <dgm:t>
        <a:bodyPr/>
        <a:lstStyle/>
        <a:p>
          <a:endParaRPr lang="en-US"/>
        </a:p>
      </dgm:t>
    </dgm:pt>
    <dgm:pt modelId="{ADFE6FFF-2D74-44C2-B492-ED92605EC5A7}">
      <dgm:prSet phldrT="[Text]"/>
      <dgm:spPr/>
      <dgm:t>
        <a:bodyPr/>
        <a:lstStyle/>
        <a:p>
          <a:r>
            <a:rPr lang="en-US" dirty="0"/>
            <a:t>Step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BB71E3E-4DF6-458D-88C3-25896F11EB85}" type="parTrans" cxnId="{6D5838E4-CA40-4AC8-9654-0651DC5397F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3 arrow pointing towards goal"/>
        </a:ext>
      </dgm:extLst>
    </dgm:pt>
    <dgm:pt modelId="{9C5D00A8-4F96-44F5-8778-54093F0D050A}" type="sibTrans" cxnId="{6D5838E4-CA40-4AC8-9654-0651DC5397FB}">
      <dgm:prSet/>
      <dgm:spPr/>
      <dgm:t>
        <a:bodyPr/>
        <a:lstStyle/>
        <a:p>
          <a:endParaRPr lang="en-US"/>
        </a:p>
      </dgm:t>
    </dgm:pt>
    <dgm:pt modelId="{4CC2A726-4DF7-4B61-8EA9-C776AA95A549}" type="pres">
      <dgm:prSet presAssocID="{A9F48CA0-B85B-4458-AC23-3F6299AE7CF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52EC72-F44B-4563-8F12-31BE98030C73}" type="pres">
      <dgm:prSet presAssocID="{F58074C2-62CA-4AAD-83F9-86A9EA52414A}" presName="centerShape" presStyleLbl="node0" presStyleIdx="0" presStyleCnt="1"/>
      <dgm:spPr/>
    </dgm:pt>
    <dgm:pt modelId="{0647D637-619C-451F-8084-44E62D21528F}" type="pres">
      <dgm:prSet presAssocID="{E81300EC-0913-435C-965C-A88DA29AAB91}" presName="parTrans" presStyleLbl="bgSibTrans2D1" presStyleIdx="0" presStyleCnt="3"/>
      <dgm:spPr/>
    </dgm:pt>
    <dgm:pt modelId="{15AAAA0F-4593-4F22-B652-8F08B16E55CD}" type="pres">
      <dgm:prSet presAssocID="{82992329-2141-41AE-8498-398419F9D342}" presName="node" presStyleLbl="node1" presStyleIdx="0" presStyleCnt="3">
        <dgm:presLayoutVars>
          <dgm:bulletEnabled val="1"/>
        </dgm:presLayoutVars>
      </dgm:prSet>
      <dgm:spPr/>
    </dgm:pt>
    <dgm:pt modelId="{26F3572A-44B5-40A9-A054-A83B3BCE9750}" type="pres">
      <dgm:prSet presAssocID="{563D9B7B-235D-4E46-AC66-2AA43E9B3579}" presName="parTrans" presStyleLbl="bgSibTrans2D1" presStyleIdx="1" presStyleCnt="3"/>
      <dgm:spPr/>
    </dgm:pt>
    <dgm:pt modelId="{BAD72918-AD54-4A3F-9FE2-7902A2063F5C}" type="pres">
      <dgm:prSet presAssocID="{FC647F25-4DEC-4063-BBDD-F93B2C5E6756}" presName="node" presStyleLbl="node1" presStyleIdx="1" presStyleCnt="3">
        <dgm:presLayoutVars>
          <dgm:bulletEnabled val="1"/>
        </dgm:presLayoutVars>
      </dgm:prSet>
      <dgm:spPr/>
    </dgm:pt>
    <dgm:pt modelId="{1204005B-0B62-484D-8BEB-E7B9E9CE6A61}" type="pres">
      <dgm:prSet presAssocID="{CBB71E3E-4DF6-458D-88C3-25896F11EB85}" presName="parTrans" presStyleLbl="bgSibTrans2D1" presStyleIdx="2" presStyleCnt="3"/>
      <dgm:spPr/>
    </dgm:pt>
    <dgm:pt modelId="{DF4F3CC4-9ADE-4D5A-9D51-11C67A5A8F9F}" type="pres">
      <dgm:prSet presAssocID="{ADFE6FFF-2D74-44C2-B492-ED92605EC5A7}" presName="node" presStyleLbl="node1" presStyleIdx="2" presStyleCnt="3">
        <dgm:presLayoutVars>
          <dgm:bulletEnabled val="1"/>
        </dgm:presLayoutVars>
      </dgm:prSet>
      <dgm:spPr/>
    </dgm:pt>
  </dgm:ptLst>
  <dgm:cxnLst>
    <dgm:cxn modelId="{95709704-88CC-418B-B1FA-A6C9A479E333}" type="presOf" srcId="{CBB71E3E-4DF6-458D-88C3-25896F11EB85}" destId="{1204005B-0B62-484D-8BEB-E7B9E9CE6A61}" srcOrd="0" destOrd="0" presId="urn:microsoft.com/office/officeart/2005/8/layout/radial4"/>
    <dgm:cxn modelId="{7A4AF818-C239-4D4F-B475-FEF1C24FF567}" type="presOf" srcId="{A9F48CA0-B85B-4458-AC23-3F6299AE7CF2}" destId="{4CC2A726-4DF7-4B61-8EA9-C776AA95A549}" srcOrd="0" destOrd="0" presId="urn:microsoft.com/office/officeart/2005/8/layout/radial4"/>
    <dgm:cxn modelId="{9F2B6E35-0DC5-44B3-A04E-3980A64C81AC}" srcId="{F58074C2-62CA-4AAD-83F9-86A9EA52414A}" destId="{82992329-2141-41AE-8498-398419F9D342}" srcOrd="0" destOrd="0" parTransId="{E81300EC-0913-435C-965C-A88DA29AAB91}" sibTransId="{28E59B27-8808-4C52-B10D-E7ADC0DB3DF9}"/>
    <dgm:cxn modelId="{1CA0974A-4354-486C-B412-C3CF625EF768}" type="presOf" srcId="{E81300EC-0913-435C-965C-A88DA29AAB91}" destId="{0647D637-619C-451F-8084-44E62D21528F}" srcOrd="0" destOrd="0" presId="urn:microsoft.com/office/officeart/2005/8/layout/radial4"/>
    <dgm:cxn modelId="{FFF32158-99E4-4A6E-BFE1-709132315BD0}" type="presOf" srcId="{ADFE6FFF-2D74-44C2-B492-ED92605EC5A7}" destId="{DF4F3CC4-9ADE-4D5A-9D51-11C67A5A8F9F}" srcOrd="0" destOrd="0" presId="urn:microsoft.com/office/officeart/2005/8/layout/radial4"/>
    <dgm:cxn modelId="{A5CCA479-F7E5-4428-81FB-1FFADAC6FC2C}" type="presOf" srcId="{F58074C2-62CA-4AAD-83F9-86A9EA52414A}" destId="{9A52EC72-F44B-4563-8F12-31BE98030C73}" srcOrd="0" destOrd="0" presId="urn:microsoft.com/office/officeart/2005/8/layout/radial4"/>
    <dgm:cxn modelId="{07F0F65A-E5EF-4C50-9999-C2786A9FDF38}" type="presOf" srcId="{563D9B7B-235D-4E46-AC66-2AA43E9B3579}" destId="{26F3572A-44B5-40A9-A054-A83B3BCE9750}" srcOrd="0" destOrd="0" presId="urn:microsoft.com/office/officeart/2005/8/layout/radial4"/>
    <dgm:cxn modelId="{DCD4CD90-2314-4EFA-9C26-9B7E4F5DCEFD}" type="presOf" srcId="{FC647F25-4DEC-4063-BBDD-F93B2C5E6756}" destId="{BAD72918-AD54-4A3F-9FE2-7902A2063F5C}" srcOrd="0" destOrd="0" presId="urn:microsoft.com/office/officeart/2005/8/layout/radial4"/>
    <dgm:cxn modelId="{3483F096-B4B7-45D9-8948-50950B9FE6AE}" srcId="{F58074C2-62CA-4AAD-83F9-86A9EA52414A}" destId="{FC647F25-4DEC-4063-BBDD-F93B2C5E6756}" srcOrd="1" destOrd="0" parTransId="{563D9B7B-235D-4E46-AC66-2AA43E9B3579}" sibTransId="{22BFA187-88E4-4EBC-A0B9-A88562F9E4C1}"/>
    <dgm:cxn modelId="{BE6CC9AB-9899-4E9E-BAAB-A9E76AC60050}" type="presOf" srcId="{82992329-2141-41AE-8498-398419F9D342}" destId="{15AAAA0F-4593-4F22-B652-8F08B16E55CD}" srcOrd="0" destOrd="0" presId="urn:microsoft.com/office/officeart/2005/8/layout/radial4"/>
    <dgm:cxn modelId="{6D5838E4-CA40-4AC8-9654-0651DC5397FB}" srcId="{F58074C2-62CA-4AAD-83F9-86A9EA52414A}" destId="{ADFE6FFF-2D74-44C2-B492-ED92605EC5A7}" srcOrd="2" destOrd="0" parTransId="{CBB71E3E-4DF6-458D-88C3-25896F11EB85}" sibTransId="{9C5D00A8-4F96-44F5-8778-54093F0D050A}"/>
    <dgm:cxn modelId="{E98F13FA-F723-4894-85E2-4F0C4C71CA7E}" srcId="{A9F48CA0-B85B-4458-AC23-3F6299AE7CF2}" destId="{F58074C2-62CA-4AAD-83F9-86A9EA52414A}" srcOrd="0" destOrd="0" parTransId="{E31E9712-B288-41EB-93BE-1F25BD8AADD3}" sibTransId="{A45342B1-59A4-4DDF-BE5E-FE6E305D033B}"/>
    <dgm:cxn modelId="{4099DF94-369C-4E6D-93DF-27B6D30830D3}" type="presParOf" srcId="{4CC2A726-4DF7-4B61-8EA9-C776AA95A549}" destId="{9A52EC72-F44B-4563-8F12-31BE98030C73}" srcOrd="0" destOrd="0" presId="urn:microsoft.com/office/officeart/2005/8/layout/radial4"/>
    <dgm:cxn modelId="{C0FFED11-3BE4-469A-B839-D0F979306D5F}" type="presParOf" srcId="{4CC2A726-4DF7-4B61-8EA9-C776AA95A549}" destId="{0647D637-619C-451F-8084-44E62D21528F}" srcOrd="1" destOrd="0" presId="urn:microsoft.com/office/officeart/2005/8/layout/radial4"/>
    <dgm:cxn modelId="{97E22660-0900-4073-9EB6-BECBF8780F10}" type="presParOf" srcId="{4CC2A726-4DF7-4B61-8EA9-C776AA95A549}" destId="{15AAAA0F-4593-4F22-B652-8F08B16E55CD}" srcOrd="2" destOrd="0" presId="urn:microsoft.com/office/officeart/2005/8/layout/radial4"/>
    <dgm:cxn modelId="{BD3D298F-BC83-435E-AA98-56F9295A7605}" type="presParOf" srcId="{4CC2A726-4DF7-4B61-8EA9-C776AA95A549}" destId="{26F3572A-44B5-40A9-A054-A83B3BCE9750}" srcOrd="3" destOrd="0" presId="urn:microsoft.com/office/officeart/2005/8/layout/radial4"/>
    <dgm:cxn modelId="{03C86896-4DC2-403F-B187-5206953488C1}" type="presParOf" srcId="{4CC2A726-4DF7-4B61-8EA9-C776AA95A549}" destId="{BAD72918-AD54-4A3F-9FE2-7902A2063F5C}" srcOrd="4" destOrd="0" presId="urn:microsoft.com/office/officeart/2005/8/layout/radial4"/>
    <dgm:cxn modelId="{F615174A-F6FE-4CDE-8C94-7A7F1783499C}" type="presParOf" srcId="{4CC2A726-4DF7-4B61-8EA9-C776AA95A549}" destId="{1204005B-0B62-484D-8BEB-E7B9E9CE6A61}" srcOrd="5" destOrd="0" presId="urn:microsoft.com/office/officeart/2005/8/layout/radial4"/>
    <dgm:cxn modelId="{D0C2E886-76FB-4050-A208-732C8A2477D6}" type="presParOf" srcId="{4CC2A726-4DF7-4B61-8EA9-C776AA95A549}" destId="{DF4F3CC4-9ADE-4D5A-9D51-11C67A5A8F9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EC72-F44B-4563-8F12-31BE98030C73}">
      <dsp:nvSpPr>
        <dsp:cNvPr id="0" name=""/>
        <dsp:cNvSpPr/>
      </dsp:nvSpPr>
      <dsp:spPr>
        <a:xfrm>
          <a:off x="1431934" y="2095125"/>
          <a:ext cx="1320780" cy="13207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Goal</a:t>
          </a:r>
        </a:p>
      </dsp:txBody>
      <dsp:txXfrm>
        <a:off x="1625358" y="2288549"/>
        <a:ext cx="933932" cy="933932"/>
      </dsp:txXfrm>
    </dsp:sp>
    <dsp:sp modelId="{0647D637-619C-451F-8084-44E62D21528F}">
      <dsp:nvSpPr>
        <dsp:cNvPr id="0" name=""/>
        <dsp:cNvSpPr/>
      </dsp:nvSpPr>
      <dsp:spPr>
        <a:xfrm rot="12900000">
          <a:off x="531246" y="1847322"/>
          <a:ext cx="1065674" cy="3764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AAAA0F-4593-4F22-B652-8F08B16E55CD}">
      <dsp:nvSpPr>
        <dsp:cNvPr id="0" name=""/>
        <dsp:cNvSpPr/>
      </dsp:nvSpPr>
      <dsp:spPr>
        <a:xfrm>
          <a:off x="238" y="1228014"/>
          <a:ext cx="1254741" cy="10037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Step 1</a:t>
          </a:r>
        </a:p>
      </dsp:txBody>
      <dsp:txXfrm>
        <a:off x="29638" y="1257414"/>
        <a:ext cx="1195941" cy="944992"/>
      </dsp:txXfrm>
    </dsp:sp>
    <dsp:sp modelId="{26F3572A-44B5-40A9-A054-A83B3BCE9750}">
      <dsp:nvSpPr>
        <dsp:cNvPr id="0" name=""/>
        <dsp:cNvSpPr/>
      </dsp:nvSpPr>
      <dsp:spPr>
        <a:xfrm rot="16200000">
          <a:off x="1559487" y="1312053"/>
          <a:ext cx="1065674" cy="3764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D72918-AD54-4A3F-9FE2-7902A2063F5C}">
      <dsp:nvSpPr>
        <dsp:cNvPr id="0" name=""/>
        <dsp:cNvSpPr/>
      </dsp:nvSpPr>
      <dsp:spPr>
        <a:xfrm>
          <a:off x="1464954" y="465531"/>
          <a:ext cx="1254741" cy="10037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Step 2</a:t>
          </a:r>
        </a:p>
      </dsp:txBody>
      <dsp:txXfrm>
        <a:off x="1494354" y="494931"/>
        <a:ext cx="1195941" cy="944992"/>
      </dsp:txXfrm>
    </dsp:sp>
    <dsp:sp modelId="{1204005B-0B62-484D-8BEB-E7B9E9CE6A61}">
      <dsp:nvSpPr>
        <dsp:cNvPr id="0" name=""/>
        <dsp:cNvSpPr/>
      </dsp:nvSpPr>
      <dsp:spPr>
        <a:xfrm rot="19500000">
          <a:off x="2587728" y="1847322"/>
          <a:ext cx="1065674" cy="3764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4F3CC4-9ADE-4D5A-9D51-11C67A5A8F9F}">
      <dsp:nvSpPr>
        <dsp:cNvPr id="0" name=""/>
        <dsp:cNvSpPr/>
      </dsp:nvSpPr>
      <dsp:spPr>
        <a:xfrm>
          <a:off x="2929670" y="1228014"/>
          <a:ext cx="1254741" cy="10037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Step 3</a:t>
          </a:r>
        </a:p>
      </dsp:txBody>
      <dsp:txXfrm>
        <a:off x="2959070" y="1257414"/>
        <a:ext cx="1195941" cy="944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8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529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39550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624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0103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86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3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9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6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A527C-7488-4931-9885-E78994709442}"/>
              </a:ext>
            </a:extLst>
          </p:cNvPr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405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44FFE-4BDB-4301-83D8-FE8B25E7CF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4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ar-green-vehicle-automobile-3386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09575"/>
            <a:ext cx="9458324" cy="1636713"/>
          </a:xfrm>
        </p:spPr>
        <p:txBody>
          <a:bodyPr/>
          <a:lstStyle/>
          <a:p>
            <a:r>
              <a:rPr lang="en-US" dirty="0"/>
              <a:t>Florida Electric Vehicles (EV)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199" y="4686300"/>
            <a:ext cx="2339803" cy="2000250"/>
          </a:xfrm>
        </p:spPr>
        <p:txBody>
          <a:bodyPr>
            <a:normAutofit lnSpcReduction="10000"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Presented by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Sam </a:t>
            </a:r>
            <a:r>
              <a:rPr lang="en-US" sz="2000" b="1" dirty="0" err="1">
                <a:solidFill>
                  <a:schemeClr val="bg1"/>
                </a:solidFill>
              </a:rPr>
              <a:t>Azhari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Christina </a:t>
            </a:r>
            <a:r>
              <a:rPr lang="en-US" sz="2000" b="1" dirty="0" err="1">
                <a:solidFill>
                  <a:schemeClr val="bg1"/>
                </a:solidFill>
              </a:rPr>
              <a:t>Gangi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Joseph Williams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Altricia Latimer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FB4D7-A79B-4C6D-8328-BE423ABBA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93863" y="3095213"/>
            <a:ext cx="5362575" cy="268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2500"/>
          </a:xfrm>
        </p:spPr>
        <p:txBody>
          <a:bodyPr/>
          <a:lstStyle/>
          <a:p>
            <a:r>
              <a:rPr lang="en-US" dirty="0"/>
              <a:t>EV’s Florida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509" y="1562100"/>
            <a:ext cx="8596668" cy="3880773"/>
          </a:xfrm>
        </p:spPr>
        <p:txBody>
          <a:bodyPr/>
          <a:lstStyle/>
          <a:p>
            <a:r>
              <a:rPr lang="en-US" dirty="0"/>
              <a:t>Investigation in EV’s in Florida</a:t>
            </a:r>
          </a:p>
          <a:p>
            <a:r>
              <a:rPr lang="en-US" dirty="0"/>
              <a:t>Data Analysis and Data Cleaning</a:t>
            </a:r>
          </a:p>
          <a:p>
            <a:r>
              <a:rPr lang="en-US" dirty="0"/>
              <a:t>Environmental Impact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52EB7-D9F4-41EF-997E-0B412D7E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84" y="4333875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9021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2824722"/>
              </p:ext>
            </p:extLst>
          </p:nvPr>
        </p:nvGraphicFramePr>
        <p:xfrm>
          <a:off x="5089525" y="2160588"/>
          <a:ext cx="4184649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94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marL="83693" marR="8369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marL="83693" marR="8369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83693" marR="8369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83693" marR="8369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Converging radial diagram showing relationship of 3 steps pointing towards a central goal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4932073"/>
              </p:ext>
            </p:extLst>
          </p:nvPr>
        </p:nvGraphicFramePr>
        <p:xfrm>
          <a:off x="5089525" y="2160588"/>
          <a:ext cx="418465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125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Georgia</vt:lpstr>
      <vt:lpstr>Trebuchet MS</vt:lpstr>
      <vt:lpstr>Wingdings 3</vt:lpstr>
      <vt:lpstr>Facet</vt:lpstr>
      <vt:lpstr>Florida Electric Vehicles (EV)</vt:lpstr>
      <vt:lpstr>EV’s Florida Story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Altricia Latimer</dc:creator>
  <cp:lastModifiedBy>Altricia Latimer</cp:lastModifiedBy>
  <cp:revision>4</cp:revision>
  <dcterms:created xsi:type="dcterms:W3CDTF">2021-04-27T22:50:21Z</dcterms:created>
  <dcterms:modified xsi:type="dcterms:W3CDTF">2021-04-27T23:48:52Z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