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6"/>
  </p:notesMasterIdLst>
  <p:handoutMasterIdLst>
    <p:handoutMasterId r:id="rId27"/>
  </p:handoutMasterIdLst>
  <p:sldIdLst>
    <p:sldId id="267" r:id="rId2"/>
    <p:sldId id="292" r:id="rId3"/>
    <p:sldId id="287" r:id="rId4"/>
    <p:sldId id="288" r:id="rId5"/>
    <p:sldId id="289" r:id="rId6"/>
    <p:sldId id="290" r:id="rId7"/>
    <p:sldId id="291" r:id="rId8"/>
    <p:sldId id="278" r:id="rId9"/>
    <p:sldId id="293" r:id="rId10"/>
    <p:sldId id="294" r:id="rId11"/>
    <p:sldId id="296" r:id="rId12"/>
    <p:sldId id="297" r:id="rId13"/>
    <p:sldId id="298" r:id="rId14"/>
    <p:sldId id="299" r:id="rId15"/>
    <p:sldId id="283" r:id="rId16"/>
    <p:sldId id="270" r:id="rId17"/>
    <p:sldId id="285" r:id="rId18"/>
    <p:sldId id="271" r:id="rId19"/>
    <p:sldId id="273" r:id="rId20"/>
    <p:sldId id="274" r:id="rId21"/>
    <p:sldId id="275" r:id="rId22"/>
    <p:sldId id="281" r:id="rId23"/>
    <p:sldId id="286" r:id="rId24"/>
    <p:sldId id="29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Emission</a:t>
            </a:r>
            <a:r>
              <a:rPr lang="en-US" baseline="0" dirty="0"/>
              <a:t> Residential Sector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emissions_residential_sector_CO!$A$2</c:f>
              <c:strCache>
                <c:ptCount val="1"/>
                <c:pt idx="0">
                  <c:v>Fossil fuel combustion: carbon dioxide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emissions_residential_sector_CO!$B$1:$AE$1</c:f>
              <c:numCache>
                <c:formatCode>General</c:formatCode>
                <c:ptCount val="3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</c:numCache>
            </c:numRef>
          </c:cat>
          <c:val>
            <c:numRef>
              <c:f>emissions_residential_sector_CO!$B$2:$AE$2</c:f>
              <c:numCache>
                <c:formatCode>General</c:formatCode>
                <c:ptCount val="30"/>
                <c:pt idx="0">
                  <c:v>338.5780196</c:v>
                </c:pt>
                <c:pt idx="1">
                  <c:v>347.71941859999998</c:v>
                </c:pt>
                <c:pt idx="2">
                  <c:v>353.98869120000001</c:v>
                </c:pt>
                <c:pt idx="3">
                  <c:v>366.09092320000002</c:v>
                </c:pt>
                <c:pt idx="4">
                  <c:v>357.04969940000001</c:v>
                </c:pt>
                <c:pt idx="5">
                  <c:v>353.13357660000003</c:v>
                </c:pt>
                <c:pt idx="6">
                  <c:v>383.4744354</c:v>
                </c:pt>
                <c:pt idx="7">
                  <c:v>365.03334580000001</c:v>
                </c:pt>
                <c:pt idx="8">
                  <c:v>331.61015450000002</c:v>
                </c:pt>
                <c:pt idx="9">
                  <c:v>350.90677240000002</c:v>
                </c:pt>
                <c:pt idx="10">
                  <c:v>371.7029627</c:v>
                </c:pt>
                <c:pt idx="11">
                  <c:v>363.0528296</c:v>
                </c:pt>
                <c:pt idx="12">
                  <c:v>361.08249330000001</c:v>
                </c:pt>
                <c:pt idx="13">
                  <c:v>380.1255352</c:v>
                </c:pt>
                <c:pt idx="14">
                  <c:v>369.0604692</c:v>
                </c:pt>
                <c:pt idx="15">
                  <c:v>358.8975107</c:v>
                </c:pt>
                <c:pt idx="16">
                  <c:v>321.725796</c:v>
                </c:pt>
                <c:pt idx="17">
                  <c:v>341.17109699999997</c:v>
                </c:pt>
                <c:pt idx="18">
                  <c:v>347.88946320000002</c:v>
                </c:pt>
                <c:pt idx="19">
                  <c:v>336.42386420000003</c:v>
                </c:pt>
                <c:pt idx="20">
                  <c:v>334.7508833</c:v>
                </c:pt>
                <c:pt idx="21">
                  <c:v>326.15125719999998</c:v>
                </c:pt>
                <c:pt idx="22">
                  <c:v>282.36681249999998</c:v>
                </c:pt>
                <c:pt idx="23">
                  <c:v>329.11063610000002</c:v>
                </c:pt>
                <c:pt idx="24">
                  <c:v>346.53950120000002</c:v>
                </c:pt>
                <c:pt idx="25">
                  <c:v>317.3040292</c:v>
                </c:pt>
                <c:pt idx="26">
                  <c:v>292.76413559999997</c:v>
                </c:pt>
                <c:pt idx="27">
                  <c:v>293.39743390000001</c:v>
                </c:pt>
                <c:pt idx="28">
                  <c:v>338.0582526</c:v>
                </c:pt>
                <c:pt idx="29">
                  <c:v>336.75180540000002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1A-44EA-B286-7C1F2B4A7407}"/>
            </c:ext>
          </c:extLst>
        </c:ser>
        <c:ser>
          <c:idx val="1"/>
          <c:order val="1"/>
          <c:tx>
            <c:strRef>
              <c:f>emissions_residential_sector_CO!$A$3</c:f>
              <c:strCache>
                <c:ptCount val="1"/>
                <c:pt idx="0">
                  <c:v>Use of fluorinated gases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emissions_residential_sector_CO!$B$1:$AE$1</c:f>
              <c:numCache>
                <c:formatCode>General</c:formatCode>
                <c:ptCount val="3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</c:numCache>
            </c:numRef>
          </c:cat>
          <c:val>
            <c:numRef>
              <c:f>emissions_residential_sector_CO!$B$3:$AE$3</c:f>
              <c:numCache>
                <c:formatCode>General</c:formatCode>
                <c:ptCount val="30"/>
                <c:pt idx="0">
                  <c:v>0.20712712</c:v>
                </c:pt>
                <c:pt idx="1">
                  <c:v>0.45370608000000001</c:v>
                </c:pt>
                <c:pt idx="2">
                  <c:v>0.45370608000000001</c:v>
                </c:pt>
                <c:pt idx="3">
                  <c:v>0.45370608000000001</c:v>
                </c:pt>
                <c:pt idx="4">
                  <c:v>0.46321558000000002</c:v>
                </c:pt>
                <c:pt idx="5">
                  <c:v>8.6896685999999992</c:v>
                </c:pt>
                <c:pt idx="6">
                  <c:v>10.004783400000001</c:v>
                </c:pt>
                <c:pt idx="7">
                  <c:v>10.79784398</c:v>
                </c:pt>
                <c:pt idx="8">
                  <c:v>10.833751080000001</c:v>
                </c:pt>
                <c:pt idx="9">
                  <c:v>11.16076322</c:v>
                </c:pt>
                <c:pt idx="10">
                  <c:v>11.369680450000001</c:v>
                </c:pt>
                <c:pt idx="11">
                  <c:v>10.52838118</c:v>
                </c:pt>
                <c:pt idx="12">
                  <c:v>9.6529482449999993</c:v>
                </c:pt>
                <c:pt idx="13">
                  <c:v>8.8096078349999996</c:v>
                </c:pt>
                <c:pt idx="14">
                  <c:v>7.9523416449999997</c:v>
                </c:pt>
                <c:pt idx="15">
                  <c:v>7.18749123</c:v>
                </c:pt>
                <c:pt idx="16">
                  <c:v>8.2245066199999997</c:v>
                </c:pt>
                <c:pt idx="17">
                  <c:v>9.3260140450000009</c:v>
                </c:pt>
                <c:pt idx="18">
                  <c:v>10.88942918</c:v>
                </c:pt>
                <c:pt idx="19">
                  <c:v>12.759433059999999</c:v>
                </c:pt>
                <c:pt idx="20">
                  <c:v>15.13640101</c:v>
                </c:pt>
                <c:pt idx="21">
                  <c:v>17.460653529999998</c:v>
                </c:pt>
                <c:pt idx="22">
                  <c:v>19.974936100000001</c:v>
                </c:pt>
                <c:pt idx="23">
                  <c:v>22.774706739999999</c:v>
                </c:pt>
                <c:pt idx="24">
                  <c:v>25.781775249999999</c:v>
                </c:pt>
                <c:pt idx="25">
                  <c:v>28.861184900000001</c:v>
                </c:pt>
                <c:pt idx="26">
                  <c:v>30.421347229999999</c:v>
                </c:pt>
                <c:pt idx="27">
                  <c:v>32.002137019999999</c:v>
                </c:pt>
                <c:pt idx="28">
                  <c:v>33.75678405</c:v>
                </c:pt>
                <c:pt idx="29">
                  <c:v>37.243782950000003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1A-44EA-B286-7C1F2B4A7407}"/>
            </c:ext>
          </c:extLst>
        </c:ser>
        <c:ser>
          <c:idx val="2"/>
          <c:order val="2"/>
          <c:tx>
            <c:strRef>
              <c:f>emissions_residential_sector_CO!$A$4</c:f>
              <c:strCache>
                <c:ptCount val="1"/>
                <c:pt idx="0">
                  <c:v>Fossil fuel combustion: other greenhouse gases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emissions_residential_sector_CO!$B$1:$AE$1</c:f>
              <c:numCache>
                <c:formatCode>General</c:formatCode>
                <c:ptCount val="3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</c:numCache>
            </c:numRef>
          </c:cat>
          <c:val>
            <c:numRef>
              <c:f>emissions_residential_sector_CO!$B$4:$AE$4</c:f>
              <c:numCache>
                <c:formatCode>General</c:formatCode>
                <c:ptCount val="30"/>
                <c:pt idx="0">
                  <c:v>6.2856425079999996</c:v>
                </c:pt>
                <c:pt idx="1">
                  <c:v>6.5166250369999998</c:v>
                </c:pt>
                <c:pt idx="2">
                  <c:v>6.7796275250000004</c:v>
                </c:pt>
                <c:pt idx="3">
                  <c:v>6.0678694550000003</c:v>
                </c:pt>
                <c:pt idx="4">
                  <c:v>5.7472316460000004</c:v>
                </c:pt>
                <c:pt idx="5">
                  <c:v>5.7002759059999999</c:v>
                </c:pt>
                <c:pt idx="6">
                  <c:v>5.9755839130000004</c:v>
                </c:pt>
                <c:pt idx="7">
                  <c:v>4.9974690549999998</c:v>
                </c:pt>
                <c:pt idx="8">
                  <c:v>4.4293480240000003</c:v>
                </c:pt>
                <c:pt idx="9">
                  <c:v>4.6169227680000002</c:v>
                </c:pt>
                <c:pt idx="10">
                  <c:v>4.9198954309999996</c:v>
                </c:pt>
                <c:pt idx="11">
                  <c:v>4.4956730609999997</c:v>
                </c:pt>
                <c:pt idx="12">
                  <c:v>4.5512273969999999</c:v>
                </c:pt>
                <c:pt idx="13">
                  <c:v>4.7938003340000002</c:v>
                </c:pt>
                <c:pt idx="14">
                  <c:v>4.839624079</c:v>
                </c:pt>
                <c:pt idx="15">
                  <c:v>4.9305267480000001</c:v>
                </c:pt>
                <c:pt idx="16">
                  <c:v>4.3590973450000003</c:v>
                </c:pt>
                <c:pt idx="17">
                  <c:v>4.7577441279999997</c:v>
                </c:pt>
                <c:pt idx="18">
                  <c:v>5.1280892610000004</c:v>
                </c:pt>
                <c:pt idx="19">
                  <c:v>5.3618501949999997</c:v>
                </c:pt>
                <c:pt idx="20">
                  <c:v>5.6524439089999996</c:v>
                </c:pt>
                <c:pt idx="21">
                  <c:v>5.477586617</c:v>
                </c:pt>
                <c:pt idx="22">
                  <c:v>4.5972102069999998</c:v>
                </c:pt>
                <c:pt idx="23">
                  <c:v>5.850521992</c:v>
                </c:pt>
                <c:pt idx="24">
                  <c:v>5.9767031580000003</c:v>
                </c:pt>
                <c:pt idx="25">
                  <c:v>5.3375674440000003</c:v>
                </c:pt>
                <c:pt idx="26">
                  <c:v>4.6554785389999997</c:v>
                </c:pt>
                <c:pt idx="27">
                  <c:v>4.5092989040000004</c:v>
                </c:pt>
                <c:pt idx="28">
                  <c:v>5.4359980700000001</c:v>
                </c:pt>
                <c:pt idx="29">
                  <c:v>5.5181412280000002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1A-44EA-B286-7C1F2B4A7407}"/>
            </c:ext>
          </c:extLst>
        </c:ser>
        <c:ser>
          <c:idx val="3"/>
          <c:order val="3"/>
          <c:tx>
            <c:strRef>
              <c:f>emissions_residential_sector_CO!$A$5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emissions_residential_sector_CO!$B$1:$AE$1</c:f>
              <c:numCache>
                <c:formatCode>General</c:formatCode>
                <c:ptCount val="3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</c:numCache>
            </c:numRef>
          </c:cat>
          <c:val>
            <c:numRef>
              <c:f>emissions_residential_sector_CO!$B$5:$AE$5</c:f>
              <c:numCache>
                <c:formatCode>General</c:formatCode>
                <c:ptCount val="30"/>
                <c:pt idx="0">
                  <c:v>345.07078919999998</c:v>
                </c:pt>
                <c:pt idx="1">
                  <c:v>354.68974969999999</c:v>
                </c:pt>
                <c:pt idx="2">
                  <c:v>361.22202479999999</c:v>
                </c:pt>
                <c:pt idx="3">
                  <c:v>372.61249880000003</c:v>
                </c:pt>
                <c:pt idx="4">
                  <c:v>363.26014659999998</c:v>
                </c:pt>
                <c:pt idx="5">
                  <c:v>367.52352109999998</c:v>
                </c:pt>
                <c:pt idx="6">
                  <c:v>399.45480270000002</c:v>
                </c:pt>
                <c:pt idx="7">
                  <c:v>380.82865889999999</c:v>
                </c:pt>
                <c:pt idx="8">
                  <c:v>346.8732536</c:v>
                </c:pt>
                <c:pt idx="9">
                  <c:v>366.68445839999998</c:v>
                </c:pt>
                <c:pt idx="10">
                  <c:v>387.99253859999999</c:v>
                </c:pt>
                <c:pt idx="11">
                  <c:v>378.07688389999998</c:v>
                </c:pt>
                <c:pt idx="12">
                  <c:v>375.2866689</c:v>
                </c:pt>
                <c:pt idx="13">
                  <c:v>393.72894339999999</c:v>
                </c:pt>
                <c:pt idx="14">
                  <c:v>381.85243500000001</c:v>
                </c:pt>
                <c:pt idx="15">
                  <c:v>371.0155287</c:v>
                </c:pt>
                <c:pt idx="16">
                  <c:v>334.30939999999998</c:v>
                </c:pt>
                <c:pt idx="17">
                  <c:v>355.25485520000001</c:v>
                </c:pt>
                <c:pt idx="18">
                  <c:v>363.90698170000002</c:v>
                </c:pt>
                <c:pt idx="19">
                  <c:v>354.54514749999998</c:v>
                </c:pt>
                <c:pt idx="20">
                  <c:v>355.53972820000001</c:v>
                </c:pt>
                <c:pt idx="21">
                  <c:v>349.08949740000003</c:v>
                </c:pt>
                <c:pt idx="22">
                  <c:v>306.93895880000002</c:v>
                </c:pt>
                <c:pt idx="23">
                  <c:v>357.73586490000002</c:v>
                </c:pt>
                <c:pt idx="24">
                  <c:v>378.29797960000002</c:v>
                </c:pt>
                <c:pt idx="25">
                  <c:v>351.50278150000003</c:v>
                </c:pt>
                <c:pt idx="26">
                  <c:v>327.8409613</c:v>
                </c:pt>
                <c:pt idx="27">
                  <c:v>329.90886979999999</c:v>
                </c:pt>
                <c:pt idx="28">
                  <c:v>377.25103480000001</c:v>
                </c:pt>
                <c:pt idx="29">
                  <c:v>379.51372959999998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1A-44EA-B286-7C1F2B4A74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33409263"/>
        <c:axId val="1133424655"/>
      </c:barChart>
      <c:catAx>
        <c:axId val="1133409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3424655"/>
        <c:crosses val="autoZero"/>
        <c:auto val="1"/>
        <c:lblAlgn val="ctr"/>
        <c:lblOffset val="100"/>
        <c:noMultiLvlLbl val="0"/>
      </c:catAx>
      <c:valAx>
        <c:axId val="1133424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3409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48CA0-B85B-4458-AC23-3F6299AE7CF2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8074C2-62CA-4AAD-83F9-86A9EA52414A}">
      <dgm:prSet phldrT="[Text]"/>
      <dgm:spPr/>
      <dgm:t>
        <a:bodyPr/>
        <a:lstStyle/>
        <a:p>
          <a:r>
            <a:rPr lang="en-US"/>
            <a:t>Goal</a:t>
          </a:r>
        </a:p>
      </dgm:t>
      <dgm:extLst>
        <a:ext uri="{E40237B7-FDA0-4F09-8148-C483321AD2D9}">
          <dgm14:cNvPr xmlns:dgm14="http://schemas.microsoft.com/office/drawing/2010/diagram" id="0" name="" title="Goal title"/>
        </a:ext>
      </dgm:extLst>
    </dgm:pt>
    <dgm:pt modelId="{E31E9712-B288-41EB-93BE-1F25BD8AADD3}" type="parTrans" cxnId="{E98F13FA-F723-4894-85E2-4F0C4C71CA7E}">
      <dgm:prSet/>
      <dgm:spPr/>
      <dgm:t>
        <a:bodyPr/>
        <a:lstStyle/>
        <a:p>
          <a:endParaRPr lang="en-US"/>
        </a:p>
      </dgm:t>
    </dgm:pt>
    <dgm:pt modelId="{A45342B1-59A4-4DDF-BE5E-FE6E305D033B}" type="sibTrans" cxnId="{E98F13FA-F723-4894-85E2-4F0C4C71CA7E}">
      <dgm:prSet/>
      <dgm:spPr/>
      <dgm:t>
        <a:bodyPr/>
        <a:lstStyle/>
        <a:p>
          <a:endParaRPr lang="en-US"/>
        </a:p>
      </dgm:t>
    </dgm:pt>
    <dgm:pt modelId="{82992329-2141-41AE-8498-398419F9D342}">
      <dgm:prSet phldrT="[Text]"/>
      <dgm:spPr/>
      <dgm:t>
        <a:bodyPr/>
        <a:lstStyle/>
        <a:p>
          <a:r>
            <a:rPr lang="en-US"/>
            <a:t>Find Data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E81300EC-0913-435C-965C-A88DA29AAB91}" type="parTrans" cxnId="{9F2B6E35-0DC5-44B3-A04E-3980A64C81AC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Step 1 arrow pointing towards goal"/>
        </a:ext>
      </dgm:extLst>
    </dgm:pt>
    <dgm:pt modelId="{28E59B27-8808-4C52-B10D-E7ADC0DB3DF9}" type="sibTrans" cxnId="{9F2B6E35-0DC5-44B3-A04E-3980A64C81AC}">
      <dgm:prSet/>
      <dgm:spPr/>
      <dgm:t>
        <a:bodyPr/>
        <a:lstStyle/>
        <a:p>
          <a:endParaRPr lang="en-US"/>
        </a:p>
      </dgm:t>
    </dgm:pt>
    <dgm:pt modelId="{FC647F25-4DEC-4063-BBDD-F93B2C5E6756}">
      <dgm:prSet phldrT="[Text]"/>
      <dgm:spPr/>
      <dgm:t>
        <a:bodyPr/>
        <a:lstStyle/>
        <a:p>
          <a:r>
            <a:rPr lang="en-US"/>
            <a:t>Clean Data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563D9B7B-235D-4E46-AC66-2AA43E9B3579}" type="parTrans" cxnId="{3483F096-B4B7-45D9-8948-50950B9FE6A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Step 2 arrow pointing towards goal"/>
        </a:ext>
      </dgm:extLst>
    </dgm:pt>
    <dgm:pt modelId="{22BFA187-88E4-4EBC-A0B9-A88562F9E4C1}" type="sibTrans" cxnId="{3483F096-B4B7-45D9-8948-50950B9FE6AE}">
      <dgm:prSet/>
      <dgm:spPr/>
      <dgm:t>
        <a:bodyPr/>
        <a:lstStyle/>
        <a:p>
          <a:endParaRPr lang="en-US"/>
        </a:p>
      </dgm:t>
    </dgm:pt>
    <dgm:pt modelId="{ADFE6FFF-2D74-44C2-B492-ED92605EC5A7}">
      <dgm:prSet phldrT="[Text]"/>
      <dgm:spPr/>
      <dgm:t>
        <a:bodyPr/>
        <a:lstStyle/>
        <a:p>
          <a:r>
            <a:rPr lang="en-US"/>
            <a:t>Store Data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CBB71E3E-4DF6-458D-88C3-25896F11EB85}" type="parTrans" cxnId="{6D5838E4-CA40-4AC8-9654-0651DC5397F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Step 3 arrow pointing towards goal"/>
        </a:ext>
      </dgm:extLst>
    </dgm:pt>
    <dgm:pt modelId="{9C5D00A8-4F96-44F5-8778-54093F0D050A}" type="sibTrans" cxnId="{6D5838E4-CA40-4AC8-9654-0651DC5397FB}">
      <dgm:prSet/>
      <dgm:spPr/>
      <dgm:t>
        <a:bodyPr/>
        <a:lstStyle/>
        <a:p>
          <a:endParaRPr lang="en-US"/>
        </a:p>
      </dgm:t>
    </dgm:pt>
    <dgm:pt modelId="{32E59B4F-81A0-6742-B80F-8601990DD6D1}">
      <dgm:prSet phldrT="[Text]"/>
      <dgm:spPr/>
      <dgm:t>
        <a:bodyPr/>
        <a:lstStyle/>
        <a:p>
          <a:r>
            <a:rPr lang="en-US"/>
            <a:t>Access Data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F120CE6-905D-1D4A-8D07-7952F3F55557}" type="parTrans" cxnId="{12BCF767-DB69-B447-B442-BA148F3BF3C3}">
      <dgm:prSet/>
      <dgm:spPr/>
      <dgm:t>
        <a:bodyPr/>
        <a:lstStyle/>
        <a:p>
          <a:endParaRPr lang="en-US"/>
        </a:p>
      </dgm:t>
    </dgm:pt>
    <dgm:pt modelId="{59AB4D19-7A7A-184A-9B9A-F552A60098DB}" type="sibTrans" cxnId="{12BCF767-DB69-B447-B442-BA148F3BF3C3}">
      <dgm:prSet/>
      <dgm:spPr/>
      <dgm:t>
        <a:bodyPr/>
        <a:lstStyle/>
        <a:p>
          <a:endParaRPr lang="en-US"/>
        </a:p>
      </dgm:t>
    </dgm:pt>
    <dgm:pt modelId="{E5585288-8076-584A-B2BC-4E103CE9BC9E}">
      <dgm:prSet phldrT="[Text]"/>
      <dgm:spPr/>
      <dgm:t>
        <a:bodyPr/>
        <a:lstStyle/>
        <a:p>
          <a:r>
            <a:rPr lang="en-US"/>
            <a:t>Filter Data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71B33007-CCE7-3D4B-86E8-4CC6A14FA4E2}" type="parTrans" cxnId="{1DCCCEDD-5F5A-D442-A021-9ED810427CE8}">
      <dgm:prSet/>
      <dgm:spPr/>
      <dgm:t>
        <a:bodyPr/>
        <a:lstStyle/>
        <a:p>
          <a:endParaRPr lang="en-US"/>
        </a:p>
      </dgm:t>
    </dgm:pt>
    <dgm:pt modelId="{729669BF-EB9F-D44D-8EF1-53D5BB3CFD6E}" type="sibTrans" cxnId="{1DCCCEDD-5F5A-D442-A021-9ED810427CE8}">
      <dgm:prSet/>
      <dgm:spPr/>
      <dgm:t>
        <a:bodyPr/>
        <a:lstStyle/>
        <a:p>
          <a:endParaRPr lang="en-US"/>
        </a:p>
      </dgm:t>
    </dgm:pt>
    <dgm:pt modelId="{FDD14C42-261B-5B46-B842-B959872EE82A}">
      <dgm:prSet phldrT="[Text]"/>
      <dgm:spPr/>
      <dgm:t>
        <a:bodyPr/>
        <a:lstStyle/>
        <a:p>
          <a:r>
            <a:rPr lang="en-US"/>
            <a:t>Chart Data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C25B775-9276-CB4E-A762-7C80F02A2566}" type="parTrans" cxnId="{56202604-6D7C-4942-9436-30731D9850A8}">
      <dgm:prSet/>
      <dgm:spPr/>
      <dgm:t>
        <a:bodyPr/>
        <a:lstStyle/>
        <a:p>
          <a:endParaRPr lang="en-US"/>
        </a:p>
      </dgm:t>
    </dgm:pt>
    <dgm:pt modelId="{6C1A4A35-739F-7B4B-AA7D-193B6083D925}" type="sibTrans" cxnId="{56202604-6D7C-4942-9436-30731D9850A8}">
      <dgm:prSet/>
      <dgm:spPr/>
      <dgm:t>
        <a:bodyPr/>
        <a:lstStyle/>
        <a:p>
          <a:endParaRPr lang="en-US"/>
        </a:p>
      </dgm:t>
    </dgm:pt>
    <dgm:pt modelId="{4CC2A726-4DF7-4B61-8EA9-C776AA95A549}" type="pres">
      <dgm:prSet presAssocID="{A9F48CA0-B85B-4458-AC23-3F6299AE7CF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A52EC72-F44B-4563-8F12-31BE98030C73}" type="pres">
      <dgm:prSet presAssocID="{F58074C2-62CA-4AAD-83F9-86A9EA52414A}" presName="centerShape" presStyleLbl="node0" presStyleIdx="0" presStyleCnt="1"/>
      <dgm:spPr/>
    </dgm:pt>
    <dgm:pt modelId="{0647D637-619C-451F-8084-44E62D21528F}" type="pres">
      <dgm:prSet presAssocID="{E81300EC-0913-435C-965C-A88DA29AAB91}" presName="parTrans" presStyleLbl="bgSibTrans2D1" presStyleIdx="0" presStyleCnt="6"/>
      <dgm:spPr/>
    </dgm:pt>
    <dgm:pt modelId="{15AAAA0F-4593-4F22-B652-8F08B16E55CD}" type="pres">
      <dgm:prSet presAssocID="{82992329-2141-41AE-8498-398419F9D342}" presName="node" presStyleLbl="node1" presStyleIdx="0" presStyleCnt="6">
        <dgm:presLayoutVars>
          <dgm:bulletEnabled val="1"/>
        </dgm:presLayoutVars>
      </dgm:prSet>
      <dgm:spPr/>
    </dgm:pt>
    <dgm:pt modelId="{26F3572A-44B5-40A9-A054-A83B3BCE9750}" type="pres">
      <dgm:prSet presAssocID="{563D9B7B-235D-4E46-AC66-2AA43E9B3579}" presName="parTrans" presStyleLbl="bgSibTrans2D1" presStyleIdx="1" presStyleCnt="6"/>
      <dgm:spPr/>
    </dgm:pt>
    <dgm:pt modelId="{BAD72918-AD54-4A3F-9FE2-7902A2063F5C}" type="pres">
      <dgm:prSet presAssocID="{FC647F25-4DEC-4063-BBDD-F93B2C5E6756}" presName="node" presStyleLbl="node1" presStyleIdx="1" presStyleCnt="6">
        <dgm:presLayoutVars>
          <dgm:bulletEnabled val="1"/>
        </dgm:presLayoutVars>
      </dgm:prSet>
      <dgm:spPr/>
    </dgm:pt>
    <dgm:pt modelId="{1204005B-0B62-484D-8BEB-E7B9E9CE6A61}" type="pres">
      <dgm:prSet presAssocID="{CBB71E3E-4DF6-458D-88C3-25896F11EB85}" presName="parTrans" presStyleLbl="bgSibTrans2D1" presStyleIdx="2" presStyleCnt="6"/>
      <dgm:spPr/>
    </dgm:pt>
    <dgm:pt modelId="{DF4F3CC4-9ADE-4D5A-9D51-11C67A5A8F9F}" type="pres">
      <dgm:prSet presAssocID="{ADFE6FFF-2D74-44C2-B492-ED92605EC5A7}" presName="node" presStyleLbl="node1" presStyleIdx="2" presStyleCnt="6">
        <dgm:presLayoutVars>
          <dgm:bulletEnabled val="1"/>
        </dgm:presLayoutVars>
      </dgm:prSet>
      <dgm:spPr/>
    </dgm:pt>
    <dgm:pt modelId="{3C34002B-14A1-4A43-ADE6-CCE2DAEBF708}" type="pres">
      <dgm:prSet presAssocID="{FF120CE6-905D-1D4A-8D07-7952F3F55557}" presName="parTrans" presStyleLbl="bgSibTrans2D1" presStyleIdx="3" presStyleCnt="6"/>
      <dgm:spPr/>
    </dgm:pt>
    <dgm:pt modelId="{BC3220AD-503A-A840-9E31-1B2AF91CC8DA}" type="pres">
      <dgm:prSet presAssocID="{32E59B4F-81A0-6742-B80F-8601990DD6D1}" presName="node" presStyleLbl="node1" presStyleIdx="3" presStyleCnt="6">
        <dgm:presLayoutVars>
          <dgm:bulletEnabled val="1"/>
        </dgm:presLayoutVars>
      </dgm:prSet>
      <dgm:spPr/>
    </dgm:pt>
    <dgm:pt modelId="{F171755B-89E4-114D-98E8-7778E428BEC4}" type="pres">
      <dgm:prSet presAssocID="{71B33007-CCE7-3D4B-86E8-4CC6A14FA4E2}" presName="parTrans" presStyleLbl="bgSibTrans2D1" presStyleIdx="4" presStyleCnt="6"/>
      <dgm:spPr/>
    </dgm:pt>
    <dgm:pt modelId="{B5BA0E9D-B2EA-B044-9D85-D05A976D334E}" type="pres">
      <dgm:prSet presAssocID="{E5585288-8076-584A-B2BC-4E103CE9BC9E}" presName="node" presStyleLbl="node1" presStyleIdx="4" presStyleCnt="6">
        <dgm:presLayoutVars>
          <dgm:bulletEnabled val="1"/>
        </dgm:presLayoutVars>
      </dgm:prSet>
      <dgm:spPr/>
    </dgm:pt>
    <dgm:pt modelId="{FC03EB6A-F239-9A49-ADC4-E25763B014BD}" type="pres">
      <dgm:prSet presAssocID="{1C25B775-9276-CB4E-A762-7C80F02A2566}" presName="parTrans" presStyleLbl="bgSibTrans2D1" presStyleIdx="5" presStyleCnt="6"/>
      <dgm:spPr/>
    </dgm:pt>
    <dgm:pt modelId="{7F290767-1DFA-2D43-AF0F-2F2F47111C81}" type="pres">
      <dgm:prSet presAssocID="{FDD14C42-261B-5B46-B842-B959872EE82A}" presName="node" presStyleLbl="node1" presStyleIdx="5" presStyleCnt="6">
        <dgm:presLayoutVars>
          <dgm:bulletEnabled val="1"/>
        </dgm:presLayoutVars>
      </dgm:prSet>
      <dgm:spPr/>
    </dgm:pt>
  </dgm:ptLst>
  <dgm:cxnLst>
    <dgm:cxn modelId="{56202604-6D7C-4942-9436-30731D9850A8}" srcId="{F58074C2-62CA-4AAD-83F9-86A9EA52414A}" destId="{FDD14C42-261B-5B46-B842-B959872EE82A}" srcOrd="5" destOrd="0" parTransId="{1C25B775-9276-CB4E-A762-7C80F02A2566}" sibTransId="{6C1A4A35-739F-7B4B-AA7D-193B6083D925}"/>
    <dgm:cxn modelId="{95709704-88CC-418B-B1FA-A6C9A479E333}" type="presOf" srcId="{CBB71E3E-4DF6-458D-88C3-25896F11EB85}" destId="{1204005B-0B62-484D-8BEB-E7B9E9CE6A61}" srcOrd="0" destOrd="0" presId="urn:microsoft.com/office/officeart/2005/8/layout/radial4"/>
    <dgm:cxn modelId="{7A4AF818-C239-4D4F-B475-FEF1C24FF567}" type="presOf" srcId="{A9F48CA0-B85B-4458-AC23-3F6299AE7CF2}" destId="{4CC2A726-4DF7-4B61-8EA9-C776AA95A549}" srcOrd="0" destOrd="0" presId="urn:microsoft.com/office/officeart/2005/8/layout/radial4"/>
    <dgm:cxn modelId="{9F2B6E35-0DC5-44B3-A04E-3980A64C81AC}" srcId="{F58074C2-62CA-4AAD-83F9-86A9EA52414A}" destId="{82992329-2141-41AE-8498-398419F9D342}" srcOrd="0" destOrd="0" parTransId="{E81300EC-0913-435C-965C-A88DA29AAB91}" sibTransId="{28E59B27-8808-4C52-B10D-E7ADC0DB3DF9}"/>
    <dgm:cxn modelId="{A41D363B-8971-6D43-AF09-768A21751FE6}" type="presOf" srcId="{FF120CE6-905D-1D4A-8D07-7952F3F55557}" destId="{3C34002B-14A1-4A43-ADE6-CCE2DAEBF708}" srcOrd="0" destOrd="0" presId="urn:microsoft.com/office/officeart/2005/8/layout/radial4"/>
    <dgm:cxn modelId="{12BCF767-DB69-B447-B442-BA148F3BF3C3}" srcId="{F58074C2-62CA-4AAD-83F9-86A9EA52414A}" destId="{32E59B4F-81A0-6742-B80F-8601990DD6D1}" srcOrd="3" destOrd="0" parTransId="{FF120CE6-905D-1D4A-8D07-7952F3F55557}" sibTransId="{59AB4D19-7A7A-184A-9B9A-F552A60098DB}"/>
    <dgm:cxn modelId="{1CA0974A-4354-486C-B412-C3CF625EF768}" type="presOf" srcId="{E81300EC-0913-435C-965C-A88DA29AAB91}" destId="{0647D637-619C-451F-8084-44E62D21528F}" srcOrd="0" destOrd="0" presId="urn:microsoft.com/office/officeart/2005/8/layout/radial4"/>
    <dgm:cxn modelId="{FFF32158-99E4-4A6E-BFE1-709132315BD0}" type="presOf" srcId="{ADFE6FFF-2D74-44C2-B492-ED92605EC5A7}" destId="{DF4F3CC4-9ADE-4D5A-9D51-11C67A5A8F9F}" srcOrd="0" destOrd="0" presId="urn:microsoft.com/office/officeart/2005/8/layout/radial4"/>
    <dgm:cxn modelId="{A5CCA479-F7E5-4428-81FB-1FFADAC6FC2C}" type="presOf" srcId="{F58074C2-62CA-4AAD-83F9-86A9EA52414A}" destId="{9A52EC72-F44B-4563-8F12-31BE98030C73}" srcOrd="0" destOrd="0" presId="urn:microsoft.com/office/officeart/2005/8/layout/radial4"/>
    <dgm:cxn modelId="{07F0F65A-E5EF-4C50-9999-C2786A9FDF38}" type="presOf" srcId="{563D9B7B-235D-4E46-AC66-2AA43E9B3579}" destId="{26F3572A-44B5-40A9-A054-A83B3BCE9750}" srcOrd="0" destOrd="0" presId="urn:microsoft.com/office/officeart/2005/8/layout/radial4"/>
    <dgm:cxn modelId="{F357258B-9864-3A41-8C02-FA4B949FFA65}" type="presOf" srcId="{32E59B4F-81A0-6742-B80F-8601990DD6D1}" destId="{BC3220AD-503A-A840-9E31-1B2AF91CC8DA}" srcOrd="0" destOrd="0" presId="urn:microsoft.com/office/officeart/2005/8/layout/radial4"/>
    <dgm:cxn modelId="{DCD4CD90-2314-4EFA-9C26-9B7E4F5DCEFD}" type="presOf" srcId="{FC647F25-4DEC-4063-BBDD-F93B2C5E6756}" destId="{BAD72918-AD54-4A3F-9FE2-7902A2063F5C}" srcOrd="0" destOrd="0" presId="urn:microsoft.com/office/officeart/2005/8/layout/radial4"/>
    <dgm:cxn modelId="{3483F096-B4B7-45D9-8948-50950B9FE6AE}" srcId="{F58074C2-62CA-4AAD-83F9-86A9EA52414A}" destId="{FC647F25-4DEC-4063-BBDD-F93B2C5E6756}" srcOrd="1" destOrd="0" parTransId="{563D9B7B-235D-4E46-AC66-2AA43E9B3579}" sibTransId="{22BFA187-88E4-4EBC-A0B9-A88562F9E4C1}"/>
    <dgm:cxn modelId="{BE6CC9AB-9899-4E9E-BAAB-A9E76AC60050}" type="presOf" srcId="{82992329-2141-41AE-8498-398419F9D342}" destId="{15AAAA0F-4593-4F22-B652-8F08B16E55CD}" srcOrd="0" destOrd="0" presId="urn:microsoft.com/office/officeart/2005/8/layout/radial4"/>
    <dgm:cxn modelId="{DEA11DB8-27CC-4547-9466-3A5C1233C364}" type="presOf" srcId="{71B33007-CCE7-3D4B-86E8-4CC6A14FA4E2}" destId="{F171755B-89E4-114D-98E8-7778E428BEC4}" srcOrd="0" destOrd="0" presId="urn:microsoft.com/office/officeart/2005/8/layout/radial4"/>
    <dgm:cxn modelId="{EDCD5FDD-BA27-0C43-A9CF-D332870F9230}" type="presOf" srcId="{E5585288-8076-584A-B2BC-4E103CE9BC9E}" destId="{B5BA0E9D-B2EA-B044-9D85-D05A976D334E}" srcOrd="0" destOrd="0" presId="urn:microsoft.com/office/officeart/2005/8/layout/radial4"/>
    <dgm:cxn modelId="{1DCCCEDD-5F5A-D442-A021-9ED810427CE8}" srcId="{F58074C2-62CA-4AAD-83F9-86A9EA52414A}" destId="{E5585288-8076-584A-B2BC-4E103CE9BC9E}" srcOrd="4" destOrd="0" parTransId="{71B33007-CCE7-3D4B-86E8-4CC6A14FA4E2}" sibTransId="{729669BF-EB9F-D44D-8EF1-53D5BB3CFD6E}"/>
    <dgm:cxn modelId="{6D5838E4-CA40-4AC8-9654-0651DC5397FB}" srcId="{F58074C2-62CA-4AAD-83F9-86A9EA52414A}" destId="{ADFE6FFF-2D74-44C2-B492-ED92605EC5A7}" srcOrd="2" destOrd="0" parTransId="{CBB71E3E-4DF6-458D-88C3-25896F11EB85}" sibTransId="{9C5D00A8-4F96-44F5-8778-54093F0D050A}"/>
    <dgm:cxn modelId="{A81FFCE6-F749-7E48-92AB-4AD58B702888}" type="presOf" srcId="{1C25B775-9276-CB4E-A762-7C80F02A2566}" destId="{FC03EB6A-F239-9A49-ADC4-E25763B014BD}" srcOrd="0" destOrd="0" presId="urn:microsoft.com/office/officeart/2005/8/layout/radial4"/>
    <dgm:cxn modelId="{5A7E0CF1-F274-9A4E-86DD-6FDAA51DD145}" type="presOf" srcId="{FDD14C42-261B-5B46-B842-B959872EE82A}" destId="{7F290767-1DFA-2D43-AF0F-2F2F47111C81}" srcOrd="0" destOrd="0" presId="urn:microsoft.com/office/officeart/2005/8/layout/radial4"/>
    <dgm:cxn modelId="{E98F13FA-F723-4894-85E2-4F0C4C71CA7E}" srcId="{A9F48CA0-B85B-4458-AC23-3F6299AE7CF2}" destId="{F58074C2-62CA-4AAD-83F9-86A9EA52414A}" srcOrd="0" destOrd="0" parTransId="{E31E9712-B288-41EB-93BE-1F25BD8AADD3}" sibTransId="{A45342B1-59A4-4DDF-BE5E-FE6E305D033B}"/>
    <dgm:cxn modelId="{4099DF94-369C-4E6D-93DF-27B6D30830D3}" type="presParOf" srcId="{4CC2A726-4DF7-4B61-8EA9-C776AA95A549}" destId="{9A52EC72-F44B-4563-8F12-31BE98030C73}" srcOrd="0" destOrd="0" presId="urn:microsoft.com/office/officeart/2005/8/layout/radial4"/>
    <dgm:cxn modelId="{C0FFED11-3BE4-469A-B839-D0F979306D5F}" type="presParOf" srcId="{4CC2A726-4DF7-4B61-8EA9-C776AA95A549}" destId="{0647D637-619C-451F-8084-44E62D21528F}" srcOrd="1" destOrd="0" presId="urn:microsoft.com/office/officeart/2005/8/layout/radial4"/>
    <dgm:cxn modelId="{97E22660-0900-4073-9EB6-BECBF8780F10}" type="presParOf" srcId="{4CC2A726-4DF7-4B61-8EA9-C776AA95A549}" destId="{15AAAA0F-4593-4F22-B652-8F08B16E55CD}" srcOrd="2" destOrd="0" presId="urn:microsoft.com/office/officeart/2005/8/layout/radial4"/>
    <dgm:cxn modelId="{BD3D298F-BC83-435E-AA98-56F9295A7605}" type="presParOf" srcId="{4CC2A726-4DF7-4B61-8EA9-C776AA95A549}" destId="{26F3572A-44B5-40A9-A054-A83B3BCE9750}" srcOrd="3" destOrd="0" presId="urn:microsoft.com/office/officeart/2005/8/layout/radial4"/>
    <dgm:cxn modelId="{03C86896-4DC2-403F-B187-5206953488C1}" type="presParOf" srcId="{4CC2A726-4DF7-4B61-8EA9-C776AA95A549}" destId="{BAD72918-AD54-4A3F-9FE2-7902A2063F5C}" srcOrd="4" destOrd="0" presId="urn:microsoft.com/office/officeart/2005/8/layout/radial4"/>
    <dgm:cxn modelId="{F615174A-F6FE-4CDE-8C94-7A7F1783499C}" type="presParOf" srcId="{4CC2A726-4DF7-4B61-8EA9-C776AA95A549}" destId="{1204005B-0B62-484D-8BEB-E7B9E9CE6A61}" srcOrd="5" destOrd="0" presId="urn:microsoft.com/office/officeart/2005/8/layout/radial4"/>
    <dgm:cxn modelId="{D0C2E886-76FB-4050-A208-732C8A2477D6}" type="presParOf" srcId="{4CC2A726-4DF7-4B61-8EA9-C776AA95A549}" destId="{DF4F3CC4-9ADE-4D5A-9D51-11C67A5A8F9F}" srcOrd="6" destOrd="0" presId="urn:microsoft.com/office/officeart/2005/8/layout/radial4"/>
    <dgm:cxn modelId="{88A31323-E090-4D4B-BB54-5585D1E90FE7}" type="presParOf" srcId="{4CC2A726-4DF7-4B61-8EA9-C776AA95A549}" destId="{3C34002B-14A1-4A43-ADE6-CCE2DAEBF708}" srcOrd="7" destOrd="0" presId="urn:microsoft.com/office/officeart/2005/8/layout/radial4"/>
    <dgm:cxn modelId="{29BD2D3C-E427-264C-A84D-C9AE5AEEC5BD}" type="presParOf" srcId="{4CC2A726-4DF7-4B61-8EA9-C776AA95A549}" destId="{BC3220AD-503A-A840-9E31-1B2AF91CC8DA}" srcOrd="8" destOrd="0" presId="urn:microsoft.com/office/officeart/2005/8/layout/radial4"/>
    <dgm:cxn modelId="{DE75A3E2-6AE8-F343-A955-4AFB83F36E6A}" type="presParOf" srcId="{4CC2A726-4DF7-4B61-8EA9-C776AA95A549}" destId="{F171755B-89E4-114D-98E8-7778E428BEC4}" srcOrd="9" destOrd="0" presId="urn:microsoft.com/office/officeart/2005/8/layout/radial4"/>
    <dgm:cxn modelId="{D512E5E7-3B7C-4847-891C-575F4BC2A04E}" type="presParOf" srcId="{4CC2A726-4DF7-4B61-8EA9-C776AA95A549}" destId="{B5BA0E9D-B2EA-B044-9D85-D05A976D334E}" srcOrd="10" destOrd="0" presId="urn:microsoft.com/office/officeart/2005/8/layout/radial4"/>
    <dgm:cxn modelId="{B52FB975-AAD9-EF49-8283-74582706B544}" type="presParOf" srcId="{4CC2A726-4DF7-4B61-8EA9-C776AA95A549}" destId="{FC03EB6A-F239-9A49-ADC4-E25763B014BD}" srcOrd="11" destOrd="0" presId="urn:microsoft.com/office/officeart/2005/8/layout/radial4"/>
    <dgm:cxn modelId="{76938D7B-1CD0-9F41-B671-17BD7B980982}" type="presParOf" srcId="{4CC2A726-4DF7-4B61-8EA9-C776AA95A549}" destId="{7F290767-1DFA-2D43-AF0F-2F2F47111C81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F48CA0-B85B-4458-AC23-3F6299AE7CF2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8074C2-62CA-4AAD-83F9-86A9EA52414A}">
      <dgm:prSet phldrT="[Text]"/>
      <dgm:spPr/>
      <dgm:t>
        <a:bodyPr/>
        <a:lstStyle/>
        <a:p>
          <a:r>
            <a:rPr lang="en-US" dirty="0"/>
            <a:t>Goal</a:t>
          </a:r>
        </a:p>
      </dgm:t>
      <dgm:extLst>
        <a:ext uri="{E40237B7-FDA0-4F09-8148-C483321AD2D9}">
          <dgm14:cNvPr xmlns:dgm14="http://schemas.microsoft.com/office/drawing/2010/diagram" id="0" name="" title="Goal title"/>
        </a:ext>
      </dgm:extLst>
    </dgm:pt>
    <dgm:pt modelId="{E31E9712-B288-41EB-93BE-1F25BD8AADD3}" type="parTrans" cxnId="{E98F13FA-F723-4894-85E2-4F0C4C71CA7E}">
      <dgm:prSet/>
      <dgm:spPr/>
      <dgm:t>
        <a:bodyPr/>
        <a:lstStyle/>
        <a:p>
          <a:endParaRPr lang="en-US"/>
        </a:p>
      </dgm:t>
    </dgm:pt>
    <dgm:pt modelId="{A45342B1-59A4-4DDF-BE5E-FE6E305D033B}" type="sibTrans" cxnId="{E98F13FA-F723-4894-85E2-4F0C4C71CA7E}">
      <dgm:prSet/>
      <dgm:spPr/>
      <dgm:t>
        <a:bodyPr/>
        <a:lstStyle/>
        <a:p>
          <a:endParaRPr lang="en-US"/>
        </a:p>
      </dgm:t>
    </dgm:pt>
    <dgm:pt modelId="{82992329-2141-41AE-8498-398419F9D342}">
      <dgm:prSet phldrT="[Text]"/>
      <dgm:spPr/>
      <dgm:t>
        <a:bodyPr/>
        <a:lstStyle/>
        <a:p>
          <a:r>
            <a:rPr lang="en-US" dirty="0"/>
            <a:t>Step 1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E81300EC-0913-435C-965C-A88DA29AAB91}" type="parTrans" cxnId="{9F2B6E35-0DC5-44B3-A04E-3980A64C81AC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Step 1 arrow pointing towards goal"/>
        </a:ext>
      </dgm:extLst>
    </dgm:pt>
    <dgm:pt modelId="{28E59B27-8808-4C52-B10D-E7ADC0DB3DF9}" type="sibTrans" cxnId="{9F2B6E35-0DC5-44B3-A04E-3980A64C81AC}">
      <dgm:prSet/>
      <dgm:spPr/>
      <dgm:t>
        <a:bodyPr/>
        <a:lstStyle/>
        <a:p>
          <a:endParaRPr lang="en-US"/>
        </a:p>
      </dgm:t>
    </dgm:pt>
    <dgm:pt modelId="{FC647F25-4DEC-4063-BBDD-F93B2C5E6756}">
      <dgm:prSet phldrT="[Text]"/>
      <dgm:spPr/>
      <dgm:t>
        <a:bodyPr/>
        <a:lstStyle/>
        <a:p>
          <a:r>
            <a:rPr lang="en-US" dirty="0"/>
            <a:t>Step 2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563D9B7B-235D-4E46-AC66-2AA43E9B3579}" type="parTrans" cxnId="{3483F096-B4B7-45D9-8948-50950B9FE6A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Step 2 arrow pointing towards goal"/>
        </a:ext>
      </dgm:extLst>
    </dgm:pt>
    <dgm:pt modelId="{22BFA187-88E4-4EBC-A0B9-A88562F9E4C1}" type="sibTrans" cxnId="{3483F096-B4B7-45D9-8948-50950B9FE6AE}">
      <dgm:prSet/>
      <dgm:spPr/>
      <dgm:t>
        <a:bodyPr/>
        <a:lstStyle/>
        <a:p>
          <a:endParaRPr lang="en-US"/>
        </a:p>
      </dgm:t>
    </dgm:pt>
    <dgm:pt modelId="{ADFE6FFF-2D74-44C2-B492-ED92605EC5A7}">
      <dgm:prSet phldrT="[Text]"/>
      <dgm:spPr/>
      <dgm:t>
        <a:bodyPr/>
        <a:lstStyle/>
        <a:p>
          <a:r>
            <a:rPr lang="en-US" dirty="0"/>
            <a:t>Step 3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CBB71E3E-4DF6-458D-88C3-25896F11EB85}" type="parTrans" cxnId="{6D5838E4-CA40-4AC8-9654-0651DC5397F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Step 3 arrow pointing towards goal"/>
        </a:ext>
      </dgm:extLst>
    </dgm:pt>
    <dgm:pt modelId="{9C5D00A8-4F96-44F5-8778-54093F0D050A}" type="sibTrans" cxnId="{6D5838E4-CA40-4AC8-9654-0651DC5397FB}">
      <dgm:prSet/>
      <dgm:spPr/>
      <dgm:t>
        <a:bodyPr/>
        <a:lstStyle/>
        <a:p>
          <a:endParaRPr lang="en-US"/>
        </a:p>
      </dgm:t>
    </dgm:pt>
    <dgm:pt modelId="{4CC2A726-4DF7-4B61-8EA9-C776AA95A549}" type="pres">
      <dgm:prSet presAssocID="{A9F48CA0-B85B-4458-AC23-3F6299AE7CF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A52EC72-F44B-4563-8F12-31BE98030C73}" type="pres">
      <dgm:prSet presAssocID="{F58074C2-62CA-4AAD-83F9-86A9EA52414A}" presName="centerShape" presStyleLbl="node0" presStyleIdx="0" presStyleCnt="1"/>
      <dgm:spPr/>
    </dgm:pt>
    <dgm:pt modelId="{0647D637-619C-451F-8084-44E62D21528F}" type="pres">
      <dgm:prSet presAssocID="{E81300EC-0913-435C-965C-A88DA29AAB91}" presName="parTrans" presStyleLbl="bgSibTrans2D1" presStyleIdx="0" presStyleCnt="3"/>
      <dgm:spPr/>
    </dgm:pt>
    <dgm:pt modelId="{15AAAA0F-4593-4F22-B652-8F08B16E55CD}" type="pres">
      <dgm:prSet presAssocID="{82992329-2141-41AE-8498-398419F9D342}" presName="node" presStyleLbl="node1" presStyleIdx="0" presStyleCnt="3">
        <dgm:presLayoutVars>
          <dgm:bulletEnabled val="1"/>
        </dgm:presLayoutVars>
      </dgm:prSet>
      <dgm:spPr/>
    </dgm:pt>
    <dgm:pt modelId="{26F3572A-44B5-40A9-A054-A83B3BCE9750}" type="pres">
      <dgm:prSet presAssocID="{563D9B7B-235D-4E46-AC66-2AA43E9B3579}" presName="parTrans" presStyleLbl="bgSibTrans2D1" presStyleIdx="1" presStyleCnt="3"/>
      <dgm:spPr/>
    </dgm:pt>
    <dgm:pt modelId="{BAD72918-AD54-4A3F-9FE2-7902A2063F5C}" type="pres">
      <dgm:prSet presAssocID="{FC647F25-4DEC-4063-BBDD-F93B2C5E6756}" presName="node" presStyleLbl="node1" presStyleIdx="1" presStyleCnt="3">
        <dgm:presLayoutVars>
          <dgm:bulletEnabled val="1"/>
        </dgm:presLayoutVars>
      </dgm:prSet>
      <dgm:spPr/>
    </dgm:pt>
    <dgm:pt modelId="{1204005B-0B62-484D-8BEB-E7B9E9CE6A61}" type="pres">
      <dgm:prSet presAssocID="{CBB71E3E-4DF6-458D-88C3-25896F11EB85}" presName="parTrans" presStyleLbl="bgSibTrans2D1" presStyleIdx="2" presStyleCnt="3"/>
      <dgm:spPr/>
    </dgm:pt>
    <dgm:pt modelId="{DF4F3CC4-9ADE-4D5A-9D51-11C67A5A8F9F}" type="pres">
      <dgm:prSet presAssocID="{ADFE6FFF-2D74-44C2-B492-ED92605EC5A7}" presName="node" presStyleLbl="node1" presStyleIdx="2" presStyleCnt="3">
        <dgm:presLayoutVars>
          <dgm:bulletEnabled val="1"/>
        </dgm:presLayoutVars>
      </dgm:prSet>
      <dgm:spPr/>
    </dgm:pt>
  </dgm:ptLst>
  <dgm:cxnLst>
    <dgm:cxn modelId="{95709704-88CC-418B-B1FA-A6C9A479E333}" type="presOf" srcId="{CBB71E3E-4DF6-458D-88C3-25896F11EB85}" destId="{1204005B-0B62-484D-8BEB-E7B9E9CE6A61}" srcOrd="0" destOrd="0" presId="urn:microsoft.com/office/officeart/2005/8/layout/radial4"/>
    <dgm:cxn modelId="{7A4AF818-C239-4D4F-B475-FEF1C24FF567}" type="presOf" srcId="{A9F48CA0-B85B-4458-AC23-3F6299AE7CF2}" destId="{4CC2A726-4DF7-4B61-8EA9-C776AA95A549}" srcOrd="0" destOrd="0" presId="urn:microsoft.com/office/officeart/2005/8/layout/radial4"/>
    <dgm:cxn modelId="{9F2B6E35-0DC5-44B3-A04E-3980A64C81AC}" srcId="{F58074C2-62CA-4AAD-83F9-86A9EA52414A}" destId="{82992329-2141-41AE-8498-398419F9D342}" srcOrd="0" destOrd="0" parTransId="{E81300EC-0913-435C-965C-A88DA29AAB91}" sibTransId="{28E59B27-8808-4C52-B10D-E7ADC0DB3DF9}"/>
    <dgm:cxn modelId="{1CA0974A-4354-486C-B412-C3CF625EF768}" type="presOf" srcId="{E81300EC-0913-435C-965C-A88DA29AAB91}" destId="{0647D637-619C-451F-8084-44E62D21528F}" srcOrd="0" destOrd="0" presId="urn:microsoft.com/office/officeart/2005/8/layout/radial4"/>
    <dgm:cxn modelId="{FFF32158-99E4-4A6E-BFE1-709132315BD0}" type="presOf" srcId="{ADFE6FFF-2D74-44C2-B492-ED92605EC5A7}" destId="{DF4F3CC4-9ADE-4D5A-9D51-11C67A5A8F9F}" srcOrd="0" destOrd="0" presId="urn:microsoft.com/office/officeart/2005/8/layout/radial4"/>
    <dgm:cxn modelId="{A5CCA479-F7E5-4428-81FB-1FFADAC6FC2C}" type="presOf" srcId="{F58074C2-62CA-4AAD-83F9-86A9EA52414A}" destId="{9A52EC72-F44B-4563-8F12-31BE98030C73}" srcOrd="0" destOrd="0" presId="urn:microsoft.com/office/officeart/2005/8/layout/radial4"/>
    <dgm:cxn modelId="{07F0F65A-E5EF-4C50-9999-C2786A9FDF38}" type="presOf" srcId="{563D9B7B-235D-4E46-AC66-2AA43E9B3579}" destId="{26F3572A-44B5-40A9-A054-A83B3BCE9750}" srcOrd="0" destOrd="0" presId="urn:microsoft.com/office/officeart/2005/8/layout/radial4"/>
    <dgm:cxn modelId="{DCD4CD90-2314-4EFA-9C26-9B7E4F5DCEFD}" type="presOf" srcId="{FC647F25-4DEC-4063-BBDD-F93B2C5E6756}" destId="{BAD72918-AD54-4A3F-9FE2-7902A2063F5C}" srcOrd="0" destOrd="0" presId="urn:microsoft.com/office/officeart/2005/8/layout/radial4"/>
    <dgm:cxn modelId="{3483F096-B4B7-45D9-8948-50950B9FE6AE}" srcId="{F58074C2-62CA-4AAD-83F9-86A9EA52414A}" destId="{FC647F25-4DEC-4063-BBDD-F93B2C5E6756}" srcOrd="1" destOrd="0" parTransId="{563D9B7B-235D-4E46-AC66-2AA43E9B3579}" sibTransId="{22BFA187-88E4-4EBC-A0B9-A88562F9E4C1}"/>
    <dgm:cxn modelId="{BE6CC9AB-9899-4E9E-BAAB-A9E76AC60050}" type="presOf" srcId="{82992329-2141-41AE-8498-398419F9D342}" destId="{15AAAA0F-4593-4F22-B652-8F08B16E55CD}" srcOrd="0" destOrd="0" presId="urn:microsoft.com/office/officeart/2005/8/layout/radial4"/>
    <dgm:cxn modelId="{6D5838E4-CA40-4AC8-9654-0651DC5397FB}" srcId="{F58074C2-62CA-4AAD-83F9-86A9EA52414A}" destId="{ADFE6FFF-2D74-44C2-B492-ED92605EC5A7}" srcOrd="2" destOrd="0" parTransId="{CBB71E3E-4DF6-458D-88C3-25896F11EB85}" sibTransId="{9C5D00A8-4F96-44F5-8778-54093F0D050A}"/>
    <dgm:cxn modelId="{E98F13FA-F723-4894-85E2-4F0C4C71CA7E}" srcId="{A9F48CA0-B85B-4458-AC23-3F6299AE7CF2}" destId="{F58074C2-62CA-4AAD-83F9-86A9EA52414A}" srcOrd="0" destOrd="0" parTransId="{E31E9712-B288-41EB-93BE-1F25BD8AADD3}" sibTransId="{A45342B1-59A4-4DDF-BE5E-FE6E305D033B}"/>
    <dgm:cxn modelId="{4099DF94-369C-4E6D-93DF-27B6D30830D3}" type="presParOf" srcId="{4CC2A726-4DF7-4B61-8EA9-C776AA95A549}" destId="{9A52EC72-F44B-4563-8F12-31BE98030C73}" srcOrd="0" destOrd="0" presId="urn:microsoft.com/office/officeart/2005/8/layout/radial4"/>
    <dgm:cxn modelId="{C0FFED11-3BE4-469A-B839-D0F979306D5F}" type="presParOf" srcId="{4CC2A726-4DF7-4B61-8EA9-C776AA95A549}" destId="{0647D637-619C-451F-8084-44E62D21528F}" srcOrd="1" destOrd="0" presId="urn:microsoft.com/office/officeart/2005/8/layout/radial4"/>
    <dgm:cxn modelId="{97E22660-0900-4073-9EB6-BECBF8780F10}" type="presParOf" srcId="{4CC2A726-4DF7-4B61-8EA9-C776AA95A549}" destId="{15AAAA0F-4593-4F22-B652-8F08B16E55CD}" srcOrd="2" destOrd="0" presId="urn:microsoft.com/office/officeart/2005/8/layout/radial4"/>
    <dgm:cxn modelId="{BD3D298F-BC83-435E-AA98-56F9295A7605}" type="presParOf" srcId="{4CC2A726-4DF7-4B61-8EA9-C776AA95A549}" destId="{26F3572A-44B5-40A9-A054-A83B3BCE9750}" srcOrd="3" destOrd="0" presId="urn:microsoft.com/office/officeart/2005/8/layout/radial4"/>
    <dgm:cxn modelId="{03C86896-4DC2-403F-B187-5206953488C1}" type="presParOf" srcId="{4CC2A726-4DF7-4B61-8EA9-C776AA95A549}" destId="{BAD72918-AD54-4A3F-9FE2-7902A2063F5C}" srcOrd="4" destOrd="0" presId="urn:microsoft.com/office/officeart/2005/8/layout/radial4"/>
    <dgm:cxn modelId="{F615174A-F6FE-4CDE-8C94-7A7F1783499C}" type="presParOf" srcId="{4CC2A726-4DF7-4B61-8EA9-C776AA95A549}" destId="{1204005B-0B62-484D-8BEB-E7B9E9CE6A61}" srcOrd="5" destOrd="0" presId="urn:microsoft.com/office/officeart/2005/8/layout/radial4"/>
    <dgm:cxn modelId="{D0C2E886-76FB-4050-A208-732C8A2477D6}" type="presParOf" srcId="{4CC2A726-4DF7-4B61-8EA9-C776AA95A549}" destId="{DF4F3CC4-9ADE-4D5A-9D51-11C67A5A8F9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2EC72-F44B-4563-8F12-31BE98030C73}">
      <dsp:nvSpPr>
        <dsp:cNvPr id="0" name=""/>
        <dsp:cNvSpPr/>
      </dsp:nvSpPr>
      <dsp:spPr>
        <a:xfrm>
          <a:off x="1531810" y="2065071"/>
          <a:ext cx="1121028" cy="112102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Goal</a:t>
          </a:r>
        </a:p>
      </dsp:txBody>
      <dsp:txXfrm>
        <a:off x="1695981" y="2229242"/>
        <a:ext cx="792686" cy="792686"/>
      </dsp:txXfrm>
    </dsp:sp>
    <dsp:sp modelId="{0647D637-619C-451F-8084-44E62D21528F}">
      <dsp:nvSpPr>
        <dsp:cNvPr id="0" name=""/>
        <dsp:cNvSpPr/>
      </dsp:nvSpPr>
      <dsp:spPr>
        <a:xfrm rot="10800000">
          <a:off x="392782" y="2465839"/>
          <a:ext cx="1076381" cy="31949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5AAAA0F-4593-4F22-B652-8F08B16E55CD}">
      <dsp:nvSpPr>
        <dsp:cNvPr id="0" name=""/>
        <dsp:cNvSpPr/>
      </dsp:nvSpPr>
      <dsp:spPr>
        <a:xfrm>
          <a:off x="422" y="2311697"/>
          <a:ext cx="784719" cy="627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Find Data</a:t>
          </a:r>
        </a:p>
      </dsp:txBody>
      <dsp:txXfrm>
        <a:off x="18809" y="2330084"/>
        <a:ext cx="747945" cy="591001"/>
      </dsp:txXfrm>
    </dsp:sp>
    <dsp:sp modelId="{26F3572A-44B5-40A9-A054-A83B3BCE9750}">
      <dsp:nvSpPr>
        <dsp:cNvPr id="0" name=""/>
        <dsp:cNvSpPr/>
      </dsp:nvSpPr>
      <dsp:spPr>
        <a:xfrm rot="12960000">
          <a:off x="614581" y="1783213"/>
          <a:ext cx="1076381" cy="31949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AD72918-AD54-4A3F-9FE2-7902A2063F5C}">
      <dsp:nvSpPr>
        <dsp:cNvPr id="0" name=""/>
        <dsp:cNvSpPr/>
      </dsp:nvSpPr>
      <dsp:spPr>
        <a:xfrm>
          <a:off x="325006" y="1312731"/>
          <a:ext cx="784719" cy="627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Clean Data</a:t>
          </a:r>
        </a:p>
      </dsp:txBody>
      <dsp:txXfrm>
        <a:off x="343393" y="1331118"/>
        <a:ext cx="747945" cy="591001"/>
      </dsp:txXfrm>
    </dsp:sp>
    <dsp:sp modelId="{1204005B-0B62-484D-8BEB-E7B9E9CE6A61}">
      <dsp:nvSpPr>
        <dsp:cNvPr id="0" name=""/>
        <dsp:cNvSpPr/>
      </dsp:nvSpPr>
      <dsp:spPr>
        <a:xfrm rot="15120000">
          <a:off x="1195256" y="1361328"/>
          <a:ext cx="1076381" cy="31949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4F3CC4-9ADE-4D5A-9D51-11C67A5A8F9F}">
      <dsp:nvSpPr>
        <dsp:cNvPr id="0" name=""/>
        <dsp:cNvSpPr/>
      </dsp:nvSpPr>
      <dsp:spPr>
        <a:xfrm>
          <a:off x="1174777" y="695337"/>
          <a:ext cx="784719" cy="627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Store Data</a:t>
          </a:r>
        </a:p>
      </dsp:txBody>
      <dsp:txXfrm>
        <a:off x="1193164" y="713724"/>
        <a:ext cx="747945" cy="591001"/>
      </dsp:txXfrm>
    </dsp:sp>
    <dsp:sp modelId="{3C34002B-14A1-4A43-ADE6-CCE2DAEBF708}">
      <dsp:nvSpPr>
        <dsp:cNvPr id="0" name=""/>
        <dsp:cNvSpPr/>
      </dsp:nvSpPr>
      <dsp:spPr>
        <a:xfrm rot="17280000">
          <a:off x="1913011" y="1361328"/>
          <a:ext cx="1076381" cy="31949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C3220AD-503A-A840-9E31-1B2AF91CC8DA}">
      <dsp:nvSpPr>
        <dsp:cNvPr id="0" name=""/>
        <dsp:cNvSpPr/>
      </dsp:nvSpPr>
      <dsp:spPr>
        <a:xfrm>
          <a:off x="2225152" y="695337"/>
          <a:ext cx="784719" cy="627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Access Data</a:t>
          </a:r>
        </a:p>
      </dsp:txBody>
      <dsp:txXfrm>
        <a:off x="2243539" y="713724"/>
        <a:ext cx="747945" cy="591001"/>
      </dsp:txXfrm>
    </dsp:sp>
    <dsp:sp modelId="{F171755B-89E4-114D-98E8-7778E428BEC4}">
      <dsp:nvSpPr>
        <dsp:cNvPr id="0" name=""/>
        <dsp:cNvSpPr/>
      </dsp:nvSpPr>
      <dsp:spPr>
        <a:xfrm rot="19440000">
          <a:off x="2493687" y="1783213"/>
          <a:ext cx="1076381" cy="31949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5BA0E9D-B2EA-B044-9D85-D05A976D334E}">
      <dsp:nvSpPr>
        <dsp:cNvPr id="0" name=""/>
        <dsp:cNvSpPr/>
      </dsp:nvSpPr>
      <dsp:spPr>
        <a:xfrm>
          <a:off x="3074923" y="1312731"/>
          <a:ext cx="784719" cy="627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Filter Data</a:t>
          </a:r>
        </a:p>
      </dsp:txBody>
      <dsp:txXfrm>
        <a:off x="3093310" y="1331118"/>
        <a:ext cx="747945" cy="591001"/>
      </dsp:txXfrm>
    </dsp:sp>
    <dsp:sp modelId="{FC03EB6A-F239-9A49-ADC4-E25763B014BD}">
      <dsp:nvSpPr>
        <dsp:cNvPr id="0" name=""/>
        <dsp:cNvSpPr/>
      </dsp:nvSpPr>
      <dsp:spPr>
        <a:xfrm>
          <a:off x="2715485" y="2465839"/>
          <a:ext cx="1076381" cy="31949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F290767-1DFA-2D43-AF0F-2F2F47111C81}">
      <dsp:nvSpPr>
        <dsp:cNvPr id="0" name=""/>
        <dsp:cNvSpPr/>
      </dsp:nvSpPr>
      <dsp:spPr>
        <a:xfrm>
          <a:off x="3399507" y="2311697"/>
          <a:ext cx="784719" cy="627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Chart Data</a:t>
          </a:r>
        </a:p>
      </dsp:txBody>
      <dsp:txXfrm>
        <a:off x="3417894" y="2330084"/>
        <a:ext cx="747945" cy="5910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2EC72-F44B-4563-8F12-31BE98030C73}">
      <dsp:nvSpPr>
        <dsp:cNvPr id="0" name=""/>
        <dsp:cNvSpPr/>
      </dsp:nvSpPr>
      <dsp:spPr>
        <a:xfrm>
          <a:off x="1431934" y="2095125"/>
          <a:ext cx="1320780" cy="132078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Goal</a:t>
          </a:r>
        </a:p>
      </dsp:txBody>
      <dsp:txXfrm>
        <a:off x="1625358" y="2288549"/>
        <a:ext cx="933932" cy="933932"/>
      </dsp:txXfrm>
    </dsp:sp>
    <dsp:sp modelId="{0647D637-619C-451F-8084-44E62D21528F}">
      <dsp:nvSpPr>
        <dsp:cNvPr id="0" name=""/>
        <dsp:cNvSpPr/>
      </dsp:nvSpPr>
      <dsp:spPr>
        <a:xfrm rot="12900000">
          <a:off x="531246" y="1847322"/>
          <a:ext cx="1065674" cy="3764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5AAAA0F-4593-4F22-B652-8F08B16E55CD}">
      <dsp:nvSpPr>
        <dsp:cNvPr id="0" name=""/>
        <dsp:cNvSpPr/>
      </dsp:nvSpPr>
      <dsp:spPr>
        <a:xfrm>
          <a:off x="238" y="1228014"/>
          <a:ext cx="1254741" cy="10037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Step 1</a:t>
          </a:r>
        </a:p>
      </dsp:txBody>
      <dsp:txXfrm>
        <a:off x="29638" y="1257414"/>
        <a:ext cx="1195941" cy="944992"/>
      </dsp:txXfrm>
    </dsp:sp>
    <dsp:sp modelId="{26F3572A-44B5-40A9-A054-A83B3BCE9750}">
      <dsp:nvSpPr>
        <dsp:cNvPr id="0" name=""/>
        <dsp:cNvSpPr/>
      </dsp:nvSpPr>
      <dsp:spPr>
        <a:xfrm rot="16200000">
          <a:off x="1559487" y="1312053"/>
          <a:ext cx="1065674" cy="3764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AD72918-AD54-4A3F-9FE2-7902A2063F5C}">
      <dsp:nvSpPr>
        <dsp:cNvPr id="0" name=""/>
        <dsp:cNvSpPr/>
      </dsp:nvSpPr>
      <dsp:spPr>
        <a:xfrm>
          <a:off x="1464954" y="465531"/>
          <a:ext cx="1254741" cy="10037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Step 2</a:t>
          </a:r>
        </a:p>
      </dsp:txBody>
      <dsp:txXfrm>
        <a:off x="1494354" y="494931"/>
        <a:ext cx="1195941" cy="944992"/>
      </dsp:txXfrm>
    </dsp:sp>
    <dsp:sp modelId="{1204005B-0B62-484D-8BEB-E7B9E9CE6A61}">
      <dsp:nvSpPr>
        <dsp:cNvPr id="0" name=""/>
        <dsp:cNvSpPr/>
      </dsp:nvSpPr>
      <dsp:spPr>
        <a:xfrm rot="19500000">
          <a:off x="2587728" y="1847322"/>
          <a:ext cx="1065674" cy="3764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4F3CC4-9ADE-4D5A-9D51-11C67A5A8F9F}">
      <dsp:nvSpPr>
        <dsp:cNvPr id="0" name=""/>
        <dsp:cNvSpPr/>
      </dsp:nvSpPr>
      <dsp:spPr>
        <a:xfrm>
          <a:off x="2929670" y="1228014"/>
          <a:ext cx="1254741" cy="10037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Step 3</a:t>
          </a:r>
        </a:p>
      </dsp:txBody>
      <dsp:txXfrm>
        <a:off x="2959070" y="1257414"/>
        <a:ext cx="1195941" cy="944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8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529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39550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624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0103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866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6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3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5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9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2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5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6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8A527C-7488-4931-9885-E78994709442}"/>
              </a:ext>
            </a:extLst>
          </p:cNvPr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0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405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44FFE-4BDB-4301-83D8-FE8B25E7CF5A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4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ar-green-vehicle-automobile-3386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f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09575"/>
            <a:ext cx="9458324" cy="1636713"/>
          </a:xfrm>
        </p:spPr>
        <p:txBody>
          <a:bodyPr/>
          <a:lstStyle/>
          <a:p>
            <a:r>
              <a:rPr lang="en-US" dirty="0"/>
              <a:t>Florida Electric Vehicles (EV)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199" y="4686300"/>
            <a:ext cx="2339803" cy="2000250"/>
          </a:xfrm>
        </p:spPr>
        <p:txBody>
          <a:bodyPr>
            <a:normAutofit lnSpcReduction="10000"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Presented by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Sam </a:t>
            </a:r>
            <a:r>
              <a:rPr lang="en-US" sz="2000" b="1" dirty="0" err="1">
                <a:solidFill>
                  <a:schemeClr val="bg1"/>
                </a:solidFill>
              </a:rPr>
              <a:t>Azhari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Christina </a:t>
            </a:r>
            <a:r>
              <a:rPr lang="en-US" sz="2000" b="1" dirty="0" err="1">
                <a:solidFill>
                  <a:schemeClr val="bg1"/>
                </a:solidFill>
              </a:rPr>
              <a:t>Gangi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Joseph Williams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Altricia Latimer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FB4D7-A79B-4C6D-8328-BE423ABBA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93863" y="3095213"/>
            <a:ext cx="5362575" cy="268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Approach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75745" y="1524171"/>
            <a:ext cx="4185623" cy="576262"/>
          </a:xfrm>
        </p:spPr>
        <p:txBody>
          <a:bodyPr/>
          <a:lstStyle/>
          <a:p>
            <a:r>
              <a:rPr lang="en-US"/>
              <a:t>Access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75745" y="2100433"/>
            <a:ext cx="4185623" cy="3304117"/>
          </a:xfrm>
        </p:spPr>
        <p:txBody>
          <a:bodyPr>
            <a:normAutofit lnSpcReduction="10000"/>
          </a:bodyPr>
          <a:lstStyle/>
          <a:p>
            <a:r>
              <a:rPr lang="en-US"/>
              <a:t>Setup a Flask app</a:t>
            </a:r>
          </a:p>
          <a:p>
            <a:r>
              <a:rPr lang="en-US"/>
              <a:t>Connect to SQLite DB</a:t>
            </a:r>
          </a:p>
          <a:p>
            <a:r>
              <a:rPr lang="en-US"/>
              <a:t>Setup 2 app routes</a:t>
            </a:r>
          </a:p>
          <a:p>
            <a:pPr lvl="1"/>
            <a:r>
              <a:rPr lang="en-US"/>
              <a:t>Home</a:t>
            </a:r>
          </a:p>
          <a:p>
            <a:pPr lvl="2"/>
            <a:r>
              <a:rPr lang="en-US"/>
              <a:t>Renders </a:t>
            </a:r>
            <a:r>
              <a:rPr lang="en-US" err="1"/>
              <a:t>index.html</a:t>
            </a:r>
            <a:r>
              <a:rPr lang="en-US"/>
              <a:t> template</a:t>
            </a:r>
          </a:p>
          <a:p>
            <a:pPr lvl="1"/>
            <a:r>
              <a:rPr lang="en-US"/>
              <a:t>Data</a:t>
            </a:r>
          </a:p>
          <a:p>
            <a:pPr lvl="2"/>
            <a:r>
              <a:rPr lang="en-US"/>
              <a:t>Runs SQL query to join tables</a:t>
            </a:r>
          </a:p>
          <a:p>
            <a:pPr lvl="2"/>
            <a:r>
              <a:rPr lang="en-US"/>
              <a:t>Returns query to json</a:t>
            </a:r>
          </a:p>
          <a:p>
            <a:r>
              <a:rPr lang="en-US"/>
              <a:t>Additional json files for map layers</a:t>
            </a:r>
          </a:p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088383" y="1524171"/>
            <a:ext cx="4185618" cy="576262"/>
          </a:xfrm>
        </p:spPr>
        <p:txBody>
          <a:bodyPr/>
          <a:lstStyle/>
          <a:p>
            <a:r>
              <a:rPr lang="en-US"/>
              <a:t>Filter Data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5088384" y="2100433"/>
            <a:ext cx="4185617" cy="3304117"/>
          </a:xfrm>
        </p:spPr>
        <p:txBody>
          <a:bodyPr>
            <a:normAutofit lnSpcReduction="10000"/>
          </a:bodyPr>
          <a:lstStyle/>
          <a:p>
            <a:r>
              <a:rPr lang="en-US"/>
              <a:t>Read json from data route with D3</a:t>
            </a:r>
          </a:p>
          <a:p>
            <a:r>
              <a:rPr lang="en-US"/>
              <a:t>Used .map and .filter to create unique variable with data needed for each specific visual</a:t>
            </a:r>
          </a:p>
          <a:p>
            <a:r>
              <a:rPr lang="en-US"/>
              <a:t>Passed that variable to build chart helper functions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1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Approach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CFDB7979-60B6-4744-9A10-C09ACD846DDF}"/>
              </a:ext>
            </a:extLst>
          </p:cNvPr>
          <p:cNvSpPr txBox="1">
            <a:spLocks/>
          </p:cNvSpPr>
          <p:nvPr/>
        </p:nvSpPr>
        <p:spPr>
          <a:xfrm>
            <a:off x="677334" y="1930400"/>
            <a:ext cx="3260151" cy="269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Store Data</a:t>
            </a:r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3C05B932-C32C-AC48-ABFA-60F0A985D29F}"/>
              </a:ext>
            </a:extLst>
          </p:cNvPr>
          <p:cNvSpPr txBox="1">
            <a:spLocks/>
          </p:cNvSpPr>
          <p:nvPr/>
        </p:nvSpPr>
        <p:spPr>
          <a:xfrm>
            <a:off x="677334" y="2200124"/>
            <a:ext cx="3260151" cy="1546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SQLite Database </a:t>
            </a:r>
          </a:p>
          <a:p>
            <a:pPr lvl="1"/>
            <a:r>
              <a:rPr lang="en-US" sz="1400"/>
              <a:t>Vehicle table</a:t>
            </a:r>
          </a:p>
          <a:p>
            <a:pPr lvl="1"/>
            <a:r>
              <a:rPr lang="en-US" sz="1400"/>
              <a:t>County table</a:t>
            </a:r>
          </a:p>
          <a:p>
            <a:pPr lvl="1"/>
            <a:r>
              <a:rPr lang="en-US" sz="1400"/>
              <a:t>Registration table</a:t>
            </a:r>
          </a:p>
          <a:p>
            <a:pPr lvl="1"/>
            <a:r>
              <a:rPr lang="en-US" sz="1400"/>
              <a:t>Demographic table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1ED9EEE3-5A9A-A843-9368-471AC3A98186}"/>
              </a:ext>
            </a:extLst>
          </p:cNvPr>
          <p:cNvSpPr txBox="1">
            <a:spLocks/>
          </p:cNvSpPr>
          <p:nvPr/>
        </p:nvSpPr>
        <p:spPr>
          <a:xfrm>
            <a:off x="4871704" y="1930400"/>
            <a:ext cx="3260151" cy="269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Access Data</a:t>
            </a:r>
          </a:p>
        </p:txBody>
      </p:sp>
      <p:sp>
        <p:nvSpPr>
          <p:cNvPr id="20" name="Content Placeholder 13">
            <a:extLst>
              <a:ext uri="{FF2B5EF4-FFF2-40B4-BE49-F238E27FC236}">
                <a16:creationId xmlns:a16="http://schemas.microsoft.com/office/drawing/2014/main" id="{2531EF53-06E1-B340-B8BA-0763FC2EFE14}"/>
              </a:ext>
            </a:extLst>
          </p:cNvPr>
          <p:cNvSpPr txBox="1">
            <a:spLocks/>
          </p:cNvSpPr>
          <p:nvPr/>
        </p:nvSpPr>
        <p:spPr>
          <a:xfrm>
            <a:off x="4871704" y="2200124"/>
            <a:ext cx="3260151" cy="1546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Combined data using SQL query</a:t>
            </a:r>
          </a:p>
          <a:p>
            <a:r>
              <a:rPr lang="en-US" sz="1400"/>
              <a:t>Deployed data in json format using Flask app route</a:t>
            </a:r>
          </a:p>
          <a:p>
            <a:endParaRPr lang="en-US" sz="1400"/>
          </a:p>
        </p:txBody>
      </p:sp>
      <p:pic>
        <p:nvPicPr>
          <p:cNvPr id="9" name="Picture 8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062085B5-DB56-9748-85A2-83CD34118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82" y="4016368"/>
            <a:ext cx="2403114" cy="251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Approach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CFDB7979-60B6-4744-9A10-C09ACD846DDF}"/>
              </a:ext>
            </a:extLst>
          </p:cNvPr>
          <p:cNvSpPr txBox="1">
            <a:spLocks/>
          </p:cNvSpPr>
          <p:nvPr/>
        </p:nvSpPr>
        <p:spPr>
          <a:xfrm>
            <a:off x="677334" y="1930400"/>
            <a:ext cx="3260151" cy="269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Filter Data</a:t>
            </a:r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3C05B932-C32C-AC48-ABFA-60F0A985D29F}"/>
              </a:ext>
            </a:extLst>
          </p:cNvPr>
          <p:cNvSpPr txBox="1">
            <a:spLocks/>
          </p:cNvSpPr>
          <p:nvPr/>
        </p:nvSpPr>
        <p:spPr>
          <a:xfrm>
            <a:off x="677334" y="2200124"/>
            <a:ext cx="3260151" cy="1546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SQLite Database </a:t>
            </a:r>
          </a:p>
          <a:p>
            <a:pPr lvl="1"/>
            <a:r>
              <a:rPr lang="en-US" sz="1400"/>
              <a:t>Vehicle table</a:t>
            </a:r>
          </a:p>
          <a:p>
            <a:pPr lvl="1"/>
            <a:r>
              <a:rPr lang="en-US" sz="1400"/>
              <a:t>County table</a:t>
            </a:r>
          </a:p>
          <a:p>
            <a:pPr lvl="1"/>
            <a:r>
              <a:rPr lang="en-US" sz="1400"/>
              <a:t>Registration table</a:t>
            </a:r>
          </a:p>
          <a:p>
            <a:pPr lvl="1"/>
            <a:r>
              <a:rPr lang="en-US" sz="1400"/>
              <a:t>Demographic table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1ED9EEE3-5A9A-A843-9368-471AC3A98186}"/>
              </a:ext>
            </a:extLst>
          </p:cNvPr>
          <p:cNvSpPr txBox="1">
            <a:spLocks/>
          </p:cNvSpPr>
          <p:nvPr/>
        </p:nvSpPr>
        <p:spPr>
          <a:xfrm>
            <a:off x="4871704" y="1930400"/>
            <a:ext cx="3260151" cy="269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Chart Data</a:t>
            </a:r>
          </a:p>
        </p:txBody>
      </p:sp>
      <p:sp>
        <p:nvSpPr>
          <p:cNvPr id="20" name="Content Placeholder 13">
            <a:extLst>
              <a:ext uri="{FF2B5EF4-FFF2-40B4-BE49-F238E27FC236}">
                <a16:creationId xmlns:a16="http://schemas.microsoft.com/office/drawing/2014/main" id="{2531EF53-06E1-B340-B8BA-0763FC2EFE14}"/>
              </a:ext>
            </a:extLst>
          </p:cNvPr>
          <p:cNvSpPr txBox="1">
            <a:spLocks/>
          </p:cNvSpPr>
          <p:nvPr/>
        </p:nvSpPr>
        <p:spPr>
          <a:xfrm>
            <a:off x="4871704" y="2200124"/>
            <a:ext cx="3260151" cy="1546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D3 Bar Chart </a:t>
            </a:r>
          </a:p>
          <a:p>
            <a:r>
              <a:rPr lang="en-US" sz="1400" err="1"/>
              <a:t>Plotly</a:t>
            </a:r>
            <a:r>
              <a:rPr lang="en-US" sz="1400"/>
              <a:t> Pie Chart</a:t>
            </a:r>
          </a:p>
          <a:p>
            <a:r>
              <a:rPr lang="en-US" sz="1400"/>
              <a:t>Leaflet Map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9183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Approach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75745" y="2137120"/>
            <a:ext cx="3260151" cy="269724"/>
          </a:xfrm>
        </p:spPr>
        <p:txBody>
          <a:bodyPr/>
          <a:lstStyle/>
          <a:p>
            <a:r>
              <a:rPr lang="en-US" sz="1600" b="1"/>
              <a:t>Find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75745" y="2430707"/>
            <a:ext cx="3260151" cy="154652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All data was for 2018,2019,2020</a:t>
            </a:r>
          </a:p>
          <a:p>
            <a:r>
              <a:rPr lang="en-US"/>
              <a:t>CSV of EV Registrations by county</a:t>
            </a:r>
          </a:p>
          <a:p>
            <a:r>
              <a:rPr lang="en-US"/>
              <a:t>CSV of EV Charging stations</a:t>
            </a:r>
          </a:p>
          <a:p>
            <a:r>
              <a:rPr lang="en-US"/>
              <a:t>API of Population &amp; Income by county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00696580-2428-704F-9073-3DDC04D0B721}"/>
              </a:ext>
            </a:extLst>
          </p:cNvPr>
          <p:cNvSpPr txBox="1">
            <a:spLocks/>
          </p:cNvSpPr>
          <p:nvPr/>
        </p:nvSpPr>
        <p:spPr>
          <a:xfrm>
            <a:off x="4870115" y="2137120"/>
            <a:ext cx="3260151" cy="269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Clean Data</a:t>
            </a:r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F75B982E-56A6-5D4C-9F4A-0895FB8C070F}"/>
              </a:ext>
            </a:extLst>
          </p:cNvPr>
          <p:cNvSpPr txBox="1">
            <a:spLocks/>
          </p:cNvSpPr>
          <p:nvPr/>
        </p:nvSpPr>
        <p:spPr>
          <a:xfrm>
            <a:off x="4870115" y="2406844"/>
            <a:ext cx="3260151" cy="1546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Utilized Pandas and Python for most data cleaning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CFDB7979-60B6-4744-9A10-C09ACD846DDF}"/>
              </a:ext>
            </a:extLst>
          </p:cNvPr>
          <p:cNvSpPr txBox="1">
            <a:spLocks/>
          </p:cNvSpPr>
          <p:nvPr/>
        </p:nvSpPr>
        <p:spPr>
          <a:xfrm>
            <a:off x="675745" y="4278208"/>
            <a:ext cx="3260151" cy="269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Store Data</a:t>
            </a:r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3C05B932-C32C-AC48-ABFA-60F0A985D29F}"/>
              </a:ext>
            </a:extLst>
          </p:cNvPr>
          <p:cNvSpPr txBox="1">
            <a:spLocks/>
          </p:cNvSpPr>
          <p:nvPr/>
        </p:nvSpPr>
        <p:spPr>
          <a:xfrm>
            <a:off x="675745" y="4547932"/>
            <a:ext cx="3260151" cy="1546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SQLite Database </a:t>
            </a:r>
          </a:p>
          <a:p>
            <a:pPr lvl="1"/>
            <a:r>
              <a:rPr lang="en-US" sz="1400"/>
              <a:t>Vehicle table</a:t>
            </a:r>
          </a:p>
          <a:p>
            <a:pPr lvl="1"/>
            <a:r>
              <a:rPr lang="en-US" sz="1400"/>
              <a:t>County table</a:t>
            </a:r>
          </a:p>
          <a:p>
            <a:pPr lvl="1"/>
            <a:r>
              <a:rPr lang="en-US" sz="1400"/>
              <a:t>Registration table</a:t>
            </a:r>
          </a:p>
          <a:p>
            <a:pPr lvl="1"/>
            <a:r>
              <a:rPr lang="en-US" sz="1400"/>
              <a:t>Demographic table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1ED9EEE3-5A9A-A843-9368-471AC3A98186}"/>
              </a:ext>
            </a:extLst>
          </p:cNvPr>
          <p:cNvSpPr txBox="1">
            <a:spLocks/>
          </p:cNvSpPr>
          <p:nvPr/>
        </p:nvSpPr>
        <p:spPr>
          <a:xfrm>
            <a:off x="4870115" y="4278208"/>
            <a:ext cx="3260151" cy="269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Access Data</a:t>
            </a:r>
          </a:p>
        </p:txBody>
      </p:sp>
      <p:sp>
        <p:nvSpPr>
          <p:cNvPr id="20" name="Content Placeholder 13">
            <a:extLst>
              <a:ext uri="{FF2B5EF4-FFF2-40B4-BE49-F238E27FC236}">
                <a16:creationId xmlns:a16="http://schemas.microsoft.com/office/drawing/2014/main" id="{2531EF53-06E1-B340-B8BA-0763FC2EFE14}"/>
              </a:ext>
            </a:extLst>
          </p:cNvPr>
          <p:cNvSpPr txBox="1">
            <a:spLocks/>
          </p:cNvSpPr>
          <p:nvPr/>
        </p:nvSpPr>
        <p:spPr>
          <a:xfrm>
            <a:off x="4870115" y="4547932"/>
            <a:ext cx="3260151" cy="1546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Combined data using SQL query</a:t>
            </a:r>
          </a:p>
          <a:p>
            <a:r>
              <a:rPr lang="en-US" sz="1400"/>
              <a:t>Deployed data in json format using Flask app route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5682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Approach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55258" y="2137120"/>
            <a:ext cx="3260151" cy="269724"/>
          </a:xfrm>
        </p:spPr>
        <p:txBody>
          <a:bodyPr/>
          <a:lstStyle/>
          <a:p>
            <a:r>
              <a:rPr lang="en-US" sz="1600" b="1"/>
              <a:t>Find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755258" y="2430707"/>
            <a:ext cx="3260151" cy="154652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All data was for 2018,2019,2020</a:t>
            </a:r>
          </a:p>
          <a:p>
            <a:r>
              <a:rPr lang="en-US"/>
              <a:t>CSV of EV Registrations by county</a:t>
            </a:r>
          </a:p>
          <a:p>
            <a:r>
              <a:rPr lang="en-US"/>
              <a:t>CSV of EV Charging stations</a:t>
            </a:r>
          </a:p>
          <a:p>
            <a:r>
              <a:rPr lang="en-US"/>
              <a:t>API of Population &amp; Income by county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00696580-2428-704F-9073-3DDC04D0B721}"/>
              </a:ext>
            </a:extLst>
          </p:cNvPr>
          <p:cNvSpPr txBox="1">
            <a:spLocks/>
          </p:cNvSpPr>
          <p:nvPr/>
        </p:nvSpPr>
        <p:spPr>
          <a:xfrm>
            <a:off x="5655306" y="2137120"/>
            <a:ext cx="3260151" cy="269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Clean Data</a:t>
            </a:r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F75B982E-56A6-5D4C-9F4A-0895FB8C070F}"/>
              </a:ext>
            </a:extLst>
          </p:cNvPr>
          <p:cNvSpPr txBox="1">
            <a:spLocks/>
          </p:cNvSpPr>
          <p:nvPr/>
        </p:nvSpPr>
        <p:spPr>
          <a:xfrm>
            <a:off x="5655306" y="2406844"/>
            <a:ext cx="3260151" cy="1546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Utilized Pandas and Python for most data cleaning</a:t>
            </a:r>
          </a:p>
        </p:txBody>
      </p:sp>
      <p:pic>
        <p:nvPicPr>
          <p:cNvPr id="1026" name="Picture 2" descr="Annual Survey of Entrepreneurs">
            <a:extLst>
              <a:ext uri="{FF2B5EF4-FFF2-40B4-BE49-F238E27FC236}">
                <a16:creationId xmlns:a16="http://schemas.microsoft.com/office/drawing/2014/main" id="{910CE552-BC92-814F-96C9-E7313F449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58" y="3946802"/>
            <a:ext cx="1870044" cy="98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tlas EV Hub Logo">
            <a:extLst>
              <a:ext uri="{FF2B5EF4-FFF2-40B4-BE49-F238E27FC236}">
                <a16:creationId xmlns:a16="http://schemas.microsoft.com/office/drawing/2014/main" id="{5BA0B0A7-B70D-D645-AAAB-2886D34A7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042" y="4029461"/>
            <a:ext cx="1739349" cy="7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8199390-F3D6-3F49-98E2-4B990F8F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021" y="5154544"/>
            <a:ext cx="27178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C4E8098-BEFD-7746-95E0-BC86B26E9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306" y="3674938"/>
            <a:ext cx="3071251" cy="257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5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2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32824722"/>
              </p:ext>
            </p:extLst>
          </p:nvPr>
        </p:nvGraphicFramePr>
        <p:xfrm>
          <a:off x="5089525" y="2160588"/>
          <a:ext cx="4184649" cy="2194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94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marL="83693" marR="8369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marL="83693" marR="8369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83693" marR="8369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83693" marR="8369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0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AAB33D-041B-4E0E-A088-0FB93D423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6830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190E81-30F7-41BF-8AB8-5C2D2DFE7AB0}"/>
              </a:ext>
            </a:extLst>
          </p:cNvPr>
          <p:cNvSpPr txBox="1"/>
          <p:nvPr/>
        </p:nvSpPr>
        <p:spPr>
          <a:xfrm>
            <a:off x="2200275" y="739259"/>
            <a:ext cx="61531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Cleaning</a:t>
            </a:r>
            <a:endParaRPr lang="en-US" sz="6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93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Converging radial diagram showing relationship of 3 steps pointing towards a central goal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4932073"/>
              </p:ext>
            </p:extLst>
          </p:nvPr>
        </p:nvGraphicFramePr>
        <p:xfrm>
          <a:off x="5089525" y="2160588"/>
          <a:ext cx="418465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487162" cy="3880772"/>
          </a:xfrm>
        </p:spPr>
        <p:txBody>
          <a:bodyPr/>
          <a:lstStyle/>
          <a:p>
            <a:endParaRPr lang="en-US"/>
          </a:p>
          <a:p>
            <a:r>
              <a:rPr lang="en-US"/>
              <a:t>Find Data</a:t>
            </a:r>
          </a:p>
          <a:p>
            <a:r>
              <a:rPr lang="en-US"/>
              <a:t>Clean Data</a:t>
            </a:r>
          </a:p>
          <a:p>
            <a:r>
              <a:rPr lang="en-US"/>
              <a:t>Store Data</a:t>
            </a:r>
          </a:p>
          <a:p>
            <a:r>
              <a:rPr lang="en-US"/>
              <a:t>Access Data</a:t>
            </a:r>
          </a:p>
          <a:p>
            <a:r>
              <a:rPr lang="en-US"/>
              <a:t>Filter Data</a:t>
            </a:r>
          </a:p>
          <a:p>
            <a:r>
              <a:rPr lang="en-US"/>
              <a:t>Chart Data</a:t>
            </a:r>
          </a:p>
        </p:txBody>
      </p:sp>
      <p:graphicFrame>
        <p:nvGraphicFramePr>
          <p:cNvPr id="5" name="Content Placeholder 4" descr="Converging radial diagram showing relationship of 3 steps pointing towards a central goal"/>
          <p:cNvGraphicFramePr>
            <a:graphicFrameLocks noGrp="1"/>
          </p:cNvGraphicFramePr>
          <p:nvPr>
            <p:ph sz="half" idx="2"/>
          </p:nvPr>
        </p:nvGraphicFramePr>
        <p:xfrm>
          <a:off x="5089352" y="1930400"/>
          <a:ext cx="418465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273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7573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999B5B6-13F8-4590-846A-34F73B063C5D}"/>
              </a:ext>
            </a:extLst>
          </p:cNvPr>
          <p:cNvSpPr txBox="1">
            <a:spLocks/>
          </p:cNvSpPr>
          <p:nvPr/>
        </p:nvSpPr>
        <p:spPr>
          <a:xfrm>
            <a:off x="1076325" y="577057"/>
            <a:ext cx="8067675" cy="14993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/>
              <a:t>EV Cars </a:t>
            </a:r>
            <a:br>
              <a:rPr lang="en-US" sz="4400" b="1" dirty="0"/>
            </a:br>
            <a:r>
              <a:rPr lang="en-US" sz="4400" b="1" dirty="0"/>
              <a:t>Charging Stations in Florida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7C89B-A909-479C-A5EE-57AA56DBD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4" y="2704305"/>
            <a:ext cx="7153275" cy="357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B852C5-7C6D-4C26-9141-99C6F5F4D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41"/>
            <a:ext cx="8991600" cy="69063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2503CD-2066-411E-A235-F060EE4221F6}"/>
              </a:ext>
            </a:extLst>
          </p:cNvPr>
          <p:cNvSpPr txBox="1"/>
          <p:nvPr/>
        </p:nvSpPr>
        <p:spPr>
          <a:xfrm>
            <a:off x="2519362" y="1134159"/>
            <a:ext cx="47577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Florida EV Cars Website</a:t>
            </a:r>
            <a:endParaRPr lang="en-US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3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648841-74B6-4E9A-8328-8DFBCEE7F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3957637"/>
            <a:ext cx="3657600" cy="243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57ECEB-7B2B-46A8-A529-5A2C55589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4" y="371475"/>
            <a:ext cx="5191522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B8907C-B9FA-4A2C-8359-70E006D32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7" y="4252912"/>
            <a:ext cx="28289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 letting us share our story!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1DE29613-B19C-4541-92B5-5CA589E9AE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33" b="533"/>
          <a:stretch>
            <a:fillRect/>
          </a:stretch>
        </p:blipFill>
        <p:spPr>
          <a:xfrm>
            <a:off x="1323974" y="1164059"/>
            <a:ext cx="7378527" cy="3300783"/>
          </a:xfr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5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BDA05A-9AC1-46EF-ADA3-B75951036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1" y="0"/>
            <a:ext cx="112014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0275" y="190500"/>
            <a:ext cx="8058150" cy="9525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EV Cars Florida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83" y="1333500"/>
            <a:ext cx="5037667" cy="2295525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tx1"/>
                </a:solidFill>
              </a:rPr>
              <a:t>Environmental Impact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Investigation in EV Cars in Florida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Data Munging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EV Stations in Florida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4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68BCB0-39DE-40C3-A4EE-B2AD6E225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16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92F99F-6503-405D-83EC-27DF8276E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0" y="1196182"/>
            <a:ext cx="6134100" cy="149939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EV Cars </a:t>
            </a:r>
            <a:br>
              <a:rPr lang="en-US" sz="4400" b="1" dirty="0"/>
            </a:br>
            <a:r>
              <a:rPr lang="en-US" sz="4400" b="1" dirty="0"/>
              <a:t>Environmental Impact</a:t>
            </a:r>
          </a:p>
        </p:txBody>
      </p:sp>
    </p:spTree>
    <p:extLst>
      <p:ext uri="{BB962C8B-B14F-4D97-AF65-F5344CB8AC3E}">
        <p14:creationId xmlns:p14="http://schemas.microsoft.com/office/powerpoint/2010/main" val="408577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023D-C224-42B9-8045-6951F6E5D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09" y="790575"/>
            <a:ext cx="8596668" cy="1320800"/>
          </a:xfrm>
        </p:spPr>
        <p:txBody>
          <a:bodyPr/>
          <a:lstStyle/>
          <a:p>
            <a:r>
              <a:rPr lang="en-US" dirty="0"/>
              <a:t>EV Cars Environmental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64DEC-DB9E-4498-AA14-D7585F137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028825"/>
            <a:ext cx="3924829" cy="2162175"/>
          </a:xfrm>
        </p:spPr>
        <p:txBody>
          <a:bodyPr/>
          <a:lstStyle/>
          <a:p>
            <a:r>
              <a:rPr lang="en-US" dirty="0">
                <a:hlinkClick r:id="rId2" action="ppaction://hlinksldjump"/>
              </a:rPr>
              <a:t>Are Electric Cars Really Greener?</a:t>
            </a:r>
            <a:endParaRPr lang="en-US" dirty="0"/>
          </a:p>
          <a:p>
            <a:r>
              <a:rPr lang="en-US" dirty="0">
                <a:hlinkClick r:id="rId2" action="ppaction://hlinksldjump"/>
              </a:rPr>
              <a:t>Are Electric Cars Really Better for the Environment?</a:t>
            </a:r>
            <a:endParaRPr lang="en-US" dirty="0"/>
          </a:p>
          <a:p>
            <a:r>
              <a:rPr lang="en-US" dirty="0">
                <a:hlinkClick r:id="rId2" action="ppaction://hlinksldjump"/>
              </a:rPr>
              <a:t>Electrical Vehicles and EV Infrastructure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A840B-E2BF-4E22-97EE-2E9B7C165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45634" y="2803920"/>
            <a:ext cx="4185617" cy="1968105"/>
          </a:xfrm>
        </p:spPr>
        <p:txBody>
          <a:bodyPr/>
          <a:lstStyle/>
          <a:p>
            <a:r>
              <a:rPr lang="en-US" dirty="0">
                <a:hlinkClick r:id="rId2" action="ppaction://hlinksldjump"/>
              </a:rPr>
              <a:t>Transportation Electrification in Florida</a:t>
            </a:r>
            <a:endParaRPr lang="en-US" dirty="0"/>
          </a:p>
          <a:p>
            <a:r>
              <a:rPr lang="en-US" dirty="0">
                <a:hlinkClick r:id="rId2" action="ppaction://hlinksldjump"/>
              </a:rPr>
              <a:t>Drive Electric Florida</a:t>
            </a:r>
            <a:endParaRPr lang="en-US" dirty="0"/>
          </a:p>
          <a:p>
            <a:r>
              <a:rPr lang="en-US" dirty="0">
                <a:hlinkClick r:id="rId2" action="ppaction://hlinksldjump"/>
              </a:rPr>
              <a:t>Electric Cars vs. Gas Cars: Everything You Need to Know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8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10420" y="605518"/>
            <a:ext cx="7301895" cy="10899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Environmental Impact Driving Factors for EV Car Purchase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75745" y="2266951"/>
            <a:ext cx="4185623" cy="3774412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Graphik"/>
              </a:rPr>
              <a:t>Environmental and sustainability objectives drive electric vehicle policy support at all governance levels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Graphik"/>
              </a:rPr>
              <a:t>Policies are being tailored to support market transition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Graphik"/>
              </a:rPr>
              <a:t>Electric car sales drive cost reductions in batteries, which boosts deployment across all road vehicle categories</a:t>
            </a:r>
          </a:p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5088385" y="2266951"/>
            <a:ext cx="4185617" cy="3304117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Graphik"/>
              </a:rPr>
              <a:t>Electric vehicles increase electricity demand but reduce oil demand and well-to-wheel greenhouse gas emissions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Graphik"/>
              </a:rPr>
              <a:t>Battery technologies improve and costs drop</a:t>
            </a:r>
          </a:p>
          <a:p>
            <a:r>
              <a:rPr lang="en-US" b="1" dirty="0">
                <a:solidFill>
                  <a:srgbClr val="000000"/>
                </a:solidFill>
                <a:latin typeface="Graphik"/>
              </a:rPr>
              <a:t>Battery manufacturing</a:t>
            </a:r>
          </a:p>
        </p:txBody>
      </p:sp>
    </p:spTree>
    <p:extLst>
      <p:ext uri="{BB962C8B-B14F-4D97-AF65-F5344CB8AC3E}">
        <p14:creationId xmlns:p14="http://schemas.microsoft.com/office/powerpoint/2010/main" val="311904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EV Environmental Impact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E32B78F-6B46-40AE-BA22-B12CA46187CD}"/>
              </a:ext>
            </a:extLst>
          </p:cNvPr>
          <p:cNvGraphicFramePr>
            <a:graphicFrameLocks/>
          </p:cNvGraphicFramePr>
          <p:nvPr/>
        </p:nvGraphicFramePr>
        <p:xfrm>
          <a:off x="542925" y="1474787"/>
          <a:ext cx="9201150" cy="4583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192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01DBF69-12DD-439E-A3EF-C4BCB6DE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913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077" y="4276725"/>
            <a:ext cx="7458073" cy="1657349"/>
          </a:xfrm>
          <a:solidFill>
            <a:srgbClr val="92D050"/>
          </a:solidFill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Investigation in EV Cars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in Florida</a:t>
            </a:r>
          </a:p>
        </p:txBody>
      </p:sp>
    </p:spTree>
    <p:extLst>
      <p:ext uri="{BB962C8B-B14F-4D97-AF65-F5344CB8AC3E}">
        <p14:creationId xmlns:p14="http://schemas.microsoft.com/office/powerpoint/2010/main" val="231253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FF6D8B-B80B-4661-B63F-2B8748352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E96425-70B7-4191-84C2-49BE22C05710}"/>
              </a:ext>
            </a:extLst>
          </p:cNvPr>
          <p:cNvSpPr txBox="1">
            <a:spLocks/>
          </p:cNvSpPr>
          <p:nvPr/>
        </p:nvSpPr>
        <p:spPr>
          <a:xfrm>
            <a:off x="6000750" y="514350"/>
            <a:ext cx="4248150" cy="25622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Coding Approach</a:t>
            </a:r>
          </a:p>
        </p:txBody>
      </p:sp>
    </p:spTree>
    <p:extLst>
      <p:ext uri="{BB962C8B-B14F-4D97-AF65-F5344CB8AC3E}">
        <p14:creationId xmlns:p14="http://schemas.microsoft.com/office/powerpoint/2010/main" val="306393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519</Words>
  <Application>Microsoft Office PowerPoint</Application>
  <PresentationFormat>Widescreen</PresentationFormat>
  <Paragraphs>138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Georgia</vt:lpstr>
      <vt:lpstr>Graphik</vt:lpstr>
      <vt:lpstr>Trebuchet MS</vt:lpstr>
      <vt:lpstr>Wingdings 3</vt:lpstr>
      <vt:lpstr>Facet</vt:lpstr>
      <vt:lpstr>Florida Electric Vehicles (EV)</vt:lpstr>
      <vt:lpstr>Project Overview</vt:lpstr>
      <vt:lpstr>EV Cars Florida Story</vt:lpstr>
      <vt:lpstr>EV Cars  Environmental Impact</vt:lpstr>
      <vt:lpstr>EV Cars Environmental Impact</vt:lpstr>
      <vt:lpstr>Environmental Impact Driving Factors for EV Car Purchase</vt:lpstr>
      <vt:lpstr>EV Environmental Impact</vt:lpstr>
      <vt:lpstr>Investigation in EV Cars in Florida</vt:lpstr>
      <vt:lpstr>PowerPoint Presentation</vt:lpstr>
      <vt:lpstr>Coding Approach</vt:lpstr>
      <vt:lpstr>Coding Approach</vt:lpstr>
      <vt:lpstr>Coding Approach</vt:lpstr>
      <vt:lpstr>Coding Approach</vt:lpstr>
      <vt:lpstr>Coding Approach</vt:lpstr>
      <vt:lpstr>Add a Slide Title - 2</vt:lpstr>
      <vt:lpstr>Two content layout with table</vt:lpstr>
      <vt:lpstr>PowerPoint Presentation</vt:lpstr>
      <vt:lpstr>Two content layout with SmartArt</vt:lpstr>
      <vt:lpstr>Add a Slide Title - 2</vt:lpstr>
      <vt:lpstr>Add a Slide Title - 3</vt:lpstr>
      <vt:lpstr>PowerPoint Presentation</vt:lpstr>
      <vt:lpstr>PowerPoint Presentation</vt:lpstr>
      <vt:lpstr>PowerPoint Presentation</vt:lpstr>
      <vt:lpstr>Thank you letting us share our story!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Altricia Latimer</dc:creator>
  <cp:lastModifiedBy>Altricia Latimer</cp:lastModifiedBy>
  <cp:revision>16</cp:revision>
  <dcterms:created xsi:type="dcterms:W3CDTF">2021-04-27T22:50:21Z</dcterms:created>
  <dcterms:modified xsi:type="dcterms:W3CDTF">2021-04-29T20:55:03Z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