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"/>
  </p:notesMasterIdLst>
  <p:handoutMasterIdLst>
    <p:handoutMasterId r:id="rId6"/>
  </p:handoutMasterIdLst>
  <p:sldIdLst>
    <p:sldId id="282" r:id="rId2"/>
    <p:sldId id="271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9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funne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FL EV Registrations (csv)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Census Data (json </a:t>
          </a:r>
          <a:r>
            <a:rPr lang="en-US" dirty="0" err="1"/>
            <a:t>api</a:t>
          </a:r>
          <a:r>
            <a:rPr lang="en-US" dirty="0"/>
            <a:t> &amp; csv)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Charging Stations (csv)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6F9C74C3-24C1-494C-A37E-D22E51F5E381}">
      <dgm:prSet phldrT="[Text]"/>
      <dgm:spPr/>
      <dgm:t>
        <a:bodyPr/>
        <a:lstStyle/>
        <a:p>
          <a:r>
            <a:rPr lang="en-US" dirty="0"/>
            <a:t>SQLite Database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15D700D-8A78-48A4-9C67-8B5C0D9E17D9}" type="parTrans" cxnId="{29B326CA-7CBC-4E30-A305-E3924C988D15}">
      <dgm:prSet/>
      <dgm:spPr/>
      <dgm:t>
        <a:bodyPr/>
        <a:lstStyle/>
        <a:p>
          <a:endParaRPr lang="en-US"/>
        </a:p>
      </dgm:t>
    </dgm:pt>
    <dgm:pt modelId="{8EEA6B40-64A6-4D07-9837-AA1E7FBE347B}" type="sibTrans" cxnId="{29B326CA-7CBC-4E30-A305-E3924C988D15}">
      <dgm:prSet/>
      <dgm:spPr/>
      <dgm:t>
        <a:bodyPr/>
        <a:lstStyle/>
        <a:p>
          <a:endParaRPr lang="en-US"/>
        </a:p>
      </dgm:t>
    </dgm:pt>
    <dgm:pt modelId="{8A6E1E31-0959-4A92-81D4-58EE85BF4FAF}" type="pres">
      <dgm:prSet presAssocID="{A9F48CA0-B85B-4458-AC23-3F6299AE7CF2}" presName="Name0" presStyleCnt="0">
        <dgm:presLayoutVars>
          <dgm:chMax val="4"/>
          <dgm:resizeHandles val="exact"/>
        </dgm:presLayoutVars>
      </dgm:prSet>
      <dgm:spPr/>
    </dgm:pt>
    <dgm:pt modelId="{ED2D4C5B-9E30-4443-B2D2-D279F0F356BF}" type="pres">
      <dgm:prSet presAssocID="{A9F48CA0-B85B-4458-AC23-3F6299AE7CF2}" presName="ellipse" presStyleLbl="trBgShp" presStyleIdx="0" presStyleCnt="1"/>
      <dgm:spPr/>
    </dgm:pt>
    <dgm:pt modelId="{E921154F-9B88-4126-8D1A-503CAE69D008}" type="pres">
      <dgm:prSet presAssocID="{A9F48CA0-B85B-4458-AC23-3F6299AE7CF2}" presName="arrow1" presStyleLbl="fgShp" presStyleIdx="0" presStyleCnt="1"/>
      <dgm:spPr/>
    </dgm:pt>
    <dgm:pt modelId="{F0E54692-031A-4463-B56C-76E97AA21423}" type="pres">
      <dgm:prSet presAssocID="{A9F48CA0-B85B-4458-AC23-3F6299AE7CF2}" presName="rectangle" presStyleLbl="revTx" presStyleIdx="0" presStyleCnt="1">
        <dgm:presLayoutVars>
          <dgm:bulletEnabled val="1"/>
        </dgm:presLayoutVars>
      </dgm:prSet>
      <dgm:spPr/>
    </dgm:pt>
    <dgm:pt modelId="{F556989A-2192-4139-98C0-69478956465F}" type="pres">
      <dgm:prSet presAssocID="{FC647F25-4DEC-4063-BBDD-F93B2C5E6756}" presName="item1" presStyleLbl="node1" presStyleIdx="0" presStyleCnt="3">
        <dgm:presLayoutVars>
          <dgm:bulletEnabled val="1"/>
        </dgm:presLayoutVars>
      </dgm:prSet>
      <dgm:spPr/>
    </dgm:pt>
    <dgm:pt modelId="{5BF1B979-EFD3-4678-B20E-A5093AA80D68}" type="pres">
      <dgm:prSet presAssocID="{ADFE6FFF-2D74-44C2-B492-ED92605EC5A7}" presName="item2" presStyleLbl="node1" presStyleIdx="1" presStyleCnt="3">
        <dgm:presLayoutVars>
          <dgm:bulletEnabled val="1"/>
        </dgm:presLayoutVars>
      </dgm:prSet>
      <dgm:spPr/>
    </dgm:pt>
    <dgm:pt modelId="{9F87A433-A76A-4FB6-9ED8-81E4A4706C3E}" type="pres">
      <dgm:prSet presAssocID="{6F9C74C3-24C1-494C-A37E-D22E51F5E381}" presName="item3" presStyleLbl="node1" presStyleIdx="2" presStyleCnt="3">
        <dgm:presLayoutVars>
          <dgm:bulletEnabled val="1"/>
        </dgm:presLayoutVars>
      </dgm:prSet>
      <dgm:spPr/>
    </dgm:pt>
    <dgm:pt modelId="{C9903449-80D0-471A-BF34-11BDBE3E896B}" type="pres">
      <dgm:prSet presAssocID="{A9F48CA0-B85B-4458-AC23-3F6299AE7CF2}" presName="funnel" presStyleLbl="trAlignAcc1" presStyleIdx="0" presStyleCnt="1" custLinFactNeighborY="0"/>
      <dgm:spPr/>
    </dgm:pt>
  </dgm:ptLst>
  <dgm:cxnLst>
    <dgm:cxn modelId="{EF24570B-F352-46EF-9463-C477792D57FD}" type="presOf" srcId="{A9F48CA0-B85B-4458-AC23-3F6299AE7CF2}" destId="{8A6E1E31-0959-4A92-81D4-58EE85BF4FAF}" srcOrd="0" destOrd="0" presId="urn:microsoft.com/office/officeart/2005/8/layout/funnel1"/>
    <dgm:cxn modelId="{9F2B6E35-0DC5-44B3-A04E-3980A64C81AC}" srcId="{A9F48CA0-B85B-4458-AC23-3F6299AE7CF2}" destId="{82992329-2141-41AE-8498-398419F9D342}" srcOrd="0" destOrd="0" parTransId="{E81300EC-0913-435C-965C-A88DA29AAB91}" sibTransId="{28E59B27-8808-4C52-B10D-E7ADC0DB3DF9}"/>
    <dgm:cxn modelId="{DB2AEF49-FA1C-4147-8195-486792219C2D}" type="presOf" srcId="{ADFE6FFF-2D74-44C2-B492-ED92605EC5A7}" destId="{F556989A-2192-4139-98C0-69478956465F}" srcOrd="0" destOrd="0" presId="urn:microsoft.com/office/officeart/2005/8/layout/funnel1"/>
    <dgm:cxn modelId="{3483F096-B4B7-45D9-8948-50950B9FE6AE}" srcId="{A9F48CA0-B85B-4458-AC23-3F6299AE7CF2}" destId="{FC647F25-4DEC-4063-BBDD-F93B2C5E6756}" srcOrd="1" destOrd="0" parTransId="{563D9B7B-235D-4E46-AC66-2AA43E9B3579}" sibTransId="{22BFA187-88E4-4EBC-A0B9-A88562F9E4C1}"/>
    <dgm:cxn modelId="{30627EA4-9B5B-459B-BAE5-717493D626A9}" type="presOf" srcId="{82992329-2141-41AE-8498-398419F9D342}" destId="{9F87A433-A76A-4FB6-9ED8-81E4A4706C3E}" srcOrd="0" destOrd="0" presId="urn:microsoft.com/office/officeart/2005/8/layout/funnel1"/>
    <dgm:cxn modelId="{BB2DD0C8-7632-4BF3-89E3-582E16295769}" type="presOf" srcId="{FC647F25-4DEC-4063-BBDD-F93B2C5E6756}" destId="{5BF1B979-EFD3-4678-B20E-A5093AA80D68}" srcOrd="0" destOrd="0" presId="urn:microsoft.com/office/officeart/2005/8/layout/funnel1"/>
    <dgm:cxn modelId="{29B326CA-7CBC-4E30-A305-E3924C988D15}" srcId="{A9F48CA0-B85B-4458-AC23-3F6299AE7CF2}" destId="{6F9C74C3-24C1-494C-A37E-D22E51F5E381}" srcOrd="3" destOrd="0" parTransId="{F15D700D-8A78-48A4-9C67-8B5C0D9E17D9}" sibTransId="{8EEA6B40-64A6-4D07-9837-AA1E7FBE347B}"/>
    <dgm:cxn modelId="{022EC3DA-2D0E-4D19-B20A-EDB8F816427A}" type="presOf" srcId="{6F9C74C3-24C1-494C-A37E-D22E51F5E381}" destId="{F0E54692-031A-4463-B56C-76E97AA21423}" srcOrd="0" destOrd="0" presId="urn:microsoft.com/office/officeart/2005/8/layout/funnel1"/>
    <dgm:cxn modelId="{6D5838E4-CA40-4AC8-9654-0651DC5397FB}" srcId="{A9F48CA0-B85B-4458-AC23-3F6299AE7CF2}" destId="{ADFE6FFF-2D74-44C2-B492-ED92605EC5A7}" srcOrd="2" destOrd="0" parTransId="{CBB71E3E-4DF6-458D-88C3-25896F11EB85}" sibTransId="{9C5D00A8-4F96-44F5-8778-54093F0D050A}"/>
    <dgm:cxn modelId="{2D84E3C7-5256-4016-B467-C70F8AC03E02}" type="presParOf" srcId="{8A6E1E31-0959-4A92-81D4-58EE85BF4FAF}" destId="{ED2D4C5B-9E30-4443-B2D2-D279F0F356BF}" srcOrd="0" destOrd="0" presId="urn:microsoft.com/office/officeart/2005/8/layout/funnel1"/>
    <dgm:cxn modelId="{D5DB2D26-4577-43A4-B310-51375A36FA9C}" type="presParOf" srcId="{8A6E1E31-0959-4A92-81D4-58EE85BF4FAF}" destId="{E921154F-9B88-4126-8D1A-503CAE69D008}" srcOrd="1" destOrd="0" presId="urn:microsoft.com/office/officeart/2005/8/layout/funnel1"/>
    <dgm:cxn modelId="{C61B2EE9-A115-4D6A-8C1F-63004566E4DD}" type="presParOf" srcId="{8A6E1E31-0959-4A92-81D4-58EE85BF4FAF}" destId="{F0E54692-031A-4463-B56C-76E97AA21423}" srcOrd="2" destOrd="0" presId="urn:microsoft.com/office/officeart/2005/8/layout/funnel1"/>
    <dgm:cxn modelId="{97058ABF-0255-452A-8D52-5A61B0074D8B}" type="presParOf" srcId="{8A6E1E31-0959-4A92-81D4-58EE85BF4FAF}" destId="{F556989A-2192-4139-98C0-69478956465F}" srcOrd="3" destOrd="0" presId="urn:microsoft.com/office/officeart/2005/8/layout/funnel1"/>
    <dgm:cxn modelId="{E6AFE585-9535-499D-B67C-2CD9D685A4EF}" type="presParOf" srcId="{8A6E1E31-0959-4A92-81D4-58EE85BF4FAF}" destId="{5BF1B979-EFD3-4678-B20E-A5093AA80D68}" srcOrd="4" destOrd="0" presId="urn:microsoft.com/office/officeart/2005/8/layout/funnel1"/>
    <dgm:cxn modelId="{447F90BB-1CC5-4B6F-A737-4FA5514CF9F1}" type="presParOf" srcId="{8A6E1E31-0959-4A92-81D4-58EE85BF4FAF}" destId="{9F87A433-A76A-4FB6-9ED8-81E4A4706C3E}" srcOrd="5" destOrd="0" presId="urn:microsoft.com/office/officeart/2005/8/layout/funnel1"/>
    <dgm:cxn modelId="{5AF93250-E092-4724-8DDC-B824D79ECF5D}" type="presParOf" srcId="{8A6E1E31-0959-4A92-81D4-58EE85BF4FAF}" destId="{C9903449-80D0-471A-BF34-11BDBE3E896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D4C5B-9E30-4443-B2D2-D279F0F356BF}">
      <dsp:nvSpPr>
        <dsp:cNvPr id="0" name=""/>
        <dsp:cNvSpPr/>
      </dsp:nvSpPr>
      <dsp:spPr>
        <a:xfrm>
          <a:off x="825450" y="559347"/>
          <a:ext cx="3016519" cy="104759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1154F-9B88-4126-8D1A-503CAE69D008}">
      <dsp:nvSpPr>
        <dsp:cNvPr id="0" name=""/>
        <dsp:cNvSpPr/>
      </dsp:nvSpPr>
      <dsp:spPr>
        <a:xfrm>
          <a:off x="2046089" y="3124558"/>
          <a:ext cx="584596" cy="374142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0E54692-031A-4463-B56C-76E97AA21423}">
      <dsp:nvSpPr>
        <dsp:cNvPr id="0" name=""/>
        <dsp:cNvSpPr/>
      </dsp:nvSpPr>
      <dsp:spPr>
        <a:xfrm>
          <a:off x="935355" y="3423872"/>
          <a:ext cx="2806065" cy="701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SQLite Database</a:t>
          </a:r>
        </a:p>
      </dsp:txBody>
      <dsp:txXfrm>
        <a:off x="935355" y="3423872"/>
        <a:ext cx="2806065" cy="701516"/>
      </dsp:txXfrm>
    </dsp:sp>
    <dsp:sp modelId="{F556989A-2192-4139-98C0-69478956465F}">
      <dsp:nvSpPr>
        <dsp:cNvPr id="0" name=""/>
        <dsp:cNvSpPr/>
      </dsp:nvSpPr>
      <dsp:spPr>
        <a:xfrm>
          <a:off x="1922154" y="1687853"/>
          <a:ext cx="1052274" cy="1052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Charging Stations (csv)</a:t>
          </a:r>
        </a:p>
      </dsp:txBody>
      <dsp:txXfrm>
        <a:off x="2076256" y="1841955"/>
        <a:ext cx="744070" cy="744070"/>
      </dsp:txXfrm>
    </dsp:sp>
    <dsp:sp modelId="{5BF1B979-EFD3-4678-B20E-A5093AA80D68}">
      <dsp:nvSpPr>
        <dsp:cNvPr id="0" name=""/>
        <dsp:cNvSpPr/>
      </dsp:nvSpPr>
      <dsp:spPr>
        <a:xfrm>
          <a:off x="1169193" y="898413"/>
          <a:ext cx="1052274" cy="1052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Census Data (json </a:t>
          </a:r>
          <a:r>
            <a:rPr lang="en-US" sz="900" kern="1200" dirty="0" err="1"/>
            <a:t>api</a:t>
          </a:r>
          <a:r>
            <a:rPr lang="en-US" sz="900" kern="1200" dirty="0"/>
            <a:t> &amp; csv)</a:t>
          </a:r>
        </a:p>
      </dsp:txBody>
      <dsp:txXfrm>
        <a:off x="1323295" y="1052515"/>
        <a:ext cx="744070" cy="744070"/>
      </dsp:txXfrm>
    </dsp:sp>
    <dsp:sp modelId="{9F87A433-A76A-4FB6-9ED8-81E4A4706C3E}">
      <dsp:nvSpPr>
        <dsp:cNvPr id="0" name=""/>
        <dsp:cNvSpPr/>
      </dsp:nvSpPr>
      <dsp:spPr>
        <a:xfrm>
          <a:off x="2244852" y="643997"/>
          <a:ext cx="1052274" cy="10522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 EV Registrations (csv)</a:t>
          </a:r>
        </a:p>
      </dsp:txBody>
      <dsp:txXfrm>
        <a:off x="2398954" y="798099"/>
        <a:ext cx="744070" cy="744070"/>
      </dsp:txXfrm>
    </dsp:sp>
    <dsp:sp modelId="{C9903449-80D0-471A-BF34-11BDBE3E896B}">
      <dsp:nvSpPr>
        <dsp:cNvPr id="0" name=""/>
        <dsp:cNvSpPr/>
      </dsp:nvSpPr>
      <dsp:spPr>
        <a:xfrm>
          <a:off x="701516" y="430736"/>
          <a:ext cx="3273742" cy="261899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2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5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10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6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A527C-7488-4931-9885-E78994709442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0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F6D8B-B80B-4661-B63F-2B8748352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b="1124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96425-70B7-4191-84C2-49BE22C05710}"/>
              </a:ext>
            </a:extLst>
          </p:cNvPr>
          <p:cNvSpPr txBox="1">
            <a:spLocks/>
          </p:cNvSpPr>
          <p:nvPr/>
        </p:nvSpPr>
        <p:spPr>
          <a:xfrm>
            <a:off x="6000750" y="514351"/>
            <a:ext cx="4248150" cy="22000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Munging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972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</a:t>
            </a:r>
          </a:p>
          <a:p>
            <a:pPr lvl="1"/>
            <a:r>
              <a:rPr lang="en-US" dirty="0"/>
              <a:t>What is available and what format is it in?</a:t>
            </a:r>
          </a:p>
          <a:p>
            <a:pPr lvl="1"/>
            <a:r>
              <a:rPr lang="en-US" dirty="0"/>
              <a:t>Exploratory Analysis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Cleansing</a:t>
            </a:r>
          </a:p>
          <a:p>
            <a:pPr lvl="1"/>
            <a:r>
              <a:rPr lang="en-US" dirty="0"/>
              <a:t>Standardize County names</a:t>
            </a:r>
          </a:p>
          <a:p>
            <a:pPr lvl="1"/>
            <a:r>
              <a:rPr lang="en-US" dirty="0"/>
              <a:t>Remove unnecessary records and columns</a:t>
            </a:r>
            <a:endParaRPr lang="en-US" sz="1400" dirty="0"/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Are there missing values?</a:t>
            </a:r>
          </a:p>
          <a:p>
            <a:pPr lvl="1"/>
            <a:endParaRPr lang="en-US" dirty="0"/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2855564"/>
              </p:ext>
            </p:extLst>
          </p:nvPr>
        </p:nvGraphicFramePr>
        <p:xfrm>
          <a:off x="4933950" y="1730375"/>
          <a:ext cx="4676775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Data Munging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AB4BA-B9F6-4AAF-975E-0087BEA8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1" b="11604"/>
          <a:stretch/>
        </p:blipFill>
        <p:spPr>
          <a:xfrm>
            <a:off x="786234" y="1868723"/>
            <a:ext cx="3736339" cy="38674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9E3C65-5ACC-4F38-9623-6C57FDD00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79" y="1868723"/>
            <a:ext cx="4426399" cy="17961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8865FF-B182-4B36-A914-C83CA69EC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78" y="3790159"/>
            <a:ext cx="4426399" cy="19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3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59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Georgia</vt:lpstr>
      <vt:lpstr>Trebuchet MS</vt:lpstr>
      <vt:lpstr>Wingdings 3</vt:lpstr>
      <vt:lpstr>Facet</vt:lpstr>
      <vt:lpstr>PowerPoint Presentation</vt:lpstr>
      <vt:lpstr>Data Munging </vt:lpstr>
      <vt:lpstr>Data Munging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Altricia Latimer</dc:creator>
  <cp:lastModifiedBy>Chrissy Marie</cp:lastModifiedBy>
  <cp:revision>24</cp:revision>
  <dcterms:created xsi:type="dcterms:W3CDTF">2021-04-27T22:50:21Z</dcterms:created>
  <dcterms:modified xsi:type="dcterms:W3CDTF">2021-04-28T21:31:01Z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