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1"/>
  </p:notesMasterIdLst>
  <p:handoutMasterIdLst>
    <p:handoutMasterId r:id="rId12"/>
  </p:handoutMasterIdLst>
  <p:sldIdLst>
    <p:sldId id="267" r:id="rId2"/>
    <p:sldId id="271" r:id="rId3"/>
    <p:sldId id="282" r:id="rId4"/>
    <p:sldId id="273" r:id="rId5"/>
    <p:sldId id="277" r:id="rId6"/>
    <p:sldId id="287" r:id="rId7"/>
    <p:sldId id="289" r:id="rId8"/>
    <p:sldId id="283" r:id="rId9"/>
    <p:sldId id="28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5EF86-E56B-8740-ADA0-875206EC0120}" v="1" dt="2021-04-29T08:54:20.860"/>
    <p1510:client id="{D522C4F5-F918-AE4E-B4E6-78CC4BB76B37}" v="539" dt="2021-04-29T15:54:50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Williams" userId="93cc5edd068c6cfe" providerId="LiveId" clId="{D522C4F5-F918-AE4E-B4E6-78CC4BB76B37}"/>
    <pc:docChg chg="undo custSel addSld delSld modSld sldOrd">
      <pc:chgData name="Joseph Williams" userId="93cc5edd068c6cfe" providerId="LiveId" clId="{D522C4F5-F918-AE4E-B4E6-78CC4BB76B37}" dt="2021-04-29T15:54:50.385" v="539" actId="478"/>
      <pc:docMkLst>
        <pc:docMk/>
      </pc:docMkLst>
      <pc:sldChg chg="del">
        <pc:chgData name="Joseph Williams" userId="93cc5edd068c6cfe" providerId="LiveId" clId="{D522C4F5-F918-AE4E-B4E6-78CC4BB76B37}" dt="2021-04-29T13:26:44.654" v="501" actId="2696"/>
        <pc:sldMkLst>
          <pc:docMk/>
          <pc:sldMk cId="762081027" sldId="270"/>
        </pc:sldMkLst>
      </pc:sldChg>
      <pc:sldChg chg="ord">
        <pc:chgData name="Joseph Williams" userId="93cc5edd068c6cfe" providerId="LiveId" clId="{D522C4F5-F918-AE4E-B4E6-78CC4BB76B37}" dt="2021-04-29T13:29:06.816" v="521" actId="20578"/>
        <pc:sldMkLst>
          <pc:docMk/>
          <pc:sldMk cId="249977872" sldId="271"/>
        </pc:sldMkLst>
      </pc:sldChg>
      <pc:sldChg chg="modSp mod ord">
        <pc:chgData name="Joseph Williams" userId="93cc5edd068c6cfe" providerId="LiveId" clId="{D522C4F5-F918-AE4E-B4E6-78CC4BB76B37}" dt="2021-04-29T13:28:52.395" v="514" actId="20578"/>
        <pc:sldMkLst>
          <pc:docMk/>
          <pc:sldMk cId="1428607047" sldId="273"/>
        </pc:sldMkLst>
        <pc:spChg chg="mod">
          <ac:chgData name="Joseph Williams" userId="93cc5edd068c6cfe" providerId="LiveId" clId="{D522C4F5-F918-AE4E-B4E6-78CC4BB76B37}" dt="2021-04-29T13:26:14.134" v="500" actId="20577"/>
          <ac:spMkLst>
            <pc:docMk/>
            <pc:sldMk cId="1428607047" sldId="273"/>
            <ac:spMk id="12" creationId="{00000000-0000-0000-0000-000000000000}"/>
          </ac:spMkLst>
        </pc:spChg>
        <pc:spChg chg="mod">
          <ac:chgData name="Joseph Williams" userId="93cc5edd068c6cfe" providerId="LiveId" clId="{D522C4F5-F918-AE4E-B4E6-78CC4BB76B37}" dt="2021-04-29T13:25:21.411" v="485" actId="20577"/>
          <ac:spMkLst>
            <pc:docMk/>
            <pc:sldMk cId="1428607047" sldId="273"/>
            <ac:spMk id="16" creationId="{00000000-0000-0000-0000-000000000000}"/>
          </ac:spMkLst>
        </pc:spChg>
      </pc:sldChg>
      <pc:sldChg chg="del">
        <pc:chgData name="Joseph Williams" userId="93cc5edd068c6cfe" providerId="LiveId" clId="{D522C4F5-F918-AE4E-B4E6-78CC4BB76B37}" dt="2021-04-29T13:26:46.609" v="503" actId="2696"/>
        <pc:sldMkLst>
          <pc:docMk/>
          <pc:sldMk cId="3757355931" sldId="274"/>
        </pc:sldMkLst>
      </pc:sldChg>
      <pc:sldChg chg="del">
        <pc:chgData name="Joseph Williams" userId="93cc5edd068c6cfe" providerId="LiveId" clId="{D522C4F5-F918-AE4E-B4E6-78CC4BB76B37}" dt="2021-04-29T13:26:47.487" v="504" actId="2696"/>
        <pc:sldMkLst>
          <pc:docMk/>
          <pc:sldMk cId="726169185" sldId="275"/>
        </pc:sldMkLst>
      </pc:sldChg>
      <pc:sldChg chg="add del">
        <pc:chgData name="Joseph Williams" userId="93cc5edd068c6cfe" providerId="LiveId" clId="{D522C4F5-F918-AE4E-B4E6-78CC4BB76B37}" dt="2021-04-29T13:28:58.784" v="519" actId="2696"/>
        <pc:sldMkLst>
          <pc:docMk/>
          <pc:sldMk cId="1669418864" sldId="276"/>
        </pc:sldMkLst>
      </pc:sldChg>
      <pc:sldChg chg="ord">
        <pc:chgData name="Joseph Williams" userId="93cc5edd068c6cfe" providerId="LiveId" clId="{D522C4F5-F918-AE4E-B4E6-78CC4BB76B37}" dt="2021-04-29T13:29:16.582" v="522" actId="20578"/>
        <pc:sldMkLst>
          <pc:docMk/>
          <pc:sldMk cId="1303301948" sldId="277"/>
        </pc:sldMkLst>
      </pc:sldChg>
      <pc:sldChg chg="del">
        <pc:chgData name="Joseph Williams" userId="93cc5edd068c6cfe" providerId="LiveId" clId="{D522C4F5-F918-AE4E-B4E6-78CC4BB76B37}" dt="2021-04-29T13:26:48.033" v="505" actId="2696"/>
        <pc:sldMkLst>
          <pc:docMk/>
          <pc:sldMk cId="1464733085" sldId="281"/>
        </pc:sldMkLst>
      </pc:sldChg>
      <pc:sldChg chg="ord">
        <pc:chgData name="Joseph Williams" userId="93cc5edd068c6cfe" providerId="LiveId" clId="{D522C4F5-F918-AE4E-B4E6-78CC4BB76B37}" dt="2021-04-29T13:28:53.249" v="516" actId="20578"/>
        <pc:sldMkLst>
          <pc:docMk/>
          <pc:sldMk cId="397299718" sldId="282"/>
        </pc:sldMkLst>
      </pc:sldChg>
      <pc:sldChg chg="add del">
        <pc:chgData name="Joseph Williams" userId="93cc5edd068c6cfe" providerId="LiveId" clId="{D522C4F5-F918-AE4E-B4E6-78CC4BB76B37}" dt="2021-04-29T13:28:52.995" v="515" actId="2696"/>
        <pc:sldMkLst>
          <pc:docMk/>
          <pc:sldMk cId="1959229043" sldId="283"/>
        </pc:sldMkLst>
      </pc:sldChg>
      <pc:sldChg chg="del">
        <pc:chgData name="Joseph Williams" userId="93cc5edd068c6cfe" providerId="LiveId" clId="{D522C4F5-F918-AE4E-B4E6-78CC4BB76B37}" dt="2021-04-29T13:26:45.667" v="502" actId="2696"/>
        <pc:sldMkLst>
          <pc:docMk/>
          <pc:sldMk cId="2765011733" sldId="284"/>
        </pc:sldMkLst>
      </pc:sldChg>
      <pc:sldChg chg="del">
        <pc:chgData name="Joseph Williams" userId="93cc5edd068c6cfe" providerId="LiveId" clId="{D522C4F5-F918-AE4E-B4E6-78CC4BB76B37}" dt="2021-04-29T13:26:49.236" v="506" actId="2696"/>
        <pc:sldMkLst>
          <pc:docMk/>
          <pc:sldMk cId="978754131" sldId="285"/>
        </pc:sldMkLst>
      </pc:sldChg>
      <pc:sldChg chg="add del">
        <pc:chgData name="Joseph Williams" userId="93cc5edd068c6cfe" providerId="LiveId" clId="{D522C4F5-F918-AE4E-B4E6-78CC4BB76B37}" dt="2021-04-29T13:29:00.154" v="520" actId="2696"/>
        <pc:sldMkLst>
          <pc:docMk/>
          <pc:sldMk cId="790883198" sldId="286"/>
        </pc:sldMkLst>
      </pc:sldChg>
      <pc:sldChg chg="add del">
        <pc:chgData name="Joseph Williams" userId="93cc5edd068c6cfe" providerId="LiveId" clId="{D522C4F5-F918-AE4E-B4E6-78CC4BB76B37}" dt="2021-04-29T13:28:51.752" v="513" actId="2696"/>
        <pc:sldMkLst>
          <pc:docMk/>
          <pc:sldMk cId="303185613" sldId="287"/>
        </pc:sldMkLst>
      </pc:sldChg>
      <pc:sldChg chg="addSp delSp modSp mod">
        <pc:chgData name="Joseph Williams" userId="93cc5edd068c6cfe" providerId="LiveId" clId="{D522C4F5-F918-AE4E-B4E6-78CC4BB76B37}" dt="2021-04-29T15:54:50.385" v="539" actId="478"/>
        <pc:sldMkLst>
          <pc:docMk/>
          <pc:sldMk cId="3591836191" sldId="289"/>
        </pc:sldMkLst>
        <pc:spChg chg="add del mod">
          <ac:chgData name="Joseph Williams" userId="93cc5edd068c6cfe" providerId="LiveId" clId="{D522C4F5-F918-AE4E-B4E6-78CC4BB76B37}" dt="2021-04-29T15:54:14.304" v="527"/>
          <ac:spMkLst>
            <pc:docMk/>
            <pc:sldMk cId="3591836191" sldId="289"/>
            <ac:spMk id="2" creationId="{882E7104-3A8C-2941-8DB2-902F2FB6FCAB}"/>
          </ac:spMkLst>
        </pc:spChg>
        <pc:spChg chg="add del mod">
          <ac:chgData name="Joseph Williams" userId="93cc5edd068c6cfe" providerId="LiveId" clId="{D522C4F5-F918-AE4E-B4E6-78CC4BB76B37}" dt="2021-04-29T15:54:37.399" v="535" actId="478"/>
          <ac:spMkLst>
            <pc:docMk/>
            <pc:sldMk cId="3591836191" sldId="289"/>
            <ac:spMk id="3" creationId="{C8FAF29F-1A79-FB40-8820-E563D21C061D}"/>
          </ac:spMkLst>
        </pc:spChg>
        <pc:spChg chg="add del mod">
          <ac:chgData name="Joseph Williams" userId="93cc5edd068c6cfe" providerId="LiveId" clId="{D522C4F5-F918-AE4E-B4E6-78CC4BB76B37}" dt="2021-04-29T15:54:31.146" v="534"/>
          <ac:spMkLst>
            <pc:docMk/>
            <pc:sldMk cId="3591836191" sldId="289"/>
            <ac:spMk id="4" creationId="{9B841051-E4B3-284C-A48D-F14215AE1262}"/>
          </ac:spMkLst>
        </pc:spChg>
        <pc:spChg chg="add del mod">
          <ac:chgData name="Joseph Williams" userId="93cc5edd068c6cfe" providerId="LiveId" clId="{D522C4F5-F918-AE4E-B4E6-78CC4BB76B37}" dt="2021-04-29T15:54:37.399" v="535" actId="478"/>
          <ac:spMkLst>
            <pc:docMk/>
            <pc:sldMk cId="3591836191" sldId="289"/>
            <ac:spMk id="5" creationId="{5CD4A95E-1208-7541-9562-73FE8FFCA39D}"/>
          </ac:spMkLst>
        </pc:spChg>
        <pc:spChg chg="add del mod">
          <ac:chgData name="Joseph Williams" userId="93cc5edd068c6cfe" providerId="LiveId" clId="{D522C4F5-F918-AE4E-B4E6-78CC4BB76B37}" dt="2021-04-29T15:54:50.385" v="539" actId="478"/>
          <ac:spMkLst>
            <pc:docMk/>
            <pc:sldMk cId="3591836191" sldId="289"/>
            <ac:spMk id="6" creationId="{7AAA69F3-7CCC-5F45-B316-C47EE140AC62}"/>
          </ac:spMkLst>
        </pc:spChg>
        <pc:spChg chg="mod">
          <ac:chgData name="Joseph Williams" userId="93cc5edd068c6cfe" providerId="LiveId" clId="{D522C4F5-F918-AE4E-B4E6-78CC4BB76B37}" dt="2021-04-29T15:54:13.908" v="526" actId="1076"/>
          <ac:spMkLst>
            <pc:docMk/>
            <pc:sldMk cId="3591836191" sldId="289"/>
            <ac:spMk id="20" creationId="{2531EF53-06E1-B340-B8BA-0763FC2EFE14}"/>
          </ac:spMkLst>
        </pc:spChg>
      </pc:sldChg>
    </pc:docChg>
  </pc:docChgLst>
  <pc:docChgLst>
    <pc:chgData name="Joseph Williams" userId="93cc5edd068c6cfe" providerId="LiveId" clId="{0645EF86-E56B-8740-ADA0-875206EC0120}"/>
    <pc:docChg chg="undo custSel delSld modSld sldOrd">
      <pc:chgData name="Joseph Williams" userId="93cc5edd068c6cfe" providerId="LiveId" clId="{0645EF86-E56B-8740-ADA0-875206EC0120}" dt="2021-04-29T11:17:58.634" v="555" actId="20577"/>
      <pc:docMkLst>
        <pc:docMk/>
      </pc:docMkLst>
      <pc:sldChg chg="del">
        <pc:chgData name="Joseph Williams" userId="93cc5edd068c6cfe" providerId="LiveId" clId="{0645EF86-E56B-8740-ADA0-875206EC0120}" dt="2021-04-29T00:18:33.392" v="80" actId="2696"/>
        <pc:sldMkLst>
          <pc:docMk/>
          <pc:sldMk cId="3346596536" sldId="268"/>
        </pc:sldMkLst>
      </pc:sldChg>
      <pc:sldChg chg="del">
        <pc:chgData name="Joseph Williams" userId="93cc5edd068c6cfe" providerId="LiveId" clId="{0645EF86-E56B-8740-ADA0-875206EC0120}" dt="2021-04-29T00:18:26.868" v="79" actId="2696"/>
        <pc:sldMkLst>
          <pc:docMk/>
          <pc:sldMk cId="67957042" sldId="269"/>
        </pc:sldMkLst>
      </pc:sldChg>
      <pc:sldChg chg="modSp mod ord">
        <pc:chgData name="Joseph Williams" userId="93cc5edd068c6cfe" providerId="LiveId" clId="{0645EF86-E56B-8740-ADA0-875206EC0120}" dt="2021-04-29T00:23:27.540" v="81" actId="20578"/>
        <pc:sldMkLst>
          <pc:docMk/>
          <pc:sldMk cId="249977872" sldId="271"/>
        </pc:sldMkLst>
        <pc:spChg chg="mod">
          <ac:chgData name="Joseph Williams" userId="93cc5edd068c6cfe" providerId="LiveId" clId="{0645EF86-E56B-8740-ADA0-875206EC0120}" dt="2021-04-29T00:05:06.614" v="22" actId="20577"/>
          <ac:spMkLst>
            <pc:docMk/>
            <pc:sldMk cId="249977872" sldId="271"/>
            <ac:spMk id="2" creationId="{00000000-0000-0000-0000-000000000000}"/>
          </ac:spMkLst>
        </pc:spChg>
      </pc:sldChg>
      <pc:sldChg chg="modSp mod ord">
        <pc:chgData name="Joseph Williams" userId="93cc5edd068c6cfe" providerId="LiveId" clId="{0645EF86-E56B-8740-ADA0-875206EC0120}" dt="2021-04-29T11:17:58.634" v="555" actId="20577"/>
        <pc:sldMkLst>
          <pc:docMk/>
          <pc:sldMk cId="1428607047" sldId="273"/>
        </pc:sldMkLst>
        <pc:spChg chg="mod">
          <ac:chgData name="Joseph Williams" userId="93cc5edd068c6cfe" providerId="LiveId" clId="{0645EF86-E56B-8740-ADA0-875206EC0120}" dt="2021-04-29T00:18:08.488" v="78" actId="1035"/>
          <ac:spMkLst>
            <pc:docMk/>
            <pc:sldMk cId="1428607047" sldId="273"/>
            <ac:spMk id="13" creationId="{00000000-0000-0000-0000-000000000000}"/>
          </ac:spMkLst>
        </pc:spChg>
        <pc:spChg chg="mod">
          <ac:chgData name="Joseph Williams" userId="93cc5edd068c6cfe" providerId="LiveId" clId="{0645EF86-E56B-8740-ADA0-875206EC0120}" dt="2021-04-29T09:03:04.169" v="476" actId="20577"/>
          <ac:spMkLst>
            <pc:docMk/>
            <pc:sldMk cId="1428607047" sldId="273"/>
            <ac:spMk id="14" creationId="{00000000-0000-0000-0000-000000000000}"/>
          </ac:spMkLst>
        </pc:spChg>
        <pc:spChg chg="mod">
          <ac:chgData name="Joseph Williams" userId="93cc5edd068c6cfe" providerId="LiveId" clId="{0645EF86-E56B-8740-ADA0-875206EC0120}" dt="2021-04-29T00:18:08.488" v="78" actId="1035"/>
          <ac:spMkLst>
            <pc:docMk/>
            <pc:sldMk cId="1428607047" sldId="273"/>
            <ac:spMk id="15" creationId="{00000000-0000-0000-0000-000000000000}"/>
          </ac:spMkLst>
        </pc:spChg>
        <pc:spChg chg="mod">
          <ac:chgData name="Joseph Williams" userId="93cc5edd068c6cfe" providerId="LiveId" clId="{0645EF86-E56B-8740-ADA0-875206EC0120}" dt="2021-04-29T11:17:58.634" v="555" actId="20577"/>
          <ac:spMkLst>
            <pc:docMk/>
            <pc:sldMk cId="1428607047" sldId="273"/>
            <ac:spMk id="16" creationId="{00000000-0000-0000-0000-000000000000}"/>
          </ac:spMkLst>
        </pc:spChg>
      </pc:sldChg>
      <pc:sldChg chg="del">
        <pc:chgData name="Joseph Williams" userId="93cc5edd068c6cfe" providerId="LiveId" clId="{0645EF86-E56B-8740-ADA0-875206EC0120}" dt="2021-04-29T00:18:33.392" v="80" actId="2696"/>
        <pc:sldMkLst>
          <pc:docMk/>
          <pc:sldMk cId="2312531367" sldId="278"/>
        </pc:sldMkLst>
      </pc:sldChg>
      <pc:sldChg chg="del">
        <pc:chgData name="Joseph Williams" userId="93cc5edd068c6cfe" providerId="LiveId" clId="{0645EF86-E56B-8740-ADA0-875206EC0120}" dt="2021-04-29T00:18:26.868" v="79" actId="2696"/>
        <pc:sldMkLst>
          <pc:docMk/>
          <pc:sldMk cId="805503380" sldId="279"/>
        </pc:sldMkLst>
      </pc:sldChg>
      <pc:sldChg chg="del">
        <pc:chgData name="Joseph Williams" userId="93cc5edd068c6cfe" providerId="LiveId" clId="{0645EF86-E56B-8740-ADA0-875206EC0120}" dt="2021-04-29T00:18:26.868" v="79" actId="2696"/>
        <pc:sldMkLst>
          <pc:docMk/>
          <pc:sldMk cId="3166979570" sldId="280"/>
        </pc:sldMkLst>
      </pc:sldChg>
      <pc:sldChg chg="modSp mod">
        <pc:chgData name="Joseph Williams" userId="93cc5edd068c6cfe" providerId="LiveId" clId="{0645EF86-E56B-8740-ADA0-875206EC0120}" dt="2021-04-29T00:04:53.327" v="14" actId="20577"/>
        <pc:sldMkLst>
          <pc:docMk/>
          <pc:sldMk cId="397299718" sldId="282"/>
        </pc:sldMkLst>
        <pc:spChg chg="mod">
          <ac:chgData name="Joseph Williams" userId="93cc5edd068c6cfe" providerId="LiveId" clId="{0645EF86-E56B-8740-ADA0-875206EC0120}" dt="2021-04-29T00:04:53.327" v="14" actId="20577"/>
          <ac:spMkLst>
            <pc:docMk/>
            <pc:sldMk cId="397299718" sldId="282"/>
            <ac:spMk id="2" creationId="{3EE96425-70B7-4191-84C2-49BE22C05710}"/>
          </ac:spMkLst>
        </pc:spChg>
      </pc:sldChg>
      <pc:sldChg chg="ord">
        <pc:chgData name="Joseph Williams" userId="93cc5edd068c6cfe" providerId="LiveId" clId="{0645EF86-E56B-8740-ADA0-875206EC0120}" dt="2021-04-29T00:05:20.058" v="23" actId="20578"/>
        <pc:sldMkLst>
          <pc:docMk/>
          <pc:sldMk cId="303185613" sldId="287"/>
        </pc:sldMkLst>
      </pc:sldChg>
      <pc:sldChg chg="ord">
        <pc:chgData name="Joseph Williams" userId="93cc5edd068c6cfe" providerId="LiveId" clId="{0645EF86-E56B-8740-ADA0-875206EC0120}" dt="2021-04-29T00:05:23.541" v="24" actId="20578"/>
        <pc:sldMkLst>
          <pc:docMk/>
          <pc:sldMk cId="3591836191" sldId="28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48CA0-B85B-4458-AC23-3F6299AE7CF2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8074C2-62CA-4AAD-83F9-86A9EA52414A}">
      <dgm:prSet phldrT="[Text]"/>
      <dgm:spPr/>
      <dgm:t>
        <a:bodyPr/>
        <a:lstStyle/>
        <a:p>
          <a:r>
            <a:rPr lang="en-US"/>
            <a:t>Goal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E31E9712-B288-41EB-93BE-1F25BD8AADD3}" type="parTrans" cxnId="{E98F13FA-F723-4894-85E2-4F0C4C71CA7E}">
      <dgm:prSet/>
      <dgm:spPr/>
      <dgm:t>
        <a:bodyPr/>
        <a:lstStyle/>
        <a:p>
          <a:endParaRPr lang="en-US"/>
        </a:p>
      </dgm:t>
    </dgm:pt>
    <dgm:pt modelId="{A45342B1-59A4-4DDF-BE5E-FE6E305D033B}" type="sibTrans" cxnId="{E98F13FA-F723-4894-85E2-4F0C4C71CA7E}">
      <dgm:prSet/>
      <dgm:spPr/>
      <dgm:t>
        <a:bodyPr/>
        <a:lstStyle/>
        <a:p>
          <a:endParaRPr lang="en-US"/>
        </a:p>
      </dgm:t>
    </dgm:pt>
    <dgm:pt modelId="{82992329-2141-41AE-8498-398419F9D342}">
      <dgm:prSet phldrT="[Text]"/>
      <dgm:spPr/>
      <dgm:t>
        <a:bodyPr/>
        <a:lstStyle/>
        <a:p>
          <a:r>
            <a:rPr lang="en-US"/>
            <a:t>Find Data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E81300EC-0913-435C-965C-A88DA29AAB91}" type="parTrans" cxnId="{9F2B6E35-0DC5-44B3-A04E-3980A64C81AC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1 arrow pointing towards goal"/>
        </a:ext>
      </dgm:extLst>
    </dgm:pt>
    <dgm:pt modelId="{28E59B27-8808-4C52-B10D-E7ADC0DB3DF9}" type="sibTrans" cxnId="{9F2B6E35-0DC5-44B3-A04E-3980A64C81AC}">
      <dgm:prSet/>
      <dgm:spPr/>
      <dgm:t>
        <a:bodyPr/>
        <a:lstStyle/>
        <a:p>
          <a:endParaRPr lang="en-US"/>
        </a:p>
      </dgm:t>
    </dgm:pt>
    <dgm:pt modelId="{FC647F25-4DEC-4063-BBDD-F93B2C5E6756}">
      <dgm:prSet phldrT="[Text]"/>
      <dgm:spPr/>
      <dgm:t>
        <a:bodyPr/>
        <a:lstStyle/>
        <a:p>
          <a:r>
            <a:rPr lang="en-US"/>
            <a:t>Clean Data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563D9B7B-235D-4E46-AC66-2AA43E9B3579}" type="parTrans" cxnId="{3483F096-B4B7-45D9-8948-50950B9FE6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2 arrow pointing towards goal"/>
        </a:ext>
      </dgm:extLst>
    </dgm:pt>
    <dgm:pt modelId="{22BFA187-88E4-4EBC-A0B9-A88562F9E4C1}" type="sibTrans" cxnId="{3483F096-B4B7-45D9-8948-50950B9FE6AE}">
      <dgm:prSet/>
      <dgm:spPr/>
      <dgm:t>
        <a:bodyPr/>
        <a:lstStyle/>
        <a:p>
          <a:endParaRPr lang="en-US"/>
        </a:p>
      </dgm:t>
    </dgm:pt>
    <dgm:pt modelId="{ADFE6FFF-2D74-44C2-B492-ED92605EC5A7}">
      <dgm:prSet phldrT="[Text]"/>
      <dgm:spPr/>
      <dgm:t>
        <a:bodyPr/>
        <a:lstStyle/>
        <a:p>
          <a:r>
            <a:rPr lang="en-US"/>
            <a:t>Store Data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BB71E3E-4DF6-458D-88C3-25896F11EB85}" type="parTrans" cxnId="{6D5838E4-CA40-4AC8-9654-0651DC5397F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3 arrow pointing towards goal"/>
        </a:ext>
      </dgm:extLst>
    </dgm:pt>
    <dgm:pt modelId="{9C5D00A8-4F96-44F5-8778-54093F0D050A}" type="sibTrans" cxnId="{6D5838E4-CA40-4AC8-9654-0651DC5397FB}">
      <dgm:prSet/>
      <dgm:spPr/>
      <dgm:t>
        <a:bodyPr/>
        <a:lstStyle/>
        <a:p>
          <a:endParaRPr lang="en-US"/>
        </a:p>
      </dgm:t>
    </dgm:pt>
    <dgm:pt modelId="{32E59B4F-81A0-6742-B80F-8601990DD6D1}">
      <dgm:prSet phldrT="[Text]"/>
      <dgm:spPr/>
      <dgm:t>
        <a:bodyPr/>
        <a:lstStyle/>
        <a:p>
          <a:r>
            <a:rPr lang="en-US"/>
            <a:t>Access Data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F120CE6-905D-1D4A-8D07-7952F3F55557}" type="parTrans" cxnId="{12BCF767-DB69-B447-B442-BA148F3BF3C3}">
      <dgm:prSet/>
      <dgm:spPr/>
      <dgm:t>
        <a:bodyPr/>
        <a:lstStyle/>
        <a:p>
          <a:endParaRPr lang="en-US"/>
        </a:p>
      </dgm:t>
    </dgm:pt>
    <dgm:pt modelId="{59AB4D19-7A7A-184A-9B9A-F552A60098DB}" type="sibTrans" cxnId="{12BCF767-DB69-B447-B442-BA148F3BF3C3}">
      <dgm:prSet/>
      <dgm:spPr/>
      <dgm:t>
        <a:bodyPr/>
        <a:lstStyle/>
        <a:p>
          <a:endParaRPr lang="en-US"/>
        </a:p>
      </dgm:t>
    </dgm:pt>
    <dgm:pt modelId="{E5585288-8076-584A-B2BC-4E103CE9BC9E}">
      <dgm:prSet phldrT="[Text]"/>
      <dgm:spPr/>
      <dgm:t>
        <a:bodyPr/>
        <a:lstStyle/>
        <a:p>
          <a:r>
            <a:rPr lang="en-US"/>
            <a:t>Filter Data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71B33007-CCE7-3D4B-86E8-4CC6A14FA4E2}" type="parTrans" cxnId="{1DCCCEDD-5F5A-D442-A021-9ED810427CE8}">
      <dgm:prSet/>
      <dgm:spPr/>
      <dgm:t>
        <a:bodyPr/>
        <a:lstStyle/>
        <a:p>
          <a:endParaRPr lang="en-US"/>
        </a:p>
      </dgm:t>
    </dgm:pt>
    <dgm:pt modelId="{729669BF-EB9F-D44D-8EF1-53D5BB3CFD6E}" type="sibTrans" cxnId="{1DCCCEDD-5F5A-D442-A021-9ED810427CE8}">
      <dgm:prSet/>
      <dgm:spPr/>
      <dgm:t>
        <a:bodyPr/>
        <a:lstStyle/>
        <a:p>
          <a:endParaRPr lang="en-US"/>
        </a:p>
      </dgm:t>
    </dgm:pt>
    <dgm:pt modelId="{FDD14C42-261B-5B46-B842-B959872EE82A}">
      <dgm:prSet phldrT="[Text]"/>
      <dgm:spPr/>
      <dgm:t>
        <a:bodyPr/>
        <a:lstStyle/>
        <a:p>
          <a:r>
            <a:rPr lang="en-US"/>
            <a:t>Chart Data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C25B775-9276-CB4E-A762-7C80F02A2566}" type="parTrans" cxnId="{56202604-6D7C-4942-9436-30731D9850A8}">
      <dgm:prSet/>
      <dgm:spPr/>
      <dgm:t>
        <a:bodyPr/>
        <a:lstStyle/>
        <a:p>
          <a:endParaRPr lang="en-US"/>
        </a:p>
      </dgm:t>
    </dgm:pt>
    <dgm:pt modelId="{6C1A4A35-739F-7B4B-AA7D-193B6083D925}" type="sibTrans" cxnId="{56202604-6D7C-4942-9436-30731D9850A8}">
      <dgm:prSet/>
      <dgm:spPr/>
      <dgm:t>
        <a:bodyPr/>
        <a:lstStyle/>
        <a:p>
          <a:endParaRPr lang="en-US"/>
        </a:p>
      </dgm:t>
    </dgm:pt>
    <dgm:pt modelId="{4CC2A726-4DF7-4B61-8EA9-C776AA95A549}" type="pres">
      <dgm:prSet presAssocID="{A9F48CA0-B85B-4458-AC23-3F6299AE7CF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52EC72-F44B-4563-8F12-31BE98030C73}" type="pres">
      <dgm:prSet presAssocID="{F58074C2-62CA-4AAD-83F9-86A9EA52414A}" presName="centerShape" presStyleLbl="node0" presStyleIdx="0" presStyleCnt="1"/>
      <dgm:spPr/>
    </dgm:pt>
    <dgm:pt modelId="{0647D637-619C-451F-8084-44E62D21528F}" type="pres">
      <dgm:prSet presAssocID="{E81300EC-0913-435C-965C-A88DA29AAB91}" presName="parTrans" presStyleLbl="bgSibTrans2D1" presStyleIdx="0" presStyleCnt="6"/>
      <dgm:spPr/>
    </dgm:pt>
    <dgm:pt modelId="{15AAAA0F-4593-4F22-B652-8F08B16E55CD}" type="pres">
      <dgm:prSet presAssocID="{82992329-2141-41AE-8498-398419F9D342}" presName="node" presStyleLbl="node1" presStyleIdx="0" presStyleCnt="6">
        <dgm:presLayoutVars>
          <dgm:bulletEnabled val="1"/>
        </dgm:presLayoutVars>
      </dgm:prSet>
      <dgm:spPr/>
    </dgm:pt>
    <dgm:pt modelId="{26F3572A-44B5-40A9-A054-A83B3BCE9750}" type="pres">
      <dgm:prSet presAssocID="{563D9B7B-235D-4E46-AC66-2AA43E9B3579}" presName="parTrans" presStyleLbl="bgSibTrans2D1" presStyleIdx="1" presStyleCnt="6"/>
      <dgm:spPr/>
    </dgm:pt>
    <dgm:pt modelId="{BAD72918-AD54-4A3F-9FE2-7902A2063F5C}" type="pres">
      <dgm:prSet presAssocID="{FC647F25-4DEC-4063-BBDD-F93B2C5E6756}" presName="node" presStyleLbl="node1" presStyleIdx="1" presStyleCnt="6">
        <dgm:presLayoutVars>
          <dgm:bulletEnabled val="1"/>
        </dgm:presLayoutVars>
      </dgm:prSet>
      <dgm:spPr/>
    </dgm:pt>
    <dgm:pt modelId="{1204005B-0B62-484D-8BEB-E7B9E9CE6A61}" type="pres">
      <dgm:prSet presAssocID="{CBB71E3E-4DF6-458D-88C3-25896F11EB85}" presName="parTrans" presStyleLbl="bgSibTrans2D1" presStyleIdx="2" presStyleCnt="6"/>
      <dgm:spPr/>
    </dgm:pt>
    <dgm:pt modelId="{DF4F3CC4-9ADE-4D5A-9D51-11C67A5A8F9F}" type="pres">
      <dgm:prSet presAssocID="{ADFE6FFF-2D74-44C2-B492-ED92605EC5A7}" presName="node" presStyleLbl="node1" presStyleIdx="2" presStyleCnt="6">
        <dgm:presLayoutVars>
          <dgm:bulletEnabled val="1"/>
        </dgm:presLayoutVars>
      </dgm:prSet>
      <dgm:spPr/>
    </dgm:pt>
    <dgm:pt modelId="{3C34002B-14A1-4A43-ADE6-CCE2DAEBF708}" type="pres">
      <dgm:prSet presAssocID="{FF120CE6-905D-1D4A-8D07-7952F3F55557}" presName="parTrans" presStyleLbl="bgSibTrans2D1" presStyleIdx="3" presStyleCnt="6"/>
      <dgm:spPr/>
    </dgm:pt>
    <dgm:pt modelId="{BC3220AD-503A-A840-9E31-1B2AF91CC8DA}" type="pres">
      <dgm:prSet presAssocID="{32E59B4F-81A0-6742-B80F-8601990DD6D1}" presName="node" presStyleLbl="node1" presStyleIdx="3" presStyleCnt="6">
        <dgm:presLayoutVars>
          <dgm:bulletEnabled val="1"/>
        </dgm:presLayoutVars>
      </dgm:prSet>
      <dgm:spPr/>
    </dgm:pt>
    <dgm:pt modelId="{F171755B-89E4-114D-98E8-7778E428BEC4}" type="pres">
      <dgm:prSet presAssocID="{71B33007-CCE7-3D4B-86E8-4CC6A14FA4E2}" presName="parTrans" presStyleLbl="bgSibTrans2D1" presStyleIdx="4" presStyleCnt="6"/>
      <dgm:spPr/>
    </dgm:pt>
    <dgm:pt modelId="{B5BA0E9D-B2EA-B044-9D85-D05A976D334E}" type="pres">
      <dgm:prSet presAssocID="{E5585288-8076-584A-B2BC-4E103CE9BC9E}" presName="node" presStyleLbl="node1" presStyleIdx="4" presStyleCnt="6">
        <dgm:presLayoutVars>
          <dgm:bulletEnabled val="1"/>
        </dgm:presLayoutVars>
      </dgm:prSet>
      <dgm:spPr/>
    </dgm:pt>
    <dgm:pt modelId="{FC03EB6A-F239-9A49-ADC4-E25763B014BD}" type="pres">
      <dgm:prSet presAssocID="{1C25B775-9276-CB4E-A762-7C80F02A2566}" presName="parTrans" presStyleLbl="bgSibTrans2D1" presStyleIdx="5" presStyleCnt="6"/>
      <dgm:spPr/>
    </dgm:pt>
    <dgm:pt modelId="{7F290767-1DFA-2D43-AF0F-2F2F47111C81}" type="pres">
      <dgm:prSet presAssocID="{FDD14C42-261B-5B46-B842-B959872EE82A}" presName="node" presStyleLbl="node1" presStyleIdx="5" presStyleCnt="6">
        <dgm:presLayoutVars>
          <dgm:bulletEnabled val="1"/>
        </dgm:presLayoutVars>
      </dgm:prSet>
      <dgm:spPr/>
    </dgm:pt>
  </dgm:ptLst>
  <dgm:cxnLst>
    <dgm:cxn modelId="{56202604-6D7C-4942-9436-30731D9850A8}" srcId="{F58074C2-62CA-4AAD-83F9-86A9EA52414A}" destId="{FDD14C42-261B-5B46-B842-B959872EE82A}" srcOrd="5" destOrd="0" parTransId="{1C25B775-9276-CB4E-A762-7C80F02A2566}" sibTransId="{6C1A4A35-739F-7B4B-AA7D-193B6083D925}"/>
    <dgm:cxn modelId="{95709704-88CC-418B-B1FA-A6C9A479E333}" type="presOf" srcId="{CBB71E3E-4DF6-458D-88C3-25896F11EB85}" destId="{1204005B-0B62-484D-8BEB-E7B9E9CE6A61}" srcOrd="0" destOrd="0" presId="urn:microsoft.com/office/officeart/2005/8/layout/radial4"/>
    <dgm:cxn modelId="{7A4AF818-C239-4D4F-B475-FEF1C24FF567}" type="presOf" srcId="{A9F48CA0-B85B-4458-AC23-3F6299AE7CF2}" destId="{4CC2A726-4DF7-4B61-8EA9-C776AA95A549}" srcOrd="0" destOrd="0" presId="urn:microsoft.com/office/officeart/2005/8/layout/radial4"/>
    <dgm:cxn modelId="{9F2B6E35-0DC5-44B3-A04E-3980A64C81AC}" srcId="{F58074C2-62CA-4AAD-83F9-86A9EA52414A}" destId="{82992329-2141-41AE-8498-398419F9D342}" srcOrd="0" destOrd="0" parTransId="{E81300EC-0913-435C-965C-A88DA29AAB91}" sibTransId="{28E59B27-8808-4C52-B10D-E7ADC0DB3DF9}"/>
    <dgm:cxn modelId="{A41D363B-8971-6D43-AF09-768A21751FE6}" type="presOf" srcId="{FF120CE6-905D-1D4A-8D07-7952F3F55557}" destId="{3C34002B-14A1-4A43-ADE6-CCE2DAEBF708}" srcOrd="0" destOrd="0" presId="urn:microsoft.com/office/officeart/2005/8/layout/radial4"/>
    <dgm:cxn modelId="{12BCF767-DB69-B447-B442-BA148F3BF3C3}" srcId="{F58074C2-62CA-4AAD-83F9-86A9EA52414A}" destId="{32E59B4F-81A0-6742-B80F-8601990DD6D1}" srcOrd="3" destOrd="0" parTransId="{FF120CE6-905D-1D4A-8D07-7952F3F55557}" sibTransId="{59AB4D19-7A7A-184A-9B9A-F552A60098DB}"/>
    <dgm:cxn modelId="{1CA0974A-4354-486C-B412-C3CF625EF768}" type="presOf" srcId="{E81300EC-0913-435C-965C-A88DA29AAB91}" destId="{0647D637-619C-451F-8084-44E62D21528F}" srcOrd="0" destOrd="0" presId="urn:microsoft.com/office/officeart/2005/8/layout/radial4"/>
    <dgm:cxn modelId="{FFF32158-99E4-4A6E-BFE1-709132315BD0}" type="presOf" srcId="{ADFE6FFF-2D74-44C2-B492-ED92605EC5A7}" destId="{DF4F3CC4-9ADE-4D5A-9D51-11C67A5A8F9F}" srcOrd="0" destOrd="0" presId="urn:microsoft.com/office/officeart/2005/8/layout/radial4"/>
    <dgm:cxn modelId="{A5CCA479-F7E5-4428-81FB-1FFADAC6FC2C}" type="presOf" srcId="{F58074C2-62CA-4AAD-83F9-86A9EA52414A}" destId="{9A52EC72-F44B-4563-8F12-31BE98030C73}" srcOrd="0" destOrd="0" presId="urn:microsoft.com/office/officeart/2005/8/layout/radial4"/>
    <dgm:cxn modelId="{07F0F65A-E5EF-4C50-9999-C2786A9FDF38}" type="presOf" srcId="{563D9B7B-235D-4E46-AC66-2AA43E9B3579}" destId="{26F3572A-44B5-40A9-A054-A83B3BCE9750}" srcOrd="0" destOrd="0" presId="urn:microsoft.com/office/officeart/2005/8/layout/radial4"/>
    <dgm:cxn modelId="{F357258B-9864-3A41-8C02-FA4B949FFA65}" type="presOf" srcId="{32E59B4F-81A0-6742-B80F-8601990DD6D1}" destId="{BC3220AD-503A-A840-9E31-1B2AF91CC8DA}" srcOrd="0" destOrd="0" presId="urn:microsoft.com/office/officeart/2005/8/layout/radial4"/>
    <dgm:cxn modelId="{DCD4CD90-2314-4EFA-9C26-9B7E4F5DCEFD}" type="presOf" srcId="{FC647F25-4DEC-4063-BBDD-F93B2C5E6756}" destId="{BAD72918-AD54-4A3F-9FE2-7902A2063F5C}" srcOrd="0" destOrd="0" presId="urn:microsoft.com/office/officeart/2005/8/layout/radial4"/>
    <dgm:cxn modelId="{3483F096-B4B7-45D9-8948-50950B9FE6AE}" srcId="{F58074C2-62CA-4AAD-83F9-86A9EA52414A}" destId="{FC647F25-4DEC-4063-BBDD-F93B2C5E6756}" srcOrd="1" destOrd="0" parTransId="{563D9B7B-235D-4E46-AC66-2AA43E9B3579}" sibTransId="{22BFA187-88E4-4EBC-A0B9-A88562F9E4C1}"/>
    <dgm:cxn modelId="{BE6CC9AB-9899-4E9E-BAAB-A9E76AC60050}" type="presOf" srcId="{82992329-2141-41AE-8498-398419F9D342}" destId="{15AAAA0F-4593-4F22-B652-8F08B16E55CD}" srcOrd="0" destOrd="0" presId="urn:microsoft.com/office/officeart/2005/8/layout/radial4"/>
    <dgm:cxn modelId="{DEA11DB8-27CC-4547-9466-3A5C1233C364}" type="presOf" srcId="{71B33007-CCE7-3D4B-86E8-4CC6A14FA4E2}" destId="{F171755B-89E4-114D-98E8-7778E428BEC4}" srcOrd="0" destOrd="0" presId="urn:microsoft.com/office/officeart/2005/8/layout/radial4"/>
    <dgm:cxn modelId="{EDCD5FDD-BA27-0C43-A9CF-D332870F9230}" type="presOf" srcId="{E5585288-8076-584A-B2BC-4E103CE9BC9E}" destId="{B5BA0E9D-B2EA-B044-9D85-D05A976D334E}" srcOrd="0" destOrd="0" presId="urn:microsoft.com/office/officeart/2005/8/layout/radial4"/>
    <dgm:cxn modelId="{1DCCCEDD-5F5A-D442-A021-9ED810427CE8}" srcId="{F58074C2-62CA-4AAD-83F9-86A9EA52414A}" destId="{E5585288-8076-584A-B2BC-4E103CE9BC9E}" srcOrd="4" destOrd="0" parTransId="{71B33007-CCE7-3D4B-86E8-4CC6A14FA4E2}" sibTransId="{729669BF-EB9F-D44D-8EF1-53D5BB3CFD6E}"/>
    <dgm:cxn modelId="{6D5838E4-CA40-4AC8-9654-0651DC5397FB}" srcId="{F58074C2-62CA-4AAD-83F9-86A9EA52414A}" destId="{ADFE6FFF-2D74-44C2-B492-ED92605EC5A7}" srcOrd="2" destOrd="0" parTransId="{CBB71E3E-4DF6-458D-88C3-25896F11EB85}" sibTransId="{9C5D00A8-4F96-44F5-8778-54093F0D050A}"/>
    <dgm:cxn modelId="{A81FFCE6-F749-7E48-92AB-4AD58B702888}" type="presOf" srcId="{1C25B775-9276-CB4E-A762-7C80F02A2566}" destId="{FC03EB6A-F239-9A49-ADC4-E25763B014BD}" srcOrd="0" destOrd="0" presId="urn:microsoft.com/office/officeart/2005/8/layout/radial4"/>
    <dgm:cxn modelId="{5A7E0CF1-F274-9A4E-86DD-6FDAA51DD145}" type="presOf" srcId="{FDD14C42-261B-5B46-B842-B959872EE82A}" destId="{7F290767-1DFA-2D43-AF0F-2F2F47111C81}" srcOrd="0" destOrd="0" presId="urn:microsoft.com/office/officeart/2005/8/layout/radial4"/>
    <dgm:cxn modelId="{E98F13FA-F723-4894-85E2-4F0C4C71CA7E}" srcId="{A9F48CA0-B85B-4458-AC23-3F6299AE7CF2}" destId="{F58074C2-62CA-4AAD-83F9-86A9EA52414A}" srcOrd="0" destOrd="0" parTransId="{E31E9712-B288-41EB-93BE-1F25BD8AADD3}" sibTransId="{A45342B1-59A4-4DDF-BE5E-FE6E305D033B}"/>
    <dgm:cxn modelId="{4099DF94-369C-4E6D-93DF-27B6D30830D3}" type="presParOf" srcId="{4CC2A726-4DF7-4B61-8EA9-C776AA95A549}" destId="{9A52EC72-F44B-4563-8F12-31BE98030C73}" srcOrd="0" destOrd="0" presId="urn:microsoft.com/office/officeart/2005/8/layout/radial4"/>
    <dgm:cxn modelId="{C0FFED11-3BE4-469A-B839-D0F979306D5F}" type="presParOf" srcId="{4CC2A726-4DF7-4B61-8EA9-C776AA95A549}" destId="{0647D637-619C-451F-8084-44E62D21528F}" srcOrd="1" destOrd="0" presId="urn:microsoft.com/office/officeart/2005/8/layout/radial4"/>
    <dgm:cxn modelId="{97E22660-0900-4073-9EB6-BECBF8780F10}" type="presParOf" srcId="{4CC2A726-4DF7-4B61-8EA9-C776AA95A549}" destId="{15AAAA0F-4593-4F22-B652-8F08B16E55CD}" srcOrd="2" destOrd="0" presId="urn:microsoft.com/office/officeart/2005/8/layout/radial4"/>
    <dgm:cxn modelId="{BD3D298F-BC83-435E-AA98-56F9295A7605}" type="presParOf" srcId="{4CC2A726-4DF7-4B61-8EA9-C776AA95A549}" destId="{26F3572A-44B5-40A9-A054-A83B3BCE9750}" srcOrd="3" destOrd="0" presId="urn:microsoft.com/office/officeart/2005/8/layout/radial4"/>
    <dgm:cxn modelId="{03C86896-4DC2-403F-B187-5206953488C1}" type="presParOf" srcId="{4CC2A726-4DF7-4B61-8EA9-C776AA95A549}" destId="{BAD72918-AD54-4A3F-9FE2-7902A2063F5C}" srcOrd="4" destOrd="0" presId="urn:microsoft.com/office/officeart/2005/8/layout/radial4"/>
    <dgm:cxn modelId="{F615174A-F6FE-4CDE-8C94-7A7F1783499C}" type="presParOf" srcId="{4CC2A726-4DF7-4B61-8EA9-C776AA95A549}" destId="{1204005B-0B62-484D-8BEB-E7B9E9CE6A61}" srcOrd="5" destOrd="0" presId="urn:microsoft.com/office/officeart/2005/8/layout/radial4"/>
    <dgm:cxn modelId="{D0C2E886-76FB-4050-A208-732C8A2477D6}" type="presParOf" srcId="{4CC2A726-4DF7-4B61-8EA9-C776AA95A549}" destId="{DF4F3CC4-9ADE-4D5A-9D51-11C67A5A8F9F}" srcOrd="6" destOrd="0" presId="urn:microsoft.com/office/officeart/2005/8/layout/radial4"/>
    <dgm:cxn modelId="{88A31323-E090-4D4B-BB54-5585D1E90FE7}" type="presParOf" srcId="{4CC2A726-4DF7-4B61-8EA9-C776AA95A549}" destId="{3C34002B-14A1-4A43-ADE6-CCE2DAEBF708}" srcOrd="7" destOrd="0" presId="urn:microsoft.com/office/officeart/2005/8/layout/radial4"/>
    <dgm:cxn modelId="{29BD2D3C-E427-264C-A84D-C9AE5AEEC5BD}" type="presParOf" srcId="{4CC2A726-4DF7-4B61-8EA9-C776AA95A549}" destId="{BC3220AD-503A-A840-9E31-1B2AF91CC8DA}" srcOrd="8" destOrd="0" presId="urn:microsoft.com/office/officeart/2005/8/layout/radial4"/>
    <dgm:cxn modelId="{DE75A3E2-6AE8-F343-A955-4AFB83F36E6A}" type="presParOf" srcId="{4CC2A726-4DF7-4B61-8EA9-C776AA95A549}" destId="{F171755B-89E4-114D-98E8-7778E428BEC4}" srcOrd="9" destOrd="0" presId="urn:microsoft.com/office/officeart/2005/8/layout/radial4"/>
    <dgm:cxn modelId="{D512E5E7-3B7C-4847-891C-575F4BC2A04E}" type="presParOf" srcId="{4CC2A726-4DF7-4B61-8EA9-C776AA95A549}" destId="{B5BA0E9D-B2EA-B044-9D85-D05A976D334E}" srcOrd="10" destOrd="0" presId="urn:microsoft.com/office/officeart/2005/8/layout/radial4"/>
    <dgm:cxn modelId="{B52FB975-AAD9-EF49-8283-74582706B544}" type="presParOf" srcId="{4CC2A726-4DF7-4B61-8EA9-C776AA95A549}" destId="{FC03EB6A-F239-9A49-ADC4-E25763B014BD}" srcOrd="11" destOrd="0" presId="urn:microsoft.com/office/officeart/2005/8/layout/radial4"/>
    <dgm:cxn modelId="{76938D7B-1CD0-9F41-B671-17BD7B980982}" type="presParOf" srcId="{4CC2A726-4DF7-4B61-8EA9-C776AA95A549}" destId="{7F290767-1DFA-2D43-AF0F-2F2F47111C81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EC72-F44B-4563-8F12-31BE98030C73}">
      <dsp:nvSpPr>
        <dsp:cNvPr id="0" name=""/>
        <dsp:cNvSpPr/>
      </dsp:nvSpPr>
      <dsp:spPr>
        <a:xfrm>
          <a:off x="1531810" y="2065071"/>
          <a:ext cx="1121028" cy="11210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Goal</a:t>
          </a:r>
        </a:p>
      </dsp:txBody>
      <dsp:txXfrm>
        <a:off x="1695981" y="2229242"/>
        <a:ext cx="792686" cy="792686"/>
      </dsp:txXfrm>
    </dsp:sp>
    <dsp:sp modelId="{0647D637-619C-451F-8084-44E62D21528F}">
      <dsp:nvSpPr>
        <dsp:cNvPr id="0" name=""/>
        <dsp:cNvSpPr/>
      </dsp:nvSpPr>
      <dsp:spPr>
        <a:xfrm rot="10800000">
          <a:off x="392782" y="2465839"/>
          <a:ext cx="1076381" cy="31949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AAAA0F-4593-4F22-B652-8F08B16E55CD}">
      <dsp:nvSpPr>
        <dsp:cNvPr id="0" name=""/>
        <dsp:cNvSpPr/>
      </dsp:nvSpPr>
      <dsp:spPr>
        <a:xfrm>
          <a:off x="422" y="2311697"/>
          <a:ext cx="784719" cy="62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Find Data</a:t>
          </a:r>
        </a:p>
      </dsp:txBody>
      <dsp:txXfrm>
        <a:off x="18809" y="2330084"/>
        <a:ext cx="747945" cy="591001"/>
      </dsp:txXfrm>
    </dsp:sp>
    <dsp:sp modelId="{26F3572A-44B5-40A9-A054-A83B3BCE9750}">
      <dsp:nvSpPr>
        <dsp:cNvPr id="0" name=""/>
        <dsp:cNvSpPr/>
      </dsp:nvSpPr>
      <dsp:spPr>
        <a:xfrm rot="12960000">
          <a:off x="614581" y="1783213"/>
          <a:ext cx="1076381" cy="31949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D72918-AD54-4A3F-9FE2-7902A2063F5C}">
      <dsp:nvSpPr>
        <dsp:cNvPr id="0" name=""/>
        <dsp:cNvSpPr/>
      </dsp:nvSpPr>
      <dsp:spPr>
        <a:xfrm>
          <a:off x="325006" y="1312731"/>
          <a:ext cx="784719" cy="62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Clean Data</a:t>
          </a:r>
        </a:p>
      </dsp:txBody>
      <dsp:txXfrm>
        <a:off x="343393" y="1331118"/>
        <a:ext cx="747945" cy="591001"/>
      </dsp:txXfrm>
    </dsp:sp>
    <dsp:sp modelId="{1204005B-0B62-484D-8BEB-E7B9E9CE6A61}">
      <dsp:nvSpPr>
        <dsp:cNvPr id="0" name=""/>
        <dsp:cNvSpPr/>
      </dsp:nvSpPr>
      <dsp:spPr>
        <a:xfrm rot="15120000">
          <a:off x="1195256" y="1361328"/>
          <a:ext cx="1076381" cy="31949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4F3CC4-9ADE-4D5A-9D51-11C67A5A8F9F}">
      <dsp:nvSpPr>
        <dsp:cNvPr id="0" name=""/>
        <dsp:cNvSpPr/>
      </dsp:nvSpPr>
      <dsp:spPr>
        <a:xfrm>
          <a:off x="1174777" y="695337"/>
          <a:ext cx="784719" cy="62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Store Data</a:t>
          </a:r>
        </a:p>
      </dsp:txBody>
      <dsp:txXfrm>
        <a:off x="1193164" y="713724"/>
        <a:ext cx="747945" cy="591001"/>
      </dsp:txXfrm>
    </dsp:sp>
    <dsp:sp modelId="{3C34002B-14A1-4A43-ADE6-CCE2DAEBF708}">
      <dsp:nvSpPr>
        <dsp:cNvPr id="0" name=""/>
        <dsp:cNvSpPr/>
      </dsp:nvSpPr>
      <dsp:spPr>
        <a:xfrm rot="17280000">
          <a:off x="1913011" y="1361328"/>
          <a:ext cx="1076381" cy="31949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3220AD-503A-A840-9E31-1B2AF91CC8DA}">
      <dsp:nvSpPr>
        <dsp:cNvPr id="0" name=""/>
        <dsp:cNvSpPr/>
      </dsp:nvSpPr>
      <dsp:spPr>
        <a:xfrm>
          <a:off x="2225152" y="695337"/>
          <a:ext cx="784719" cy="62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Access Data</a:t>
          </a:r>
        </a:p>
      </dsp:txBody>
      <dsp:txXfrm>
        <a:off x="2243539" y="713724"/>
        <a:ext cx="747945" cy="591001"/>
      </dsp:txXfrm>
    </dsp:sp>
    <dsp:sp modelId="{F171755B-89E4-114D-98E8-7778E428BEC4}">
      <dsp:nvSpPr>
        <dsp:cNvPr id="0" name=""/>
        <dsp:cNvSpPr/>
      </dsp:nvSpPr>
      <dsp:spPr>
        <a:xfrm rot="19440000">
          <a:off x="2493687" y="1783213"/>
          <a:ext cx="1076381" cy="31949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BA0E9D-B2EA-B044-9D85-D05A976D334E}">
      <dsp:nvSpPr>
        <dsp:cNvPr id="0" name=""/>
        <dsp:cNvSpPr/>
      </dsp:nvSpPr>
      <dsp:spPr>
        <a:xfrm>
          <a:off x="3074923" y="1312731"/>
          <a:ext cx="784719" cy="62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Filter Data</a:t>
          </a:r>
        </a:p>
      </dsp:txBody>
      <dsp:txXfrm>
        <a:off x="3093310" y="1331118"/>
        <a:ext cx="747945" cy="591001"/>
      </dsp:txXfrm>
    </dsp:sp>
    <dsp:sp modelId="{FC03EB6A-F239-9A49-ADC4-E25763B014BD}">
      <dsp:nvSpPr>
        <dsp:cNvPr id="0" name=""/>
        <dsp:cNvSpPr/>
      </dsp:nvSpPr>
      <dsp:spPr>
        <a:xfrm>
          <a:off x="2715485" y="2465839"/>
          <a:ext cx="1076381" cy="31949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F290767-1DFA-2D43-AF0F-2F2F47111C81}">
      <dsp:nvSpPr>
        <dsp:cNvPr id="0" name=""/>
        <dsp:cNvSpPr/>
      </dsp:nvSpPr>
      <dsp:spPr>
        <a:xfrm>
          <a:off x="3399507" y="2311697"/>
          <a:ext cx="784719" cy="627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Chart Data</a:t>
          </a:r>
        </a:p>
      </dsp:txBody>
      <dsp:txXfrm>
        <a:off x="3417894" y="2330084"/>
        <a:ext cx="747945" cy="591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88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529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39550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624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0103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866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62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39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5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98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20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5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29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61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8A527C-7488-4931-9885-E78994709442}"/>
              </a:ext>
            </a:extLst>
          </p:cNvPr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0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405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44FFE-4BDB-4301-83D8-FE8B25E7CF5A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4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ar-green-vehicle-automobile-3386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09575"/>
            <a:ext cx="9458324" cy="1636713"/>
          </a:xfrm>
        </p:spPr>
        <p:txBody>
          <a:bodyPr/>
          <a:lstStyle/>
          <a:p>
            <a:r>
              <a:rPr lang="en-US"/>
              <a:t>Florida Electric Vehicles (EV)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199" y="4686300"/>
            <a:ext cx="2339803" cy="2000250"/>
          </a:xfrm>
        </p:spPr>
        <p:txBody>
          <a:bodyPr>
            <a:normAutofit lnSpcReduction="10000"/>
          </a:bodyPr>
          <a:lstStyle/>
          <a:p>
            <a:r>
              <a:rPr lang="en-US" sz="2000" b="1" u="sng">
                <a:solidFill>
                  <a:schemeClr val="bg1"/>
                </a:solidFill>
              </a:rPr>
              <a:t>Presented by </a:t>
            </a:r>
          </a:p>
          <a:p>
            <a:r>
              <a:rPr lang="en-US" sz="2000" b="1">
                <a:solidFill>
                  <a:schemeClr val="bg1"/>
                </a:solidFill>
              </a:rPr>
              <a:t>Sam </a:t>
            </a:r>
            <a:r>
              <a:rPr lang="en-US" sz="2000" b="1" err="1">
                <a:solidFill>
                  <a:schemeClr val="bg1"/>
                </a:solidFill>
              </a:rPr>
              <a:t>Azhari</a:t>
            </a:r>
            <a:endParaRPr lang="en-US" sz="2000" b="1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</a:rPr>
              <a:t>Christina </a:t>
            </a:r>
            <a:r>
              <a:rPr lang="en-US" sz="2000" b="1" err="1">
                <a:solidFill>
                  <a:schemeClr val="bg1"/>
                </a:solidFill>
              </a:rPr>
              <a:t>Gangi</a:t>
            </a:r>
            <a:endParaRPr lang="en-US" sz="2000" b="1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</a:rPr>
              <a:t>Joseph Williams</a:t>
            </a:r>
          </a:p>
          <a:p>
            <a:r>
              <a:rPr lang="en-US" sz="2000" b="1">
                <a:solidFill>
                  <a:schemeClr val="bg1"/>
                </a:solidFill>
              </a:rPr>
              <a:t>Altricia Latimer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FB4D7-A79B-4C6D-8328-BE423ABBA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93863" y="3095213"/>
            <a:ext cx="5362575" cy="268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487162" cy="3880772"/>
          </a:xfrm>
        </p:spPr>
        <p:txBody>
          <a:bodyPr/>
          <a:lstStyle/>
          <a:p>
            <a:endParaRPr lang="en-US"/>
          </a:p>
          <a:p>
            <a:r>
              <a:rPr lang="en-US"/>
              <a:t>Find Data</a:t>
            </a:r>
          </a:p>
          <a:p>
            <a:r>
              <a:rPr lang="en-US"/>
              <a:t>Clean Data</a:t>
            </a:r>
          </a:p>
          <a:p>
            <a:r>
              <a:rPr lang="en-US"/>
              <a:t>Store Data</a:t>
            </a:r>
          </a:p>
          <a:p>
            <a:r>
              <a:rPr lang="en-US"/>
              <a:t>Access Data</a:t>
            </a:r>
          </a:p>
          <a:p>
            <a:r>
              <a:rPr lang="en-US"/>
              <a:t>Filter Data</a:t>
            </a:r>
          </a:p>
          <a:p>
            <a:r>
              <a:rPr lang="en-US"/>
              <a:t>Chart Data</a:t>
            </a:r>
          </a:p>
        </p:txBody>
      </p:sp>
      <p:graphicFrame>
        <p:nvGraphicFramePr>
          <p:cNvPr id="5" name="Content Placeholder 4" descr="Converging radial diagram showing relationship of 3 steps pointing towards a central goal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7623166"/>
              </p:ext>
            </p:extLst>
          </p:nvPr>
        </p:nvGraphicFramePr>
        <p:xfrm>
          <a:off x="5089352" y="1930400"/>
          <a:ext cx="418465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77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FF6D8B-B80B-4661-B63F-2B8748352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E96425-70B7-4191-84C2-49BE22C05710}"/>
              </a:ext>
            </a:extLst>
          </p:cNvPr>
          <p:cNvSpPr txBox="1">
            <a:spLocks/>
          </p:cNvSpPr>
          <p:nvPr/>
        </p:nvSpPr>
        <p:spPr>
          <a:xfrm>
            <a:off x="6000750" y="514350"/>
            <a:ext cx="4248150" cy="25622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Coding Approach</a:t>
            </a:r>
          </a:p>
        </p:txBody>
      </p:sp>
    </p:spTree>
    <p:extLst>
      <p:ext uri="{BB962C8B-B14F-4D97-AF65-F5344CB8AC3E}">
        <p14:creationId xmlns:p14="http://schemas.microsoft.com/office/powerpoint/2010/main" val="397299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Approach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75745" y="1524171"/>
            <a:ext cx="4185623" cy="576262"/>
          </a:xfrm>
        </p:spPr>
        <p:txBody>
          <a:bodyPr/>
          <a:lstStyle/>
          <a:p>
            <a:r>
              <a:rPr lang="en-US"/>
              <a:t>Access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75745" y="2100433"/>
            <a:ext cx="4185623" cy="3304117"/>
          </a:xfrm>
        </p:spPr>
        <p:txBody>
          <a:bodyPr>
            <a:normAutofit lnSpcReduction="10000"/>
          </a:bodyPr>
          <a:lstStyle/>
          <a:p>
            <a:r>
              <a:rPr lang="en-US"/>
              <a:t>Setup a Flask app</a:t>
            </a:r>
          </a:p>
          <a:p>
            <a:r>
              <a:rPr lang="en-US"/>
              <a:t>Connect to SQLite DB</a:t>
            </a:r>
          </a:p>
          <a:p>
            <a:r>
              <a:rPr lang="en-US"/>
              <a:t>Setup 2 app routes</a:t>
            </a:r>
          </a:p>
          <a:p>
            <a:pPr lvl="1"/>
            <a:r>
              <a:rPr lang="en-US"/>
              <a:t>Home</a:t>
            </a:r>
          </a:p>
          <a:p>
            <a:pPr lvl="2"/>
            <a:r>
              <a:rPr lang="en-US"/>
              <a:t>Renders </a:t>
            </a:r>
            <a:r>
              <a:rPr lang="en-US" err="1"/>
              <a:t>index.html</a:t>
            </a:r>
            <a:r>
              <a:rPr lang="en-US"/>
              <a:t> template</a:t>
            </a:r>
          </a:p>
          <a:p>
            <a:pPr lvl="1"/>
            <a:r>
              <a:rPr lang="en-US"/>
              <a:t>Data</a:t>
            </a:r>
          </a:p>
          <a:p>
            <a:pPr lvl="2"/>
            <a:r>
              <a:rPr lang="en-US"/>
              <a:t>Runs SQL query to join tables</a:t>
            </a:r>
          </a:p>
          <a:p>
            <a:pPr lvl="2"/>
            <a:r>
              <a:rPr lang="en-US"/>
              <a:t>Returns query to json</a:t>
            </a:r>
          </a:p>
          <a:p>
            <a:r>
              <a:rPr lang="en-US"/>
              <a:t>Additional json files for map layers</a:t>
            </a:r>
          </a:p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088383" y="1524171"/>
            <a:ext cx="4185618" cy="576262"/>
          </a:xfrm>
        </p:spPr>
        <p:txBody>
          <a:bodyPr/>
          <a:lstStyle/>
          <a:p>
            <a:r>
              <a:rPr lang="en-US"/>
              <a:t>Filter Data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5088384" y="2100433"/>
            <a:ext cx="4185617" cy="3304117"/>
          </a:xfrm>
        </p:spPr>
        <p:txBody>
          <a:bodyPr>
            <a:normAutofit lnSpcReduction="10000"/>
          </a:bodyPr>
          <a:lstStyle/>
          <a:p>
            <a:r>
              <a:rPr lang="en-US"/>
              <a:t>Read json from data route with D3</a:t>
            </a:r>
          </a:p>
          <a:p>
            <a:r>
              <a:rPr lang="en-US"/>
              <a:t>Used .map and .filter to create unique variable with data needed for each specific visual</a:t>
            </a:r>
          </a:p>
          <a:p>
            <a:r>
              <a:rPr lang="en-US"/>
              <a:t>Passed that variable to build chart helper functions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0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letting us share our story!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1DE29613-B19C-4541-92B5-5CA589E9AE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33" b="533"/>
          <a:stretch>
            <a:fillRect/>
          </a:stretch>
        </p:blipFill>
        <p:spPr>
          <a:xfrm>
            <a:off x="1323974" y="1164059"/>
            <a:ext cx="7378527" cy="3300783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01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Approach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CFDB7979-60B6-4744-9A10-C09ACD846DDF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3260151" cy="269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Store Data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3C05B932-C32C-AC48-ABFA-60F0A985D29F}"/>
              </a:ext>
            </a:extLst>
          </p:cNvPr>
          <p:cNvSpPr txBox="1">
            <a:spLocks/>
          </p:cNvSpPr>
          <p:nvPr/>
        </p:nvSpPr>
        <p:spPr>
          <a:xfrm>
            <a:off x="677334" y="2200124"/>
            <a:ext cx="3260151" cy="1546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SQLite Database </a:t>
            </a:r>
          </a:p>
          <a:p>
            <a:pPr lvl="1"/>
            <a:r>
              <a:rPr lang="en-US" sz="1400"/>
              <a:t>Vehicle table</a:t>
            </a:r>
          </a:p>
          <a:p>
            <a:pPr lvl="1"/>
            <a:r>
              <a:rPr lang="en-US" sz="1400"/>
              <a:t>County table</a:t>
            </a:r>
          </a:p>
          <a:p>
            <a:pPr lvl="1"/>
            <a:r>
              <a:rPr lang="en-US" sz="1400"/>
              <a:t>Registration table</a:t>
            </a:r>
          </a:p>
          <a:p>
            <a:pPr lvl="1"/>
            <a:r>
              <a:rPr lang="en-US" sz="1400"/>
              <a:t>Demographic table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1ED9EEE3-5A9A-A843-9368-471AC3A98186}"/>
              </a:ext>
            </a:extLst>
          </p:cNvPr>
          <p:cNvSpPr txBox="1">
            <a:spLocks/>
          </p:cNvSpPr>
          <p:nvPr/>
        </p:nvSpPr>
        <p:spPr>
          <a:xfrm>
            <a:off x="4871704" y="1930400"/>
            <a:ext cx="3260151" cy="269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Access Data</a:t>
            </a:r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2531EF53-06E1-B340-B8BA-0763FC2EFE14}"/>
              </a:ext>
            </a:extLst>
          </p:cNvPr>
          <p:cNvSpPr txBox="1">
            <a:spLocks/>
          </p:cNvSpPr>
          <p:nvPr/>
        </p:nvSpPr>
        <p:spPr>
          <a:xfrm>
            <a:off x="4871704" y="2200124"/>
            <a:ext cx="3260151" cy="1546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Combined data using SQL query</a:t>
            </a:r>
          </a:p>
          <a:p>
            <a:r>
              <a:rPr lang="en-US" sz="1400"/>
              <a:t>Deployed data in json format using Flask app route</a:t>
            </a:r>
          </a:p>
          <a:p>
            <a:endParaRPr lang="en-US" sz="1400"/>
          </a:p>
        </p:txBody>
      </p:sp>
      <p:pic>
        <p:nvPicPr>
          <p:cNvPr id="9" name="Picture 8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062085B5-DB56-9748-85A2-83CD34118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82" y="4016368"/>
            <a:ext cx="2403114" cy="251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Approach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CFDB7979-60B6-4744-9A10-C09ACD846DDF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3260151" cy="269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Filter Data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3C05B932-C32C-AC48-ABFA-60F0A985D29F}"/>
              </a:ext>
            </a:extLst>
          </p:cNvPr>
          <p:cNvSpPr txBox="1">
            <a:spLocks/>
          </p:cNvSpPr>
          <p:nvPr/>
        </p:nvSpPr>
        <p:spPr>
          <a:xfrm>
            <a:off x="677334" y="2200124"/>
            <a:ext cx="3260151" cy="1546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SQLite Database </a:t>
            </a:r>
          </a:p>
          <a:p>
            <a:pPr lvl="1"/>
            <a:r>
              <a:rPr lang="en-US" sz="1400"/>
              <a:t>Vehicle table</a:t>
            </a:r>
          </a:p>
          <a:p>
            <a:pPr lvl="1"/>
            <a:r>
              <a:rPr lang="en-US" sz="1400"/>
              <a:t>County table</a:t>
            </a:r>
          </a:p>
          <a:p>
            <a:pPr lvl="1"/>
            <a:r>
              <a:rPr lang="en-US" sz="1400"/>
              <a:t>Registration table</a:t>
            </a:r>
          </a:p>
          <a:p>
            <a:pPr lvl="1"/>
            <a:r>
              <a:rPr lang="en-US" sz="1400"/>
              <a:t>Demographic table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1ED9EEE3-5A9A-A843-9368-471AC3A98186}"/>
              </a:ext>
            </a:extLst>
          </p:cNvPr>
          <p:cNvSpPr txBox="1">
            <a:spLocks/>
          </p:cNvSpPr>
          <p:nvPr/>
        </p:nvSpPr>
        <p:spPr>
          <a:xfrm>
            <a:off x="4871704" y="1930400"/>
            <a:ext cx="3260151" cy="269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Chart Data</a:t>
            </a:r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2531EF53-06E1-B340-B8BA-0763FC2EFE14}"/>
              </a:ext>
            </a:extLst>
          </p:cNvPr>
          <p:cNvSpPr txBox="1">
            <a:spLocks/>
          </p:cNvSpPr>
          <p:nvPr/>
        </p:nvSpPr>
        <p:spPr>
          <a:xfrm>
            <a:off x="4871704" y="2200124"/>
            <a:ext cx="3260151" cy="1546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D3 Bar Chart </a:t>
            </a:r>
          </a:p>
          <a:p>
            <a:r>
              <a:rPr lang="en-US" sz="1400" err="1"/>
              <a:t>Plotly</a:t>
            </a:r>
            <a:r>
              <a:rPr lang="en-US" sz="1400"/>
              <a:t> Pie Chart</a:t>
            </a:r>
          </a:p>
          <a:p>
            <a:r>
              <a:rPr lang="en-US" sz="1400"/>
              <a:t>Leaflet Map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91836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Approach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75745" y="2137120"/>
            <a:ext cx="3260151" cy="269724"/>
          </a:xfrm>
        </p:spPr>
        <p:txBody>
          <a:bodyPr/>
          <a:lstStyle/>
          <a:p>
            <a:r>
              <a:rPr lang="en-US" sz="1600" b="1"/>
              <a:t>Find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75745" y="2430707"/>
            <a:ext cx="3260151" cy="154652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All data was for 2018,2019,2020</a:t>
            </a:r>
          </a:p>
          <a:p>
            <a:r>
              <a:rPr lang="en-US"/>
              <a:t>CSV of EV Registrations by county</a:t>
            </a:r>
          </a:p>
          <a:p>
            <a:r>
              <a:rPr lang="en-US"/>
              <a:t>CSV of EV Charging stations</a:t>
            </a:r>
          </a:p>
          <a:p>
            <a:r>
              <a:rPr lang="en-US"/>
              <a:t>API of Population &amp; Income by county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00696580-2428-704F-9073-3DDC04D0B721}"/>
              </a:ext>
            </a:extLst>
          </p:cNvPr>
          <p:cNvSpPr txBox="1">
            <a:spLocks/>
          </p:cNvSpPr>
          <p:nvPr/>
        </p:nvSpPr>
        <p:spPr>
          <a:xfrm>
            <a:off x="4870115" y="2137120"/>
            <a:ext cx="3260151" cy="269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Clean Data</a:t>
            </a: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F75B982E-56A6-5D4C-9F4A-0895FB8C070F}"/>
              </a:ext>
            </a:extLst>
          </p:cNvPr>
          <p:cNvSpPr txBox="1">
            <a:spLocks/>
          </p:cNvSpPr>
          <p:nvPr/>
        </p:nvSpPr>
        <p:spPr>
          <a:xfrm>
            <a:off x="4870115" y="2406844"/>
            <a:ext cx="3260151" cy="1546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Utilized Pandas and Python for most data cleaning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CFDB7979-60B6-4744-9A10-C09ACD846DDF}"/>
              </a:ext>
            </a:extLst>
          </p:cNvPr>
          <p:cNvSpPr txBox="1">
            <a:spLocks/>
          </p:cNvSpPr>
          <p:nvPr/>
        </p:nvSpPr>
        <p:spPr>
          <a:xfrm>
            <a:off x="675745" y="4278208"/>
            <a:ext cx="3260151" cy="269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Store Data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3C05B932-C32C-AC48-ABFA-60F0A985D29F}"/>
              </a:ext>
            </a:extLst>
          </p:cNvPr>
          <p:cNvSpPr txBox="1">
            <a:spLocks/>
          </p:cNvSpPr>
          <p:nvPr/>
        </p:nvSpPr>
        <p:spPr>
          <a:xfrm>
            <a:off x="675745" y="4547932"/>
            <a:ext cx="3260151" cy="1546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SQLite Database </a:t>
            </a:r>
          </a:p>
          <a:p>
            <a:pPr lvl="1"/>
            <a:r>
              <a:rPr lang="en-US" sz="1400"/>
              <a:t>Vehicle table</a:t>
            </a:r>
          </a:p>
          <a:p>
            <a:pPr lvl="1"/>
            <a:r>
              <a:rPr lang="en-US" sz="1400"/>
              <a:t>County table</a:t>
            </a:r>
          </a:p>
          <a:p>
            <a:pPr lvl="1"/>
            <a:r>
              <a:rPr lang="en-US" sz="1400"/>
              <a:t>Registration table</a:t>
            </a:r>
          </a:p>
          <a:p>
            <a:pPr lvl="1"/>
            <a:r>
              <a:rPr lang="en-US" sz="1400"/>
              <a:t>Demographic table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1ED9EEE3-5A9A-A843-9368-471AC3A98186}"/>
              </a:ext>
            </a:extLst>
          </p:cNvPr>
          <p:cNvSpPr txBox="1">
            <a:spLocks/>
          </p:cNvSpPr>
          <p:nvPr/>
        </p:nvSpPr>
        <p:spPr>
          <a:xfrm>
            <a:off x="4870115" y="4278208"/>
            <a:ext cx="3260151" cy="269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Access Data</a:t>
            </a:r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2531EF53-06E1-B340-B8BA-0763FC2EFE14}"/>
              </a:ext>
            </a:extLst>
          </p:cNvPr>
          <p:cNvSpPr txBox="1">
            <a:spLocks/>
          </p:cNvSpPr>
          <p:nvPr/>
        </p:nvSpPr>
        <p:spPr>
          <a:xfrm>
            <a:off x="4870115" y="4547932"/>
            <a:ext cx="3260151" cy="1546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Combined data using SQL query</a:t>
            </a:r>
          </a:p>
          <a:p>
            <a:r>
              <a:rPr lang="en-US" sz="1400"/>
              <a:t>Deployed data in json format using Flask app route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59229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Approach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55258" y="2137120"/>
            <a:ext cx="3260151" cy="269724"/>
          </a:xfrm>
        </p:spPr>
        <p:txBody>
          <a:bodyPr/>
          <a:lstStyle/>
          <a:p>
            <a:r>
              <a:rPr lang="en-US" sz="1600" b="1"/>
              <a:t>Find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755258" y="2430707"/>
            <a:ext cx="3260151" cy="154652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All data was for 2018,2019,2020</a:t>
            </a:r>
          </a:p>
          <a:p>
            <a:r>
              <a:rPr lang="en-US"/>
              <a:t>CSV of EV Registrations by county</a:t>
            </a:r>
          </a:p>
          <a:p>
            <a:r>
              <a:rPr lang="en-US"/>
              <a:t>CSV of EV Charging stations</a:t>
            </a:r>
          </a:p>
          <a:p>
            <a:r>
              <a:rPr lang="en-US"/>
              <a:t>API of Population &amp; Income by county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00696580-2428-704F-9073-3DDC04D0B721}"/>
              </a:ext>
            </a:extLst>
          </p:cNvPr>
          <p:cNvSpPr txBox="1">
            <a:spLocks/>
          </p:cNvSpPr>
          <p:nvPr/>
        </p:nvSpPr>
        <p:spPr>
          <a:xfrm>
            <a:off x="5655306" y="2137120"/>
            <a:ext cx="3260151" cy="269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Clean Data</a:t>
            </a: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F75B982E-56A6-5D4C-9F4A-0895FB8C070F}"/>
              </a:ext>
            </a:extLst>
          </p:cNvPr>
          <p:cNvSpPr txBox="1">
            <a:spLocks/>
          </p:cNvSpPr>
          <p:nvPr/>
        </p:nvSpPr>
        <p:spPr>
          <a:xfrm>
            <a:off x="5655306" y="2406844"/>
            <a:ext cx="3260151" cy="1546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Utilized Pandas and Python for most data cleaning</a:t>
            </a:r>
          </a:p>
        </p:txBody>
      </p:sp>
      <p:pic>
        <p:nvPicPr>
          <p:cNvPr id="1026" name="Picture 2" descr="Annual Survey of Entrepreneurs">
            <a:extLst>
              <a:ext uri="{FF2B5EF4-FFF2-40B4-BE49-F238E27FC236}">
                <a16:creationId xmlns:a16="http://schemas.microsoft.com/office/drawing/2014/main" id="{910CE552-BC92-814F-96C9-E7313F44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58" y="3946802"/>
            <a:ext cx="1870044" cy="98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las EV Hub Logo">
            <a:extLst>
              <a:ext uri="{FF2B5EF4-FFF2-40B4-BE49-F238E27FC236}">
                <a16:creationId xmlns:a16="http://schemas.microsoft.com/office/drawing/2014/main" id="{5BA0B0A7-B70D-D645-AAAB-2886D34A7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042" y="4029461"/>
            <a:ext cx="1739349" cy="7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8199390-F3D6-3F49-98E2-4B990F8F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021" y="5154544"/>
            <a:ext cx="27178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C4E8098-BEFD-7746-95E0-BC86B26E9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306" y="3674938"/>
            <a:ext cx="3071251" cy="257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59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Florida Electric Vehicles (EV)</vt:lpstr>
      <vt:lpstr>Project Overview</vt:lpstr>
      <vt:lpstr>PowerPoint Presentation</vt:lpstr>
      <vt:lpstr>Coding Approach</vt:lpstr>
      <vt:lpstr>Thank you letting us share our story!</vt:lpstr>
      <vt:lpstr>Coding Approach</vt:lpstr>
      <vt:lpstr>Coding Approach</vt:lpstr>
      <vt:lpstr>Coding Approach</vt:lpstr>
      <vt:lpstr>Coding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Altricia Latimer</dc:creator>
  <cp:revision>1</cp:revision>
  <dcterms:created xsi:type="dcterms:W3CDTF">2021-04-27T22:50:21Z</dcterms:created>
  <dcterms:modified xsi:type="dcterms:W3CDTF">2021-04-29T15:54:58Z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