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handoutMasterIdLst>
    <p:handoutMasterId r:id="rId22"/>
  </p:handoutMasterIdLst>
  <p:sldIdLst>
    <p:sldId id="267" r:id="rId2"/>
    <p:sldId id="268" r:id="rId3"/>
    <p:sldId id="278" r:id="rId4"/>
    <p:sldId id="279" r:id="rId5"/>
    <p:sldId id="280" r:id="rId6"/>
    <p:sldId id="269" r:id="rId7"/>
    <p:sldId id="282" r:id="rId8"/>
    <p:sldId id="283" r:id="rId9"/>
    <p:sldId id="270" r:id="rId10"/>
    <p:sldId id="285" r:id="rId11"/>
    <p:sldId id="271" r:id="rId12"/>
    <p:sldId id="284" r:id="rId13"/>
    <p:sldId id="273" r:id="rId14"/>
    <p:sldId id="274" r:id="rId15"/>
    <p:sldId id="275" r:id="rId16"/>
    <p:sldId id="281" r:id="rId17"/>
    <p:sldId id="286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5-416D-B311-89EE912F74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5-416D-B311-89EE912F74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5-416D-B311-89EE912F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14512"/>
        <c:axId val="337020000"/>
      </c:barChart>
      <c:catAx>
        <c:axId val="3370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20000"/>
        <c:crosses val="autoZero"/>
        <c:auto val="1"/>
        <c:lblAlgn val="ctr"/>
        <c:lblOffset val="100"/>
        <c:noMultiLvlLbl val="0"/>
      </c:catAx>
      <c:valAx>
        <c:axId val="3370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1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431934" y="2095125"/>
          <a:ext cx="1320780" cy="13207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Goal</a:t>
          </a:r>
        </a:p>
      </dsp:txBody>
      <dsp:txXfrm>
        <a:off x="1625358" y="2288549"/>
        <a:ext cx="933932" cy="933932"/>
      </dsp:txXfrm>
    </dsp:sp>
    <dsp:sp modelId="{0647D637-619C-451F-8084-44E62D21528F}">
      <dsp:nvSpPr>
        <dsp:cNvPr id="0" name=""/>
        <dsp:cNvSpPr/>
      </dsp:nvSpPr>
      <dsp:spPr>
        <a:xfrm rot="12900000">
          <a:off x="531246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38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1</a:t>
          </a:r>
        </a:p>
      </dsp:txBody>
      <dsp:txXfrm>
        <a:off x="29638" y="1257414"/>
        <a:ext cx="1195941" cy="944992"/>
      </dsp:txXfrm>
    </dsp:sp>
    <dsp:sp modelId="{26F3572A-44B5-40A9-A054-A83B3BCE9750}">
      <dsp:nvSpPr>
        <dsp:cNvPr id="0" name=""/>
        <dsp:cNvSpPr/>
      </dsp:nvSpPr>
      <dsp:spPr>
        <a:xfrm rot="16200000">
          <a:off x="1559487" y="1312053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464954" y="465531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2</a:t>
          </a:r>
        </a:p>
      </dsp:txBody>
      <dsp:txXfrm>
        <a:off x="1494354" y="494931"/>
        <a:ext cx="1195941" cy="944992"/>
      </dsp:txXfrm>
    </dsp:sp>
    <dsp:sp modelId="{1204005B-0B62-484D-8BEB-E7B9E9CE6A61}">
      <dsp:nvSpPr>
        <dsp:cNvPr id="0" name=""/>
        <dsp:cNvSpPr/>
      </dsp:nvSpPr>
      <dsp:spPr>
        <a:xfrm rot="19500000">
          <a:off x="2587728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2929670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3</a:t>
          </a:r>
        </a:p>
      </dsp:txBody>
      <dsp:txXfrm>
        <a:off x="2959070" y="1257414"/>
        <a:ext cx="1195941" cy="944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2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5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10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6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A527C-7488-4931-9885-E78994709442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0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green-vehicle-automobile-3386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f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09575"/>
            <a:ext cx="9458324" cy="1636713"/>
          </a:xfrm>
        </p:spPr>
        <p:txBody>
          <a:bodyPr/>
          <a:lstStyle/>
          <a:p>
            <a:r>
              <a:rPr lang="en-US" dirty="0"/>
              <a:t>Florida Electric Vehicles (EV)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9" y="4686300"/>
            <a:ext cx="2339803" cy="2000250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Sam </a:t>
            </a:r>
            <a:r>
              <a:rPr lang="en-US" sz="2000" b="1" dirty="0" err="1">
                <a:solidFill>
                  <a:schemeClr val="bg1"/>
                </a:solidFill>
              </a:rPr>
              <a:t>Azhari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Christina </a:t>
            </a:r>
            <a:r>
              <a:rPr lang="en-US" sz="2000" b="1" dirty="0" err="1">
                <a:solidFill>
                  <a:schemeClr val="bg1"/>
                </a:solidFill>
              </a:rPr>
              <a:t>Gangi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Joseph Williams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Altricia Latimer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FB4D7-A79B-4C6D-8328-BE423ABBA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3863" y="3095213"/>
            <a:ext cx="5362575" cy="26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AB33D-041B-4E0E-A088-0FB93D42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830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90E81-30F7-41BF-8AB8-5C2D2DFE7AB0}"/>
              </a:ext>
            </a:extLst>
          </p:cNvPr>
          <p:cNvSpPr txBox="1"/>
          <p:nvPr/>
        </p:nvSpPr>
        <p:spPr>
          <a:xfrm>
            <a:off x="2200275" y="739259"/>
            <a:ext cx="61531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Cleaning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932073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8BCB0-39DE-40C3-A4EE-B2AD6E225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2F99F-6503-405D-83EC-27DF827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196182"/>
            <a:ext cx="6134100" cy="149939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2765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99B5B6-13F8-4590-846A-34F73B063C5D}"/>
              </a:ext>
            </a:extLst>
          </p:cNvPr>
          <p:cNvSpPr txBox="1">
            <a:spLocks/>
          </p:cNvSpPr>
          <p:nvPr/>
        </p:nvSpPr>
        <p:spPr>
          <a:xfrm>
            <a:off x="1076325" y="577057"/>
            <a:ext cx="8067675" cy="14993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Charging Stations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7C89B-A909-479C-A5EE-57AA56DB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2704305"/>
            <a:ext cx="7153275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852C5-7C6D-4C26-9141-99C6F5F4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1"/>
            <a:ext cx="8991600" cy="6906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503CD-2066-411E-A235-F060EE4221F6}"/>
              </a:ext>
            </a:extLst>
          </p:cNvPr>
          <p:cNvSpPr txBox="1"/>
          <p:nvPr/>
        </p:nvSpPr>
        <p:spPr>
          <a:xfrm>
            <a:off x="2519362" y="1134159"/>
            <a:ext cx="47577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Florida EV Cars Website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48841-74B6-4E9A-8328-8DFBCEE7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957637"/>
            <a:ext cx="36576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7ECEB-7B2B-46A8-A529-5A2C5558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371475"/>
            <a:ext cx="519152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8907C-B9FA-4A2C-8359-70E006D3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4252912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letting us share our story!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DE29613-B19C-4541-92B5-5CA589E9AE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3" b="533"/>
          <a:stretch>
            <a:fillRect/>
          </a:stretch>
        </p:blipFill>
        <p:spPr>
          <a:xfrm>
            <a:off x="1323974" y="1164059"/>
            <a:ext cx="7378527" cy="3300783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BDA05A-9AC1-46EF-ADA3-B7595103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01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190500"/>
            <a:ext cx="8058150" cy="9525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EV Cars Florida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08" y="1438275"/>
            <a:ext cx="5037667" cy="2295525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Investigation in EV Cars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Data Analysis and Data Cleaning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Environmental Impact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EV Stations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1DBF69-12DD-439E-A3EF-C4BCB6DE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1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077" y="4276725"/>
            <a:ext cx="7458073" cy="1657349"/>
          </a:xfrm>
          <a:solidFill>
            <a:srgbClr val="92D050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Investigation in EV Cars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 Florida</a:t>
            </a:r>
          </a:p>
        </p:txBody>
      </p:sp>
    </p:spTree>
    <p:extLst>
      <p:ext uri="{BB962C8B-B14F-4D97-AF65-F5344CB8AC3E}">
        <p14:creationId xmlns:p14="http://schemas.microsoft.com/office/powerpoint/2010/main" val="231253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2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F6D8B-B80B-4661-B63F-2B874835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96425-70B7-4191-84C2-49BE22C05710}"/>
              </a:ext>
            </a:extLst>
          </p:cNvPr>
          <p:cNvSpPr txBox="1">
            <a:spLocks/>
          </p:cNvSpPr>
          <p:nvPr/>
        </p:nvSpPr>
        <p:spPr>
          <a:xfrm>
            <a:off x="6000750" y="514350"/>
            <a:ext cx="4248150" cy="2562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972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824722"/>
              </p:ext>
            </p:extLst>
          </p:nvPr>
        </p:nvGraphicFramePr>
        <p:xfrm>
          <a:off x="5089525" y="2160588"/>
          <a:ext cx="4184649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173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Georgia</vt:lpstr>
      <vt:lpstr>Trebuchet MS</vt:lpstr>
      <vt:lpstr>Wingdings 3</vt:lpstr>
      <vt:lpstr>Facet</vt:lpstr>
      <vt:lpstr>Florida Electric Vehicles (EV)</vt:lpstr>
      <vt:lpstr>EV Cars Florida Story</vt:lpstr>
      <vt:lpstr>Investigation in EV Cars in Florida</vt:lpstr>
      <vt:lpstr>Add a Slide Title - 2</vt:lpstr>
      <vt:lpstr>Add a Slide Title - 3</vt:lpstr>
      <vt:lpstr>Title and content layout with chart</vt:lpstr>
      <vt:lpstr>PowerPoint Presentation</vt:lpstr>
      <vt:lpstr>Add a Slide Title - 2</vt:lpstr>
      <vt:lpstr>Two content layout with table</vt:lpstr>
      <vt:lpstr>PowerPoint Presentation</vt:lpstr>
      <vt:lpstr>Two content layout with SmartArt</vt:lpstr>
      <vt:lpstr>EV Cars  Environmental Impact</vt:lpstr>
      <vt:lpstr>Add a Slide Title - 2</vt:lpstr>
      <vt:lpstr>Add a Slide Title - 3</vt:lpstr>
      <vt:lpstr>PowerPoint Presentation</vt:lpstr>
      <vt:lpstr>PowerPoint Presentation</vt:lpstr>
      <vt:lpstr>PowerPoint Presentation</vt:lpstr>
      <vt:lpstr>Add a Slide Title - 4</vt:lpstr>
      <vt:lpstr>Thank you letting us share our story!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Altricia Latimer</dc:creator>
  <cp:lastModifiedBy>Altricia Latimer</cp:lastModifiedBy>
  <cp:revision>14</cp:revision>
  <dcterms:created xsi:type="dcterms:W3CDTF">2021-04-27T22:50:21Z</dcterms:created>
  <dcterms:modified xsi:type="dcterms:W3CDTF">2021-04-28T01:34:16Z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