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lv-LV" dirty="0" err="1"/>
              <a:t>computer</a:t>
            </a:r>
            <a:endParaRPr lang="lv-LV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5-4B1C-BE54-C3688E4ABD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95-4B1C-BE54-C3688E4ABD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95-4B1C-BE54-C3688E4AB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0761296"/>
        <c:axId val="390763264"/>
      </c:barChart>
      <c:catAx>
        <c:axId val="39076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390763264"/>
        <c:crosses val="autoZero"/>
        <c:auto val="1"/>
        <c:lblAlgn val="ctr"/>
        <c:lblOffset val="100"/>
        <c:noMultiLvlLbl val="0"/>
      </c:catAx>
      <c:valAx>
        <c:axId val="39076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39076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v-LV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E82F-568B-485E-A177-666904675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7914A-91DE-43A7-B225-457A3BD53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38DB-F22C-47A3-8AF6-7737FDC4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8D7C-31C1-44ED-8005-434D22CE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DD684-232B-41CF-8809-FCA6BB38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4405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A63-3812-4802-A55B-58A3091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318F-6779-4EAB-B3A3-6DF684202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C7402-8FBC-478A-818C-AE2AA38E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832D-4A89-4DAA-B9FC-E3046FBD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42B9-7982-4D26-BD32-DCAA28CB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932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B2F15-4DBF-42EC-952E-471EDB9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A0B28-E41C-4A53-A7E7-018115C8E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8432-6BE1-44F8-AFBB-906759B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FE5A-22FD-4A4C-B9B0-C1B26DF7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E459-E7D0-4A5D-96A0-DF18162D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3271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CDCC-F3A6-4B8E-9C38-B98E66D2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F14E-70B8-4665-AE49-870E9EDB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4A55-7C37-41A0-BC68-8602C3E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81DC-5B40-4970-994A-10E4FAE1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44D5-6FD4-48BA-A9E2-209AC2D7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8963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6883-011C-4830-822E-2A3F9776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F181-EA6C-45EC-A307-7685254A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6B7B-B656-4444-8B68-D6E00BE2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2B0E-84FA-4445-9512-C0A45D12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BF64-79AC-46CD-9A46-ED095CFC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1292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57D7-27B6-45A8-9689-4A312038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A59C-827D-4A86-9CE5-9E9893309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31630-D7FF-4A4F-8639-F652E1946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F390-909C-497A-81AC-872D1F94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A95B-5490-4569-849C-6FB95EEC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D40C3-310F-4582-8210-851FF11D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9790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9B1A-A401-4A04-83EB-5F2766CB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71AE-680C-421E-B5BA-D1528B37B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7A62-3C62-4006-BC2A-C46A3FAA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8029E-14BC-4882-8194-821FFF8E8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345C-1B33-4D10-8A88-3ACF792F8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F263E-B944-4F8A-845D-B1E4745E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3AA22-959F-492C-BAC3-71532D81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E15B-BB8F-49B4-87BB-94FA32A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6243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CDF9-296A-4393-B00C-988D138D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74546-B9B2-4478-B4E3-56B230F1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40AA8-F71F-4F5B-8CD0-FD63B4E2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77921-ED93-40E4-A4D8-94BFBFBA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873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827B7-A5A0-43B9-BBF1-FD6A526E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F6A1E-8222-4DBE-B571-954DE03D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8BD9-ACE6-4053-8E09-CB732DAB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0945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6DDA-0D4E-4178-A171-8580367E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C199-08A8-4EDC-9A50-8DA14C81A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7F83D-1A31-4B9D-8365-802A5C2C6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E929B-34E5-4987-B55E-7872E6C0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E5CDC-D27B-4770-BE48-ACA762FD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190F-8E3E-487C-A969-C548997E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0351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D407-8F7A-425A-A126-6B9BAB90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8DA61-2A25-4FC9-AD2A-F52E4F3D7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8FCC6-2DA3-4F0B-8280-0773F564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929F8-FB29-45CC-BE94-6B671577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94861-02B3-4A91-8DE4-AA5AEC9E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74849-FBFE-409B-9C75-9BC97788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5584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FA9D9-9404-4F9B-933F-34ABE203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43C4E-EB54-428B-8892-4C92FF00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B8A1-B0FA-45A1-88DC-636106C12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3BD4-633D-452F-9A59-0C3A3D01B6AD}" type="datetimeFigureOut">
              <a:rPr lang="lv-LV" smtClean="0"/>
              <a:t>14.12.2021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FFEE-9B44-4F52-9665-BBAEF651F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3976-2CCA-4CD7-AD0F-FDC7A8F9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99D3-CBA1-43C1-B33D-D72A5E27C4D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1369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en.wikipedia.org/wiki/Watchmaker" TargetMode="External"/><Relationship Id="rId7" Type="http://schemas.openxmlformats.org/officeDocument/2006/relationships/hyperlink" Target="https://en.wikipedia.org/wiki/File:Difference_engine_plate_1853.jpg" TargetMode="External"/><Relationship Id="rId2" Type="http://schemas.openxmlformats.org/officeDocument/2006/relationships/hyperlink" Target="https://en.wikipedia.org/wiki/Pierre_Jaquet-Dro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lymath" TargetMode="External"/><Relationship Id="rId5" Type="http://schemas.openxmlformats.org/officeDocument/2006/relationships/hyperlink" Target="https://en.wikipedia.org/wiki/Charles_Babbage" TargetMode="External"/><Relationship Id="rId4" Type="http://schemas.openxmlformats.org/officeDocument/2006/relationships/hyperlink" Target="https://en.wikipedia.org/wiki/Autom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90AE-CC3C-4EC1-B33E-DE2C87E5C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Computer</a:t>
            </a:r>
            <a:endParaRPr lang="lv-LV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273F1-83E5-420E-808F-41E69CD1C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A </a:t>
            </a:r>
            <a:r>
              <a:rPr lang="lv-LV" b="1" dirty="0" err="1"/>
              <a:t>computer</a:t>
            </a:r>
            <a:r>
              <a:rPr lang="lv-LV" dirty="0"/>
              <a:t> </a:t>
            </a:r>
            <a:r>
              <a:rPr lang="lv-LV" dirty="0" err="1"/>
              <a:t>is</a:t>
            </a:r>
            <a:r>
              <a:rPr lang="lv-LV" dirty="0"/>
              <a:t> a </a:t>
            </a:r>
            <a:r>
              <a:rPr lang="lv-LV" dirty="0" err="1"/>
              <a:t>device</a:t>
            </a:r>
            <a:r>
              <a:rPr lang="lv-LV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743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192D-5E56-4769-B257-90962171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Computer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04D4-28CD-4BED-B57A-0A7F13FC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19342" cy="4351338"/>
          </a:xfrm>
        </p:spPr>
        <p:txBody>
          <a:bodyPr>
            <a:normAutofit/>
          </a:bodyPr>
          <a:lstStyle/>
          <a:p>
            <a:r>
              <a:rPr lang="en-US" dirty="0"/>
              <a:t>According to the </a:t>
            </a:r>
            <a:r>
              <a:rPr lang="en-US" i="1" dirty="0"/>
              <a:t>Oxford English Dictionary</a:t>
            </a:r>
            <a:r>
              <a:rPr lang="en-US" dirty="0"/>
              <a:t>, the first known use of the word "computer" was in 1613 in a book called </a:t>
            </a:r>
            <a:r>
              <a:rPr lang="en-US" i="1" dirty="0"/>
              <a:t>The Yong Mans Gleanings</a:t>
            </a:r>
            <a:endParaRPr lang="lv-LV" i="1" dirty="0"/>
          </a:p>
          <a:p>
            <a:r>
              <a:rPr lang="en-US" dirty="0"/>
              <a:t>In the 1770s </a:t>
            </a:r>
            <a:r>
              <a:rPr lang="en-US" dirty="0">
                <a:hlinkClick r:id="rId2" tooltip="Pierre Jaquet-Droz"/>
              </a:rPr>
              <a:t>Pierre </a:t>
            </a:r>
            <a:r>
              <a:rPr lang="en-US" dirty="0" err="1">
                <a:hlinkClick r:id="rId2" tooltip="Pierre Jaquet-Droz"/>
              </a:rPr>
              <a:t>Jaquet-Droz</a:t>
            </a:r>
            <a:r>
              <a:rPr lang="en-US" dirty="0"/>
              <a:t>, a Swiss </a:t>
            </a:r>
            <a:r>
              <a:rPr lang="en-US" dirty="0">
                <a:hlinkClick r:id="rId3" tooltip="Watchmaker"/>
              </a:rPr>
              <a:t>watchmaker</a:t>
            </a:r>
            <a:r>
              <a:rPr lang="en-US" dirty="0"/>
              <a:t>, built a mechanical doll (</a:t>
            </a:r>
            <a:r>
              <a:rPr lang="en-US" dirty="0">
                <a:hlinkClick r:id="rId4" tooltip="Automata"/>
              </a:rPr>
              <a:t>automata</a:t>
            </a:r>
            <a:r>
              <a:rPr lang="en-US" dirty="0"/>
              <a:t>) that could write holding a quill pen</a:t>
            </a:r>
            <a:endParaRPr lang="lv-LV" dirty="0"/>
          </a:p>
          <a:p>
            <a:r>
              <a:rPr lang="en-US" dirty="0">
                <a:hlinkClick r:id="rId5" tooltip="Charles Babbage"/>
              </a:rPr>
              <a:t>Charles Babbage</a:t>
            </a:r>
            <a:r>
              <a:rPr lang="en-US" dirty="0"/>
              <a:t>, an English mechanical engineer and </a:t>
            </a:r>
            <a:r>
              <a:rPr lang="en-US" dirty="0">
                <a:hlinkClick r:id="rId6" tooltip="Polymath"/>
              </a:rPr>
              <a:t>polymath</a:t>
            </a:r>
            <a:r>
              <a:rPr lang="en-US" dirty="0"/>
              <a:t>, originated the concept of a programmable computer. </a:t>
            </a:r>
            <a:endParaRPr lang="lv-LV" dirty="0"/>
          </a:p>
        </p:txBody>
      </p:sp>
      <p:pic>
        <p:nvPicPr>
          <p:cNvPr id="1029" name="Picture 5" descr="https://upload.wikimedia.org/wikipedia/commons/thumb/9/9e/Difference_engine_plate_1853.jpg/220px-Difference_engine_plate_1853.jpg">
            <a:hlinkClick r:id="rId7"/>
            <a:extLst>
              <a:ext uri="{FF2B5EF4-FFF2-40B4-BE49-F238E27FC236}">
                <a16:creationId xmlns:a16="http://schemas.microsoft.com/office/drawing/2014/main" id="{8282A4EC-AF55-4BEF-A21C-B81696D6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542" y="1142694"/>
            <a:ext cx="2702326" cy="35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38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E384-BF8A-425E-80DF-1DC8858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Chart</a:t>
            </a:r>
            <a:endParaRPr lang="lv-LV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BC9939-97CC-4BD6-BBD5-3E99C0B28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689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797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E384-BF8A-425E-80DF-1DC8858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Table</a:t>
            </a:r>
            <a:endParaRPr lang="lv-LV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E0079CA-499E-4F6E-9106-6BADC48CD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12213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94273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790372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5214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err="1"/>
                        <a:t>Variable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err="1"/>
                        <a:t>SD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6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err="1"/>
                        <a:t>Group</a:t>
                      </a:r>
                      <a:r>
                        <a:rPr lang="lv-LV" dirty="0"/>
                        <a:t> </a:t>
                      </a:r>
                      <a:r>
                        <a:rPr lang="lv-LV" dirty="0" err="1"/>
                        <a:t>size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385.31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455.22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1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err="1"/>
                        <a:t>Group</a:t>
                      </a:r>
                      <a:r>
                        <a:rPr lang="lv-LV" dirty="0"/>
                        <a:t> </a:t>
                      </a:r>
                      <a:r>
                        <a:rPr lang="lv-LV" dirty="0" err="1"/>
                        <a:t>closeness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err="1"/>
                        <a:t>Group</a:t>
                      </a:r>
                      <a:r>
                        <a:rPr lang="lv-LV" dirty="0"/>
                        <a:t> </a:t>
                      </a:r>
                      <a:r>
                        <a:rPr lang="lv-LV" dirty="0" err="1"/>
                        <a:t>AggConstraint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8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80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Computer</vt:lpstr>
      <vt:lpstr>Computer</vt:lpstr>
      <vt:lpstr>Chart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Berta Bernāne</dc:creator>
  <cp:lastModifiedBy>Berta Bernāne</cp:lastModifiedBy>
  <cp:revision>2</cp:revision>
  <dcterms:created xsi:type="dcterms:W3CDTF">2017-11-21T09:26:13Z</dcterms:created>
  <dcterms:modified xsi:type="dcterms:W3CDTF">2021-12-14T18:15:30Z</dcterms:modified>
</cp:coreProperties>
</file>