
<file path=en_pptx_corrupted/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en_pptx_corrupted/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en_pptx_corrupted/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Title</vt:lpstr>
      <vt:lpstr>This is a title</vt:lpstr>
    </vt:vector>
  </TitlesOfParts>
  <LinksUpToDate>false</LinksUpToDate>
  <SharedDoc>false</SharedDoc>
  <HyperlinksChanged>false</HyperlinksChanged>
  <AppVersion>16.0000</AppVersion>
</Properties>
</file>

<file path=en_pptx_corrupted/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Berta Bernāne</dc:creator>
  <cp:lastModifiedBy>Berta Bernāne</cp:lastModifiedBy>
  <cp:revision>1</cp:revision>
  <dcterms:created xsi:type="dcterms:W3CDTF">2021-11-24T11:53:13Z</dcterms:created>
  <dcterms:modified xsi:type="dcterms:W3CDTF">2021-11-24T11:55:25Z</dcterms:modified>
</cp:coreProperties>
</file>

<file path=en_pptx_corrupted/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en_pptx_corrupted/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en_pptx_corrupted/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en_pptx_corrupted/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en_pptx_corrupted/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en_pptx_corrupted/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en_pptx_corrupted/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en_pptx_corrupted/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en_pptx_corrupted/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en_pptx_corrupted/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en_pptx_corrupted/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en_pptx_corrupted/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en_pptx_corrupted/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en_pptx_corrupted/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6D88-4CC5-4F39-9B47-EA041C9DF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DDEC0-3106-4FD7-A08B-38686B10F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7EC2A-3EB9-4F03-AF79-424DA631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F998-456F-4D7C-835F-465E668D8F86}" type="datetimeFigureOut">
              <a:rPr lang="lv-LV" smtClean="0"/>
              <a:t>24.11.2021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9FAC3-FA4E-4E63-A5EE-0E58E649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971F5-A4FF-44CB-8CCD-D52EA8D4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6722-E1A8-43E8-A14F-A0FBB6D94D2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23705773"/>
      </p:ext>
    </p:extLst>
  </p:cSld>
  <p:clrMapOvr>
    <a:masterClrMapping/>
  </p:clrMapOvr>
</p:sldLayout>
</file>

<file path=en_pptx_corrupted/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0F68E-ABDE-467E-8FD0-2BED146B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217AB-B415-4944-BB0D-14FA7ABC2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740A4-3324-4DE9-8A09-5B62D519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F998-456F-4D7C-835F-465E668D8F86}" type="datetimeFigureOut">
              <a:rPr lang="lv-LV" smtClean="0"/>
              <a:t>24.11.2021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58972-0FC0-4D6D-9408-6D967C1E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67D11-6454-40DB-B4F2-35E290C1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6722-E1A8-43E8-A14F-A0FBB6D94D2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44575775"/>
      </p:ext>
    </p:extLst>
  </p:cSld>
  <p:clrMapOvr>
    <a:masterClrMapping/>
  </p:clrMapOvr>
</p:sldLayout>
</file>

<file path=en_pptx_corrupted/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3565CD-6867-4949-B3A2-12030F6E8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D3BA3-3544-418C-8EDF-696277FB1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44657-9CF9-47D8-BBA1-E7446D87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F998-456F-4D7C-835F-465E668D8F86}" type="datetimeFigureOut">
              <a:rPr lang="lv-LV" smtClean="0"/>
              <a:t>24.11.2021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EB712-D309-48A5-8D0B-DB881AD6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15F25-AF88-4BC3-8DE0-29D5DC11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6722-E1A8-43E8-A14F-A0FBB6D94D2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24094351"/>
      </p:ext>
    </p:extLst>
  </p:cSld>
  <p:clrMapOvr>
    <a:masterClrMapping/>
  </p:clrMapOvr>
</p:sldLayout>
</file>

<file path=en_pptx_corrupted/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CE54-818C-401E-AF96-E77CBCE2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3E26E-5D74-4029-9730-379C804B6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D505C-3BC3-4171-A2A5-78E27A08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F998-456F-4D7C-835F-465E668D8F86}" type="datetimeFigureOut">
              <a:rPr lang="lv-LV" smtClean="0"/>
              <a:t>24.11.2021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1F191-4957-422C-A2CA-18C3DE102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AAB42-4E64-47A5-AE50-D6775C51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6722-E1A8-43E8-A14F-A0FBB6D94D2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8185282"/>
      </p:ext>
    </p:extLst>
  </p:cSld>
  <p:clrMapOvr>
    <a:masterClrMapping/>
  </p:clrMapOvr>
</p:sldLayout>
</file>

<file path=en_pptx_corrupted/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4876-63F8-4B37-AC1C-F9E28050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A0C0B-BCE5-4785-8B4F-A0A19C23E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74652-E4AD-4DB5-8EAC-157DE0EB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F998-456F-4D7C-835F-465E668D8F86}" type="datetimeFigureOut">
              <a:rPr lang="lv-LV" smtClean="0"/>
              <a:t>24.11.2021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AAA65-8F75-4D59-A075-04399B60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3F348-FF8F-4170-B905-DF53D9A6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6722-E1A8-43E8-A14F-A0FBB6D94D2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1118870"/>
      </p:ext>
    </p:extLst>
  </p:cSld>
  <p:clrMapOvr>
    <a:masterClrMapping/>
  </p:clrMapOvr>
</p:sldLayout>
</file>

<file path=en_pptx_corrupted/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268B-67F6-41E2-ADD5-9971C09E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4695-74C2-428A-90C3-AFD8CB8EB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54CD4-0AFD-4921-B03A-CA777D413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C4C68-4E41-43EA-8578-4CB40419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F998-456F-4D7C-835F-465E668D8F86}" type="datetimeFigureOut">
              <a:rPr lang="lv-LV" smtClean="0"/>
              <a:t>24.11.2021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C2073-3524-43BE-926F-8FF1107E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1E2EA-A6B3-416B-91BF-59224394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6722-E1A8-43E8-A14F-A0FBB6D94D2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71766569"/>
      </p:ext>
    </p:extLst>
  </p:cSld>
  <p:clrMapOvr>
    <a:masterClrMapping/>
  </p:clrMapOvr>
</p:sldLayout>
</file>

<file path=en_pptx_corrupted/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173F-D459-44DC-99D9-4CFB07DA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3322-E648-4AB8-88B0-E826CA950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C2F8A-0A77-497C-9A4E-FB9F1965E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2432E-B429-421C-9741-2367983E8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A5D1C-D904-4C26-9284-C868D4E86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6CC76-3367-4448-8575-D2A495FB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F998-456F-4D7C-835F-465E668D8F86}" type="datetimeFigureOut">
              <a:rPr lang="lv-LV" smtClean="0"/>
              <a:t>24.11.2021</a:t>
            </a:fld>
            <a:endParaRPr lang="lv-LV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F23470-CFC0-4798-A7E5-4886FE0B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67503-8866-47B3-B2F2-7693F441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6722-E1A8-43E8-A14F-A0FBB6D94D2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60311252"/>
      </p:ext>
    </p:extLst>
  </p:cSld>
  <p:clrMapOvr>
    <a:masterClrMapping/>
  </p:clrMapOvr>
</p:sldLayout>
</file>

<file path=en_pptx_corrupted/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7DBB-2D24-41C7-842C-03C8C13D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1653D-E1AA-4663-A46B-2FC04549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F998-456F-4D7C-835F-465E668D8F86}" type="datetimeFigureOut">
              <a:rPr lang="lv-LV" smtClean="0"/>
              <a:t>24.11.2021</a:t>
            </a:fld>
            <a:endParaRPr lang="lv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F1A69-49A2-468D-BB8E-2AA180AF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F1C93-D458-4DC6-969B-EFFD1F43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6722-E1A8-43E8-A14F-A0FBB6D94D2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19230655"/>
      </p:ext>
    </p:extLst>
  </p:cSld>
  <p:clrMapOvr>
    <a:masterClrMapping/>
  </p:clrMapOvr>
</p:sldLayout>
</file>

<file path=en_pptx_corrupted/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5D6BF-E821-4160-BEC6-471C8B57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F998-456F-4D7C-835F-465E668D8F86}" type="datetimeFigureOut">
              <a:rPr lang="lv-LV" smtClean="0"/>
              <a:t>24.11.2021</a:t>
            </a:fld>
            <a:endParaRPr lang="lv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5E84E-37E7-4FFD-9E03-724688017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4457C-2CC9-4CBA-9B17-4EB6058D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6722-E1A8-43E8-A14F-A0FBB6D94D2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19176941"/>
      </p:ext>
    </p:extLst>
  </p:cSld>
  <p:clrMapOvr>
    <a:masterClrMapping/>
  </p:clrMapOvr>
</p:sldLayout>
</file>

<file path=en_pptx_corrupted/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2031-5648-4911-B5A0-4A619EC7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AAAD-A233-4DC3-8B36-C05404EF3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48C75-79F7-454D-8346-E7ED962F8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09E16-8B28-4107-AF9F-2BC63B28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F998-456F-4D7C-835F-465E668D8F86}" type="datetimeFigureOut">
              <a:rPr lang="lv-LV" smtClean="0"/>
              <a:t>24.11.2021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244BC-F197-4F7B-902D-55CE3C79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F4441-5841-4B13-BF4C-83825217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6722-E1A8-43E8-A14F-A0FBB6D94D2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07837422"/>
      </p:ext>
    </p:extLst>
  </p:cSld>
  <p:clrMapOvr>
    <a:masterClrMapping/>
  </p:clrMapOvr>
</p:sldLayout>
</file>

<file path=en_pptx_corrupted/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2C05-6A30-4AAC-9BF2-D6E847CC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AEE9FC-9397-4298-8E8D-E77368C60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8DC5A-EE60-49D5-B3FC-37EDE9C73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981C2-0D20-43C5-B45E-2DC429AD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F998-456F-4D7C-835F-465E668D8F86}" type="datetimeFigureOut">
              <a:rPr lang="lv-LV" smtClean="0"/>
              <a:t>24.11.2021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8F1B7-8513-4AE8-BAC0-B0D0D768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C67E0-A207-4071-8D30-3BB9AE11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6722-E1A8-43E8-A14F-A0FBB6D94D2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59353831"/>
      </p:ext>
    </p:extLst>
  </p:cSld>
  <p:clrMapOvr>
    <a:masterClrMapping/>
  </p:clrMapOvr>
</p:sldLayout>
</file>

<file path=en_pptx_corrupted/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en_pptx_corrupted/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F8344-3D82-4F7A-83F1-04291369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629F7-EE8B-4689-B320-A9007F443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4AD00-CFFA-4265-AAE4-8FA2627D1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AF998-456F-4D7C-835F-465E668D8F86}" type="datetimeFigureOut">
              <a:rPr lang="lv-LV" smtClean="0"/>
              <a:t>24.11.2021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6F7B2-D646-400B-9190-5AC26D420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74E5F-754E-466E-BC18-4545618A8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E6722-E1A8-43E8-A14F-A0FBB6D94D2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1929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en_pptx_corrupted/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en_pptx_corrupted/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en_pptx_corrupted/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B6CE-9AB5-4F9F-BAA2-CECF7E8A7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err="1"/>
              <a:t>Title</a:t>
            </a:r>
            <a:endParaRPr lang="lv-LV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01631-BA4B-47DF-A2D5-AEBF086275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err="1"/>
              <a:t>subtitle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28567769"/>
      </p:ext>
    </p:extLst>
  </p:cSld>
  <p:clrMapOvr>
    <a:masterClrMapping/>
  </p:clrMapOvr>
</p:sld>
</file>

<file path=en_pptx_corrupted/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E83A-7E9F-4B23-9C30-FD83B2C7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This</a:t>
            </a:r>
            <a:r>
              <a:rPr lang="lv-LV" dirty="0"/>
              <a:t> </a:t>
            </a:r>
            <a:r>
              <a:rPr lang="lv-LV" dirty="0" err="1"/>
              <a:t>is</a:t>
            </a:r>
            <a:r>
              <a:rPr lang="lv-LV" dirty="0"/>
              <a:t> a </a:t>
            </a:r>
            <a:r>
              <a:rPr lang="lv-LV" dirty="0" err="1"/>
              <a:t>title</a:t>
            </a:r>
            <a:endParaRPr lang="lv-LV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C85C39D-7F44-4F76-886E-239346C3009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2054" r="22054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4817F-1556-422F-AFC2-2E8F7826E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lv-LV" dirty="0" err="1"/>
              <a:t>This</a:t>
            </a:r>
            <a:r>
              <a:rPr lang="lv-LV" dirty="0"/>
              <a:t> </a:t>
            </a:r>
            <a:r>
              <a:rPr lang="lv-LV" dirty="0" err="1"/>
              <a:t>is</a:t>
            </a:r>
            <a:r>
              <a:rPr lang="lv-LV" dirty="0"/>
              <a:t> </a:t>
            </a:r>
            <a:r>
              <a:rPr lang="lv-LV" dirty="0" err="1"/>
              <a:t>some</a:t>
            </a:r>
            <a:r>
              <a:rPr lang="lv-LV" dirty="0"/>
              <a:t> </a:t>
            </a:r>
            <a:r>
              <a:rPr lang="lv-LV" dirty="0" err="1"/>
              <a:t>text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96301803"/>
      </p:ext>
    </p:extLst>
  </p:cSld>
  <p:clrMapOvr>
    <a:masterClrMapping/>
  </p:clrMapOvr>
</p:sld>
</file>

<file path=en_pptx_corrupted/ppt/tableStyles.xml><?xml version="1.0" encoding="utf-8"?>
<a:tblStyleLst xmlns:a="http://schemas.openxmlformats.org/drawingml/2006/main" def="{5C22544A-7EE6-4342-B048-85BDC9FD1C3A}"/>
</file>

<file path=en_pptx_corrupted/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en_pptx_corrupted/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