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
  </p:notesMasterIdLst>
  <p:handoutMasterIdLst>
    <p:handoutMasterId r:id="rId10"/>
  </p:handoutMasterIdLst>
  <p:sldIdLst>
    <p:sldId id="259" r:id="rId2"/>
    <p:sldId id="260"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27-10-2019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27-10-2019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27-10-2019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27-10-2019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27-10-2019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27-10-2019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27-10-2019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27-10-2019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27-10-2019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27-10-2019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27-10-2019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27-10-2019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27-10-2019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27-10-2019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Identification</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8436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40</TotalTime>
  <Words>319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Courier New</vt:lpstr>
      <vt:lpstr>Palatino Linotype</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Trịnh Mạnh</cp:lastModifiedBy>
  <cp:revision>5</cp:revision>
  <dcterms:created xsi:type="dcterms:W3CDTF">2019-10-27T05:18:55Z</dcterms:created>
  <dcterms:modified xsi:type="dcterms:W3CDTF">2019-10-27T05:59:05Z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