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handoutMasterIdLst>
    <p:handoutMasterId r:id="rId25"/>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10/27/2019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10/27/2019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10/27/2019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10/27/2019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10000"/>
          </a:bodyPr>
          <a:lstStyle/>
          <a:p>
            <a:pPr marL="514350" indent="-514350">
              <a:buFont typeface="+mj-lt"/>
              <a:buAutoNum type="romanUcPeriod" startAt="2"/>
            </a:pPr>
            <a:r>
              <a:rPr lang="en-US" b="1" dirty="0"/>
              <a:t>Why we need to risk management planning</a:t>
            </a:r>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deal 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100</TotalTime>
  <Words>1218</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Jing</cp:lastModifiedBy>
  <cp:revision>14</cp:revision>
  <dcterms:created xsi:type="dcterms:W3CDTF">2019-10-27T05:18:55Z</dcterms:created>
  <dcterms:modified xsi:type="dcterms:W3CDTF">2019-10-27T07:20:17Z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