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05499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977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6839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5772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759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276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023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77899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0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0373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79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6C899-C716-48A3-883D-2995E9F7807B}" type="datetimeFigureOut">
              <a:rPr lang="fr-FR" smtClean="0"/>
              <a:t>03/05/2021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8901-8261-4EBF-A563-85385026F96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43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-652379" y="213896"/>
            <a:ext cx="11913937" cy="4101432"/>
          </a:xfrm>
        </p:spPr>
        <p:txBody>
          <a:bodyPr>
            <a:normAutofit/>
          </a:bodyPr>
          <a:lstStyle/>
          <a:p>
            <a:r>
              <a:rPr lang="fr-FR" sz="1600" dirty="0" err="1" smtClean="0"/>
              <a:t>Mysticete</a:t>
            </a:r>
            <a:r>
              <a:rPr lang="fr-FR" sz="1600" dirty="0" smtClean="0"/>
              <a:t>                                                                                        </a:t>
            </a:r>
            <a:r>
              <a:rPr lang="fr-FR" sz="1600" dirty="0" err="1" smtClean="0"/>
              <a:t>Odontocete</a:t>
            </a:r>
            <a:endParaRPr lang="fr-FR" sz="1600" dirty="0"/>
          </a:p>
        </p:txBody>
      </p:sp>
      <p:cxnSp>
        <p:nvCxnSpPr>
          <p:cNvPr id="5" name="Connecteur droit 4"/>
          <p:cNvCxnSpPr/>
          <p:nvPr/>
        </p:nvCxnSpPr>
        <p:spPr>
          <a:xfrm>
            <a:off x="7459579" y="518695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/>
        </p:nvCxnSpPr>
        <p:spPr>
          <a:xfrm>
            <a:off x="2756568" y="518695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2756567" y="518695"/>
            <a:ext cx="47030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H="1">
            <a:off x="2136275" y="1187116"/>
            <a:ext cx="2050714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/>
          <p:cNvCxnSpPr/>
          <p:nvPr/>
        </p:nvCxnSpPr>
        <p:spPr>
          <a:xfrm flipH="1" flipV="1">
            <a:off x="5764463" y="1181769"/>
            <a:ext cx="2860841" cy="179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5764462" y="1199725"/>
            <a:ext cx="0" cy="177520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8625304" y="1199725"/>
            <a:ext cx="0" cy="9713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2136273" y="1181769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4186989" y="1181769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H="1">
            <a:off x="1187115" y="1844843"/>
            <a:ext cx="1240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>
            <a:off x="1187115" y="1844843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>
            <a:off x="2427704" y="1844843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23"/>
          <p:cNvSpPr txBox="1"/>
          <p:nvPr/>
        </p:nvSpPr>
        <p:spPr>
          <a:xfrm>
            <a:off x="656131" y="2513264"/>
            <a:ext cx="917431" cy="46166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Right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4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sp>
        <p:nvSpPr>
          <p:cNvPr id="25" name="ZoneTexte 24"/>
          <p:cNvSpPr txBox="1"/>
          <p:nvPr/>
        </p:nvSpPr>
        <p:spPr>
          <a:xfrm>
            <a:off x="1797993" y="2513264"/>
            <a:ext cx="133190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Pygmy</a:t>
            </a:r>
            <a:r>
              <a:rPr lang="fr-FR" sz="1200" dirty="0" smtClean="0"/>
              <a:t> </a:t>
            </a:r>
            <a:r>
              <a:rPr lang="fr-FR" sz="1200" dirty="0" smtClean="0"/>
              <a:t>right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1 </a:t>
            </a:r>
            <a:r>
              <a:rPr lang="fr-FR" sz="1200" dirty="0" err="1" smtClean="0"/>
              <a:t>specie</a:t>
            </a:r>
            <a:endParaRPr lang="fr-FR" sz="1200" dirty="0"/>
          </a:p>
        </p:txBody>
      </p:sp>
      <p:cxnSp>
        <p:nvCxnSpPr>
          <p:cNvPr id="26" name="Connecteur droit 25"/>
          <p:cNvCxnSpPr/>
          <p:nvPr/>
        </p:nvCxnSpPr>
        <p:spPr>
          <a:xfrm flipH="1">
            <a:off x="3566694" y="1844843"/>
            <a:ext cx="124058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>
          <a:xfrm>
            <a:off x="3566694" y="1839495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>
            <a:off x="4820651" y="1839495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3126816" y="2495308"/>
            <a:ext cx="89018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Grey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1 </a:t>
            </a:r>
            <a:r>
              <a:rPr lang="fr-FR" sz="1200" dirty="0" err="1" smtClean="0"/>
              <a:t>specie</a:t>
            </a:r>
            <a:endParaRPr lang="fr-FR" sz="1200" dirty="0"/>
          </a:p>
        </p:txBody>
      </p:sp>
      <p:sp>
        <p:nvSpPr>
          <p:cNvPr id="33" name="ZoneTexte 32"/>
          <p:cNvSpPr txBox="1"/>
          <p:nvPr/>
        </p:nvSpPr>
        <p:spPr>
          <a:xfrm>
            <a:off x="4357548" y="2495308"/>
            <a:ext cx="958917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Rorquals</a:t>
            </a:r>
          </a:p>
          <a:p>
            <a:r>
              <a:rPr lang="fr-FR" sz="1200" dirty="0" smtClean="0"/>
              <a:t>6-11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sp>
        <p:nvSpPr>
          <p:cNvPr id="34" name="ZoneTexte 33"/>
          <p:cNvSpPr txBox="1"/>
          <p:nvPr/>
        </p:nvSpPr>
        <p:spPr>
          <a:xfrm>
            <a:off x="5358944" y="2992884"/>
            <a:ext cx="10005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Sperm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1 </a:t>
            </a:r>
            <a:r>
              <a:rPr lang="fr-FR" sz="1200" dirty="0" err="1" smtClean="0"/>
              <a:t>specie</a:t>
            </a:r>
            <a:endParaRPr lang="fr-FR" sz="1200" dirty="0"/>
          </a:p>
        </p:txBody>
      </p:sp>
      <p:cxnSp>
        <p:nvCxnSpPr>
          <p:cNvPr id="40" name="Connecteur droit 39"/>
          <p:cNvCxnSpPr/>
          <p:nvPr/>
        </p:nvCxnSpPr>
        <p:spPr>
          <a:xfrm flipH="1" flipV="1">
            <a:off x="7293809" y="2171032"/>
            <a:ext cx="2946399" cy="1069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>
            <a:off x="7293809" y="2181727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/>
          <p:cNvSpPr txBox="1"/>
          <p:nvPr/>
        </p:nvSpPr>
        <p:spPr>
          <a:xfrm>
            <a:off x="6876867" y="2844801"/>
            <a:ext cx="833883" cy="46166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Ziphiidae</a:t>
            </a:r>
            <a:endParaRPr lang="fr-FR" sz="1200" dirty="0" smtClean="0"/>
          </a:p>
          <a:p>
            <a:r>
              <a:rPr lang="fr-FR" sz="1200" dirty="0" smtClean="0"/>
              <a:t>21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cxnSp>
        <p:nvCxnSpPr>
          <p:cNvPr id="44" name="Connecteur droit 43"/>
          <p:cNvCxnSpPr/>
          <p:nvPr/>
        </p:nvCxnSpPr>
        <p:spPr>
          <a:xfrm>
            <a:off x="8269703" y="2171032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7781755" y="2834106"/>
            <a:ext cx="106965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River </a:t>
            </a:r>
            <a:r>
              <a:rPr lang="fr-FR" sz="1200" dirty="0" err="1" smtClean="0"/>
              <a:t>dolphins</a:t>
            </a:r>
            <a:endParaRPr lang="fr-FR" sz="1200" dirty="0" smtClean="0"/>
          </a:p>
          <a:p>
            <a:r>
              <a:rPr lang="fr-FR" sz="1200" dirty="0" smtClean="0"/>
              <a:t>4-5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cxnSp>
        <p:nvCxnSpPr>
          <p:cNvPr id="47" name="Connecteur droit 46"/>
          <p:cNvCxnSpPr/>
          <p:nvPr/>
        </p:nvCxnSpPr>
        <p:spPr>
          <a:xfrm>
            <a:off x="10240209" y="2181727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H="1" flipV="1">
            <a:off x="9266988" y="2844802"/>
            <a:ext cx="1874251" cy="1069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>
            <a:off x="9266987" y="2834106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9780484" y="3518570"/>
            <a:ext cx="792333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Porpoises</a:t>
            </a:r>
            <a:endParaRPr lang="fr-FR" sz="1200" dirty="0" smtClean="0"/>
          </a:p>
          <a:p>
            <a:r>
              <a:rPr lang="fr-FR" sz="1200" dirty="0" smtClean="0"/>
              <a:t>6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cxnSp>
        <p:nvCxnSpPr>
          <p:cNvPr id="53" name="Connecteur droit 52"/>
          <p:cNvCxnSpPr/>
          <p:nvPr/>
        </p:nvCxnSpPr>
        <p:spPr>
          <a:xfrm>
            <a:off x="10240208" y="2834106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>
            <a:off x="11154605" y="2855496"/>
            <a:ext cx="0" cy="6630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8889319" y="3518570"/>
            <a:ext cx="75533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smtClean="0"/>
              <a:t>Beluga + </a:t>
            </a:r>
          </a:p>
          <a:p>
            <a:r>
              <a:rPr lang="fr-FR" sz="1200" dirty="0" err="1" smtClean="0"/>
              <a:t>Narwals</a:t>
            </a:r>
            <a:endParaRPr lang="fr-FR" sz="1200" dirty="0" smtClean="0"/>
          </a:p>
          <a:p>
            <a:r>
              <a:rPr lang="fr-FR" sz="1200" dirty="0"/>
              <a:t>2</a:t>
            </a:r>
            <a:r>
              <a:rPr lang="fr-FR" sz="1200" dirty="0" smtClean="0"/>
              <a:t>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  <p:sp>
        <p:nvSpPr>
          <p:cNvPr id="57" name="ZoneTexte 56"/>
          <p:cNvSpPr txBox="1"/>
          <p:nvPr/>
        </p:nvSpPr>
        <p:spPr>
          <a:xfrm>
            <a:off x="10706045" y="3518570"/>
            <a:ext cx="946093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Dolphins</a:t>
            </a:r>
            <a:endParaRPr lang="fr-FR" sz="1200" dirty="0" smtClean="0"/>
          </a:p>
          <a:p>
            <a:r>
              <a:rPr lang="fr-FR" sz="1200" dirty="0"/>
              <a:t>3</a:t>
            </a:r>
            <a:r>
              <a:rPr lang="fr-FR" sz="1200" dirty="0" smtClean="0"/>
              <a:t>6 + </a:t>
            </a:r>
            <a:r>
              <a:rPr lang="fr-FR" sz="1200" dirty="0" err="1" smtClean="0"/>
              <a:t>species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442501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483120" y="518133"/>
            <a:ext cx="1445384" cy="58477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Right </a:t>
            </a:r>
            <a:r>
              <a:rPr lang="fr-FR" sz="1600" dirty="0" err="1" smtClean="0"/>
              <a:t>whale</a:t>
            </a:r>
            <a:endParaRPr lang="fr-FR" sz="1600" dirty="0" smtClean="0"/>
          </a:p>
          <a:p>
            <a:pPr algn="ctr"/>
            <a:r>
              <a:rPr lang="fr-FR" sz="1600" dirty="0" smtClean="0"/>
              <a:t>4 </a:t>
            </a:r>
            <a:r>
              <a:rPr lang="fr-FR" sz="1600" dirty="0" err="1" smtClean="0"/>
              <a:t>species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337033" y="1102909"/>
            <a:ext cx="19163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err="1" smtClean="0"/>
              <a:t>North</a:t>
            </a:r>
            <a:r>
              <a:rPr lang="fr-FR" sz="1200" b="1" dirty="0" smtClean="0"/>
              <a:t> Atlantic Right </a:t>
            </a:r>
            <a:r>
              <a:rPr lang="fr-FR" sz="1200" b="1" dirty="0" err="1" smtClean="0"/>
              <a:t>whale</a:t>
            </a:r>
            <a:r>
              <a:rPr lang="fr-FR" sz="1200" b="1" dirty="0" smtClean="0"/>
              <a:t> </a:t>
            </a:r>
          </a:p>
          <a:p>
            <a:r>
              <a:rPr lang="fr-FR" sz="1200" b="1" dirty="0" smtClean="0"/>
              <a:t>Pacific right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r>
              <a:rPr lang="fr-FR" sz="1200" b="1" dirty="0" err="1" smtClean="0"/>
              <a:t>Southern</a:t>
            </a:r>
            <a:r>
              <a:rPr lang="fr-FR" sz="1200" b="1" dirty="0" smtClean="0"/>
              <a:t> right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r>
              <a:rPr lang="fr-FR" sz="1200" b="1" dirty="0" err="1" smtClean="0"/>
              <a:t>Bowhead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r>
              <a:rPr lang="fr-FR" sz="1200" b="1" dirty="0" smtClean="0"/>
              <a:t> </a:t>
            </a:r>
          </a:p>
          <a:p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3651695" y="579687"/>
            <a:ext cx="1556642" cy="5847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smtClean="0"/>
              <a:t>Rorquals</a:t>
            </a:r>
          </a:p>
          <a:p>
            <a:pPr algn="ctr"/>
            <a:r>
              <a:rPr lang="fr-FR" sz="1600" dirty="0" smtClean="0"/>
              <a:t>6-11 </a:t>
            </a:r>
            <a:r>
              <a:rPr lang="fr-FR" sz="1600" dirty="0" err="1" smtClean="0"/>
              <a:t>species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438391" y="1245425"/>
            <a:ext cx="31088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b="1" dirty="0" smtClean="0"/>
              <a:t>Blue </a:t>
            </a:r>
            <a:r>
              <a:rPr lang="fr-FR" sz="1200" b="1" dirty="0" err="1" smtClean="0"/>
              <a:t>whale</a:t>
            </a:r>
            <a:r>
              <a:rPr lang="fr-FR" sz="1200" b="1" dirty="0" smtClean="0"/>
              <a:t> </a:t>
            </a:r>
          </a:p>
          <a:p>
            <a:r>
              <a:rPr lang="fr-FR" sz="1200" dirty="0"/>
              <a:t> </a:t>
            </a:r>
            <a:r>
              <a:rPr lang="fr-FR" sz="1200" dirty="0" smtClean="0"/>
              <a:t>   </a:t>
            </a:r>
            <a:r>
              <a:rPr lang="fr-FR" sz="1200" i="1" dirty="0" err="1" smtClean="0"/>
              <a:t>Antarctic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blue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whale</a:t>
            </a:r>
            <a:endParaRPr lang="fr-FR" sz="1200" i="1" dirty="0" smtClean="0"/>
          </a:p>
          <a:p>
            <a:r>
              <a:rPr lang="fr-FR" sz="1200" i="1" dirty="0" smtClean="0"/>
              <a:t>    </a:t>
            </a:r>
            <a:r>
              <a:rPr lang="fr-FR" sz="1200" i="1" dirty="0" err="1" smtClean="0"/>
              <a:t>Pygmy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blue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whale</a:t>
            </a:r>
            <a:r>
              <a:rPr lang="fr-FR" sz="1200" i="1" dirty="0" smtClean="0"/>
              <a:t> </a:t>
            </a:r>
          </a:p>
          <a:p>
            <a:r>
              <a:rPr lang="fr-FR" sz="1200" i="1" dirty="0"/>
              <a:t>	</a:t>
            </a:r>
            <a:r>
              <a:rPr lang="fr-FR" sz="1200" i="1" dirty="0" err="1" smtClean="0"/>
              <a:t>Madagascan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pygmy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blue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whale</a:t>
            </a:r>
            <a:endParaRPr lang="fr-FR" sz="1200" i="1" dirty="0" smtClean="0"/>
          </a:p>
          <a:p>
            <a:r>
              <a:rPr lang="fr-FR" sz="1200" i="1" dirty="0"/>
              <a:t>	</a:t>
            </a:r>
            <a:r>
              <a:rPr lang="fr-FR" sz="1200" i="1" dirty="0" err="1" smtClean="0"/>
              <a:t>Australian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pygmy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blue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whale</a:t>
            </a:r>
            <a:endParaRPr lang="fr-FR" sz="1200" i="1" dirty="0" smtClean="0"/>
          </a:p>
          <a:p>
            <a:r>
              <a:rPr lang="fr-FR" sz="1200" i="1" dirty="0"/>
              <a:t>	</a:t>
            </a:r>
            <a:r>
              <a:rPr lang="fr-FR" sz="1200" i="1" dirty="0" smtClean="0"/>
              <a:t>Sri </a:t>
            </a:r>
            <a:r>
              <a:rPr lang="fr-FR" sz="1200" i="1" dirty="0" err="1" smtClean="0"/>
              <a:t>Lankan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pygmy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blue</a:t>
            </a:r>
            <a:r>
              <a:rPr lang="fr-FR" sz="1200" i="1" dirty="0" smtClean="0"/>
              <a:t> </a:t>
            </a:r>
            <a:r>
              <a:rPr lang="fr-FR" sz="1200" i="1" dirty="0" err="1" smtClean="0"/>
              <a:t>whale</a:t>
            </a:r>
            <a:r>
              <a:rPr lang="fr-FR" sz="1200" i="1" dirty="0" smtClean="0"/>
              <a:t> </a:t>
            </a:r>
          </a:p>
          <a:p>
            <a:r>
              <a:rPr lang="fr-FR" sz="1200" i="1" dirty="0"/>
              <a:t> </a:t>
            </a:r>
            <a:r>
              <a:rPr lang="fr-FR" sz="1200" i="1" dirty="0" smtClean="0"/>
              <a:t>  </a:t>
            </a:r>
            <a:r>
              <a:rPr lang="fr-FR" sz="1200" dirty="0" smtClean="0"/>
              <a:t>    </a:t>
            </a:r>
            <a:endParaRPr lang="fr-FR" sz="1200" dirty="0"/>
          </a:p>
          <a:p>
            <a:r>
              <a:rPr lang="fr-FR" sz="1200" dirty="0" smtClean="0"/>
              <a:t>	      </a:t>
            </a:r>
          </a:p>
          <a:p>
            <a:r>
              <a:rPr lang="fr-FR" sz="1200" b="1" dirty="0" smtClean="0"/>
              <a:t>Fin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r>
              <a:rPr lang="fr-FR" sz="1200" b="1" dirty="0" err="1" smtClean="0"/>
              <a:t>Sei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r>
              <a:rPr lang="fr-FR" sz="1200" b="1" dirty="0" err="1" smtClean="0"/>
              <a:t>Bryde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r>
              <a:rPr lang="fr-FR" sz="1200" b="1" dirty="0" err="1" smtClean="0"/>
              <a:t>Minke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r>
              <a:rPr lang="fr-FR" sz="1200" b="1" dirty="0" smtClean="0"/>
              <a:t> </a:t>
            </a:r>
            <a:r>
              <a:rPr lang="fr-FR" sz="1200" dirty="0" smtClean="0"/>
              <a:t>(+ </a:t>
            </a:r>
            <a:r>
              <a:rPr lang="fr-FR" sz="1200" dirty="0" err="1" smtClean="0"/>
              <a:t>dwarf</a:t>
            </a:r>
            <a:r>
              <a:rPr lang="fr-FR" sz="1200" dirty="0" smtClean="0"/>
              <a:t> </a:t>
            </a:r>
            <a:r>
              <a:rPr lang="fr-FR" sz="1200" dirty="0" err="1" smtClean="0"/>
              <a:t>minke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r>
              <a:rPr lang="fr-FR" sz="1200" dirty="0" smtClean="0"/>
              <a:t>)</a:t>
            </a:r>
          </a:p>
          <a:p>
            <a:r>
              <a:rPr lang="fr-FR" sz="1200" b="1" dirty="0" err="1" smtClean="0"/>
              <a:t>Antarctic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minke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endParaRPr lang="fr-FR" sz="1200" b="1" dirty="0" smtClean="0"/>
          </a:p>
          <a:p>
            <a:endParaRPr lang="fr-FR" sz="1200" b="1" dirty="0" smtClean="0"/>
          </a:p>
          <a:p>
            <a:r>
              <a:rPr lang="fr-FR" sz="1200" b="1" dirty="0" err="1" smtClean="0"/>
              <a:t>Humpback</a:t>
            </a:r>
            <a:r>
              <a:rPr lang="fr-FR" sz="1200" b="1" dirty="0" smtClean="0"/>
              <a:t> </a:t>
            </a:r>
            <a:r>
              <a:rPr lang="fr-FR" sz="1200" b="1" dirty="0" err="1" smtClean="0"/>
              <a:t>whale</a:t>
            </a:r>
            <a:r>
              <a:rPr lang="fr-FR" sz="1200" b="1" dirty="0" smtClean="0"/>
              <a:t> </a:t>
            </a:r>
            <a:r>
              <a:rPr lang="fr-FR" sz="1200" dirty="0" smtClean="0"/>
              <a:t>(genre </a:t>
            </a:r>
            <a:r>
              <a:rPr lang="fr-FR" sz="1200" dirty="0" err="1" smtClean="0"/>
              <a:t>Megaptera</a:t>
            </a:r>
            <a:r>
              <a:rPr lang="fr-FR" sz="1200" dirty="0" smtClean="0"/>
              <a:t>)</a:t>
            </a:r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516561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010804" y="529390"/>
            <a:ext cx="1416901" cy="584775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Ziphiidae</a:t>
            </a:r>
            <a:endParaRPr lang="fr-FR" sz="1600" dirty="0" smtClean="0"/>
          </a:p>
          <a:p>
            <a:pPr algn="ctr"/>
            <a:r>
              <a:rPr lang="fr-FR" sz="1600" dirty="0" smtClean="0"/>
              <a:t>21 </a:t>
            </a:r>
            <a:r>
              <a:rPr lang="fr-FR" sz="1600" dirty="0" err="1" smtClean="0"/>
              <a:t>species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919896" y="1290067"/>
            <a:ext cx="2070375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Ziphius</a:t>
            </a:r>
            <a:endParaRPr lang="fr-FR" sz="1200" dirty="0" smtClean="0"/>
          </a:p>
          <a:p>
            <a:r>
              <a:rPr lang="fr-FR" sz="1200" dirty="0" err="1" smtClean="0"/>
              <a:t>Arnoux’s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Baird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Shepherd’s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Tropical </a:t>
            </a:r>
            <a:r>
              <a:rPr lang="fr-FR" sz="1200" dirty="0" err="1" smtClean="0"/>
              <a:t>bottlenose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Nothern</a:t>
            </a:r>
            <a:r>
              <a:rPr lang="fr-FR" sz="1200" dirty="0" smtClean="0"/>
              <a:t> </a:t>
            </a:r>
            <a:r>
              <a:rPr lang="fr-FR" sz="1200" dirty="0" err="1" smtClean="0"/>
              <a:t>bottlenose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Southern</a:t>
            </a:r>
            <a:r>
              <a:rPr lang="fr-FR" sz="1200" dirty="0" smtClean="0"/>
              <a:t> </a:t>
            </a:r>
            <a:r>
              <a:rPr lang="fr-FR" sz="1200" dirty="0" err="1" smtClean="0"/>
              <a:t>bottlenose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Hector’s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True’s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Gervais’s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Sowerby’s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Gray’s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Pygmy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Andrew’s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Spade-toothed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Hubbs</a:t>
            </a:r>
            <a:r>
              <a:rPr lang="fr-FR" sz="1200" dirty="0" smtClean="0"/>
              <a:t>’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Ginkgo-</a:t>
            </a:r>
            <a:r>
              <a:rPr lang="fr-FR" sz="1200" dirty="0" err="1" smtClean="0"/>
              <a:t>toothed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Stejneger’s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Strap-toothed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Blainville’s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Perrin’s</a:t>
            </a:r>
            <a:r>
              <a:rPr lang="fr-FR" sz="1200" dirty="0" smtClean="0"/>
              <a:t>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6" name="ZoneTexte 5"/>
          <p:cNvSpPr txBox="1"/>
          <p:nvPr/>
        </p:nvSpPr>
        <p:spPr>
          <a:xfrm>
            <a:off x="4054301" y="339773"/>
            <a:ext cx="1194558" cy="584775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Dolphins</a:t>
            </a:r>
            <a:endParaRPr lang="fr-FR" sz="1600" dirty="0" smtClean="0"/>
          </a:p>
          <a:p>
            <a:r>
              <a:rPr lang="fr-FR" sz="1600" dirty="0"/>
              <a:t>3</a:t>
            </a:r>
            <a:r>
              <a:rPr lang="fr-FR" sz="1600" dirty="0" smtClean="0"/>
              <a:t>6 + </a:t>
            </a:r>
            <a:r>
              <a:rPr lang="fr-FR" sz="1600" dirty="0" err="1" smtClean="0"/>
              <a:t>species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3661919" y="1010751"/>
            <a:ext cx="2254335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Bottlenose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Indo Pacific </a:t>
            </a:r>
            <a:r>
              <a:rPr lang="fr-FR" sz="1200" dirty="0" err="1" smtClean="0"/>
              <a:t>bottlenose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Narrow 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Common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Long-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common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Spinner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Clymene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Striped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Pantropical </a:t>
            </a:r>
            <a:r>
              <a:rPr lang="fr-FR" sz="1200" dirty="0" err="1" smtClean="0"/>
              <a:t>spotted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Atlantic </a:t>
            </a:r>
            <a:r>
              <a:rPr lang="fr-FR" sz="1200" dirty="0" err="1" smtClean="0"/>
              <a:t>spotted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Fraser’s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White-</a:t>
            </a:r>
            <a:r>
              <a:rPr lang="fr-FR" sz="1200" dirty="0" err="1" smtClean="0"/>
              <a:t>beaked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White-</a:t>
            </a:r>
            <a:r>
              <a:rPr lang="fr-FR" sz="1200" dirty="0" err="1" smtClean="0"/>
              <a:t>sided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Pacific white </a:t>
            </a:r>
            <a:r>
              <a:rPr lang="fr-FR" sz="1200" dirty="0" err="1" smtClean="0"/>
              <a:t>sided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Peale’s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Hourglass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Dusky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smtClean="0"/>
              <a:t>Killer </a:t>
            </a:r>
            <a:r>
              <a:rPr lang="fr-FR" sz="1200" dirty="0" err="1" smtClean="0"/>
              <a:t>whale</a:t>
            </a:r>
            <a:r>
              <a:rPr lang="fr-FR" sz="1200" dirty="0" smtClean="0"/>
              <a:t> (</a:t>
            </a:r>
            <a:r>
              <a:rPr lang="fr-FR" sz="1200" dirty="0" err="1" smtClean="0"/>
              <a:t>with</a:t>
            </a:r>
            <a:r>
              <a:rPr lang="fr-FR" sz="1200" dirty="0" smtClean="0"/>
              <a:t> ≠ </a:t>
            </a:r>
            <a:r>
              <a:rPr lang="fr-FR" sz="1200" dirty="0" err="1" smtClean="0"/>
              <a:t>acoustic</a:t>
            </a:r>
            <a:r>
              <a:rPr lang="fr-FR" sz="1200" dirty="0" smtClean="0"/>
              <a:t> pop)</a:t>
            </a:r>
          </a:p>
          <a:p>
            <a:r>
              <a:rPr lang="fr-FR" sz="1200" dirty="0" smtClean="0"/>
              <a:t>Short-</a:t>
            </a:r>
            <a:r>
              <a:rPr lang="fr-FR" sz="1200" dirty="0" err="1" smtClean="0"/>
              <a:t>finned</a:t>
            </a:r>
            <a:r>
              <a:rPr lang="fr-FR" sz="1200" dirty="0" smtClean="0"/>
              <a:t> pilot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Pilot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Pygmy</a:t>
            </a:r>
            <a:r>
              <a:rPr lang="fr-FR" sz="1200" dirty="0" smtClean="0"/>
              <a:t> killer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Melon </a:t>
            </a:r>
            <a:r>
              <a:rPr lang="fr-FR" sz="1200" dirty="0" err="1" smtClean="0"/>
              <a:t>head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smtClean="0"/>
              <a:t>False killer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Risso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Commerson’s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Chilean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Heaviside’s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Hector’s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Nothern</a:t>
            </a:r>
            <a:r>
              <a:rPr lang="fr-FR" sz="1200" dirty="0" smtClean="0"/>
              <a:t> right </a:t>
            </a:r>
            <a:r>
              <a:rPr lang="fr-FR" sz="1200" dirty="0" err="1" smtClean="0"/>
              <a:t>whale</a:t>
            </a:r>
            <a:r>
              <a:rPr lang="fr-FR" sz="1200" dirty="0" smtClean="0"/>
              <a:t> </a:t>
            </a:r>
            <a:r>
              <a:rPr lang="fr-FR" sz="1200" dirty="0" err="1" smtClean="0"/>
              <a:t>dolphin</a:t>
            </a:r>
            <a:endParaRPr lang="fr-FR" sz="1200" dirty="0" smtClean="0"/>
          </a:p>
          <a:p>
            <a:r>
              <a:rPr lang="fr-FR" sz="1200" dirty="0" err="1" smtClean="0"/>
              <a:t>Southern</a:t>
            </a:r>
            <a:r>
              <a:rPr lang="fr-FR" sz="1200" dirty="0" smtClean="0"/>
              <a:t> </a:t>
            </a:r>
            <a:r>
              <a:rPr lang="fr-FR" sz="1200" dirty="0"/>
              <a:t>right </a:t>
            </a:r>
            <a:r>
              <a:rPr lang="fr-FR" sz="1200" dirty="0" err="1"/>
              <a:t>whale</a:t>
            </a:r>
            <a:r>
              <a:rPr lang="fr-FR" sz="1200" dirty="0"/>
              <a:t> </a:t>
            </a:r>
            <a:r>
              <a:rPr lang="fr-FR" sz="1200" dirty="0" err="1"/>
              <a:t>dolphin</a:t>
            </a:r>
            <a:endParaRPr lang="fr-FR" sz="1200" dirty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8" name="ZoneTexte 7"/>
          <p:cNvSpPr txBox="1"/>
          <p:nvPr/>
        </p:nvSpPr>
        <p:spPr>
          <a:xfrm>
            <a:off x="7576228" y="1380703"/>
            <a:ext cx="144437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smtClean="0"/>
              <a:t>Harbour </a:t>
            </a:r>
            <a:r>
              <a:rPr lang="fr-FR" sz="1200" dirty="0" err="1" smtClean="0"/>
              <a:t>porpoise</a:t>
            </a:r>
            <a:endParaRPr lang="fr-FR" sz="1200" dirty="0" smtClean="0"/>
          </a:p>
          <a:p>
            <a:r>
              <a:rPr lang="fr-FR" sz="1200" dirty="0" err="1" smtClean="0"/>
              <a:t>Finless</a:t>
            </a:r>
            <a:r>
              <a:rPr lang="fr-FR" sz="1200" dirty="0" smtClean="0"/>
              <a:t> </a:t>
            </a:r>
            <a:r>
              <a:rPr lang="fr-FR" sz="1200" dirty="0" err="1" smtClean="0"/>
              <a:t>porpoise</a:t>
            </a:r>
            <a:endParaRPr lang="fr-FR" sz="1200" dirty="0" smtClean="0"/>
          </a:p>
          <a:p>
            <a:r>
              <a:rPr lang="fr-FR" sz="1200" dirty="0" err="1" smtClean="0"/>
              <a:t>Spectacled</a:t>
            </a:r>
            <a:r>
              <a:rPr lang="fr-FR" sz="1200" dirty="0" smtClean="0"/>
              <a:t> </a:t>
            </a:r>
            <a:r>
              <a:rPr lang="fr-FR" sz="1200" dirty="0" err="1" smtClean="0"/>
              <a:t>porpoise</a:t>
            </a:r>
            <a:endParaRPr lang="fr-FR" sz="1200" dirty="0" smtClean="0"/>
          </a:p>
          <a:p>
            <a:r>
              <a:rPr lang="fr-FR" sz="1200" dirty="0" smtClean="0"/>
              <a:t>‘</a:t>
            </a:r>
            <a:r>
              <a:rPr lang="fr-FR" sz="1200" dirty="0" err="1" smtClean="0"/>
              <a:t>Vaquita</a:t>
            </a:r>
            <a:r>
              <a:rPr lang="fr-FR" sz="1200" dirty="0" smtClean="0"/>
              <a:t>’</a:t>
            </a:r>
          </a:p>
          <a:p>
            <a:r>
              <a:rPr lang="fr-FR" sz="1200" dirty="0" err="1" smtClean="0"/>
              <a:t>Dall’s</a:t>
            </a:r>
            <a:r>
              <a:rPr lang="fr-FR" sz="1200" dirty="0" smtClean="0"/>
              <a:t> </a:t>
            </a:r>
            <a:r>
              <a:rPr lang="fr-FR" sz="1200" dirty="0" err="1" smtClean="0"/>
              <a:t>porpoise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7804727" y="652500"/>
            <a:ext cx="993285" cy="58477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Porpoises</a:t>
            </a:r>
            <a:endParaRPr lang="fr-FR" sz="1600" dirty="0" smtClean="0"/>
          </a:p>
          <a:p>
            <a:r>
              <a:rPr lang="fr-FR" sz="1600" dirty="0" smtClean="0"/>
              <a:t>6 </a:t>
            </a:r>
            <a:r>
              <a:rPr lang="fr-FR" sz="1600" dirty="0" err="1" smtClean="0"/>
              <a:t>species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61975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186213" y="559971"/>
            <a:ext cx="894284" cy="58477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FR" sz="1600" dirty="0" err="1" smtClean="0"/>
              <a:t>Kogiidae</a:t>
            </a:r>
            <a:endParaRPr lang="fr-FR" sz="1600" dirty="0" smtClean="0"/>
          </a:p>
          <a:p>
            <a:r>
              <a:rPr lang="fr-FR" sz="1600" dirty="0" err="1" smtClean="0"/>
              <a:t>species</a:t>
            </a:r>
            <a:endParaRPr lang="fr-FR" sz="1600" dirty="0"/>
          </a:p>
        </p:txBody>
      </p:sp>
      <p:sp>
        <p:nvSpPr>
          <p:cNvPr id="5" name="ZoneTexte 4"/>
          <p:cNvSpPr txBox="1"/>
          <p:nvPr/>
        </p:nvSpPr>
        <p:spPr>
          <a:xfrm>
            <a:off x="1082899" y="1364374"/>
            <a:ext cx="143590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 err="1" smtClean="0"/>
              <a:t>Pygmy</a:t>
            </a:r>
            <a:r>
              <a:rPr lang="fr-FR" sz="1200" dirty="0" smtClean="0"/>
              <a:t> </a:t>
            </a:r>
            <a:r>
              <a:rPr lang="fr-FR" sz="1200" dirty="0" err="1" smtClean="0"/>
              <a:t>sperm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r>
              <a:rPr lang="fr-FR" sz="1200" dirty="0" err="1" smtClean="0"/>
              <a:t>Dwarf</a:t>
            </a:r>
            <a:r>
              <a:rPr lang="fr-FR" sz="1200" dirty="0" smtClean="0"/>
              <a:t> </a:t>
            </a:r>
            <a:r>
              <a:rPr lang="fr-FR" sz="1200" dirty="0" err="1" smtClean="0"/>
              <a:t>whale</a:t>
            </a:r>
            <a:endParaRPr lang="fr-FR" sz="1200" dirty="0" smtClean="0"/>
          </a:p>
          <a:p>
            <a:endParaRPr lang="fr-FR" sz="1200" dirty="0" smtClean="0"/>
          </a:p>
          <a:p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17793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15544" y="228887"/>
            <a:ext cx="11195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Liste des espèces les plus communes dans nos jeu de données et leur vocalisations associées:</a:t>
            </a:r>
          </a:p>
        </p:txBody>
      </p:sp>
      <p:sp>
        <p:nvSpPr>
          <p:cNvPr id="5" name="ZoneTexte 4"/>
          <p:cNvSpPr txBox="1"/>
          <p:nvPr/>
        </p:nvSpPr>
        <p:spPr>
          <a:xfrm>
            <a:off x="342231" y="818148"/>
            <a:ext cx="3892027" cy="55707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  <a:p>
            <a:r>
              <a:rPr lang="fr-FR" b="1" dirty="0"/>
              <a:t>Blue </a:t>
            </a:r>
            <a:r>
              <a:rPr lang="fr-FR" b="1" dirty="0" err="1"/>
              <a:t>whale</a:t>
            </a:r>
            <a:r>
              <a:rPr lang="fr-FR" b="1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/>
              <a:t>Madagascan</a:t>
            </a:r>
            <a:r>
              <a:rPr lang="fr-FR" i="1" dirty="0"/>
              <a:t> </a:t>
            </a:r>
            <a:r>
              <a:rPr lang="fr-FR" i="1" dirty="0" err="1"/>
              <a:t>pygmy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 </a:t>
            </a:r>
            <a:r>
              <a:rPr lang="fr-FR" i="1" dirty="0" err="1"/>
              <a:t>whale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/>
              <a:t>Australian</a:t>
            </a:r>
            <a:r>
              <a:rPr lang="fr-FR" i="1" dirty="0"/>
              <a:t> </a:t>
            </a:r>
            <a:r>
              <a:rPr lang="fr-FR" i="1" dirty="0" err="1"/>
              <a:t>pygmy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 </a:t>
            </a:r>
            <a:r>
              <a:rPr lang="fr-FR" i="1" dirty="0" err="1"/>
              <a:t>whale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Sri </a:t>
            </a:r>
            <a:r>
              <a:rPr lang="fr-FR" i="1" dirty="0" err="1"/>
              <a:t>Lankan</a:t>
            </a:r>
            <a:r>
              <a:rPr lang="fr-FR" i="1" dirty="0"/>
              <a:t> </a:t>
            </a:r>
            <a:r>
              <a:rPr lang="fr-FR" i="1" dirty="0" err="1"/>
              <a:t>pygmy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 </a:t>
            </a:r>
            <a:r>
              <a:rPr lang="fr-FR" i="1" dirty="0" err="1"/>
              <a:t>whale</a:t>
            </a:r>
            <a:r>
              <a:rPr lang="fr-FR" i="1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 err="1"/>
              <a:t>Antarctic</a:t>
            </a:r>
            <a:r>
              <a:rPr lang="fr-FR" i="1" dirty="0"/>
              <a:t> </a:t>
            </a:r>
            <a:r>
              <a:rPr lang="fr-FR" i="1" dirty="0" err="1"/>
              <a:t>blue</a:t>
            </a:r>
            <a:r>
              <a:rPr lang="fr-FR" i="1" dirty="0"/>
              <a:t> </a:t>
            </a:r>
            <a:r>
              <a:rPr lang="fr-FR" i="1" dirty="0" err="1"/>
              <a:t>whale</a:t>
            </a:r>
            <a:endParaRPr lang="fr-FR" i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P-call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Social </a:t>
            </a:r>
            <a:r>
              <a:rPr lang="fr-FR" dirty="0" err="1"/>
              <a:t>sound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i="1" dirty="0"/>
              <a:t>D-call</a:t>
            </a:r>
          </a:p>
          <a:p>
            <a:pPr lvl="1"/>
            <a:endParaRPr lang="fr-FR" i="1" dirty="0"/>
          </a:p>
          <a:p>
            <a:r>
              <a:rPr lang="fr-FR" b="1" dirty="0"/>
              <a:t>Fin </a:t>
            </a:r>
            <a:r>
              <a:rPr lang="fr-FR" b="1" dirty="0" err="1"/>
              <a:t>whale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20 Hz pulse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Social </a:t>
            </a:r>
            <a:r>
              <a:rPr lang="fr-FR" dirty="0" err="1"/>
              <a:t>sound</a:t>
            </a:r>
            <a:endParaRPr lang="fr-F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/>
              <a:t>40 Hz pulse</a:t>
            </a:r>
          </a:p>
          <a:p>
            <a:pPr lvl="1"/>
            <a:endParaRPr lang="fr-FR" dirty="0"/>
          </a:p>
          <a:p>
            <a:endParaRPr lang="fr-FR" dirty="0"/>
          </a:p>
          <a:p>
            <a:endParaRPr lang="fr-FR" sz="1400" dirty="0"/>
          </a:p>
          <a:p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963563" y="1058779"/>
            <a:ext cx="2002984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Killer </a:t>
            </a:r>
            <a:r>
              <a:rPr lang="fr-FR" b="1" dirty="0" err="1" smtClean="0"/>
              <a:t>whale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Vocalisation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smtClean="0"/>
              <a:t>Call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Whistle</a:t>
            </a:r>
            <a:endParaRPr lang="fr-FR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Click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Buzz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 err="1" smtClean="0"/>
              <a:t>Sperm</a:t>
            </a:r>
            <a:r>
              <a:rPr lang="fr-FR" b="1" dirty="0" smtClean="0"/>
              <a:t> </a:t>
            </a:r>
            <a:r>
              <a:rPr lang="fr-FR" b="1" dirty="0" err="1" smtClean="0"/>
              <a:t>whale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Buzz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 err="1"/>
              <a:t>Bottlenose</a:t>
            </a:r>
            <a:r>
              <a:rPr lang="fr-FR" b="1" dirty="0"/>
              <a:t> </a:t>
            </a:r>
            <a:r>
              <a:rPr lang="fr-FR" b="1" dirty="0" err="1" smtClean="0"/>
              <a:t>dolphin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 smtClean="0"/>
              <a:t>Whistle</a:t>
            </a:r>
            <a:endParaRPr lang="fr-F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smtClean="0"/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r>
              <a:rPr lang="fr-FR" b="1" dirty="0" smtClean="0"/>
              <a:t>Common </a:t>
            </a:r>
            <a:r>
              <a:rPr lang="fr-FR" b="1" dirty="0" err="1"/>
              <a:t>dolphin</a:t>
            </a:r>
            <a:endParaRPr lang="fr-F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Whistle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 smtClean="0"/>
          </a:p>
        </p:txBody>
      </p:sp>
      <p:sp>
        <p:nvSpPr>
          <p:cNvPr id="7" name="ZoneTexte 6"/>
          <p:cNvSpPr txBox="1"/>
          <p:nvPr/>
        </p:nvSpPr>
        <p:spPr>
          <a:xfrm>
            <a:off x="8191501" y="1058779"/>
            <a:ext cx="125707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Pilot </a:t>
            </a:r>
            <a:r>
              <a:rPr lang="fr-FR" b="1" dirty="0" err="1" smtClean="0"/>
              <a:t>whale</a:t>
            </a:r>
            <a:endParaRPr lang="fr-FR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 err="1"/>
              <a:t>Whistle</a:t>
            </a:r>
            <a:endParaRPr lang="fr-F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Click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891017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355</Words>
  <Application>Microsoft Office PowerPoint</Application>
  <PresentationFormat>Grand écran</PresentationFormat>
  <Paragraphs>155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Lat5512</dc:creator>
  <cp:lastModifiedBy>Lat5512</cp:lastModifiedBy>
  <cp:revision>27</cp:revision>
  <dcterms:created xsi:type="dcterms:W3CDTF">2021-02-17T15:07:22Z</dcterms:created>
  <dcterms:modified xsi:type="dcterms:W3CDTF">2021-05-03T13:43:51Z</dcterms:modified>
</cp:coreProperties>
</file>