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53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67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2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7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08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64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7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41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52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8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32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54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4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00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575C-439F-4A69-9BD6-C9463D2BB71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62A0DD-61DA-4C3D-AA0E-FFA92D85F2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2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C0091-26B9-3751-171F-275C2032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104" y="1414719"/>
            <a:ext cx="7766936" cy="1646302"/>
          </a:xfrm>
        </p:spPr>
        <p:txBody>
          <a:bodyPr/>
          <a:lstStyle/>
          <a:p>
            <a:r>
              <a:rPr lang="en-IN" dirty="0" smtClean="0"/>
              <a:t>STUDENT PORTAL APP</a:t>
            </a:r>
            <a:r>
              <a:rPr lang="en-IN" dirty="0"/>
              <a:t/>
            </a:r>
            <a:br>
              <a:rPr lang="en-IN" dirty="0"/>
            </a:br>
            <a:r>
              <a:rPr lang="en-IN" sz="4000" dirty="0"/>
              <a:t>Final Project 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4B9C79-CDDC-6232-F526-BFFF0087D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61021"/>
            <a:ext cx="7568973" cy="255735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Group </a:t>
            </a:r>
            <a:r>
              <a:rPr lang="en-IN" dirty="0" smtClean="0">
                <a:solidFill>
                  <a:schemeClr val="tx1"/>
                </a:solidFill>
              </a:rPr>
              <a:t>26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Abhay </a:t>
            </a:r>
            <a:r>
              <a:rPr lang="en-IN" dirty="0" err="1" smtClean="0">
                <a:solidFill>
                  <a:schemeClr val="tx1"/>
                </a:solidFill>
              </a:rPr>
              <a:t>Aigal</a:t>
            </a:r>
            <a:r>
              <a:rPr lang="en-IN" dirty="0" smtClean="0">
                <a:solidFill>
                  <a:schemeClr val="tx1"/>
                </a:solidFill>
              </a:rPr>
              <a:t>, 230341220002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Karan </a:t>
            </a:r>
            <a:r>
              <a:rPr lang="en-IN" dirty="0" err="1" smtClean="0">
                <a:solidFill>
                  <a:schemeClr val="tx1"/>
                </a:solidFill>
              </a:rPr>
              <a:t>Keshwani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dirty="0" smtClean="0">
                <a:solidFill>
                  <a:schemeClr val="tx1"/>
                </a:solidFill>
              </a:rPr>
              <a:t>230341220084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1" y="162943"/>
            <a:ext cx="11906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02" y="176046"/>
            <a:ext cx="3377778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8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30" y="220340"/>
            <a:ext cx="5464013" cy="62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2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F8A123-E008-BA33-9DFD-7814BB78BD2B}"/>
              </a:ext>
            </a:extLst>
          </p:cNvPr>
          <p:cNvSpPr txBox="1"/>
          <p:nvPr/>
        </p:nvSpPr>
        <p:spPr>
          <a:xfrm>
            <a:off x="2422688" y="5288438"/>
            <a:ext cx="515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3 (Student Dashboard)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9" y="377778"/>
            <a:ext cx="8552874" cy="46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B0D1C5-255A-3B09-4534-207BF8AC735D}"/>
              </a:ext>
            </a:extLst>
          </p:cNvPr>
          <p:cNvSpPr txBox="1"/>
          <p:nvPr/>
        </p:nvSpPr>
        <p:spPr>
          <a:xfrm>
            <a:off x="2409249" y="5156461"/>
            <a:ext cx="486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4 (Exam Page)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" y="133648"/>
            <a:ext cx="9134764" cy="488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3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C93666-BA60-9EB5-5DD1-D2359734C976}"/>
              </a:ext>
            </a:extLst>
          </p:cNvPr>
          <p:cNvSpPr txBox="1"/>
          <p:nvPr/>
        </p:nvSpPr>
        <p:spPr>
          <a:xfrm>
            <a:off x="2310268" y="5420409"/>
            <a:ext cx="506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5 (Question Paper)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9" y="459574"/>
            <a:ext cx="8811492" cy="46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9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6 (Result Page)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9" y="216661"/>
            <a:ext cx="11379199" cy="49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3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8 (MY PROFILE)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" y="257053"/>
            <a:ext cx="11212947" cy="48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9 (FEEDBACK PAGE)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70356"/>
            <a:ext cx="10307782" cy="47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2. Admin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29" y="188557"/>
            <a:ext cx="3377778" cy="1295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55" y="407551"/>
            <a:ext cx="1190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7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905A69-4DB7-3E8A-1463-7B827E24BD13}"/>
              </a:ext>
            </a:extLst>
          </p:cNvPr>
          <p:cNvSpPr txBox="1"/>
          <p:nvPr/>
        </p:nvSpPr>
        <p:spPr>
          <a:xfrm>
            <a:off x="2706194" y="5363851"/>
            <a:ext cx="42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2 (ADMIN)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3" y="444227"/>
            <a:ext cx="9097818" cy="47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905A69-4DB7-3E8A-1463-7B827E24BD13}"/>
              </a:ext>
            </a:extLst>
          </p:cNvPr>
          <p:cNvSpPr txBox="1"/>
          <p:nvPr/>
        </p:nvSpPr>
        <p:spPr>
          <a:xfrm>
            <a:off x="1795298" y="5269583"/>
            <a:ext cx="609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3 (Example of a functionality)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915731"/>
            <a:ext cx="8026400" cy="41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i="1" dirty="0"/>
              <a:t>Major manual efforts in overall modus operandi of the different courses at </a:t>
            </a:r>
            <a:r>
              <a:rPr lang="en-IN" sz="2800" i="1" dirty="0" smtClean="0"/>
              <a:t>IACSD, </a:t>
            </a:r>
            <a:r>
              <a:rPr lang="en-IN" sz="2800" i="1" dirty="0"/>
              <a:t>Pune and no single platform for the students to fulfil their day to day demands for a overall smooth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07002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Step wise registration form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 smtClean="0"/>
              <a:t>JWT</a:t>
            </a:r>
            <a:r>
              <a:rPr lang="en-IN" sz="2800" dirty="0" smtClean="0"/>
              <a:t> </a:t>
            </a:r>
            <a:r>
              <a:rPr lang="en-IN" sz="2800" dirty="0"/>
              <a:t>Token implementation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Navigation as a single page application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CSV import (input type = </a:t>
            </a:r>
            <a:r>
              <a:rPr lang="en-IN" sz="2800" dirty="0" smtClean="0"/>
              <a:t>file, HTML5 Security)</a:t>
            </a: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Handling AJAX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587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3" y="638928"/>
            <a:ext cx="8674055" cy="5639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Image upload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Password </a:t>
            </a:r>
            <a:r>
              <a:rPr lang="en-IN" sz="2800" dirty="0" smtClean="0"/>
              <a:t>Encryption</a:t>
            </a: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Setting cards in dashboard UI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Animations in dashboard </a:t>
            </a:r>
            <a:r>
              <a:rPr lang="en-IN" sz="2800" dirty="0" smtClean="0"/>
              <a:t>screen</a:t>
            </a: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ResponseEntity as return type of Controller Methods</a:t>
            </a:r>
          </a:p>
          <a:p>
            <a:pPr marL="0" indent="0" algn="just">
              <a:buNone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  <a:p>
            <a:pPr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569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3" y="638928"/>
            <a:ext cx="8674055" cy="563932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Sending and receiving data through AJAX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JScript injection in JSP pages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/>
              <a:t>Update query in JPA</a:t>
            </a:r>
          </a:p>
        </p:txBody>
      </p:sp>
    </p:spTree>
    <p:extLst>
      <p:ext uri="{BB962C8B-B14F-4D97-AF65-F5344CB8AC3E}">
        <p14:creationId xmlns:p14="http://schemas.microsoft.com/office/powerpoint/2010/main" val="276952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 smtClean="0"/>
              <a:t>Develop and Deploy the entire project  </a:t>
            </a:r>
            <a:r>
              <a:rPr lang="en-IN" sz="2800" dirty="0" smtClean="0"/>
              <a:t>using React </a:t>
            </a:r>
            <a:r>
              <a:rPr lang="en-IN" sz="2800" dirty="0" smtClean="0"/>
              <a:t>Framework as a front end technology.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96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4AD3EB-41B9-97DB-F3AC-556B0FEC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15" y="4587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61710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60FDA-E305-717E-BEB6-5168F66D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C73AB-7350-FFF9-9C38-9FAAF5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i="1" dirty="0"/>
              <a:t>“A web application for every student joining </a:t>
            </a:r>
            <a:r>
              <a:rPr lang="en-IN" sz="2800" i="1" dirty="0" smtClean="0"/>
              <a:t>IACSD, </a:t>
            </a:r>
            <a:r>
              <a:rPr lang="en-IN" sz="2800" i="1" dirty="0"/>
              <a:t>Pune as a portal to facilitate all the day to day activities and reducing major manual effort of the Course Coordinators by introducing automation at various levels.”</a:t>
            </a:r>
          </a:p>
        </p:txBody>
      </p:sp>
    </p:spTree>
    <p:extLst>
      <p:ext uri="{BB962C8B-B14F-4D97-AF65-F5344CB8AC3E}">
        <p14:creationId xmlns:p14="http://schemas.microsoft.com/office/powerpoint/2010/main" val="30915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UI MOCKUP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82" y="407551"/>
            <a:ext cx="1190625" cy="85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29" y="188557"/>
            <a:ext cx="3377778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4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A0C40B-D2F9-A653-6195-44A8A2631D60}"/>
              </a:ext>
            </a:extLst>
          </p:cNvPr>
          <p:cNvSpPr txBox="1"/>
          <p:nvPr/>
        </p:nvSpPr>
        <p:spPr>
          <a:xfrm>
            <a:off x="4217006" y="5360422"/>
            <a:ext cx="42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1 (Login Page)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9588"/>
          <a:stretch/>
        </p:blipFill>
        <p:spPr>
          <a:xfrm>
            <a:off x="4082473" y="140227"/>
            <a:ext cx="4208667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55DF3-7ABF-BDD9-34F9-4D4900C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1. Student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82" y="188557"/>
            <a:ext cx="1190625" cy="857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29" y="188557"/>
            <a:ext cx="3377778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1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A0C40B-D2F9-A653-6195-44A8A2631D60}"/>
              </a:ext>
            </a:extLst>
          </p:cNvPr>
          <p:cNvSpPr txBox="1"/>
          <p:nvPr/>
        </p:nvSpPr>
        <p:spPr>
          <a:xfrm>
            <a:off x="4143116" y="5397368"/>
            <a:ext cx="45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SCREEN – 2 (Registration Page)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36" y="461889"/>
            <a:ext cx="7496392" cy="47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46" y="249382"/>
            <a:ext cx="7786764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4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99" y="294352"/>
            <a:ext cx="6767146" cy="61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241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874</TotalTime>
  <Words>253</Words>
  <Application>Microsoft Office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Wisp</vt:lpstr>
      <vt:lpstr>STUDENT PORTAL APP Final Project Demo</vt:lpstr>
      <vt:lpstr>PROBLEM STATEMENT</vt:lpstr>
      <vt:lpstr>OBJECTIVE</vt:lpstr>
      <vt:lpstr>UI MOCKUP</vt:lpstr>
      <vt:lpstr>PowerPoint Presentation</vt:lpstr>
      <vt:lpstr>1. Student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Admin Flow</vt:lpstr>
      <vt:lpstr>PowerPoint Presentation</vt:lpstr>
      <vt:lpstr>PowerPoint Presentation</vt:lpstr>
      <vt:lpstr>CHALLENGES</vt:lpstr>
      <vt:lpstr>PowerPoint Presentation</vt:lpstr>
      <vt:lpstr>PowerPoint Presentation</vt:lpstr>
      <vt:lpstr>FUTURE ASPECTS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PG-DAC Final Project Demo</dc:title>
  <dc:creator>JOY PAHARI</dc:creator>
  <cp:lastModifiedBy>Microsoft account</cp:lastModifiedBy>
  <cp:revision>49</cp:revision>
  <dcterms:created xsi:type="dcterms:W3CDTF">2022-09-28T17:23:58Z</dcterms:created>
  <dcterms:modified xsi:type="dcterms:W3CDTF">2023-08-29T07:35:21Z</dcterms:modified>
</cp:coreProperties>
</file>