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21"/>
  </p:notesMasterIdLst>
  <p:sldIdLst>
    <p:sldId id="257" r:id="rId5"/>
    <p:sldId id="306" r:id="rId6"/>
    <p:sldId id="313" r:id="rId7"/>
    <p:sldId id="321" r:id="rId8"/>
    <p:sldId id="357" r:id="rId9"/>
    <p:sldId id="358" r:id="rId10"/>
    <p:sldId id="316" r:id="rId11"/>
    <p:sldId id="317" r:id="rId12"/>
    <p:sldId id="356" r:id="rId13"/>
    <p:sldId id="326" r:id="rId14"/>
    <p:sldId id="327" r:id="rId15"/>
    <p:sldId id="324" r:id="rId16"/>
    <p:sldId id="318" r:id="rId17"/>
    <p:sldId id="360" r:id="rId18"/>
    <p:sldId id="305" r:id="rId19"/>
    <p:sldId id="359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342ADD12-DE9C-8441-AA87-F26EB3497443}">
          <p14:sldIdLst>
            <p14:sldId id="257"/>
            <p14:sldId id="306"/>
            <p14:sldId id="313"/>
            <p14:sldId id="321"/>
            <p14:sldId id="357"/>
            <p14:sldId id="358"/>
            <p14:sldId id="316"/>
            <p14:sldId id="317"/>
            <p14:sldId id="356"/>
            <p14:sldId id="326"/>
            <p14:sldId id="327"/>
            <p14:sldId id="324"/>
            <p14:sldId id="318"/>
            <p14:sldId id="360"/>
          </p14:sldIdLst>
        </p14:section>
        <p14:section name="Backup" id="{035DE889-B219-4936-AF15-F40E8E318FA0}">
          <p14:sldIdLst>
            <p14:sldId id="305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5225A1D-3507-E7F7-BA23-CE77901BD03F}" name="Braun, Glen" initials="" userId="S::glen.braun@student.reutlingen-university.de::15f4bf44-f62f-4b95-be37-16385bc8444b" providerId="AD"/>
  <p188:author id="{ABC94F61-3B2F-8033-1203-F5DC46C32E08}" name="Erman, Dominik" initials="ED" userId="S::dominik.erman@student.reutlingen-university.de::4fb193da-0ad7-4eb0-a496-4da35b94c70c" providerId="AD"/>
  <p188:author id="{994BEE6F-44A7-E268-D005-69F2B45E6F07}" name="Kunik, Lars" initials="LK" userId="S::lars.kunik@student.reutlingen-university.de::ef4b339d-91c1-4431-9844-5ca3e81c54ff" providerId="AD"/>
  <p188:author id="{8C8328C2-96F5-82AE-A299-016C1A6E16E5}" name="Kayatas, Sinem" initials="SK" userId="S::sinem.kayatas@student.reutlingen-university.de::5031fa3d-1ae0-41de-83a0-488c250e938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7A7A"/>
    <a:srgbClr val="C6C6C6"/>
    <a:srgbClr val="FECC00"/>
    <a:srgbClr val="818080"/>
    <a:srgbClr val="656464"/>
    <a:srgbClr val="828181"/>
    <a:srgbClr val="676666"/>
    <a:srgbClr val="FED11C"/>
    <a:srgbClr val="73727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44054-3703-4C54-870F-D0401C52E42D}" v="144" dt="2025-04-28T07:43:35.626"/>
    <p1510:client id="{7F43787D-2A91-ADC3-F6A0-4839446A0907}" v="24" dt="2025-04-28T10:37:33.911"/>
    <p1510:client id="{9A304470-56CC-F171-5478-F73B326E288E}" v="278" dt="2025-04-27T14:53:07.899"/>
    <p1510:client id="{9F26D579-4FF4-D987-9BB2-6550B05DB3E0}" v="51" dt="2025-04-28T14:53:12.956"/>
    <p1510:client id="{B96DBA4F-00CF-2834-975B-9E651BB868CE}" v="806" dt="2025-04-28T07:22:04.5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hrner, Michelle" userId="S::michelle.fahrner@student.reutlingen-university.de::7672c29c-0219-4e1e-943d-44b255e75464" providerId="AD" clId="Web-{275B4D18-D00C-0C7D-8BF5-2BF044EDADCF}"/>
    <pc:docChg chg="modSld">
      <pc:chgData name="Fahrner, Michelle" userId="S::michelle.fahrner@student.reutlingen-university.de::7672c29c-0219-4e1e-943d-44b255e75464" providerId="AD" clId="Web-{275B4D18-D00C-0C7D-8BF5-2BF044EDADCF}" dt="2025-04-24T14:41:21.703" v="17"/>
      <pc:docMkLst>
        <pc:docMk/>
      </pc:docMkLst>
      <pc:sldChg chg="modSp">
        <pc:chgData name="Fahrner, Michelle" userId="S::michelle.fahrner@student.reutlingen-university.de::7672c29c-0219-4e1e-943d-44b255e75464" providerId="AD" clId="Web-{275B4D18-D00C-0C7D-8BF5-2BF044EDADCF}" dt="2025-04-24T14:41:21.703" v="17"/>
        <pc:sldMkLst>
          <pc:docMk/>
          <pc:sldMk cId="3900739737" sldId="322"/>
        </pc:sldMkLst>
        <pc:graphicFrameChg chg="mod modGraphic">
          <ac:chgData name="Fahrner, Michelle" userId="S::michelle.fahrner@student.reutlingen-university.de::7672c29c-0219-4e1e-943d-44b255e75464" providerId="AD" clId="Web-{275B4D18-D00C-0C7D-8BF5-2BF044EDADCF}" dt="2025-04-24T14:41:21.703" v="17"/>
          <ac:graphicFrameMkLst>
            <pc:docMk/>
            <pc:sldMk cId="3900739737" sldId="322"/>
            <ac:graphicFrameMk id="5" creationId="{B77BA508-6DDD-F150-07F0-7DECF617780E}"/>
          </ac:graphicFrameMkLst>
        </pc:graphicFrameChg>
      </pc:sldChg>
    </pc:docChg>
  </pc:docChgLst>
  <pc:docChgLst>
    <pc:chgData name="Kayatas, Sinem" userId="5031fa3d-1ae0-41de-83a0-488c250e9385" providerId="ADAL" clId="{BE050386-47A8-49AC-B788-5EDDD40F3D3D}"/>
    <pc:docChg chg="undo redo custSel addSld delSld modSld modSection">
      <pc:chgData name="Kayatas, Sinem" userId="5031fa3d-1ae0-41de-83a0-488c250e9385" providerId="ADAL" clId="{BE050386-47A8-49AC-B788-5EDDD40F3D3D}" dt="2025-04-24T16:52:11.267" v="713" actId="20577"/>
      <pc:docMkLst>
        <pc:docMk/>
      </pc:docMkLst>
      <pc:sldChg chg="addSp modSp del mod">
        <pc:chgData name="Kayatas, Sinem" userId="5031fa3d-1ae0-41de-83a0-488c250e9385" providerId="ADAL" clId="{BE050386-47A8-49AC-B788-5EDDD40F3D3D}" dt="2025-04-24T16:37:30.031" v="675" actId="47"/>
        <pc:sldMkLst>
          <pc:docMk/>
          <pc:sldMk cId="1297772752" sldId="319"/>
        </pc:sldMkLst>
        <pc:spChg chg="add">
          <ac:chgData name="Kayatas, Sinem" userId="5031fa3d-1ae0-41de-83a0-488c250e9385" providerId="ADAL" clId="{BE050386-47A8-49AC-B788-5EDDD40F3D3D}" dt="2025-04-24T14:45:10.146" v="35"/>
          <ac:spMkLst>
            <pc:docMk/>
            <pc:sldMk cId="1297772752" sldId="319"/>
            <ac:spMk id="5" creationId="{0DCCD41E-BE1B-578F-A5A5-445B9619EB08}"/>
          </ac:spMkLst>
        </pc:spChg>
        <pc:spChg chg="mod">
          <ac:chgData name="Kayatas, Sinem" userId="5031fa3d-1ae0-41de-83a0-488c250e9385" providerId="ADAL" clId="{BE050386-47A8-49AC-B788-5EDDD40F3D3D}" dt="2025-04-24T14:50:04.225" v="98" actId="20577"/>
          <ac:spMkLst>
            <pc:docMk/>
            <pc:sldMk cId="1297772752" sldId="319"/>
            <ac:spMk id="7" creationId="{9C7C68B9-4CFD-2469-35E5-09B1AC521783}"/>
          </ac:spMkLst>
        </pc:spChg>
        <pc:spChg chg="add mod">
          <ac:chgData name="Kayatas, Sinem" userId="5031fa3d-1ae0-41de-83a0-488c250e9385" providerId="ADAL" clId="{BE050386-47A8-49AC-B788-5EDDD40F3D3D}" dt="2025-04-24T14:45:19.623" v="37"/>
          <ac:spMkLst>
            <pc:docMk/>
            <pc:sldMk cId="1297772752" sldId="319"/>
            <ac:spMk id="8" creationId="{7226448D-A159-DC6E-5AF1-6EC1FFFCF07E}"/>
          </ac:spMkLst>
        </pc:spChg>
        <pc:spChg chg="add">
          <ac:chgData name="Kayatas, Sinem" userId="5031fa3d-1ae0-41de-83a0-488c250e9385" providerId="ADAL" clId="{BE050386-47A8-49AC-B788-5EDDD40F3D3D}" dt="2025-04-24T14:45:23.932" v="38"/>
          <ac:spMkLst>
            <pc:docMk/>
            <pc:sldMk cId="1297772752" sldId="319"/>
            <ac:spMk id="10" creationId="{85FEA5D0-E8FB-4FE5-34EB-20D6560B6C45}"/>
          </ac:spMkLst>
        </pc:spChg>
        <pc:picChg chg="mod">
          <ac:chgData name="Kayatas, Sinem" userId="5031fa3d-1ae0-41de-83a0-488c250e9385" providerId="ADAL" clId="{BE050386-47A8-49AC-B788-5EDDD40F3D3D}" dt="2025-04-24T16:26:55.147" v="573" actId="1076"/>
          <ac:picMkLst>
            <pc:docMk/>
            <pc:sldMk cId="1297772752" sldId="319"/>
            <ac:picMk id="6" creationId="{372300E3-CD41-381F-6ADF-CEF541B9EC32}"/>
          </ac:picMkLst>
        </pc:picChg>
      </pc:sldChg>
      <pc:sldChg chg="modSp del mod">
        <pc:chgData name="Kayatas, Sinem" userId="5031fa3d-1ae0-41de-83a0-488c250e9385" providerId="ADAL" clId="{BE050386-47A8-49AC-B788-5EDDD40F3D3D}" dt="2025-04-24T16:19:01.575" v="553" actId="47"/>
        <pc:sldMkLst>
          <pc:docMk/>
          <pc:sldMk cId="3900739737" sldId="322"/>
        </pc:sldMkLst>
        <pc:graphicFrameChg chg="mod modGraphic">
          <ac:chgData name="Kayatas, Sinem" userId="5031fa3d-1ae0-41de-83a0-488c250e9385" providerId="ADAL" clId="{BE050386-47A8-49AC-B788-5EDDD40F3D3D}" dt="2025-04-24T14:59:04.750" v="120" actId="121"/>
          <ac:graphicFrameMkLst>
            <pc:docMk/>
            <pc:sldMk cId="3900739737" sldId="322"/>
            <ac:graphicFrameMk id="5" creationId="{B77BA508-6DDD-F150-07F0-7DECF617780E}"/>
          </ac:graphicFrameMkLst>
        </pc:graphicFrameChg>
      </pc:sldChg>
      <pc:sldChg chg="modSp del mod">
        <pc:chgData name="Kayatas, Sinem" userId="5031fa3d-1ae0-41de-83a0-488c250e9385" providerId="ADAL" clId="{BE050386-47A8-49AC-B788-5EDDD40F3D3D}" dt="2025-04-24T15:19:01.297" v="240" actId="2696"/>
        <pc:sldMkLst>
          <pc:docMk/>
          <pc:sldMk cId="3532222334" sldId="323"/>
        </pc:sldMkLst>
        <pc:graphicFrameChg chg="modGraphic">
          <ac:chgData name="Kayatas, Sinem" userId="5031fa3d-1ae0-41de-83a0-488c250e9385" providerId="ADAL" clId="{BE050386-47A8-49AC-B788-5EDDD40F3D3D}" dt="2025-04-24T15:17:43.466" v="231"/>
          <ac:graphicFrameMkLst>
            <pc:docMk/>
            <pc:sldMk cId="3532222334" sldId="323"/>
            <ac:graphicFrameMk id="5" creationId="{CC2B3B94-9866-C5F2-71F9-6E521AA311BB}"/>
          </ac:graphicFrameMkLst>
        </pc:graphicFrameChg>
      </pc:sldChg>
      <pc:sldChg chg="addSp delSp modSp mod">
        <pc:chgData name="Kayatas, Sinem" userId="5031fa3d-1ae0-41de-83a0-488c250e9385" providerId="ADAL" clId="{BE050386-47A8-49AC-B788-5EDDD40F3D3D}" dt="2025-04-24T16:37:00.210" v="674" actId="12"/>
        <pc:sldMkLst>
          <pc:docMk/>
          <pc:sldMk cId="1920274844" sldId="324"/>
        </pc:sldMkLst>
        <pc:spChg chg="mod">
          <ac:chgData name="Kayatas, Sinem" userId="5031fa3d-1ae0-41de-83a0-488c250e9385" providerId="ADAL" clId="{BE050386-47A8-49AC-B788-5EDDD40F3D3D}" dt="2025-04-24T16:25:19.438" v="572" actId="21"/>
          <ac:spMkLst>
            <pc:docMk/>
            <pc:sldMk cId="1920274844" sldId="324"/>
            <ac:spMk id="5" creationId="{3E5CBC7D-7A78-EA3A-AB08-ADAE27FE7A32}"/>
          </ac:spMkLst>
        </pc:spChg>
        <pc:spChg chg="add del mod">
          <ac:chgData name="Kayatas, Sinem" userId="5031fa3d-1ae0-41de-83a0-488c250e9385" providerId="ADAL" clId="{BE050386-47A8-49AC-B788-5EDDD40F3D3D}" dt="2025-04-24T16:23:47.923" v="558"/>
          <ac:spMkLst>
            <pc:docMk/>
            <pc:sldMk cId="1920274844" sldId="324"/>
            <ac:spMk id="7" creationId="{6FD07363-80E9-0876-3CA5-7E468EE7BA8F}"/>
          </ac:spMkLst>
        </pc:spChg>
        <pc:spChg chg="add mod">
          <ac:chgData name="Kayatas, Sinem" userId="5031fa3d-1ae0-41de-83a0-488c250e9385" providerId="ADAL" clId="{BE050386-47A8-49AC-B788-5EDDD40F3D3D}" dt="2025-04-24T16:24:04.778" v="566" actId="1076"/>
          <ac:spMkLst>
            <pc:docMk/>
            <pc:sldMk cId="1920274844" sldId="324"/>
            <ac:spMk id="8" creationId="{2DEE97EB-FA23-3597-63FF-B2EFFBAA3AF8}"/>
          </ac:spMkLst>
        </pc:spChg>
        <pc:spChg chg="add mod">
          <ac:chgData name="Kayatas, Sinem" userId="5031fa3d-1ae0-41de-83a0-488c250e9385" providerId="ADAL" clId="{BE050386-47A8-49AC-B788-5EDDD40F3D3D}" dt="2025-04-24T16:24:11.708" v="569"/>
          <ac:spMkLst>
            <pc:docMk/>
            <pc:sldMk cId="1920274844" sldId="324"/>
            <ac:spMk id="9" creationId="{21DD87AA-8CF0-7D3C-1BA1-F6C05462E953}"/>
          </ac:spMkLst>
        </pc:spChg>
        <pc:spChg chg="add mod">
          <ac:chgData name="Kayatas, Sinem" userId="5031fa3d-1ae0-41de-83a0-488c250e9385" providerId="ADAL" clId="{BE050386-47A8-49AC-B788-5EDDD40F3D3D}" dt="2025-04-24T16:24:08.790" v="568" actId="1076"/>
          <ac:spMkLst>
            <pc:docMk/>
            <pc:sldMk cId="1920274844" sldId="324"/>
            <ac:spMk id="10" creationId="{50E6DECA-E55B-6A58-3D4A-A075E9F5F51F}"/>
          </ac:spMkLst>
        </pc:spChg>
        <pc:spChg chg="mod">
          <ac:chgData name="Kayatas, Sinem" userId="5031fa3d-1ae0-41de-83a0-488c250e9385" providerId="ADAL" clId="{BE050386-47A8-49AC-B788-5EDDD40F3D3D}" dt="2025-04-24T16:37:00.210" v="674" actId="12"/>
          <ac:spMkLst>
            <pc:docMk/>
            <pc:sldMk cId="1920274844" sldId="324"/>
            <ac:spMk id="18" creationId="{9FC5339D-AB86-1486-C24E-931884EAC9AF}"/>
          </ac:spMkLst>
        </pc:spChg>
        <pc:picChg chg="mod">
          <ac:chgData name="Kayatas, Sinem" userId="5031fa3d-1ae0-41de-83a0-488c250e9385" providerId="ADAL" clId="{BE050386-47A8-49AC-B788-5EDDD40F3D3D}" dt="2025-04-24T16:24:20.456" v="570" actId="1076"/>
          <ac:picMkLst>
            <pc:docMk/>
            <pc:sldMk cId="1920274844" sldId="324"/>
            <ac:picMk id="6" creationId="{EBB4D804-D6E1-6DD2-BDC2-1C530ADF920E}"/>
          </ac:picMkLst>
        </pc:picChg>
      </pc:sldChg>
      <pc:sldChg chg="addSp modSp new del">
        <pc:chgData name="Kayatas, Sinem" userId="5031fa3d-1ae0-41de-83a0-488c250e9385" providerId="ADAL" clId="{BE050386-47A8-49AC-B788-5EDDD40F3D3D}" dt="2025-04-24T14:57:00.262" v="105" actId="2696"/>
        <pc:sldMkLst>
          <pc:docMk/>
          <pc:sldMk cId="1885224646" sldId="325"/>
        </pc:sldMkLst>
        <pc:graphicFrameChg chg="add mod">
          <ac:chgData name="Kayatas, Sinem" userId="5031fa3d-1ae0-41de-83a0-488c250e9385" providerId="ADAL" clId="{BE050386-47A8-49AC-B788-5EDDD40F3D3D}" dt="2025-04-24T14:56:41.494" v="104"/>
          <ac:graphicFrameMkLst>
            <pc:docMk/>
            <pc:sldMk cId="1885224646" sldId="325"/>
            <ac:graphicFrameMk id="5" creationId="{DF3C5B03-F8DC-83C1-931A-240572A4BAE6}"/>
          </ac:graphicFrameMkLst>
        </pc:graphicFrameChg>
      </pc:sldChg>
      <pc:sldChg chg="addSp delSp modSp new mod">
        <pc:chgData name="Kayatas, Sinem" userId="5031fa3d-1ae0-41de-83a0-488c250e9385" providerId="ADAL" clId="{BE050386-47A8-49AC-B788-5EDDD40F3D3D}" dt="2025-04-24T15:30:32.875" v="368" actId="20577"/>
        <pc:sldMkLst>
          <pc:docMk/>
          <pc:sldMk cId="2313676530" sldId="325"/>
        </pc:sldMkLst>
        <pc:spChg chg="mod">
          <ac:chgData name="Kayatas, Sinem" userId="5031fa3d-1ae0-41de-83a0-488c250e9385" providerId="ADAL" clId="{BE050386-47A8-49AC-B788-5EDDD40F3D3D}" dt="2025-04-24T15:18:55.281" v="239"/>
          <ac:spMkLst>
            <pc:docMk/>
            <pc:sldMk cId="2313676530" sldId="325"/>
            <ac:spMk id="2" creationId="{0B536969-82E8-4EF8-CEBD-F6D8827C8463}"/>
          </ac:spMkLst>
        </pc:spChg>
        <pc:graphicFrameChg chg="add mod modGraphic">
          <ac:chgData name="Kayatas, Sinem" userId="5031fa3d-1ae0-41de-83a0-488c250e9385" providerId="ADAL" clId="{BE050386-47A8-49AC-B788-5EDDD40F3D3D}" dt="2025-04-24T15:30:32.875" v="368" actId="20577"/>
          <ac:graphicFrameMkLst>
            <pc:docMk/>
            <pc:sldMk cId="2313676530" sldId="325"/>
            <ac:graphicFrameMk id="5" creationId="{F3F789A5-DE64-16E7-F6F3-D5CED8AF16A6}"/>
          </ac:graphicFrameMkLst>
        </pc:graphicFrameChg>
        <pc:picChg chg="add mod">
          <ac:chgData name="Kayatas, Sinem" userId="5031fa3d-1ae0-41de-83a0-488c250e9385" providerId="ADAL" clId="{BE050386-47A8-49AC-B788-5EDDD40F3D3D}" dt="2025-04-24T15:29:53.834" v="356" actId="1076"/>
          <ac:picMkLst>
            <pc:docMk/>
            <pc:sldMk cId="2313676530" sldId="325"/>
            <ac:picMk id="7" creationId="{8311417C-AFD5-EC63-C92E-0BE37DF41FF9}"/>
          </ac:picMkLst>
        </pc:picChg>
        <pc:picChg chg="add del mod">
          <ac:chgData name="Kayatas, Sinem" userId="5031fa3d-1ae0-41de-83a0-488c250e9385" providerId="ADAL" clId="{BE050386-47A8-49AC-B788-5EDDD40F3D3D}" dt="2025-04-24T15:25:57.194" v="299" actId="478"/>
          <ac:picMkLst>
            <pc:docMk/>
            <pc:sldMk cId="2313676530" sldId="325"/>
            <ac:picMk id="8" creationId="{40BCF7C1-24D3-FCAB-371A-1C2ADA0F7678}"/>
          </ac:picMkLst>
        </pc:picChg>
        <pc:picChg chg="add del mod">
          <ac:chgData name="Kayatas, Sinem" userId="5031fa3d-1ae0-41de-83a0-488c250e9385" providerId="ADAL" clId="{BE050386-47A8-49AC-B788-5EDDD40F3D3D}" dt="2025-04-24T15:25:58.716" v="300" actId="478"/>
          <ac:picMkLst>
            <pc:docMk/>
            <pc:sldMk cId="2313676530" sldId="325"/>
            <ac:picMk id="9" creationId="{60ECB88B-16B8-598F-DE8E-EA61C1CE72DA}"/>
          </ac:picMkLst>
        </pc:picChg>
        <pc:picChg chg="add del mod">
          <ac:chgData name="Kayatas, Sinem" userId="5031fa3d-1ae0-41de-83a0-488c250e9385" providerId="ADAL" clId="{BE050386-47A8-49AC-B788-5EDDD40F3D3D}" dt="2025-04-24T15:26:00.343" v="301" actId="478"/>
          <ac:picMkLst>
            <pc:docMk/>
            <pc:sldMk cId="2313676530" sldId="325"/>
            <ac:picMk id="10" creationId="{0841AE23-3BE6-001D-5C28-A5465BE5EC69}"/>
          </ac:picMkLst>
        </pc:picChg>
        <pc:picChg chg="add mod">
          <ac:chgData name="Kayatas, Sinem" userId="5031fa3d-1ae0-41de-83a0-488c250e9385" providerId="ADAL" clId="{BE050386-47A8-49AC-B788-5EDDD40F3D3D}" dt="2025-04-24T15:29:46.792" v="354" actId="1076"/>
          <ac:picMkLst>
            <pc:docMk/>
            <pc:sldMk cId="2313676530" sldId="325"/>
            <ac:picMk id="11" creationId="{F3E1AD76-B13C-CD99-4793-18D82A9784FA}"/>
          </ac:picMkLst>
        </pc:picChg>
        <pc:picChg chg="add mod">
          <ac:chgData name="Kayatas, Sinem" userId="5031fa3d-1ae0-41de-83a0-488c250e9385" providerId="ADAL" clId="{BE050386-47A8-49AC-B788-5EDDD40F3D3D}" dt="2025-04-24T15:29:44.329" v="353" actId="1076"/>
          <ac:picMkLst>
            <pc:docMk/>
            <pc:sldMk cId="2313676530" sldId="325"/>
            <ac:picMk id="12" creationId="{D1601AD0-7DA3-6D6F-21CD-79387E582519}"/>
          </ac:picMkLst>
        </pc:picChg>
        <pc:picChg chg="add mod">
          <ac:chgData name="Kayatas, Sinem" userId="5031fa3d-1ae0-41de-83a0-488c250e9385" providerId="ADAL" clId="{BE050386-47A8-49AC-B788-5EDDD40F3D3D}" dt="2025-04-24T15:29:41.209" v="352" actId="1076"/>
          <ac:picMkLst>
            <pc:docMk/>
            <pc:sldMk cId="2313676530" sldId="325"/>
            <ac:picMk id="13" creationId="{E36BDEEB-1DBA-DA9A-0552-685BDEE74C2F}"/>
          </ac:picMkLst>
        </pc:picChg>
        <pc:picChg chg="add mod">
          <ac:chgData name="Kayatas, Sinem" userId="5031fa3d-1ae0-41de-83a0-488c250e9385" providerId="ADAL" clId="{BE050386-47A8-49AC-B788-5EDDD40F3D3D}" dt="2025-04-24T15:29:38.170" v="351" actId="1076"/>
          <ac:picMkLst>
            <pc:docMk/>
            <pc:sldMk cId="2313676530" sldId="325"/>
            <ac:picMk id="14" creationId="{B1E60B2D-8F43-49BB-2639-372AE41AA09B}"/>
          </ac:picMkLst>
        </pc:picChg>
        <pc:picChg chg="add mod">
          <ac:chgData name="Kayatas, Sinem" userId="5031fa3d-1ae0-41de-83a0-488c250e9385" providerId="ADAL" clId="{BE050386-47A8-49AC-B788-5EDDD40F3D3D}" dt="2025-04-24T15:29:31.212" v="349" actId="1076"/>
          <ac:picMkLst>
            <pc:docMk/>
            <pc:sldMk cId="2313676530" sldId="325"/>
            <ac:picMk id="15" creationId="{2D6907F5-D9FE-AB8B-BE58-664DF386336C}"/>
          </ac:picMkLst>
        </pc:picChg>
        <pc:picChg chg="add mod">
          <ac:chgData name="Kayatas, Sinem" userId="5031fa3d-1ae0-41de-83a0-488c250e9385" providerId="ADAL" clId="{BE050386-47A8-49AC-B788-5EDDD40F3D3D}" dt="2025-04-24T15:29:49.342" v="355" actId="1076"/>
          <ac:picMkLst>
            <pc:docMk/>
            <pc:sldMk cId="2313676530" sldId="325"/>
            <ac:picMk id="16" creationId="{AA1F8ED6-9CA4-B3A7-8B96-6EE42CAE79F9}"/>
          </ac:picMkLst>
        </pc:picChg>
        <pc:picChg chg="add mod">
          <ac:chgData name="Kayatas, Sinem" userId="5031fa3d-1ae0-41de-83a0-488c250e9385" providerId="ADAL" clId="{BE050386-47A8-49AC-B788-5EDDD40F3D3D}" dt="2025-04-24T15:28:43.828" v="343" actId="1076"/>
          <ac:picMkLst>
            <pc:docMk/>
            <pc:sldMk cId="2313676530" sldId="325"/>
            <ac:picMk id="17" creationId="{9D78FC50-35D5-B5BC-E8A3-0791D6BC2194}"/>
          </ac:picMkLst>
        </pc:picChg>
        <pc:picChg chg="add mod">
          <ac:chgData name="Kayatas, Sinem" userId="5031fa3d-1ae0-41de-83a0-488c250e9385" providerId="ADAL" clId="{BE050386-47A8-49AC-B788-5EDDD40F3D3D}" dt="2025-04-24T15:28:41.222" v="342" actId="1076"/>
          <ac:picMkLst>
            <pc:docMk/>
            <pc:sldMk cId="2313676530" sldId="325"/>
            <ac:picMk id="18" creationId="{FE532736-DB95-8F5C-D12B-38C516FD793D}"/>
          </ac:picMkLst>
        </pc:picChg>
        <pc:picChg chg="add mod">
          <ac:chgData name="Kayatas, Sinem" userId="5031fa3d-1ae0-41de-83a0-488c250e9385" providerId="ADAL" clId="{BE050386-47A8-49AC-B788-5EDDD40F3D3D}" dt="2025-04-24T15:29:14.397" v="347" actId="1076"/>
          <ac:picMkLst>
            <pc:docMk/>
            <pc:sldMk cId="2313676530" sldId="325"/>
            <ac:picMk id="19" creationId="{8E6A7E33-837F-FE4A-8C4E-F2D26CA2C72F}"/>
          </ac:picMkLst>
        </pc:picChg>
        <pc:picChg chg="add mod">
          <ac:chgData name="Kayatas, Sinem" userId="5031fa3d-1ae0-41de-83a0-488c250e9385" providerId="ADAL" clId="{BE050386-47A8-49AC-B788-5EDDD40F3D3D}" dt="2025-04-24T15:28:31.685" v="340" actId="1076"/>
          <ac:picMkLst>
            <pc:docMk/>
            <pc:sldMk cId="2313676530" sldId="325"/>
            <ac:picMk id="20" creationId="{8A7CED23-19AF-22C0-97A2-E8F7536290AD}"/>
          </ac:picMkLst>
        </pc:picChg>
        <pc:picChg chg="add mod">
          <ac:chgData name="Kayatas, Sinem" userId="5031fa3d-1ae0-41de-83a0-488c250e9385" providerId="ADAL" clId="{BE050386-47A8-49AC-B788-5EDDD40F3D3D}" dt="2025-04-24T15:28:28.183" v="339" actId="1076"/>
          <ac:picMkLst>
            <pc:docMk/>
            <pc:sldMk cId="2313676530" sldId="325"/>
            <ac:picMk id="21" creationId="{EC89EA16-2B96-5598-4A08-FFD6DBA8D381}"/>
          </ac:picMkLst>
        </pc:picChg>
      </pc:sldChg>
      <pc:sldChg chg="addSp delSp modSp new del mod setBg">
        <pc:chgData name="Kayatas, Sinem" userId="5031fa3d-1ae0-41de-83a0-488c250e9385" providerId="ADAL" clId="{BE050386-47A8-49AC-B788-5EDDD40F3D3D}" dt="2025-04-24T15:05:13.313" v="134" actId="2696"/>
        <pc:sldMkLst>
          <pc:docMk/>
          <pc:sldMk cId="3308152293" sldId="325"/>
        </pc:sldMkLst>
        <pc:spChg chg="mod">
          <ac:chgData name="Kayatas, Sinem" userId="5031fa3d-1ae0-41de-83a0-488c250e9385" providerId="ADAL" clId="{BE050386-47A8-49AC-B788-5EDDD40F3D3D}" dt="2025-04-24T15:05:02.413" v="132" actId="26606"/>
          <ac:spMkLst>
            <pc:docMk/>
            <pc:sldMk cId="3308152293" sldId="325"/>
            <ac:spMk id="2" creationId="{90BC7070-6485-C02D-16E6-019835580BE0}"/>
          </ac:spMkLst>
        </pc:spChg>
        <pc:spChg chg="mod">
          <ac:chgData name="Kayatas, Sinem" userId="5031fa3d-1ae0-41de-83a0-488c250e9385" providerId="ADAL" clId="{BE050386-47A8-49AC-B788-5EDDD40F3D3D}" dt="2025-04-24T15:05:02.413" v="132" actId="26606"/>
          <ac:spMkLst>
            <pc:docMk/>
            <pc:sldMk cId="3308152293" sldId="325"/>
            <ac:spMk id="3" creationId="{D20D00B8-DD39-781E-AEE5-39F834277AB0}"/>
          </ac:spMkLst>
        </pc:spChg>
        <pc:spChg chg="mod">
          <ac:chgData name="Kayatas, Sinem" userId="5031fa3d-1ae0-41de-83a0-488c250e9385" providerId="ADAL" clId="{BE050386-47A8-49AC-B788-5EDDD40F3D3D}" dt="2025-04-24T15:05:02.413" v="132" actId="26606"/>
          <ac:spMkLst>
            <pc:docMk/>
            <pc:sldMk cId="3308152293" sldId="325"/>
            <ac:spMk id="4" creationId="{25A1AF7A-745C-039B-D176-53081B82508E}"/>
          </ac:spMkLst>
        </pc:spChg>
        <pc:spChg chg="add del">
          <ac:chgData name="Kayatas, Sinem" userId="5031fa3d-1ae0-41de-83a0-488c250e9385" providerId="ADAL" clId="{BE050386-47A8-49AC-B788-5EDDD40F3D3D}" dt="2025-04-24T15:04:53.589" v="124" actId="26606"/>
          <ac:spMkLst>
            <pc:docMk/>
            <pc:sldMk cId="3308152293" sldId="325"/>
            <ac:spMk id="10" creationId="{A4AC5506-6312-4701-8D3C-40187889A947}"/>
          </ac:spMkLst>
        </pc:spChg>
        <pc:spChg chg="add del">
          <ac:chgData name="Kayatas, Sinem" userId="5031fa3d-1ae0-41de-83a0-488c250e9385" providerId="ADAL" clId="{BE050386-47A8-49AC-B788-5EDDD40F3D3D}" dt="2025-04-24T15:04:54.903" v="126" actId="26606"/>
          <ac:spMkLst>
            <pc:docMk/>
            <pc:sldMk cId="3308152293" sldId="325"/>
            <ac:spMk id="12" creationId="{1199E1B1-A8C0-4FE8-A5A8-1CB41D69F857}"/>
          </ac:spMkLst>
        </pc:spChg>
        <pc:spChg chg="add del">
          <ac:chgData name="Kayatas, Sinem" userId="5031fa3d-1ae0-41de-83a0-488c250e9385" providerId="ADAL" clId="{BE050386-47A8-49AC-B788-5EDDD40F3D3D}" dt="2025-04-24T15:04:54.903" v="126" actId="26606"/>
          <ac:spMkLst>
            <pc:docMk/>
            <pc:sldMk cId="3308152293" sldId="325"/>
            <ac:spMk id="13" creationId="{A8384FB5-9ADC-4DDC-881B-597D56F5B15D}"/>
          </ac:spMkLst>
        </pc:spChg>
        <pc:spChg chg="add del">
          <ac:chgData name="Kayatas, Sinem" userId="5031fa3d-1ae0-41de-83a0-488c250e9385" providerId="ADAL" clId="{BE050386-47A8-49AC-B788-5EDDD40F3D3D}" dt="2025-04-24T15:04:54.903" v="126" actId="26606"/>
          <ac:spMkLst>
            <pc:docMk/>
            <pc:sldMk cId="3308152293" sldId="325"/>
            <ac:spMk id="14" creationId="{84A8DE83-DE75-4B41-9DB4-A7EC0B0DEC0B}"/>
          </ac:spMkLst>
        </pc:spChg>
        <pc:spChg chg="add del">
          <ac:chgData name="Kayatas, Sinem" userId="5031fa3d-1ae0-41de-83a0-488c250e9385" providerId="ADAL" clId="{BE050386-47A8-49AC-B788-5EDDD40F3D3D}" dt="2025-04-24T15:04:54.903" v="126" actId="26606"/>
          <ac:spMkLst>
            <pc:docMk/>
            <pc:sldMk cId="3308152293" sldId="325"/>
            <ac:spMk id="16" creationId="{A7009A0A-BEF5-4EAC-AF15-E4F9F002E239}"/>
          </ac:spMkLst>
        </pc:spChg>
        <pc:spChg chg="add del">
          <ac:chgData name="Kayatas, Sinem" userId="5031fa3d-1ae0-41de-83a0-488c250e9385" providerId="ADAL" clId="{BE050386-47A8-49AC-B788-5EDDD40F3D3D}" dt="2025-04-24T15:04:55.458" v="128" actId="26606"/>
          <ac:spMkLst>
            <pc:docMk/>
            <pc:sldMk cId="3308152293" sldId="325"/>
            <ac:spMk id="18" creationId="{A4AC5506-6312-4701-8D3C-40187889A947}"/>
          </ac:spMkLst>
        </pc:spChg>
        <pc:spChg chg="add del">
          <ac:chgData name="Kayatas, Sinem" userId="5031fa3d-1ae0-41de-83a0-488c250e9385" providerId="ADAL" clId="{BE050386-47A8-49AC-B788-5EDDD40F3D3D}" dt="2025-04-24T15:04:56.126" v="130" actId="26606"/>
          <ac:spMkLst>
            <pc:docMk/>
            <pc:sldMk cId="3308152293" sldId="325"/>
            <ac:spMk id="20" creationId="{A4AC5506-6312-4701-8D3C-40187889A947}"/>
          </ac:spMkLst>
        </pc:spChg>
        <pc:spChg chg="add del">
          <ac:chgData name="Kayatas, Sinem" userId="5031fa3d-1ae0-41de-83a0-488c250e9385" providerId="ADAL" clId="{BE050386-47A8-49AC-B788-5EDDD40F3D3D}" dt="2025-04-24T15:05:02.413" v="132" actId="26606"/>
          <ac:spMkLst>
            <pc:docMk/>
            <pc:sldMk cId="3308152293" sldId="325"/>
            <ac:spMk id="22" creationId="{6753252F-4873-4F63-801D-CC719279A7D5}"/>
          </ac:spMkLst>
        </pc:spChg>
        <pc:spChg chg="add del">
          <ac:chgData name="Kayatas, Sinem" userId="5031fa3d-1ae0-41de-83a0-488c250e9385" providerId="ADAL" clId="{BE050386-47A8-49AC-B788-5EDDD40F3D3D}" dt="2025-04-24T15:05:02.413" v="132" actId="26606"/>
          <ac:spMkLst>
            <pc:docMk/>
            <pc:sldMk cId="3308152293" sldId="325"/>
            <ac:spMk id="23" creationId="{047C8CCB-F95D-4249-92DD-651249D3535A}"/>
          </ac:spMkLst>
        </pc:spChg>
        <pc:graphicFrameChg chg="add mod modGraphic">
          <ac:chgData name="Kayatas, Sinem" userId="5031fa3d-1ae0-41de-83a0-488c250e9385" providerId="ADAL" clId="{BE050386-47A8-49AC-B788-5EDDD40F3D3D}" dt="2025-04-24T15:05:07.173" v="133" actId="14100"/>
          <ac:graphicFrameMkLst>
            <pc:docMk/>
            <pc:sldMk cId="3308152293" sldId="325"/>
            <ac:graphicFrameMk id="5" creationId="{35B91E5B-654A-CAEA-887C-36308737F426}"/>
          </ac:graphicFrameMkLst>
        </pc:graphicFrameChg>
      </pc:sldChg>
      <pc:sldChg chg="addSp modSp new mod">
        <pc:chgData name="Kayatas, Sinem" userId="5031fa3d-1ae0-41de-83a0-488c250e9385" providerId="ADAL" clId="{BE050386-47A8-49AC-B788-5EDDD40F3D3D}" dt="2025-04-24T16:52:11.267" v="713" actId="20577"/>
        <pc:sldMkLst>
          <pc:docMk/>
          <pc:sldMk cId="2084770529" sldId="326"/>
        </pc:sldMkLst>
        <pc:spChg chg="mod">
          <ac:chgData name="Kayatas, Sinem" userId="5031fa3d-1ae0-41de-83a0-488c250e9385" providerId="ADAL" clId="{BE050386-47A8-49AC-B788-5EDDD40F3D3D}" dt="2025-04-24T15:31:09.234" v="370"/>
          <ac:spMkLst>
            <pc:docMk/>
            <pc:sldMk cId="2084770529" sldId="326"/>
            <ac:spMk id="2" creationId="{7C5BFD8A-CFC4-1DB1-F219-DBE888EBFA6E}"/>
          </ac:spMkLst>
        </pc:spChg>
        <pc:graphicFrameChg chg="add mod modGraphic">
          <ac:chgData name="Kayatas, Sinem" userId="5031fa3d-1ae0-41de-83a0-488c250e9385" providerId="ADAL" clId="{BE050386-47A8-49AC-B788-5EDDD40F3D3D}" dt="2025-04-24T16:52:11.267" v="713" actId="20577"/>
          <ac:graphicFrameMkLst>
            <pc:docMk/>
            <pc:sldMk cId="2084770529" sldId="326"/>
            <ac:graphicFrameMk id="5" creationId="{E83A2425-0EFC-5888-DCF9-5A70A80E8E0F}"/>
          </ac:graphicFrameMkLst>
        </pc:graphicFrameChg>
      </pc:sldChg>
      <pc:sldChg chg="modSp mod">
        <pc:chgData name="Kayatas, Sinem" userId="5031fa3d-1ae0-41de-83a0-488c250e9385" providerId="ADAL" clId="{BE050386-47A8-49AC-B788-5EDDD40F3D3D}" dt="2025-04-24T16:11:43.556" v="521"/>
        <pc:sldMkLst>
          <pc:docMk/>
          <pc:sldMk cId="4102221508" sldId="327"/>
        </pc:sldMkLst>
        <pc:graphicFrameChg chg="modGraphic">
          <ac:chgData name="Kayatas, Sinem" userId="5031fa3d-1ae0-41de-83a0-488c250e9385" providerId="ADAL" clId="{BE050386-47A8-49AC-B788-5EDDD40F3D3D}" dt="2025-04-24T16:11:43.556" v="521"/>
          <ac:graphicFrameMkLst>
            <pc:docMk/>
            <pc:sldMk cId="4102221508" sldId="327"/>
            <ac:graphicFrameMk id="5" creationId="{84FE42BF-545B-B288-E179-D3E30887A0E5}"/>
          </ac:graphicFrameMkLst>
        </pc:graphicFrameChg>
      </pc:sldChg>
      <pc:sldChg chg="new">
        <pc:chgData name="Kayatas, Sinem" userId="5031fa3d-1ae0-41de-83a0-488c250e9385" providerId="ADAL" clId="{BE050386-47A8-49AC-B788-5EDDD40F3D3D}" dt="2025-04-24T16:27:42.999" v="574" actId="680"/>
        <pc:sldMkLst>
          <pc:docMk/>
          <pc:sldMk cId="857969675" sldId="328"/>
        </pc:sldMkLst>
      </pc:sldChg>
      <pc:sldChg chg="add del">
        <pc:chgData name="Kayatas, Sinem" userId="5031fa3d-1ae0-41de-83a0-488c250e9385" providerId="ADAL" clId="{BE050386-47A8-49AC-B788-5EDDD40F3D3D}" dt="2025-04-24T16:17:39.402" v="551" actId="47"/>
        <pc:sldMkLst>
          <pc:docMk/>
          <pc:sldMk cId="4185278252" sldId="328"/>
        </pc:sldMkLst>
      </pc:sldChg>
      <pc:sldChg chg="addSp delSp modSp add mod">
        <pc:chgData name="Kayatas, Sinem" userId="5031fa3d-1ae0-41de-83a0-488c250e9385" providerId="ADAL" clId="{BE050386-47A8-49AC-B788-5EDDD40F3D3D}" dt="2025-04-24T16:44:36.468" v="709" actId="20577"/>
        <pc:sldMkLst>
          <pc:docMk/>
          <pc:sldMk cId="3049372051" sldId="356"/>
        </pc:sldMkLst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5" creationId="{DDF195D3-847B-4836-D09B-A6BBABE8691D}"/>
          </ac:spMkLst>
        </pc:spChg>
        <pc:spChg chg="del mod">
          <ac:chgData name="Kayatas, Sinem" userId="5031fa3d-1ae0-41de-83a0-488c250e9385" providerId="ADAL" clId="{BE050386-47A8-49AC-B788-5EDDD40F3D3D}" dt="2025-04-24T16:33:51.454" v="663" actId="478"/>
          <ac:spMkLst>
            <pc:docMk/>
            <pc:sldMk cId="3049372051" sldId="356"/>
            <ac:spMk id="7" creationId="{FC4DD2A8-506B-1DDC-1EB9-B2E99F8119CC}"/>
          </ac:spMkLst>
        </pc:spChg>
        <pc:spChg chg="add mod">
          <ac:chgData name="Kayatas, Sinem" userId="5031fa3d-1ae0-41de-83a0-488c250e9385" providerId="ADAL" clId="{BE050386-47A8-49AC-B788-5EDDD40F3D3D}" dt="2025-04-24T16:44:36.468" v="709" actId="20577"/>
          <ac:spMkLst>
            <pc:docMk/>
            <pc:sldMk cId="3049372051" sldId="356"/>
            <ac:spMk id="8" creationId="{E09E7CE6-45DD-2671-444A-0AE71EA47A31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0" creationId="{9A865664-2102-35EC-67F3-3CBFC7A84359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1" creationId="{8BB34AC3-C046-A91B-42C4-F1E3C2832C8B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2" creationId="{1F1685B5-94FF-A6DB-77CE-640F7C2FFCC5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3" creationId="{71C193F1-EECF-B141-CABF-E4B1BE9E189E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4" creationId="{03444E70-E71B-140D-125E-1530D2EA3865}"/>
          </ac:spMkLst>
        </pc:spChg>
        <pc:spChg chg="add mod">
          <ac:chgData name="Kayatas, Sinem" userId="5031fa3d-1ae0-41de-83a0-488c250e9385" providerId="ADAL" clId="{BE050386-47A8-49AC-B788-5EDDD40F3D3D}" dt="2025-04-24T16:44:00.319" v="702" actId="1076"/>
          <ac:spMkLst>
            <pc:docMk/>
            <pc:sldMk cId="3049372051" sldId="356"/>
            <ac:spMk id="15" creationId="{046B3177-5298-D703-E3A4-0B369863825E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16" creationId="{888AEC88-A45D-0F11-76F1-52C4A762790A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17" creationId="{01A473ED-71DF-5916-6FE8-68ACC647F646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18" creationId="{06759559-3C8C-4864-9353-1C60731D8E3A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19" creationId="{9284D2A1-3D51-9B63-5377-5060A5942A3F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20" creationId="{D00C943A-E2E8-ECAF-4615-6D165DCCAD0C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21" creationId="{9440857D-5821-9CC1-6EDB-8695F1081930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22" creationId="{60114A88-9A29-AA4C-E38A-886EC8DA9B62}"/>
          </ac:spMkLst>
        </pc:spChg>
        <pc:spChg chg="add mod">
          <ac:chgData name="Kayatas, Sinem" userId="5031fa3d-1ae0-41de-83a0-488c250e9385" providerId="ADAL" clId="{BE050386-47A8-49AC-B788-5EDDD40F3D3D}" dt="2025-04-24T16:42:42.563" v="694" actId="571"/>
          <ac:spMkLst>
            <pc:docMk/>
            <pc:sldMk cId="3049372051" sldId="356"/>
            <ac:spMk id="23" creationId="{30DD412C-86E1-D221-9643-DEB152714286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24" creationId="{1B210FC0-510C-D689-7274-9EF7531F483B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25" creationId="{38B83CFA-3DC3-9F62-3077-10CE7F4D5E46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26" creationId="{C13DA3D7-4ABE-5BCB-6C52-D7210FC77472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27" creationId="{0C3C9E86-8C48-4454-4754-24C3F240280C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28" creationId="{69002427-50E7-CE5A-B4AF-7A08587E9E57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29" creationId="{388787E2-A2E2-7F8B-BDB7-710587B5E39A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30" creationId="{C52000AB-C4A1-575E-634E-5D28775C78DE}"/>
          </ac:spMkLst>
        </pc:spChg>
        <pc:spChg chg="add mod">
          <ac:chgData name="Kayatas, Sinem" userId="5031fa3d-1ae0-41de-83a0-488c250e9385" providerId="ADAL" clId="{BE050386-47A8-49AC-B788-5EDDD40F3D3D}" dt="2025-04-24T16:43:43.563" v="699" actId="571"/>
          <ac:spMkLst>
            <pc:docMk/>
            <pc:sldMk cId="3049372051" sldId="356"/>
            <ac:spMk id="31" creationId="{9AAFCAB1-BFD1-51F5-D2B8-9B7E999F47C5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2" creationId="{0BB42D5F-8BE5-5F30-5915-36B0F1732881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3" creationId="{AC349BD6-1DB5-0909-F944-9127BDD7D7B3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4" creationId="{3F59CD5C-53CC-5A19-B764-8932CD0390D7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5" creationId="{996FFC50-342E-6190-3794-A5540EDCA399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6" creationId="{A19D2600-BD3A-7193-A3A3-869A33D3E405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7" creationId="{69ABAE6F-A4FE-7B88-66D1-C09CD889A58C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8" creationId="{63A5D88A-24FB-0FA2-01D5-C0E043956824}"/>
          </ac:spMkLst>
        </pc:spChg>
        <pc:spChg chg="add mod">
          <ac:chgData name="Kayatas, Sinem" userId="5031fa3d-1ae0-41de-83a0-488c250e9385" providerId="ADAL" clId="{BE050386-47A8-49AC-B788-5EDDD40F3D3D}" dt="2025-04-24T16:43:48.737" v="701" actId="571"/>
          <ac:spMkLst>
            <pc:docMk/>
            <pc:sldMk cId="3049372051" sldId="356"/>
            <ac:spMk id="39" creationId="{DAE37A9F-85E1-8853-1A70-5317F5E12455}"/>
          </ac:spMkLst>
        </pc:spChg>
        <pc:picChg chg="del mod">
          <ac:chgData name="Kayatas, Sinem" userId="5031fa3d-1ae0-41de-83a0-488c250e9385" providerId="ADAL" clId="{BE050386-47A8-49AC-B788-5EDDD40F3D3D}" dt="2025-04-24T16:41:38.790" v="692" actId="478"/>
          <ac:picMkLst>
            <pc:docMk/>
            <pc:sldMk cId="3049372051" sldId="356"/>
            <ac:picMk id="6" creationId="{2DAADC25-638D-714F-FD22-3EAE5270B30E}"/>
          </ac:picMkLst>
        </pc:picChg>
        <pc:picChg chg="mod">
          <ac:chgData name="Kayatas, Sinem" userId="5031fa3d-1ae0-41de-83a0-488c250e9385" providerId="ADAL" clId="{BE050386-47A8-49AC-B788-5EDDD40F3D3D}" dt="2025-04-24T16:43:00.643" v="697" actId="1076"/>
          <ac:picMkLst>
            <pc:docMk/>
            <pc:sldMk cId="3049372051" sldId="356"/>
            <ac:picMk id="9" creationId="{29E1D31F-5A81-410F-4014-784E7ACDCA7B}"/>
          </ac:picMkLst>
        </pc:picChg>
      </pc:sldChg>
      <pc:sldChg chg="del">
        <pc:chgData name="Kayatas, Sinem" userId="5031fa3d-1ae0-41de-83a0-488c250e9385" providerId="ADAL" clId="{BE050386-47A8-49AC-B788-5EDDD40F3D3D}" dt="2025-04-24T16:44:11.295" v="703" actId="47"/>
        <pc:sldMkLst>
          <pc:docMk/>
          <pc:sldMk cId="938800588" sldId="357"/>
        </pc:sldMkLst>
      </pc:sldChg>
      <pc:sldChg chg="modSp mod">
        <pc:chgData name="Kayatas, Sinem" userId="5031fa3d-1ae0-41de-83a0-488c250e9385" providerId="ADAL" clId="{BE050386-47A8-49AC-B788-5EDDD40F3D3D}" dt="2025-04-24T16:48:28.947" v="711" actId="948"/>
        <pc:sldMkLst>
          <pc:docMk/>
          <pc:sldMk cId="3679959409" sldId="357"/>
        </pc:sldMkLst>
        <pc:graphicFrameChg chg="modGraphic">
          <ac:chgData name="Kayatas, Sinem" userId="5031fa3d-1ae0-41de-83a0-488c250e9385" providerId="ADAL" clId="{BE050386-47A8-49AC-B788-5EDDD40F3D3D}" dt="2025-04-24T16:48:28.947" v="711" actId="948"/>
          <ac:graphicFrameMkLst>
            <pc:docMk/>
            <pc:sldMk cId="3679959409" sldId="357"/>
            <ac:graphicFrameMk id="5" creationId="{38A41C7E-431A-ED57-C21A-61469C499234}"/>
          </ac:graphicFrameMkLst>
        </pc:graphicFrameChg>
      </pc:sldChg>
    </pc:docChg>
  </pc:docChgLst>
  <pc:docChgLst>
    <pc:chgData name="Fahrner, Michelle" userId="S::michelle.fahrner@student.reutlingen-university.de::7672c29c-0219-4e1e-943d-44b255e75464" providerId="AD" clId="Web-{9E6BD31F-3B89-3BC2-AE03-B052A927E29D}"/>
    <pc:docChg chg="modSld">
      <pc:chgData name="Fahrner, Michelle" userId="S::michelle.fahrner@student.reutlingen-university.de::7672c29c-0219-4e1e-943d-44b255e75464" providerId="AD" clId="Web-{9E6BD31F-3B89-3BC2-AE03-B052A927E29D}" dt="2025-04-24T14:43:39.738" v="53"/>
      <pc:docMkLst>
        <pc:docMk/>
      </pc:docMkLst>
      <pc:sldChg chg="modSp">
        <pc:chgData name="Fahrner, Michelle" userId="S::michelle.fahrner@student.reutlingen-university.de::7672c29c-0219-4e1e-943d-44b255e75464" providerId="AD" clId="Web-{9E6BD31F-3B89-3BC2-AE03-B052A927E29D}" dt="2025-04-24T14:43:39.738" v="53"/>
        <pc:sldMkLst>
          <pc:docMk/>
          <pc:sldMk cId="3900739737" sldId="322"/>
        </pc:sldMkLst>
        <pc:graphicFrameChg chg="mod modGraphic">
          <ac:chgData name="Fahrner, Michelle" userId="S::michelle.fahrner@student.reutlingen-university.de::7672c29c-0219-4e1e-943d-44b255e75464" providerId="AD" clId="Web-{9E6BD31F-3B89-3BC2-AE03-B052A927E29D}" dt="2025-04-24T14:43:39.738" v="53"/>
          <ac:graphicFrameMkLst>
            <pc:docMk/>
            <pc:sldMk cId="3900739737" sldId="322"/>
            <ac:graphicFrameMk id="5" creationId="{B77BA508-6DDD-F150-07F0-7DECF617780E}"/>
          </ac:graphicFrameMkLst>
        </pc:graphicFrameChg>
      </pc:sldChg>
    </pc:docChg>
  </pc:docChgLst>
  <pc:docChgLst>
    <pc:chgData name="de Bakker, Philip" userId="S::philip.de_bakker@student.reutlingen-university.de::da87f56e-ed00-42e3-b850-dc780f4865d5" providerId="AD" clId="Web-{9F26D579-4FF4-D987-9BB2-6550B05DB3E0}"/>
    <pc:docChg chg="modSld">
      <pc:chgData name="de Bakker, Philip" userId="S::philip.de_bakker@student.reutlingen-university.de::da87f56e-ed00-42e3-b850-dc780f4865d5" providerId="AD" clId="Web-{9F26D579-4FF4-D987-9BB2-6550B05DB3E0}" dt="2025-04-28T14:53:12.956" v="45" actId="14100"/>
      <pc:docMkLst>
        <pc:docMk/>
      </pc:docMkLst>
      <pc:sldChg chg="addSp delSp modSp">
        <pc:chgData name="de Bakker, Philip" userId="S::philip.de_bakker@student.reutlingen-university.de::da87f56e-ed00-42e3-b850-dc780f4865d5" providerId="AD" clId="Web-{9F26D579-4FF4-D987-9BB2-6550B05DB3E0}" dt="2025-04-28T14:52:23.377" v="31" actId="1076"/>
        <pc:sldMkLst>
          <pc:docMk/>
          <pc:sldMk cId="893567823" sldId="357"/>
        </pc:sldMkLst>
        <pc:spChg chg="add mod">
          <ac:chgData name="de Bakker, Philip" userId="S::philip.de_bakker@student.reutlingen-university.de::da87f56e-ed00-42e3-b850-dc780f4865d5" providerId="AD" clId="Web-{9F26D579-4FF4-D987-9BB2-6550B05DB3E0}" dt="2025-04-28T14:51:13.906" v="19"/>
          <ac:spMkLst>
            <pc:docMk/>
            <pc:sldMk cId="893567823" sldId="357"/>
            <ac:spMk id="19" creationId="{CBD1D9B0-4DB0-6F6B-4385-4E0721C4D352}"/>
          </ac:spMkLst>
        </pc:spChg>
        <pc:spChg chg="add mod">
          <ac:chgData name="de Bakker, Philip" userId="S::philip.de_bakker@student.reutlingen-university.de::da87f56e-ed00-42e3-b850-dc780f4865d5" providerId="AD" clId="Web-{9F26D579-4FF4-D987-9BB2-6550B05DB3E0}" dt="2025-04-28T14:52:00.782" v="26" actId="1076"/>
          <ac:spMkLst>
            <pc:docMk/>
            <pc:sldMk cId="893567823" sldId="357"/>
            <ac:spMk id="21" creationId="{ABF9D35A-1B90-D317-3E81-893AC2219D32}"/>
          </ac:spMkLst>
        </pc:spChg>
        <pc:spChg chg="add mod">
          <ac:chgData name="de Bakker, Philip" userId="S::philip.de_bakker@student.reutlingen-university.de::da87f56e-ed00-42e3-b850-dc780f4865d5" providerId="AD" clId="Web-{9F26D579-4FF4-D987-9BB2-6550B05DB3E0}" dt="2025-04-28T14:52:13.986" v="29" actId="1076"/>
          <ac:spMkLst>
            <pc:docMk/>
            <pc:sldMk cId="893567823" sldId="357"/>
            <ac:spMk id="22" creationId="{42897BEB-A86C-A5E1-5813-E01023AE078B}"/>
          </ac:spMkLst>
        </pc:spChg>
        <pc:spChg chg="add mod">
          <ac:chgData name="de Bakker, Philip" userId="S::philip.de_bakker@student.reutlingen-university.de::da87f56e-ed00-42e3-b850-dc780f4865d5" providerId="AD" clId="Web-{9F26D579-4FF4-D987-9BB2-6550B05DB3E0}" dt="2025-04-28T14:52:23.377" v="31" actId="1076"/>
          <ac:spMkLst>
            <pc:docMk/>
            <pc:sldMk cId="893567823" sldId="357"/>
            <ac:spMk id="23" creationId="{37EF572A-80AD-24B3-1BC6-421DEA8C0BED}"/>
          </ac:spMkLst>
        </pc:spChg>
        <pc:picChg chg="mod">
          <ac:chgData name="de Bakker, Philip" userId="S::philip.de_bakker@student.reutlingen-university.de::da87f56e-ed00-42e3-b850-dc780f4865d5" providerId="AD" clId="Web-{9F26D579-4FF4-D987-9BB2-6550B05DB3E0}" dt="2025-04-28T14:49:34.184" v="2" actId="1076"/>
          <ac:picMkLst>
            <pc:docMk/>
            <pc:sldMk cId="893567823" sldId="357"/>
            <ac:picMk id="10" creationId="{DDCD1C50-BDBF-726C-0705-161E59B76F09}"/>
          </ac:picMkLst>
        </pc:picChg>
        <pc:cxnChg chg="add del mod">
          <ac:chgData name="de Bakker, Philip" userId="S::philip.de_bakker@student.reutlingen-university.de::da87f56e-ed00-42e3-b850-dc780f4865d5" providerId="AD" clId="Web-{9F26D579-4FF4-D987-9BB2-6550B05DB3E0}" dt="2025-04-28T14:50:00.591" v="5"/>
          <ac:cxnSpMkLst>
            <pc:docMk/>
            <pc:sldMk cId="893567823" sldId="357"/>
            <ac:cxnSpMk id="18" creationId="{CB15AA2C-D6E2-3556-0C58-0D783F94101C}"/>
          </ac:cxnSpMkLst>
        </pc:cxnChg>
      </pc:sldChg>
      <pc:sldChg chg="addSp delSp modSp">
        <pc:chgData name="de Bakker, Philip" userId="S::philip.de_bakker@student.reutlingen-university.de::da87f56e-ed00-42e3-b850-dc780f4865d5" providerId="AD" clId="Web-{9F26D579-4FF4-D987-9BB2-6550B05DB3E0}" dt="2025-04-28T14:53:12.956" v="45" actId="14100"/>
        <pc:sldMkLst>
          <pc:docMk/>
          <pc:sldMk cId="3115885136" sldId="358"/>
        </pc:sldMkLst>
        <pc:spChg chg="add del">
          <ac:chgData name="de Bakker, Philip" userId="S::philip.de_bakker@student.reutlingen-university.de::da87f56e-ed00-42e3-b850-dc780f4865d5" providerId="AD" clId="Web-{9F26D579-4FF4-D987-9BB2-6550B05DB3E0}" dt="2025-04-28T14:52:31.393" v="33"/>
          <ac:spMkLst>
            <pc:docMk/>
            <pc:sldMk cId="3115885136" sldId="358"/>
            <ac:spMk id="16" creationId="{0DEAAEF9-8F05-D294-A4E6-652B8658EB8D}"/>
          </ac:spMkLst>
        </pc:spChg>
        <pc:spChg chg="add mod">
          <ac:chgData name="de Bakker, Philip" userId="S::philip.de_bakker@student.reutlingen-university.de::da87f56e-ed00-42e3-b850-dc780f4865d5" providerId="AD" clId="Web-{9F26D579-4FF4-D987-9BB2-6550B05DB3E0}" dt="2025-04-28T14:52:44.565" v="37" actId="1076"/>
          <ac:spMkLst>
            <pc:docMk/>
            <pc:sldMk cId="3115885136" sldId="358"/>
            <ac:spMk id="18" creationId="{52A74FC3-654E-7E7F-78ED-952FC7314CF9}"/>
          </ac:spMkLst>
        </pc:spChg>
        <pc:spChg chg="add mod">
          <ac:chgData name="de Bakker, Philip" userId="S::philip.de_bakker@student.reutlingen-university.de::da87f56e-ed00-42e3-b850-dc780f4865d5" providerId="AD" clId="Web-{9F26D579-4FF4-D987-9BB2-6550B05DB3E0}" dt="2025-04-28T14:52:57.565" v="41" actId="14100"/>
          <ac:spMkLst>
            <pc:docMk/>
            <pc:sldMk cId="3115885136" sldId="358"/>
            <ac:spMk id="19" creationId="{C2235474-86CC-BEA2-5893-537FDF24A2ED}"/>
          </ac:spMkLst>
        </pc:spChg>
        <pc:spChg chg="add mod">
          <ac:chgData name="de Bakker, Philip" userId="S::philip.de_bakker@student.reutlingen-university.de::da87f56e-ed00-42e3-b850-dc780f4865d5" providerId="AD" clId="Web-{9F26D579-4FF4-D987-9BB2-6550B05DB3E0}" dt="2025-04-28T14:53:12.956" v="45" actId="14100"/>
          <ac:spMkLst>
            <pc:docMk/>
            <pc:sldMk cId="3115885136" sldId="358"/>
            <ac:spMk id="20" creationId="{8B0C6C03-5037-12A8-F883-3E4DDBF3B59F}"/>
          </ac:spMkLst>
        </pc:spChg>
      </pc:sldChg>
    </pc:docChg>
  </pc:docChgLst>
  <pc:docChgLst>
    <pc:chgData name="Fahrner, Michelle" userId="S::michelle.fahrner@student.reutlingen-university.de::7672c29c-0219-4e1e-943d-44b255e75464" providerId="AD" clId="Web-{49C7A623-6BC9-2466-FC85-7D47D46EBD84}"/>
    <pc:docChg chg="modSld">
      <pc:chgData name="Fahrner, Michelle" userId="S::michelle.fahrner@student.reutlingen-university.de::7672c29c-0219-4e1e-943d-44b255e75464" providerId="AD" clId="Web-{49C7A623-6BC9-2466-FC85-7D47D46EBD84}" dt="2025-04-23T17:25:22.933" v="18" actId="20577"/>
      <pc:docMkLst>
        <pc:docMk/>
      </pc:docMkLst>
      <pc:sldChg chg="modSp">
        <pc:chgData name="Fahrner, Michelle" userId="S::michelle.fahrner@student.reutlingen-university.de::7672c29c-0219-4e1e-943d-44b255e75464" providerId="AD" clId="Web-{49C7A623-6BC9-2466-FC85-7D47D46EBD84}" dt="2025-04-23T17:24:06.244" v="1" actId="20577"/>
        <pc:sldMkLst>
          <pc:docMk/>
          <pc:sldMk cId="3901731446" sldId="317"/>
        </pc:sldMkLst>
        <pc:spChg chg="mod">
          <ac:chgData name="Fahrner, Michelle" userId="S::michelle.fahrner@student.reutlingen-university.de::7672c29c-0219-4e1e-943d-44b255e75464" providerId="AD" clId="Web-{49C7A623-6BC9-2466-FC85-7D47D46EBD84}" dt="2025-04-23T17:24:06.244" v="1" actId="20577"/>
          <ac:spMkLst>
            <pc:docMk/>
            <pc:sldMk cId="3901731446" sldId="317"/>
            <ac:spMk id="5" creationId="{2D5A7C0F-30F4-73A2-F160-4626175489E8}"/>
          </ac:spMkLst>
        </pc:spChg>
      </pc:sldChg>
      <pc:sldChg chg="modSp">
        <pc:chgData name="Fahrner, Michelle" userId="S::michelle.fahrner@student.reutlingen-university.de::7672c29c-0219-4e1e-943d-44b255e75464" providerId="AD" clId="Web-{49C7A623-6BC9-2466-FC85-7D47D46EBD84}" dt="2025-04-23T17:25:22.933" v="18" actId="20577"/>
        <pc:sldMkLst>
          <pc:docMk/>
          <pc:sldMk cId="1297772752" sldId="319"/>
        </pc:sldMkLst>
        <pc:spChg chg="mod">
          <ac:chgData name="Fahrner, Michelle" userId="S::michelle.fahrner@student.reutlingen-university.de::7672c29c-0219-4e1e-943d-44b255e75464" providerId="AD" clId="Web-{49C7A623-6BC9-2466-FC85-7D47D46EBD84}" dt="2025-04-23T17:25:22.933" v="18" actId="20577"/>
          <ac:spMkLst>
            <pc:docMk/>
            <pc:sldMk cId="1297772752" sldId="319"/>
            <ac:spMk id="2" creationId="{1AE108AD-453A-31C5-319F-11DCDBD015E1}"/>
          </ac:spMkLst>
        </pc:spChg>
      </pc:sldChg>
      <pc:sldChg chg="modSp">
        <pc:chgData name="Fahrner, Michelle" userId="S::michelle.fahrner@student.reutlingen-university.de::7672c29c-0219-4e1e-943d-44b255e75464" providerId="AD" clId="Web-{49C7A623-6BC9-2466-FC85-7D47D46EBD84}" dt="2025-04-23T17:25:06.542" v="7" actId="20577"/>
        <pc:sldMkLst>
          <pc:docMk/>
          <pc:sldMk cId="3900739737" sldId="322"/>
        </pc:sldMkLst>
        <pc:spChg chg="mod">
          <ac:chgData name="Fahrner, Michelle" userId="S::michelle.fahrner@student.reutlingen-university.de::7672c29c-0219-4e1e-943d-44b255e75464" providerId="AD" clId="Web-{49C7A623-6BC9-2466-FC85-7D47D46EBD84}" dt="2025-04-23T17:25:06.542" v="7" actId="20577"/>
          <ac:spMkLst>
            <pc:docMk/>
            <pc:sldMk cId="3900739737" sldId="322"/>
            <ac:spMk id="2" creationId="{AF1EFFDF-A2C9-888B-4E6D-BB604F70DFB0}"/>
          </ac:spMkLst>
        </pc:spChg>
      </pc:sldChg>
    </pc:docChg>
  </pc:docChgLst>
  <pc:docChgLst>
    <pc:chgData name="Fahrner, Michelle" userId="S::michelle.fahrner@student.reutlingen-university.de::7672c29c-0219-4e1e-943d-44b255e75464" providerId="AD" clId="Web-{278F0900-7F41-0951-B43C-EA9CE76781D9}"/>
    <pc:docChg chg="modSld">
      <pc:chgData name="Fahrner, Michelle" userId="S::michelle.fahrner@student.reutlingen-university.de::7672c29c-0219-4e1e-943d-44b255e75464" providerId="AD" clId="Web-{278F0900-7F41-0951-B43C-EA9CE76781D9}" dt="2025-04-24T15:35:22.517" v="3"/>
      <pc:docMkLst>
        <pc:docMk/>
      </pc:docMkLst>
      <pc:sldChg chg="modSp">
        <pc:chgData name="Fahrner, Michelle" userId="S::michelle.fahrner@student.reutlingen-university.de::7672c29c-0219-4e1e-943d-44b255e75464" providerId="AD" clId="Web-{278F0900-7F41-0951-B43C-EA9CE76781D9}" dt="2025-04-24T15:35:22.517" v="3"/>
        <pc:sldMkLst>
          <pc:docMk/>
          <pc:sldMk cId="2084770529" sldId="326"/>
        </pc:sldMkLst>
        <pc:graphicFrameChg chg="mod modGraphic">
          <ac:chgData name="Fahrner, Michelle" userId="S::michelle.fahrner@student.reutlingen-university.de::7672c29c-0219-4e1e-943d-44b255e75464" providerId="AD" clId="Web-{278F0900-7F41-0951-B43C-EA9CE76781D9}" dt="2025-04-24T15:35:22.517" v="3"/>
          <ac:graphicFrameMkLst>
            <pc:docMk/>
            <pc:sldMk cId="2084770529" sldId="326"/>
            <ac:graphicFrameMk id="5" creationId="{E83A2425-0EFC-5888-DCF9-5A70A80E8E0F}"/>
          </ac:graphicFrameMkLst>
        </pc:graphicFrameChg>
      </pc:sldChg>
    </pc:docChg>
  </pc:docChgLst>
  <pc:docChgLst>
    <pc:chgData name="de Bakker, Philip" userId="S::philip.de_bakker@student.reutlingen-university.de::da87f56e-ed00-42e3-b850-dc780f4865d5" providerId="AD" clId="Web-{B96DBA4F-00CF-2834-975B-9E651BB868CE}"/>
    <pc:docChg chg="addSld modSld modSection">
      <pc:chgData name="de Bakker, Philip" userId="S::philip.de_bakker@student.reutlingen-university.de::da87f56e-ed00-42e3-b850-dc780f4865d5" providerId="AD" clId="Web-{B96DBA4F-00CF-2834-975B-9E651BB868CE}" dt="2025-04-28T07:22:04.568" v="504" actId="1076"/>
      <pc:docMkLst>
        <pc:docMk/>
      </pc:docMkLst>
      <pc:sldChg chg="addSp modSp">
        <pc:chgData name="de Bakker, Philip" userId="S::philip.de_bakker@student.reutlingen-university.de::da87f56e-ed00-42e3-b850-dc780f4865d5" providerId="AD" clId="Web-{B96DBA4F-00CF-2834-975B-9E651BB868CE}" dt="2025-04-27T23:41:41.058" v="55" actId="14100"/>
        <pc:sldMkLst>
          <pc:docMk/>
          <pc:sldMk cId="1807157820" sldId="321"/>
        </pc:sldMkLst>
        <pc:spChg chg="add mod">
          <ac:chgData name="de Bakker, Philip" userId="S::philip.de_bakker@student.reutlingen-university.de::da87f56e-ed00-42e3-b850-dc780f4865d5" providerId="AD" clId="Web-{B96DBA4F-00CF-2834-975B-9E651BB868CE}" dt="2025-04-27T23:36:57.449" v="18" actId="1076"/>
          <ac:spMkLst>
            <pc:docMk/>
            <pc:sldMk cId="1807157820" sldId="321"/>
            <ac:spMk id="22" creationId="{0E811D50-5917-C797-B001-6FC3FB4D1876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7T23:38:32.113" v="36" actId="1076"/>
          <ac:spMkLst>
            <pc:docMk/>
            <pc:sldMk cId="1807157820" sldId="321"/>
            <ac:spMk id="23" creationId="{5E29FE31-83E7-B7A7-6902-76E4E9AFD1D0}"/>
          </ac:spMkLst>
        </pc:spChg>
        <pc:cxnChg chg="add mod">
          <ac:chgData name="de Bakker, Philip" userId="S::philip.de_bakker@student.reutlingen-university.de::da87f56e-ed00-42e3-b850-dc780f4865d5" providerId="AD" clId="Web-{B96DBA4F-00CF-2834-975B-9E651BB868CE}" dt="2025-04-27T23:36:12.556" v="4" actId="1076"/>
          <ac:cxnSpMkLst>
            <pc:docMk/>
            <pc:sldMk cId="1807157820" sldId="321"/>
            <ac:cxnSpMk id="15" creationId="{CC291B0B-D29A-6AC8-FC53-25DCEE66CD10}"/>
          </ac:cxnSpMkLst>
        </pc:cxnChg>
        <pc:cxnChg chg="add mod">
          <ac:chgData name="de Bakker, Philip" userId="S::philip.de_bakker@student.reutlingen-university.de::da87f56e-ed00-42e3-b850-dc780f4865d5" providerId="AD" clId="Web-{B96DBA4F-00CF-2834-975B-9E651BB868CE}" dt="2025-04-27T23:37:55.409" v="23" actId="14100"/>
          <ac:cxnSpMkLst>
            <pc:docMk/>
            <pc:sldMk cId="1807157820" sldId="321"/>
            <ac:cxnSpMk id="21" creationId="{C61D5150-7333-16B9-F0FC-70A2C11B7543}"/>
          </ac:cxnSpMkLst>
        </pc:cxnChg>
        <pc:cxnChg chg="add mod">
          <ac:chgData name="de Bakker, Philip" userId="S::philip.de_bakker@student.reutlingen-university.de::da87f56e-ed00-42e3-b850-dc780f4865d5" providerId="AD" clId="Web-{B96DBA4F-00CF-2834-975B-9E651BB868CE}" dt="2025-04-27T23:39:42.257" v="38" actId="1076"/>
          <ac:cxnSpMkLst>
            <pc:docMk/>
            <pc:sldMk cId="1807157820" sldId="321"/>
            <ac:cxnSpMk id="24" creationId="{C2796D28-4217-5A7E-506B-2858DEF1EE56}"/>
          </ac:cxnSpMkLst>
        </pc:cxnChg>
        <pc:cxnChg chg="add mod">
          <ac:chgData name="de Bakker, Philip" userId="S::philip.de_bakker@student.reutlingen-university.de::da87f56e-ed00-42e3-b850-dc780f4865d5" providerId="AD" clId="Web-{B96DBA4F-00CF-2834-975B-9E651BB868CE}" dt="2025-04-27T23:41:24.057" v="53" actId="1076"/>
          <ac:cxnSpMkLst>
            <pc:docMk/>
            <pc:sldMk cId="1807157820" sldId="321"/>
            <ac:cxnSpMk id="25" creationId="{A08635F0-4753-DDDC-D72D-AD21A56F23FE}"/>
          </ac:cxnSpMkLst>
        </pc:cxnChg>
        <pc:cxnChg chg="add mod">
          <ac:chgData name="de Bakker, Philip" userId="S::philip.de_bakker@student.reutlingen-university.de::da87f56e-ed00-42e3-b850-dc780f4865d5" providerId="AD" clId="Web-{B96DBA4F-00CF-2834-975B-9E651BB868CE}" dt="2025-04-27T23:41:41.058" v="55" actId="14100"/>
          <ac:cxnSpMkLst>
            <pc:docMk/>
            <pc:sldMk cId="1807157820" sldId="321"/>
            <ac:cxnSpMk id="26" creationId="{C386B502-03BE-5590-315B-155D3B857F81}"/>
          </ac:cxnSpMkLst>
        </pc:cxnChg>
      </pc:sldChg>
      <pc:sldChg chg="addSp delSp modSp new">
        <pc:chgData name="de Bakker, Philip" userId="S::philip.de_bakker@student.reutlingen-university.de::da87f56e-ed00-42e3-b850-dc780f4865d5" providerId="AD" clId="Web-{B96DBA4F-00CF-2834-975B-9E651BB868CE}" dt="2025-04-28T07:16:48.321" v="454" actId="1076"/>
        <pc:sldMkLst>
          <pc:docMk/>
          <pc:sldMk cId="893567823" sldId="357"/>
        </pc:sldMkLst>
        <pc:spChg chg="mod">
          <ac:chgData name="de Bakker, Philip" userId="S::philip.de_bakker@student.reutlingen-university.de::da87f56e-ed00-42e3-b850-dc780f4865d5" providerId="AD" clId="Web-{B96DBA4F-00CF-2834-975B-9E651BB868CE}" dt="2025-04-27T23:59:52.396" v="67" actId="20577"/>
          <ac:spMkLst>
            <pc:docMk/>
            <pc:sldMk cId="893567823" sldId="357"/>
            <ac:spMk id="2" creationId="{AB9E20ED-C903-54C5-984A-4A4133AE7095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0:04:26.322" v="79" actId="20577"/>
          <ac:spMkLst>
            <pc:docMk/>
            <pc:sldMk cId="893567823" sldId="357"/>
            <ac:spMk id="5" creationId="{82F9A89F-E339-7D08-12D0-834920A5F4D6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6:50:50.479" v="365" actId="1076"/>
          <ac:spMkLst>
            <pc:docMk/>
            <pc:sldMk cId="893567823" sldId="357"/>
            <ac:spMk id="6" creationId="{D61B8E96-F142-B722-2D3E-1FD2C46CD8ED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6:51:13.105" v="368" actId="1076"/>
          <ac:spMkLst>
            <pc:docMk/>
            <pc:sldMk cId="893567823" sldId="357"/>
            <ac:spMk id="7" creationId="{D096006D-14A1-EE92-F922-C14AB5A670ED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6:50:58.620" v="366" actId="1076"/>
          <ac:spMkLst>
            <pc:docMk/>
            <pc:sldMk cId="893567823" sldId="357"/>
            <ac:spMk id="8" creationId="{DB8263A5-BFAC-60F2-5919-DE44326C5999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6:50:39.072" v="363" actId="1076"/>
          <ac:spMkLst>
            <pc:docMk/>
            <pc:sldMk cId="893567823" sldId="357"/>
            <ac:spMk id="9" creationId="{F5081EE8-E3BC-51BA-813D-B266F28C1BC0}"/>
          </ac:spMkLst>
        </pc:spChg>
        <pc:spChg chg="add del mod">
          <ac:chgData name="de Bakker, Philip" userId="S::philip.de_bakker@student.reutlingen-university.de::da87f56e-ed00-42e3-b850-dc780f4865d5" providerId="AD" clId="Web-{B96DBA4F-00CF-2834-975B-9E651BB868CE}" dt="2025-04-28T00:07:21.046" v="129"/>
          <ac:spMkLst>
            <pc:docMk/>
            <pc:sldMk cId="893567823" sldId="357"/>
            <ac:spMk id="10" creationId="{38C0A599-0A8E-9DB3-6997-F6F7D15967C1}"/>
          </ac:spMkLst>
        </pc:spChg>
        <pc:spChg chg="add del">
          <ac:chgData name="de Bakker, Philip" userId="S::philip.de_bakker@student.reutlingen-university.de::da87f56e-ed00-42e3-b850-dc780f4865d5" providerId="AD" clId="Web-{B96DBA4F-00CF-2834-975B-9E651BB868CE}" dt="2025-04-28T06:51:44.168" v="370"/>
          <ac:spMkLst>
            <pc:docMk/>
            <pc:sldMk cId="893567823" sldId="357"/>
            <ac:spMk id="10" creationId="{CD5E2AF0-FDC7-D633-D8F8-B2EEF1D3E9E2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6:51:07.308" v="367" actId="1076"/>
          <ac:spMkLst>
            <pc:docMk/>
            <pc:sldMk cId="893567823" sldId="357"/>
            <ac:spMk id="11" creationId="{6D7F81D3-F331-67F4-016B-8D020D18A1F6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6:52:45.374" v="380"/>
          <ac:spMkLst>
            <pc:docMk/>
            <pc:sldMk cId="893567823" sldId="357"/>
            <ac:spMk id="12" creationId="{2C492EB1-32FF-5FD2-73F9-AF59DF85B4CF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6:53:39.923" v="393"/>
          <ac:spMkLst>
            <pc:docMk/>
            <pc:sldMk cId="893567823" sldId="357"/>
            <ac:spMk id="13" creationId="{101DDF32-4D7F-2E83-3DB6-75D31C09A927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6:53:10.328" v="386" actId="1076"/>
          <ac:spMkLst>
            <pc:docMk/>
            <pc:sldMk cId="893567823" sldId="357"/>
            <ac:spMk id="14" creationId="{E628101B-9EE4-E17E-35F4-47FB6639F2CD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6:53:36.532" v="392"/>
          <ac:spMkLst>
            <pc:docMk/>
            <pc:sldMk cId="893567823" sldId="357"/>
            <ac:spMk id="15" creationId="{FD399617-4F34-DEFA-DD64-8C3F9EE09919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6:53:35.032" v="391"/>
          <ac:spMkLst>
            <pc:docMk/>
            <pc:sldMk cId="893567823" sldId="357"/>
            <ac:spMk id="16" creationId="{9B031DB6-70CB-C087-589E-07C8FEA05E3A}"/>
          </ac:spMkLst>
        </pc:spChg>
        <pc:spChg chg="add del mod">
          <ac:chgData name="de Bakker, Philip" userId="S::philip.de_bakker@student.reutlingen-university.de::da87f56e-ed00-42e3-b850-dc780f4865d5" providerId="AD" clId="Web-{B96DBA4F-00CF-2834-975B-9E651BB868CE}" dt="2025-04-28T07:12:40.968" v="407"/>
          <ac:spMkLst>
            <pc:docMk/>
            <pc:sldMk cId="893567823" sldId="357"/>
            <ac:spMk id="18" creationId="{B534D8C3-DD20-DBC4-00AF-B30D3A2407CA}"/>
          </ac:spMkLst>
        </pc:spChg>
        <pc:spChg chg="add del mod">
          <ac:chgData name="de Bakker, Philip" userId="S::philip.de_bakker@student.reutlingen-university.de::da87f56e-ed00-42e3-b850-dc780f4865d5" providerId="AD" clId="Web-{B96DBA4F-00CF-2834-975B-9E651BB868CE}" dt="2025-04-28T07:15:45.882" v="449"/>
          <ac:spMkLst>
            <pc:docMk/>
            <pc:sldMk cId="893567823" sldId="357"/>
            <ac:spMk id="19" creationId="{40911427-871D-A7E6-BED2-B0EB6633462C}"/>
          </ac:spMkLst>
        </pc:spChg>
        <pc:picChg chg="add mod">
          <ac:chgData name="de Bakker, Philip" userId="S::philip.de_bakker@student.reutlingen-university.de::da87f56e-ed00-42e3-b850-dc780f4865d5" providerId="AD" clId="Web-{B96DBA4F-00CF-2834-975B-9E651BB868CE}" dt="2025-04-28T06:56:58.900" v="398"/>
          <ac:picMkLst>
            <pc:docMk/>
            <pc:sldMk cId="893567823" sldId="357"/>
            <ac:picMk id="17" creationId="{A2A53704-8F65-B807-51BB-A6640113F55A}"/>
          </ac:picMkLst>
        </pc:picChg>
        <pc:picChg chg="add mod">
          <ac:chgData name="de Bakker, Philip" userId="S::philip.de_bakker@student.reutlingen-university.de::da87f56e-ed00-42e3-b850-dc780f4865d5" providerId="AD" clId="Web-{B96DBA4F-00CF-2834-975B-9E651BB868CE}" dt="2025-04-28T07:16:48.321" v="454" actId="1076"/>
          <ac:picMkLst>
            <pc:docMk/>
            <pc:sldMk cId="893567823" sldId="357"/>
            <ac:picMk id="20" creationId="{BBE69B1A-84B9-478A-5C57-80AED12BD019}"/>
          </ac:picMkLst>
        </pc:picChg>
      </pc:sldChg>
      <pc:sldChg chg="addSp modSp new">
        <pc:chgData name="de Bakker, Philip" userId="S::philip.de_bakker@student.reutlingen-university.de::da87f56e-ed00-42e3-b850-dc780f4865d5" providerId="AD" clId="Web-{B96DBA4F-00CF-2834-975B-9E651BB868CE}" dt="2025-04-28T07:22:04.568" v="504" actId="1076"/>
        <pc:sldMkLst>
          <pc:docMk/>
          <pc:sldMk cId="3115885136" sldId="358"/>
        </pc:sldMkLst>
        <pc:spChg chg="mod">
          <ac:chgData name="de Bakker, Philip" userId="S::philip.de_bakker@student.reutlingen-university.de::da87f56e-ed00-42e3-b850-dc780f4865d5" providerId="AD" clId="Web-{B96DBA4F-00CF-2834-975B-9E651BB868CE}" dt="2025-04-28T00:00:09.600" v="76" actId="20577"/>
          <ac:spMkLst>
            <pc:docMk/>
            <pc:sldMk cId="3115885136" sldId="358"/>
            <ac:spMk id="2" creationId="{97DB2025-B02C-FF63-C414-D903EE4ED93B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7:18:57.280" v="463" actId="14100"/>
          <ac:spMkLst>
            <pc:docMk/>
            <pc:sldMk cId="3115885136" sldId="358"/>
            <ac:spMk id="5" creationId="{9402A979-8EF4-1FD2-2049-F5011A079F67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7:20:03.626" v="477" actId="1076"/>
          <ac:spMkLst>
            <pc:docMk/>
            <pc:sldMk cId="3115885136" sldId="358"/>
            <ac:spMk id="6" creationId="{4715DAA2-5782-E98C-E5AF-151804F5C11F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7:19:17.749" v="468" actId="1076"/>
          <ac:spMkLst>
            <pc:docMk/>
            <pc:sldMk cId="3115885136" sldId="358"/>
            <ac:spMk id="7" creationId="{1E8735F9-9578-1D03-FC53-EDC17776FC16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7:19:58.798" v="476" actId="1076"/>
          <ac:spMkLst>
            <pc:docMk/>
            <pc:sldMk cId="3115885136" sldId="358"/>
            <ac:spMk id="8" creationId="{F31DF615-0A5B-B184-6827-4C9095802140}"/>
          </ac:spMkLst>
        </pc:spChg>
        <pc:spChg chg="add mod">
          <ac:chgData name="de Bakker, Philip" userId="S::philip.de_bakker@student.reutlingen-university.de::da87f56e-ed00-42e3-b850-dc780f4865d5" providerId="AD" clId="Web-{B96DBA4F-00CF-2834-975B-9E651BB868CE}" dt="2025-04-28T07:20:27.940" v="479" actId="1076"/>
          <ac:spMkLst>
            <pc:docMk/>
            <pc:sldMk cId="3115885136" sldId="358"/>
            <ac:spMk id="9" creationId="{3050C920-A2F6-BDD0-4764-94A69CD2F518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7:21:03.832" v="487" actId="1076"/>
          <ac:spMkLst>
            <pc:docMk/>
            <pc:sldMk cId="3115885136" sldId="358"/>
            <ac:spMk id="11" creationId="{43AFABCD-D84E-8F4C-94B4-48D386629E39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7:21:26.786" v="493" actId="1076"/>
          <ac:spMkLst>
            <pc:docMk/>
            <pc:sldMk cId="3115885136" sldId="358"/>
            <ac:spMk id="12" creationId="{96BA032F-9DBE-2926-5C7D-704279114B8E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7:21:46.865" v="498" actId="14100"/>
          <ac:spMkLst>
            <pc:docMk/>
            <pc:sldMk cId="3115885136" sldId="358"/>
            <ac:spMk id="13" creationId="{32A3E38E-5C1A-0392-A5FF-3BE9AD351511}"/>
          </ac:spMkLst>
        </pc:spChg>
        <pc:spChg chg="add mod ord">
          <ac:chgData name="de Bakker, Philip" userId="S::philip.de_bakker@student.reutlingen-university.de::da87f56e-ed00-42e3-b850-dc780f4865d5" providerId="AD" clId="Web-{B96DBA4F-00CF-2834-975B-9E651BB868CE}" dt="2025-04-28T07:22:04.568" v="504" actId="1076"/>
          <ac:spMkLst>
            <pc:docMk/>
            <pc:sldMk cId="3115885136" sldId="358"/>
            <ac:spMk id="14" creationId="{F3C94CAF-AD2E-C1FB-E73F-2B6211BB25D5}"/>
          </ac:spMkLst>
        </pc:spChg>
      </pc:sldChg>
    </pc:docChg>
  </pc:docChgLst>
  <pc:docChgLst>
    <pc:chgData name="Braun, Glen" userId="15f4bf44-f62f-4b95-be37-16385bc8444b" providerId="ADAL" clId="{B9F81902-0D0D-7843-A7A2-643E9CE98FA6}"/>
    <pc:docChg chg="undo custSel addSld delSld modSld modSection">
      <pc:chgData name="Braun, Glen" userId="15f4bf44-f62f-4b95-be37-16385bc8444b" providerId="ADAL" clId="{B9F81902-0D0D-7843-A7A2-643E9CE98FA6}" dt="2025-04-20T18:06:28.486" v="311" actId="729"/>
      <pc:docMkLst>
        <pc:docMk/>
      </pc:docMkLst>
      <pc:sldChg chg="modSp mod">
        <pc:chgData name="Braun, Glen" userId="15f4bf44-f62f-4b95-be37-16385bc8444b" providerId="ADAL" clId="{B9F81902-0D0D-7843-A7A2-643E9CE98FA6}" dt="2025-04-14T17:34:33.802" v="73" actId="20577"/>
        <pc:sldMkLst>
          <pc:docMk/>
          <pc:sldMk cId="3971378090" sldId="257"/>
        </pc:sldMkLst>
        <pc:spChg chg="mod">
          <ac:chgData name="Braun, Glen" userId="15f4bf44-f62f-4b95-be37-16385bc8444b" providerId="ADAL" clId="{B9F81902-0D0D-7843-A7A2-643E9CE98FA6}" dt="2025-04-14T17:34:33.802" v="73" actId="20577"/>
          <ac:spMkLst>
            <pc:docMk/>
            <pc:sldMk cId="3971378090" sldId="257"/>
            <ac:spMk id="6" creationId="{46F27E94-6A4D-4724-ABD5-6E3B99A1B1F4}"/>
          </ac:spMkLst>
        </pc:spChg>
      </pc:sldChg>
      <pc:sldChg chg="add del mod modShow">
        <pc:chgData name="Braun, Glen" userId="15f4bf44-f62f-4b95-be37-16385bc8444b" providerId="ADAL" clId="{B9F81902-0D0D-7843-A7A2-643E9CE98FA6}" dt="2025-04-20T18:06:28.486" v="311" actId="729"/>
        <pc:sldMkLst>
          <pc:docMk/>
          <pc:sldMk cId="1539974320" sldId="305"/>
        </pc:sldMkLst>
      </pc:sldChg>
      <pc:sldChg chg="addSp modSp mod">
        <pc:chgData name="Braun, Glen" userId="15f4bf44-f62f-4b95-be37-16385bc8444b" providerId="ADAL" clId="{B9F81902-0D0D-7843-A7A2-643E9CE98FA6}" dt="2025-04-20T18:01:46.489" v="309" actId="1076"/>
        <pc:sldMkLst>
          <pc:docMk/>
          <pc:sldMk cId="3792848359" sldId="306"/>
        </pc:sldMkLst>
        <pc:spChg chg="mod">
          <ac:chgData name="Braun, Glen" userId="15f4bf44-f62f-4b95-be37-16385bc8444b" providerId="ADAL" clId="{B9F81902-0D0D-7843-A7A2-643E9CE98FA6}" dt="2025-04-14T17:34:56.919" v="76" actId="20577"/>
          <ac:spMkLst>
            <pc:docMk/>
            <pc:sldMk cId="3792848359" sldId="306"/>
            <ac:spMk id="8" creationId="{3C9B6CFF-157D-DBA9-2616-D793B1E682B6}"/>
          </ac:spMkLst>
        </pc:spChg>
        <pc:spChg chg="mod">
          <ac:chgData name="Braun, Glen" userId="15f4bf44-f62f-4b95-be37-16385bc8444b" providerId="ADAL" clId="{B9F81902-0D0D-7843-A7A2-643E9CE98FA6}" dt="2025-04-14T17:34:41.137" v="75" actId="20577"/>
          <ac:spMkLst>
            <pc:docMk/>
            <pc:sldMk cId="3792848359" sldId="306"/>
            <ac:spMk id="11" creationId="{8B77F417-065A-A4E8-14CC-A5E36102144A}"/>
          </ac:spMkLst>
        </pc:spChg>
        <pc:spChg chg="mod">
          <ac:chgData name="Braun, Glen" userId="15f4bf44-f62f-4b95-be37-16385bc8444b" providerId="ADAL" clId="{B9F81902-0D0D-7843-A7A2-643E9CE98FA6}" dt="2025-04-14T17:34:39.440" v="74" actId="20577"/>
          <ac:spMkLst>
            <pc:docMk/>
            <pc:sldMk cId="3792848359" sldId="306"/>
            <ac:spMk id="14" creationId="{098460C7-A4AC-EE8E-33A5-6DA41464DB85}"/>
          </ac:spMkLst>
        </pc:spChg>
        <pc:spChg chg="mod">
          <ac:chgData name="Braun, Glen" userId="15f4bf44-f62f-4b95-be37-16385bc8444b" providerId="ADAL" clId="{B9F81902-0D0D-7843-A7A2-643E9CE98FA6}" dt="2025-04-20T18:00:42.816" v="300"/>
          <ac:spMkLst>
            <pc:docMk/>
            <pc:sldMk cId="3792848359" sldId="306"/>
            <ac:spMk id="17" creationId="{6ADFCE86-6EBC-B1F2-0362-FD4543FCADCD}"/>
          </ac:spMkLst>
        </pc:spChg>
        <pc:grpChg chg="mod">
          <ac:chgData name="Braun, Glen" userId="15f4bf44-f62f-4b95-be37-16385bc8444b" providerId="ADAL" clId="{B9F81902-0D0D-7843-A7A2-643E9CE98FA6}" dt="2025-04-20T18:00:57.101" v="303" actId="1076"/>
          <ac:grpSpMkLst>
            <pc:docMk/>
            <pc:sldMk cId="3792848359" sldId="306"/>
            <ac:grpSpMk id="6" creationId="{810A2B58-6CEB-1E97-DB9F-CECF674C7ED7}"/>
          </ac:grpSpMkLst>
        </pc:grpChg>
        <pc:grpChg chg="mod">
          <ac:chgData name="Braun, Glen" userId="15f4bf44-f62f-4b95-be37-16385bc8444b" providerId="ADAL" clId="{B9F81902-0D0D-7843-A7A2-643E9CE98FA6}" dt="2025-04-20T18:01:04.679" v="304" actId="1076"/>
          <ac:grpSpMkLst>
            <pc:docMk/>
            <pc:sldMk cId="3792848359" sldId="306"/>
            <ac:grpSpMk id="9" creationId="{5CF85571-D8C2-9E20-B920-35C4810DD759}"/>
          </ac:grpSpMkLst>
        </pc:grpChg>
        <pc:grpChg chg="mod">
          <ac:chgData name="Braun, Glen" userId="15f4bf44-f62f-4b95-be37-16385bc8444b" providerId="ADAL" clId="{B9F81902-0D0D-7843-A7A2-643E9CE98FA6}" dt="2025-04-20T18:01:29.924" v="307" actId="1076"/>
          <ac:grpSpMkLst>
            <pc:docMk/>
            <pc:sldMk cId="3792848359" sldId="306"/>
            <ac:grpSpMk id="12" creationId="{5D8F0466-624D-CE69-84F0-0D0B1191E53E}"/>
          </ac:grpSpMkLst>
        </pc:grpChg>
        <pc:picChg chg="mod">
          <ac:chgData name="Braun, Glen" userId="15f4bf44-f62f-4b95-be37-16385bc8444b" providerId="ADAL" clId="{B9F81902-0D0D-7843-A7A2-643E9CE98FA6}" dt="2025-04-20T18:01:46.489" v="309" actId="1076"/>
          <ac:picMkLst>
            <pc:docMk/>
            <pc:sldMk cId="3792848359" sldId="306"/>
            <ac:picMk id="16" creationId="{1CAAE70E-B0E1-305D-81C8-163617D94748}"/>
          </ac:picMkLst>
        </pc:picChg>
      </pc:sldChg>
      <pc:sldChg chg="del">
        <pc:chgData name="Braun, Glen" userId="15f4bf44-f62f-4b95-be37-16385bc8444b" providerId="ADAL" clId="{B9F81902-0D0D-7843-A7A2-643E9CE98FA6}" dt="2025-04-14T17:34:00.025" v="17" actId="2696"/>
        <pc:sldMkLst>
          <pc:docMk/>
          <pc:sldMk cId="1739529859" sldId="307"/>
        </pc:sldMkLst>
      </pc:sldChg>
      <pc:sldChg chg="del">
        <pc:chgData name="Braun, Glen" userId="15f4bf44-f62f-4b95-be37-16385bc8444b" providerId="ADAL" clId="{B9F81902-0D0D-7843-A7A2-643E9CE98FA6}" dt="2025-04-14T17:33:57.450" v="4" actId="2696"/>
        <pc:sldMkLst>
          <pc:docMk/>
          <pc:sldMk cId="1850091468" sldId="312"/>
        </pc:sldMkLst>
      </pc:sldChg>
      <pc:sldChg chg="modSp add del mod">
        <pc:chgData name="Braun, Glen" userId="15f4bf44-f62f-4b95-be37-16385bc8444b" providerId="ADAL" clId="{B9F81902-0D0D-7843-A7A2-643E9CE98FA6}" dt="2025-04-14T17:35:45.380" v="87" actId="20577"/>
        <pc:sldMkLst>
          <pc:docMk/>
          <pc:sldMk cId="3593700408" sldId="313"/>
        </pc:sldMkLst>
        <pc:spChg chg="mod">
          <ac:chgData name="Braun, Glen" userId="15f4bf44-f62f-4b95-be37-16385bc8444b" providerId="ADAL" clId="{B9F81902-0D0D-7843-A7A2-643E9CE98FA6}" dt="2025-04-14T17:35:45.380" v="87" actId="20577"/>
          <ac:spMkLst>
            <pc:docMk/>
            <pc:sldMk cId="3593700408" sldId="313"/>
            <ac:spMk id="5" creationId="{57288886-0999-8DBD-1014-4D524B765971}"/>
          </ac:spMkLst>
        </pc:spChg>
      </pc:sldChg>
      <pc:sldChg chg="modSp new mod">
        <pc:chgData name="Braun, Glen" userId="15f4bf44-f62f-4b95-be37-16385bc8444b" providerId="ADAL" clId="{B9F81902-0D0D-7843-A7A2-643E9CE98FA6}" dt="2025-04-14T17:36:02.556" v="106" actId="20577"/>
        <pc:sldMkLst>
          <pc:docMk/>
          <pc:sldMk cId="2338142422" sldId="314"/>
        </pc:sldMkLst>
        <pc:spChg chg="mod">
          <ac:chgData name="Braun, Glen" userId="15f4bf44-f62f-4b95-be37-16385bc8444b" providerId="ADAL" clId="{B9F81902-0D0D-7843-A7A2-643E9CE98FA6}" dt="2025-04-14T17:36:02.556" v="106" actId="20577"/>
          <ac:spMkLst>
            <pc:docMk/>
            <pc:sldMk cId="2338142422" sldId="314"/>
            <ac:spMk id="2" creationId="{D612A60C-717A-3177-3EE6-BCD9110DCB60}"/>
          </ac:spMkLst>
        </pc:spChg>
      </pc:sldChg>
      <pc:sldChg chg="del">
        <pc:chgData name="Braun, Glen" userId="15f4bf44-f62f-4b95-be37-16385bc8444b" providerId="ADAL" clId="{B9F81902-0D0D-7843-A7A2-643E9CE98FA6}" dt="2025-04-14T17:33:57.668" v="5" actId="2696"/>
        <pc:sldMkLst>
          <pc:docMk/>
          <pc:sldMk cId="2544924274" sldId="314"/>
        </pc:sldMkLst>
      </pc:sldChg>
      <pc:sldChg chg="addSp delSp modSp new mod modShow">
        <pc:chgData name="Braun, Glen" userId="15f4bf44-f62f-4b95-be37-16385bc8444b" providerId="ADAL" clId="{B9F81902-0D0D-7843-A7A2-643E9CE98FA6}" dt="2025-04-20T17:57:18.983" v="298" actId="20577"/>
        <pc:sldMkLst>
          <pc:docMk/>
          <pc:sldMk cId="2300265413" sldId="315"/>
        </pc:sldMkLst>
        <pc:spChg chg="mod">
          <ac:chgData name="Braun, Glen" userId="15f4bf44-f62f-4b95-be37-16385bc8444b" providerId="ADAL" clId="{B9F81902-0D0D-7843-A7A2-643E9CE98FA6}" dt="2025-04-20T17:35:44.890" v="117" actId="20577"/>
          <ac:spMkLst>
            <pc:docMk/>
            <pc:sldMk cId="2300265413" sldId="315"/>
            <ac:spMk id="2" creationId="{1021347D-6CA9-154D-0D94-764C9405F840}"/>
          </ac:spMkLst>
        </pc:spChg>
        <pc:spChg chg="add mod">
          <ac:chgData name="Braun, Glen" userId="15f4bf44-f62f-4b95-be37-16385bc8444b" providerId="ADAL" clId="{B9F81902-0D0D-7843-A7A2-643E9CE98FA6}" dt="2025-04-20T17:57:18.983" v="298" actId="20577"/>
          <ac:spMkLst>
            <pc:docMk/>
            <pc:sldMk cId="2300265413" sldId="315"/>
            <ac:spMk id="6" creationId="{3F13F065-7D47-6187-7DCA-B2EF5C4AED00}"/>
          </ac:spMkLst>
        </pc:spChg>
      </pc:sldChg>
      <pc:sldChg chg="del">
        <pc:chgData name="Braun, Glen" userId="15f4bf44-f62f-4b95-be37-16385bc8444b" providerId="ADAL" clId="{B9F81902-0D0D-7843-A7A2-643E9CE98FA6}" dt="2025-04-14T17:34:00.778" v="21" actId="2696"/>
        <pc:sldMkLst>
          <pc:docMk/>
          <pc:sldMk cId="1266765234" sldId="319"/>
        </pc:sldMkLst>
      </pc:sldChg>
      <pc:sldChg chg="del">
        <pc:chgData name="Braun, Glen" userId="15f4bf44-f62f-4b95-be37-16385bc8444b" providerId="ADAL" clId="{B9F81902-0D0D-7843-A7A2-643E9CE98FA6}" dt="2025-04-14T17:34:02.930" v="31" actId="2696"/>
        <pc:sldMkLst>
          <pc:docMk/>
          <pc:sldMk cId="3492798979" sldId="320"/>
        </pc:sldMkLst>
      </pc:sldChg>
      <pc:sldChg chg="del">
        <pc:chgData name="Braun, Glen" userId="15f4bf44-f62f-4b95-be37-16385bc8444b" providerId="ADAL" clId="{B9F81902-0D0D-7843-A7A2-643E9CE98FA6}" dt="2025-04-14T17:34:01.993" v="27" actId="2696"/>
        <pc:sldMkLst>
          <pc:docMk/>
          <pc:sldMk cId="4106746064" sldId="323"/>
        </pc:sldMkLst>
      </pc:sldChg>
      <pc:sldChg chg="del">
        <pc:chgData name="Braun, Glen" userId="15f4bf44-f62f-4b95-be37-16385bc8444b" providerId="ADAL" clId="{B9F81902-0D0D-7843-A7A2-643E9CE98FA6}" dt="2025-04-14T17:34:00.517" v="20" actId="2696"/>
        <pc:sldMkLst>
          <pc:docMk/>
          <pc:sldMk cId="48416920" sldId="331"/>
        </pc:sldMkLst>
      </pc:sldChg>
      <pc:sldChg chg="del">
        <pc:chgData name="Braun, Glen" userId="15f4bf44-f62f-4b95-be37-16385bc8444b" providerId="ADAL" clId="{B9F81902-0D0D-7843-A7A2-643E9CE98FA6}" dt="2025-04-14T17:34:02.685" v="30" actId="2696"/>
        <pc:sldMkLst>
          <pc:docMk/>
          <pc:sldMk cId="3741274752" sldId="333"/>
        </pc:sldMkLst>
      </pc:sldChg>
      <pc:sldChg chg="del">
        <pc:chgData name="Braun, Glen" userId="15f4bf44-f62f-4b95-be37-16385bc8444b" providerId="ADAL" clId="{B9F81902-0D0D-7843-A7A2-643E9CE98FA6}" dt="2025-04-14T17:33:57.812" v="6" actId="2696"/>
        <pc:sldMkLst>
          <pc:docMk/>
          <pc:sldMk cId="1527678891" sldId="335"/>
        </pc:sldMkLst>
      </pc:sldChg>
      <pc:sldChg chg="del">
        <pc:chgData name="Braun, Glen" userId="15f4bf44-f62f-4b95-be37-16385bc8444b" providerId="ADAL" clId="{B9F81902-0D0D-7843-A7A2-643E9CE98FA6}" dt="2025-04-14T17:33:56.050" v="0" actId="2696"/>
        <pc:sldMkLst>
          <pc:docMk/>
          <pc:sldMk cId="4072757111" sldId="336"/>
        </pc:sldMkLst>
      </pc:sldChg>
      <pc:sldChg chg="del">
        <pc:chgData name="Braun, Glen" userId="15f4bf44-f62f-4b95-be37-16385bc8444b" providerId="ADAL" clId="{B9F81902-0D0D-7843-A7A2-643E9CE98FA6}" dt="2025-04-14T17:33:58.081" v="7" actId="2696"/>
        <pc:sldMkLst>
          <pc:docMk/>
          <pc:sldMk cId="2035542027" sldId="338"/>
        </pc:sldMkLst>
      </pc:sldChg>
      <pc:sldChg chg="del">
        <pc:chgData name="Braun, Glen" userId="15f4bf44-f62f-4b95-be37-16385bc8444b" providerId="ADAL" clId="{B9F81902-0D0D-7843-A7A2-643E9CE98FA6}" dt="2025-04-14T17:33:58.388" v="9" actId="2696"/>
        <pc:sldMkLst>
          <pc:docMk/>
          <pc:sldMk cId="1474157434" sldId="343"/>
        </pc:sldMkLst>
      </pc:sldChg>
      <pc:sldChg chg="del">
        <pc:chgData name="Braun, Glen" userId="15f4bf44-f62f-4b95-be37-16385bc8444b" providerId="ADAL" clId="{B9F81902-0D0D-7843-A7A2-643E9CE98FA6}" dt="2025-04-14T17:33:58.185" v="8" actId="2696"/>
        <pc:sldMkLst>
          <pc:docMk/>
          <pc:sldMk cId="1036710896" sldId="346"/>
        </pc:sldMkLst>
      </pc:sldChg>
      <pc:sldChg chg="del">
        <pc:chgData name="Braun, Glen" userId="15f4bf44-f62f-4b95-be37-16385bc8444b" providerId="ADAL" clId="{B9F81902-0D0D-7843-A7A2-643E9CE98FA6}" dt="2025-04-14T17:33:58.572" v="10" actId="2696"/>
        <pc:sldMkLst>
          <pc:docMk/>
          <pc:sldMk cId="2815963818" sldId="347"/>
        </pc:sldMkLst>
      </pc:sldChg>
      <pc:sldChg chg="del">
        <pc:chgData name="Braun, Glen" userId="15f4bf44-f62f-4b95-be37-16385bc8444b" providerId="ADAL" clId="{B9F81902-0D0D-7843-A7A2-643E9CE98FA6}" dt="2025-04-14T17:33:58.911" v="12" actId="2696"/>
        <pc:sldMkLst>
          <pc:docMk/>
          <pc:sldMk cId="3460602361" sldId="348"/>
        </pc:sldMkLst>
      </pc:sldChg>
      <pc:sldChg chg="del">
        <pc:chgData name="Braun, Glen" userId="15f4bf44-f62f-4b95-be37-16385bc8444b" providerId="ADAL" clId="{B9F81902-0D0D-7843-A7A2-643E9CE98FA6}" dt="2025-04-14T17:33:59.139" v="13" actId="2696"/>
        <pc:sldMkLst>
          <pc:docMk/>
          <pc:sldMk cId="940961632" sldId="349"/>
        </pc:sldMkLst>
      </pc:sldChg>
      <pc:sldChg chg="del">
        <pc:chgData name="Braun, Glen" userId="15f4bf44-f62f-4b95-be37-16385bc8444b" providerId="ADAL" clId="{B9F81902-0D0D-7843-A7A2-643E9CE98FA6}" dt="2025-04-14T17:33:58.763" v="11" actId="2696"/>
        <pc:sldMkLst>
          <pc:docMk/>
          <pc:sldMk cId="1042983231" sldId="350"/>
        </pc:sldMkLst>
      </pc:sldChg>
      <pc:sldChg chg="del">
        <pc:chgData name="Braun, Glen" userId="15f4bf44-f62f-4b95-be37-16385bc8444b" providerId="ADAL" clId="{B9F81902-0D0D-7843-A7A2-643E9CE98FA6}" dt="2025-04-14T17:33:59.358" v="14" actId="2696"/>
        <pc:sldMkLst>
          <pc:docMk/>
          <pc:sldMk cId="1712960685" sldId="351"/>
        </pc:sldMkLst>
      </pc:sldChg>
      <pc:sldChg chg="del">
        <pc:chgData name="Braun, Glen" userId="15f4bf44-f62f-4b95-be37-16385bc8444b" providerId="ADAL" clId="{B9F81902-0D0D-7843-A7A2-643E9CE98FA6}" dt="2025-04-14T17:33:59.562" v="15" actId="2696"/>
        <pc:sldMkLst>
          <pc:docMk/>
          <pc:sldMk cId="3940735601" sldId="352"/>
        </pc:sldMkLst>
      </pc:sldChg>
      <pc:sldChg chg="del">
        <pc:chgData name="Braun, Glen" userId="15f4bf44-f62f-4b95-be37-16385bc8444b" providerId="ADAL" clId="{B9F81902-0D0D-7843-A7A2-643E9CE98FA6}" dt="2025-04-14T17:33:59.732" v="16" actId="2696"/>
        <pc:sldMkLst>
          <pc:docMk/>
          <pc:sldMk cId="174378025" sldId="353"/>
        </pc:sldMkLst>
      </pc:sldChg>
      <pc:sldChg chg="del">
        <pc:chgData name="Braun, Glen" userId="15f4bf44-f62f-4b95-be37-16385bc8444b" providerId="ADAL" clId="{B9F81902-0D0D-7843-A7A2-643E9CE98FA6}" dt="2025-04-14T17:34:00.399" v="19" actId="2696"/>
        <pc:sldMkLst>
          <pc:docMk/>
          <pc:sldMk cId="1904605276" sldId="354"/>
        </pc:sldMkLst>
      </pc:sldChg>
      <pc:sldChg chg="del">
        <pc:chgData name="Braun, Glen" userId="15f4bf44-f62f-4b95-be37-16385bc8444b" providerId="ADAL" clId="{B9F81902-0D0D-7843-A7A2-643E9CE98FA6}" dt="2025-04-14T17:34:03.369" v="33" actId="2696"/>
        <pc:sldMkLst>
          <pc:docMk/>
          <pc:sldMk cId="3400435906" sldId="356"/>
        </pc:sldMkLst>
      </pc:sldChg>
      <pc:sldChg chg="del">
        <pc:chgData name="Braun, Glen" userId="15f4bf44-f62f-4b95-be37-16385bc8444b" providerId="ADAL" clId="{B9F81902-0D0D-7843-A7A2-643E9CE98FA6}" dt="2025-04-14T17:34:03.146" v="32" actId="2696"/>
        <pc:sldMkLst>
          <pc:docMk/>
          <pc:sldMk cId="3574544232" sldId="357"/>
        </pc:sldMkLst>
      </pc:sldChg>
      <pc:sldChg chg="del">
        <pc:chgData name="Braun, Glen" userId="15f4bf44-f62f-4b95-be37-16385bc8444b" providerId="ADAL" clId="{B9F81902-0D0D-7843-A7A2-643E9CE98FA6}" dt="2025-04-14T17:34:03.602" v="34" actId="2696"/>
        <pc:sldMkLst>
          <pc:docMk/>
          <pc:sldMk cId="1233725580" sldId="360"/>
        </pc:sldMkLst>
      </pc:sldChg>
      <pc:sldChg chg="del">
        <pc:chgData name="Braun, Glen" userId="15f4bf44-f62f-4b95-be37-16385bc8444b" providerId="ADAL" clId="{B9F81902-0D0D-7843-A7A2-643E9CE98FA6}" dt="2025-04-14T17:34:04.244" v="37" actId="2696"/>
        <pc:sldMkLst>
          <pc:docMk/>
          <pc:sldMk cId="1711632054" sldId="361"/>
        </pc:sldMkLst>
      </pc:sldChg>
      <pc:sldChg chg="del">
        <pc:chgData name="Braun, Glen" userId="15f4bf44-f62f-4b95-be37-16385bc8444b" providerId="ADAL" clId="{B9F81902-0D0D-7843-A7A2-643E9CE98FA6}" dt="2025-04-14T17:34:03.810" v="35" actId="2696"/>
        <pc:sldMkLst>
          <pc:docMk/>
          <pc:sldMk cId="1576146809" sldId="362"/>
        </pc:sldMkLst>
      </pc:sldChg>
      <pc:sldChg chg="del">
        <pc:chgData name="Braun, Glen" userId="15f4bf44-f62f-4b95-be37-16385bc8444b" providerId="ADAL" clId="{B9F81902-0D0D-7843-A7A2-643E9CE98FA6}" dt="2025-04-14T17:34:04.016" v="36" actId="2696"/>
        <pc:sldMkLst>
          <pc:docMk/>
          <pc:sldMk cId="1241722891" sldId="364"/>
        </pc:sldMkLst>
      </pc:sldChg>
      <pc:sldChg chg="del">
        <pc:chgData name="Braun, Glen" userId="15f4bf44-f62f-4b95-be37-16385bc8444b" providerId="ADAL" clId="{B9F81902-0D0D-7843-A7A2-643E9CE98FA6}" dt="2025-04-14T17:34:04.449" v="38" actId="2696"/>
        <pc:sldMkLst>
          <pc:docMk/>
          <pc:sldMk cId="3971126521" sldId="365"/>
        </pc:sldMkLst>
      </pc:sldChg>
      <pc:sldChg chg="del">
        <pc:chgData name="Braun, Glen" userId="15f4bf44-f62f-4b95-be37-16385bc8444b" providerId="ADAL" clId="{B9F81902-0D0D-7843-A7A2-643E9CE98FA6}" dt="2025-04-14T17:33:56.534" v="1" actId="2696"/>
        <pc:sldMkLst>
          <pc:docMk/>
          <pc:sldMk cId="108722237" sldId="367"/>
        </pc:sldMkLst>
      </pc:sldChg>
      <pc:sldChg chg="del">
        <pc:chgData name="Braun, Glen" userId="15f4bf44-f62f-4b95-be37-16385bc8444b" providerId="ADAL" clId="{B9F81902-0D0D-7843-A7A2-643E9CE98FA6}" dt="2025-04-14T17:34:04.664" v="39" actId="2696"/>
        <pc:sldMkLst>
          <pc:docMk/>
          <pc:sldMk cId="2467911595" sldId="368"/>
        </pc:sldMkLst>
      </pc:sldChg>
      <pc:sldChg chg="del">
        <pc:chgData name="Braun, Glen" userId="15f4bf44-f62f-4b95-be37-16385bc8444b" providerId="ADAL" clId="{B9F81902-0D0D-7843-A7A2-643E9CE98FA6}" dt="2025-04-14T17:33:56.863" v="2" actId="2696"/>
        <pc:sldMkLst>
          <pc:docMk/>
          <pc:sldMk cId="2254480091" sldId="369"/>
        </pc:sldMkLst>
      </pc:sldChg>
      <pc:sldChg chg="del">
        <pc:chgData name="Braun, Glen" userId="15f4bf44-f62f-4b95-be37-16385bc8444b" providerId="ADAL" clId="{B9F81902-0D0D-7843-A7A2-643E9CE98FA6}" dt="2025-04-14T17:33:57.292" v="3" actId="2696"/>
        <pc:sldMkLst>
          <pc:docMk/>
          <pc:sldMk cId="766830748" sldId="370"/>
        </pc:sldMkLst>
      </pc:sldChg>
      <pc:sldChg chg="del">
        <pc:chgData name="Braun, Glen" userId="15f4bf44-f62f-4b95-be37-16385bc8444b" providerId="ADAL" clId="{B9F81902-0D0D-7843-A7A2-643E9CE98FA6}" dt="2025-04-14T17:34:00.133" v="18" actId="2696"/>
        <pc:sldMkLst>
          <pc:docMk/>
          <pc:sldMk cId="3677229301" sldId="371"/>
        </pc:sldMkLst>
      </pc:sldChg>
      <pc:sldChg chg="del">
        <pc:chgData name="Braun, Glen" userId="15f4bf44-f62f-4b95-be37-16385bc8444b" providerId="ADAL" clId="{B9F81902-0D0D-7843-A7A2-643E9CE98FA6}" dt="2025-04-14T17:34:00.900" v="22" actId="2696"/>
        <pc:sldMkLst>
          <pc:docMk/>
          <pc:sldMk cId="1645075416" sldId="372"/>
        </pc:sldMkLst>
      </pc:sldChg>
      <pc:sldChg chg="del">
        <pc:chgData name="Braun, Glen" userId="15f4bf44-f62f-4b95-be37-16385bc8444b" providerId="ADAL" clId="{B9F81902-0D0D-7843-A7A2-643E9CE98FA6}" dt="2025-04-14T17:34:01.094" v="23" actId="2696"/>
        <pc:sldMkLst>
          <pc:docMk/>
          <pc:sldMk cId="381892995" sldId="373"/>
        </pc:sldMkLst>
      </pc:sldChg>
      <pc:sldChg chg="del">
        <pc:chgData name="Braun, Glen" userId="15f4bf44-f62f-4b95-be37-16385bc8444b" providerId="ADAL" clId="{B9F81902-0D0D-7843-A7A2-643E9CE98FA6}" dt="2025-04-14T17:34:01.313" v="24" actId="2696"/>
        <pc:sldMkLst>
          <pc:docMk/>
          <pc:sldMk cId="782363387" sldId="374"/>
        </pc:sldMkLst>
      </pc:sldChg>
      <pc:sldChg chg="del">
        <pc:chgData name="Braun, Glen" userId="15f4bf44-f62f-4b95-be37-16385bc8444b" providerId="ADAL" clId="{B9F81902-0D0D-7843-A7A2-643E9CE98FA6}" dt="2025-04-14T17:34:01.641" v="25" actId="2696"/>
        <pc:sldMkLst>
          <pc:docMk/>
          <pc:sldMk cId="3382458280" sldId="375"/>
        </pc:sldMkLst>
      </pc:sldChg>
      <pc:sldChg chg="del">
        <pc:chgData name="Braun, Glen" userId="15f4bf44-f62f-4b95-be37-16385bc8444b" providerId="ADAL" clId="{B9F81902-0D0D-7843-A7A2-643E9CE98FA6}" dt="2025-04-14T17:34:01.758" v="26" actId="2696"/>
        <pc:sldMkLst>
          <pc:docMk/>
          <pc:sldMk cId="2358537147" sldId="376"/>
        </pc:sldMkLst>
      </pc:sldChg>
      <pc:sldChg chg="del">
        <pc:chgData name="Braun, Glen" userId="15f4bf44-f62f-4b95-be37-16385bc8444b" providerId="ADAL" clId="{B9F81902-0D0D-7843-A7A2-643E9CE98FA6}" dt="2025-04-14T17:34:02.173" v="28" actId="2696"/>
        <pc:sldMkLst>
          <pc:docMk/>
          <pc:sldMk cId="1512613958" sldId="377"/>
        </pc:sldMkLst>
      </pc:sldChg>
    </pc:docChg>
  </pc:docChgLst>
  <pc:docChgLst>
    <pc:chgData name="Erman, Dominik" userId="S::dominik.erman@student.reutlingen-university.de::4fb193da-0ad7-4eb0-a496-4da35b94c70c" providerId="AD" clId="Web-{7F43787D-2A91-ADC3-F6A0-4839446A0907}"/>
    <pc:docChg chg="modSld">
      <pc:chgData name="Erman, Dominik" userId="S::dominik.erman@student.reutlingen-university.de::4fb193da-0ad7-4eb0-a496-4da35b94c70c" providerId="AD" clId="Web-{7F43787D-2A91-ADC3-F6A0-4839446A0907}" dt="2025-04-28T10:37:33.911" v="21" actId="1076"/>
      <pc:docMkLst>
        <pc:docMk/>
      </pc:docMkLst>
      <pc:sldChg chg="addSp modSp">
        <pc:chgData name="Erman, Dominik" userId="S::dominik.erman@student.reutlingen-university.de::4fb193da-0ad7-4eb0-a496-4da35b94c70c" providerId="AD" clId="Web-{7F43787D-2A91-ADC3-F6A0-4839446A0907}" dt="2025-04-28T10:37:33.911" v="21" actId="1076"/>
        <pc:sldMkLst>
          <pc:docMk/>
          <pc:sldMk cId="893567823" sldId="357"/>
        </pc:sldMkLst>
        <pc:picChg chg="add mod">
          <ac:chgData name="Erman, Dominik" userId="S::dominik.erman@student.reutlingen-university.de::4fb193da-0ad7-4eb0-a496-4da35b94c70c" providerId="AD" clId="Web-{7F43787D-2A91-ADC3-F6A0-4839446A0907}" dt="2025-04-28T10:37:33.911" v="21" actId="1076"/>
          <ac:picMkLst>
            <pc:docMk/>
            <pc:sldMk cId="893567823" sldId="357"/>
            <ac:picMk id="10" creationId="{DDCD1C50-BDBF-726C-0705-161E59B76F09}"/>
          </ac:picMkLst>
        </pc:picChg>
      </pc:sldChg>
      <pc:sldChg chg="addSp delSp modSp">
        <pc:chgData name="Erman, Dominik" userId="S::dominik.erman@student.reutlingen-university.de::4fb193da-0ad7-4eb0-a496-4da35b94c70c" providerId="AD" clId="Web-{7F43787D-2A91-ADC3-F6A0-4839446A0907}" dt="2025-04-28T10:37:14.519" v="20" actId="14100"/>
        <pc:sldMkLst>
          <pc:docMk/>
          <pc:sldMk cId="3115885136" sldId="358"/>
        </pc:sldMkLst>
        <pc:spChg chg="mod">
          <ac:chgData name="Erman, Dominik" userId="S::dominik.erman@student.reutlingen-university.de::4fb193da-0ad7-4eb0-a496-4da35b94c70c" providerId="AD" clId="Web-{7F43787D-2A91-ADC3-F6A0-4839446A0907}" dt="2025-04-28T10:36:12.970" v="12" actId="1076"/>
          <ac:spMkLst>
            <pc:docMk/>
            <pc:sldMk cId="3115885136" sldId="358"/>
            <ac:spMk id="11" creationId="{43AFABCD-D84E-8F4C-94B4-48D386629E39}"/>
          </ac:spMkLst>
        </pc:spChg>
        <pc:picChg chg="add del mod">
          <ac:chgData name="Erman, Dominik" userId="S::dominik.erman@student.reutlingen-university.de::4fb193da-0ad7-4eb0-a496-4da35b94c70c" providerId="AD" clId="Web-{7F43787D-2A91-ADC3-F6A0-4839446A0907}" dt="2025-04-28T10:33:38.839" v="5"/>
          <ac:picMkLst>
            <pc:docMk/>
            <pc:sldMk cId="3115885136" sldId="358"/>
            <ac:picMk id="10" creationId="{2CDE5CCC-DC71-D6C6-4E7B-89AC9943F3A2}"/>
          </ac:picMkLst>
        </pc:picChg>
        <pc:picChg chg="add mod modCrop">
          <ac:chgData name="Erman, Dominik" userId="S::dominik.erman@student.reutlingen-university.de::4fb193da-0ad7-4eb0-a496-4da35b94c70c" providerId="AD" clId="Web-{7F43787D-2A91-ADC3-F6A0-4839446A0907}" dt="2025-04-28T10:37:14.519" v="20" actId="14100"/>
          <ac:picMkLst>
            <pc:docMk/>
            <pc:sldMk cId="3115885136" sldId="358"/>
            <ac:picMk id="15" creationId="{43CDAA9E-7305-B8A0-54D9-BB0ABF4AAA03}"/>
          </ac:picMkLst>
        </pc:picChg>
      </pc:sldChg>
    </pc:docChg>
  </pc:docChgLst>
  <pc:docChgLst>
    <pc:chgData name="Braun, Glen" userId="S::glen.braun@student.reutlingen-university.de::15f4bf44-f62f-4b95-be37-16385bc8444b" providerId="AD" clId="Web-{A504B8C2-9256-2840-3E24-D91FFC1535E8}"/>
    <pc:docChg chg="delSld modSection">
      <pc:chgData name="Braun, Glen" userId="S::glen.braun@student.reutlingen-university.de::15f4bf44-f62f-4b95-be37-16385bc8444b" providerId="AD" clId="Web-{A504B8C2-9256-2840-3E24-D91FFC1535E8}" dt="2025-04-14T17:33:28.303" v="0"/>
      <pc:docMkLst>
        <pc:docMk/>
      </pc:docMkLst>
      <pc:sldChg chg="del">
        <pc:chgData name="Braun, Glen" userId="S::glen.braun@student.reutlingen-university.de::15f4bf44-f62f-4b95-be37-16385bc8444b" providerId="AD" clId="Web-{A504B8C2-9256-2840-3E24-D91FFC1535E8}" dt="2025-04-14T17:33:28.303" v="0"/>
        <pc:sldMkLst>
          <pc:docMk/>
          <pc:sldMk cId="1695984069" sldId="355"/>
        </pc:sldMkLst>
      </pc:sldChg>
    </pc:docChg>
  </pc:docChgLst>
  <pc:docChgLst>
    <pc:chgData name="Fahrner, Michelle" userId="7672c29c-0219-4e1e-943d-44b255e75464" providerId="ADAL" clId="{D2CF8EE5-336E-2941-9B5D-654950CE7209}"/>
    <pc:docChg chg="undo custSel addSld delSld modSld modSection">
      <pc:chgData name="Fahrner, Michelle" userId="7672c29c-0219-4e1e-943d-44b255e75464" providerId="ADAL" clId="{D2CF8EE5-336E-2941-9B5D-654950CE7209}" dt="2025-04-24T17:14:19.046" v="1679" actId="14100"/>
      <pc:docMkLst>
        <pc:docMk/>
      </pc:docMkLst>
      <pc:sldChg chg="addSp delSp modSp mod">
        <pc:chgData name="Fahrner, Michelle" userId="7672c29c-0219-4e1e-943d-44b255e75464" providerId="ADAL" clId="{D2CF8EE5-336E-2941-9B5D-654950CE7209}" dt="2025-04-23T17:36:46.645" v="620" actId="478"/>
        <pc:sldMkLst>
          <pc:docMk/>
          <pc:sldMk cId="1297772752" sldId="319"/>
        </pc:sldMkLst>
        <pc:spChg chg="add mod">
          <ac:chgData name="Fahrner, Michelle" userId="7672c29c-0219-4e1e-943d-44b255e75464" providerId="ADAL" clId="{D2CF8EE5-336E-2941-9B5D-654950CE7209}" dt="2025-04-23T17:35:35.429" v="589" actId="14100"/>
          <ac:spMkLst>
            <pc:docMk/>
            <pc:sldMk cId="1297772752" sldId="319"/>
            <ac:spMk id="7" creationId="{9C7C68B9-4CFD-2469-35E5-09B1AC521783}"/>
          </ac:spMkLst>
        </pc:spChg>
        <pc:picChg chg="add del mod">
          <ac:chgData name="Fahrner, Michelle" userId="7672c29c-0219-4e1e-943d-44b255e75464" providerId="ADAL" clId="{D2CF8EE5-336E-2941-9B5D-654950CE7209}" dt="2025-04-23T17:26:48.289" v="1" actId="478"/>
          <ac:picMkLst>
            <pc:docMk/>
            <pc:sldMk cId="1297772752" sldId="319"/>
            <ac:picMk id="5" creationId="{DCB306AD-E210-B20F-E2DB-B5E2964357CC}"/>
          </ac:picMkLst>
        </pc:picChg>
        <pc:picChg chg="add mod">
          <ac:chgData name="Fahrner, Michelle" userId="7672c29c-0219-4e1e-943d-44b255e75464" providerId="ADAL" clId="{D2CF8EE5-336E-2941-9B5D-654950CE7209}" dt="2025-04-23T17:36:45.348" v="619" actId="1076"/>
          <ac:picMkLst>
            <pc:docMk/>
            <pc:sldMk cId="1297772752" sldId="319"/>
            <ac:picMk id="6" creationId="{372300E3-CD41-381F-6ADF-CEF541B9EC32}"/>
          </ac:picMkLst>
        </pc:picChg>
        <pc:picChg chg="add del mod">
          <ac:chgData name="Fahrner, Michelle" userId="7672c29c-0219-4e1e-943d-44b255e75464" providerId="ADAL" clId="{D2CF8EE5-336E-2941-9B5D-654950CE7209}" dt="2025-04-23T17:36:46.645" v="620" actId="478"/>
          <ac:picMkLst>
            <pc:docMk/>
            <pc:sldMk cId="1297772752" sldId="319"/>
            <ac:picMk id="8" creationId="{7727410A-19C2-FA72-08B3-0F143F55CAAA}"/>
          </ac:picMkLst>
        </pc:picChg>
        <pc:picChg chg="add mod">
          <ac:chgData name="Fahrner, Michelle" userId="7672c29c-0219-4e1e-943d-44b255e75464" providerId="ADAL" clId="{D2CF8EE5-336E-2941-9B5D-654950CE7209}" dt="2025-04-23T17:36:39.852" v="617" actId="14100"/>
          <ac:picMkLst>
            <pc:docMk/>
            <pc:sldMk cId="1297772752" sldId="319"/>
            <ac:picMk id="9" creationId="{DB75A510-5592-841C-3A65-636CAC85CB01}"/>
          </ac:picMkLst>
        </pc:picChg>
      </pc:sldChg>
      <pc:sldChg chg="addSp modSp mod">
        <pc:chgData name="Fahrner, Michelle" userId="7672c29c-0219-4e1e-943d-44b255e75464" providerId="ADAL" clId="{D2CF8EE5-336E-2941-9B5D-654950CE7209}" dt="2025-04-23T19:08:17.079" v="1057" actId="255"/>
        <pc:sldMkLst>
          <pc:docMk/>
          <pc:sldMk cId="3900739737" sldId="322"/>
        </pc:sldMkLst>
        <pc:graphicFrameChg chg="add mod modGraphic">
          <ac:chgData name="Fahrner, Michelle" userId="7672c29c-0219-4e1e-943d-44b255e75464" providerId="ADAL" clId="{D2CF8EE5-336E-2941-9B5D-654950CE7209}" dt="2025-04-23T19:08:17.079" v="1057" actId="255"/>
          <ac:graphicFrameMkLst>
            <pc:docMk/>
            <pc:sldMk cId="3900739737" sldId="322"/>
            <ac:graphicFrameMk id="5" creationId="{B77BA508-6DDD-F150-07F0-7DECF617780E}"/>
          </ac:graphicFrameMkLst>
        </pc:graphicFrameChg>
      </pc:sldChg>
      <pc:sldChg chg="addSp modSp mod">
        <pc:chgData name="Fahrner, Michelle" userId="7672c29c-0219-4e1e-943d-44b255e75464" providerId="ADAL" clId="{D2CF8EE5-336E-2941-9B5D-654950CE7209}" dt="2025-04-23T19:02:25.985" v="1055" actId="1076"/>
        <pc:sldMkLst>
          <pc:docMk/>
          <pc:sldMk cId="3532222334" sldId="323"/>
        </pc:sldMkLst>
        <pc:graphicFrameChg chg="add mod modGraphic">
          <ac:chgData name="Fahrner, Michelle" userId="7672c29c-0219-4e1e-943d-44b255e75464" providerId="ADAL" clId="{D2CF8EE5-336E-2941-9B5D-654950CE7209}" dt="2025-04-23T19:02:02.220" v="1053" actId="1076"/>
          <ac:graphicFrameMkLst>
            <pc:docMk/>
            <pc:sldMk cId="3532222334" sldId="323"/>
            <ac:graphicFrameMk id="5" creationId="{CC2B3B94-9866-C5F2-71F9-6E521AA311BB}"/>
          </ac:graphicFrameMkLst>
        </pc:graphicFrameChg>
        <pc:picChg chg="add mod">
          <ac:chgData name="Fahrner, Michelle" userId="7672c29c-0219-4e1e-943d-44b255e75464" providerId="ADAL" clId="{D2CF8EE5-336E-2941-9B5D-654950CE7209}" dt="2025-04-23T19:02:25.985" v="1055" actId="1076"/>
          <ac:picMkLst>
            <pc:docMk/>
            <pc:sldMk cId="3532222334" sldId="323"/>
            <ac:picMk id="6" creationId="{EBE25591-9588-8061-A4EE-14F7EA4AC3B5}"/>
          </ac:picMkLst>
        </pc:picChg>
      </pc:sldChg>
      <pc:sldChg chg="addSp delSp modSp new mod">
        <pc:chgData name="Fahrner, Michelle" userId="7672c29c-0219-4e1e-943d-44b255e75464" providerId="ADAL" clId="{D2CF8EE5-336E-2941-9B5D-654950CE7209}" dt="2025-04-24T17:14:19.046" v="1679" actId="14100"/>
        <pc:sldMkLst>
          <pc:docMk/>
          <pc:sldMk cId="1920274844" sldId="324"/>
        </pc:sldMkLst>
        <pc:spChg chg="mod">
          <ac:chgData name="Fahrner, Michelle" userId="7672c29c-0219-4e1e-943d-44b255e75464" providerId="ADAL" clId="{D2CF8EE5-336E-2941-9B5D-654950CE7209}" dt="2025-04-23T17:53:24.251" v="645" actId="20577"/>
          <ac:spMkLst>
            <pc:docMk/>
            <pc:sldMk cId="1920274844" sldId="324"/>
            <ac:spMk id="2" creationId="{85D1F2EE-FA37-C4B4-4E05-66A0A693D0A5}"/>
          </ac:spMkLst>
        </pc:spChg>
        <pc:spChg chg="add del mod">
          <ac:chgData name="Fahrner, Michelle" userId="7672c29c-0219-4e1e-943d-44b255e75464" providerId="ADAL" clId="{D2CF8EE5-336E-2941-9B5D-654950CE7209}" dt="2025-04-24T16:36:20.385" v="1460" actId="478"/>
          <ac:spMkLst>
            <pc:docMk/>
            <pc:sldMk cId="1920274844" sldId="324"/>
            <ac:spMk id="5" creationId="{3E5CBC7D-7A78-EA3A-AB08-ADAE27FE7A32}"/>
          </ac:spMkLst>
        </pc:spChg>
        <pc:spChg chg="del">
          <ac:chgData name="Fahrner, Michelle" userId="7672c29c-0219-4e1e-943d-44b255e75464" providerId="ADAL" clId="{D2CF8EE5-336E-2941-9B5D-654950CE7209}" dt="2025-04-24T16:28:51.469" v="1217" actId="478"/>
          <ac:spMkLst>
            <pc:docMk/>
            <pc:sldMk cId="1920274844" sldId="324"/>
            <ac:spMk id="8" creationId="{2DEE97EB-FA23-3597-63FF-B2EFFBAA3AF8}"/>
          </ac:spMkLst>
        </pc:spChg>
        <pc:spChg chg="del mod">
          <ac:chgData name="Fahrner, Michelle" userId="7672c29c-0219-4e1e-943d-44b255e75464" providerId="ADAL" clId="{D2CF8EE5-336E-2941-9B5D-654950CE7209}" dt="2025-04-24T16:36:22.042" v="1461" actId="478"/>
          <ac:spMkLst>
            <pc:docMk/>
            <pc:sldMk cId="1920274844" sldId="324"/>
            <ac:spMk id="9" creationId="{21DD87AA-8CF0-7D3C-1BA1-F6C05462E953}"/>
          </ac:spMkLst>
        </pc:spChg>
        <pc:spChg chg="del">
          <ac:chgData name="Fahrner, Michelle" userId="7672c29c-0219-4e1e-943d-44b255e75464" providerId="ADAL" clId="{D2CF8EE5-336E-2941-9B5D-654950CE7209}" dt="2025-04-24T16:28:51.469" v="1217" actId="478"/>
          <ac:spMkLst>
            <pc:docMk/>
            <pc:sldMk cId="1920274844" sldId="324"/>
            <ac:spMk id="10" creationId="{50E6DECA-E55B-6A58-3D4A-A075E9F5F51F}"/>
          </ac:spMkLst>
        </pc:spChg>
        <pc:spChg chg="add del mod">
          <ac:chgData name="Fahrner, Michelle" userId="7672c29c-0219-4e1e-943d-44b255e75464" providerId="ADAL" clId="{D2CF8EE5-336E-2941-9B5D-654950CE7209}" dt="2025-04-24T16:28:51.469" v="1217" actId="478"/>
          <ac:spMkLst>
            <pc:docMk/>
            <pc:sldMk cId="1920274844" sldId="324"/>
            <ac:spMk id="11" creationId="{F6427AB6-84E8-BDD7-BE0A-CEA8891C9041}"/>
          </ac:spMkLst>
        </pc:spChg>
        <pc:spChg chg="add del">
          <ac:chgData name="Fahrner, Michelle" userId="7672c29c-0219-4e1e-943d-44b255e75464" providerId="ADAL" clId="{D2CF8EE5-336E-2941-9B5D-654950CE7209}" dt="2025-04-24T16:27:26.738" v="1199" actId="22"/>
          <ac:spMkLst>
            <pc:docMk/>
            <pc:sldMk cId="1920274844" sldId="324"/>
            <ac:spMk id="13" creationId="{6E642E07-3952-9E06-FEDA-18D251FB5E15}"/>
          </ac:spMkLst>
        </pc:spChg>
        <pc:spChg chg="add del">
          <ac:chgData name="Fahrner, Michelle" userId="7672c29c-0219-4e1e-943d-44b255e75464" providerId="ADAL" clId="{D2CF8EE5-336E-2941-9B5D-654950CE7209}" dt="2025-04-24T16:27:45.930" v="1203" actId="22"/>
          <ac:spMkLst>
            <pc:docMk/>
            <pc:sldMk cId="1920274844" sldId="324"/>
            <ac:spMk id="15" creationId="{FA41A5E5-37C1-082A-A2B3-E0D86F351EE1}"/>
          </ac:spMkLst>
        </pc:spChg>
        <pc:spChg chg="add del">
          <ac:chgData name="Fahrner, Michelle" userId="7672c29c-0219-4e1e-943d-44b255e75464" providerId="ADAL" clId="{D2CF8EE5-336E-2941-9B5D-654950CE7209}" dt="2025-04-24T16:27:45.039" v="1202" actId="22"/>
          <ac:spMkLst>
            <pc:docMk/>
            <pc:sldMk cId="1920274844" sldId="324"/>
            <ac:spMk id="17" creationId="{9EE7E332-5AEE-4C2C-B5A2-DE4E6A6B2847}"/>
          </ac:spMkLst>
        </pc:spChg>
        <pc:spChg chg="add mod">
          <ac:chgData name="Fahrner, Michelle" userId="7672c29c-0219-4e1e-943d-44b255e75464" providerId="ADAL" clId="{D2CF8EE5-336E-2941-9B5D-654950CE7209}" dt="2025-04-24T17:14:19.046" v="1679" actId="14100"/>
          <ac:spMkLst>
            <pc:docMk/>
            <pc:sldMk cId="1920274844" sldId="324"/>
            <ac:spMk id="18" creationId="{9FC5339D-AB86-1486-C24E-931884EAC9AF}"/>
          </ac:spMkLst>
        </pc:spChg>
        <pc:spChg chg="add del mod">
          <ac:chgData name="Fahrner, Michelle" userId="7672c29c-0219-4e1e-943d-44b255e75464" providerId="ADAL" clId="{D2CF8EE5-336E-2941-9B5D-654950CE7209}" dt="2025-04-24T16:29:12.214" v="1223" actId="478"/>
          <ac:spMkLst>
            <pc:docMk/>
            <pc:sldMk cId="1920274844" sldId="324"/>
            <ac:spMk id="19" creationId="{11281BC1-6122-9465-1AD9-9DE697CC15EB}"/>
          </ac:spMkLst>
        </pc:spChg>
        <pc:spChg chg="add mod">
          <ac:chgData name="Fahrner, Michelle" userId="7672c29c-0219-4e1e-943d-44b255e75464" providerId="ADAL" clId="{D2CF8EE5-336E-2941-9B5D-654950CE7209}" dt="2025-04-24T16:36:17.094" v="1459" actId="1038"/>
          <ac:spMkLst>
            <pc:docMk/>
            <pc:sldMk cId="1920274844" sldId="324"/>
            <ac:spMk id="20" creationId="{65394006-2F60-6D28-EB14-7BE6198C21FE}"/>
          </ac:spMkLst>
        </pc:spChg>
        <pc:spChg chg="add mod">
          <ac:chgData name="Fahrner, Michelle" userId="7672c29c-0219-4e1e-943d-44b255e75464" providerId="ADAL" clId="{D2CF8EE5-336E-2941-9B5D-654950CE7209}" dt="2025-04-24T17:14:15.855" v="1678" actId="14100"/>
          <ac:spMkLst>
            <pc:docMk/>
            <pc:sldMk cId="1920274844" sldId="324"/>
            <ac:spMk id="21" creationId="{79100C3E-73BF-B034-4D6B-5072FE8B5DED}"/>
          </ac:spMkLst>
        </pc:spChg>
        <pc:spChg chg="add mod">
          <ac:chgData name="Fahrner, Michelle" userId="7672c29c-0219-4e1e-943d-44b255e75464" providerId="ADAL" clId="{D2CF8EE5-336E-2941-9B5D-654950CE7209}" dt="2025-04-24T16:36:17.094" v="1459" actId="1038"/>
          <ac:spMkLst>
            <pc:docMk/>
            <pc:sldMk cId="1920274844" sldId="324"/>
            <ac:spMk id="22" creationId="{CDCFB28D-D078-6ED1-C347-3C7E3CA53330}"/>
          </ac:spMkLst>
        </pc:spChg>
        <pc:spChg chg="add mod">
          <ac:chgData name="Fahrner, Michelle" userId="7672c29c-0219-4e1e-943d-44b255e75464" providerId="ADAL" clId="{D2CF8EE5-336E-2941-9B5D-654950CE7209}" dt="2025-04-24T16:36:17.094" v="1459" actId="1038"/>
          <ac:spMkLst>
            <pc:docMk/>
            <pc:sldMk cId="1920274844" sldId="324"/>
            <ac:spMk id="23" creationId="{CAE0EE6F-A3D6-645F-B14C-6F7B8082014B}"/>
          </ac:spMkLst>
        </pc:spChg>
        <pc:spChg chg="add mod">
          <ac:chgData name="Fahrner, Michelle" userId="7672c29c-0219-4e1e-943d-44b255e75464" providerId="ADAL" clId="{D2CF8EE5-336E-2941-9B5D-654950CE7209}" dt="2025-04-24T16:36:52.997" v="1462" actId="207"/>
          <ac:spMkLst>
            <pc:docMk/>
            <pc:sldMk cId="1920274844" sldId="324"/>
            <ac:spMk id="24" creationId="{356730A8-98E2-33F2-E704-7D21D8C26E4F}"/>
          </ac:spMkLst>
        </pc:spChg>
        <pc:picChg chg="add mod">
          <ac:chgData name="Fahrner, Michelle" userId="7672c29c-0219-4e1e-943d-44b255e75464" providerId="ADAL" clId="{D2CF8EE5-336E-2941-9B5D-654950CE7209}" dt="2025-04-24T16:31:52.843" v="1277" actId="1036"/>
          <ac:picMkLst>
            <pc:docMk/>
            <pc:sldMk cId="1920274844" sldId="324"/>
            <ac:picMk id="6" creationId="{EBB4D804-D6E1-6DD2-BDC2-1C530ADF920E}"/>
          </ac:picMkLst>
        </pc:picChg>
      </pc:sldChg>
      <pc:sldChg chg="del">
        <pc:chgData name="Fahrner, Michelle" userId="7672c29c-0219-4e1e-943d-44b255e75464" providerId="ADAL" clId="{D2CF8EE5-336E-2941-9B5D-654950CE7209}" dt="2025-04-24T16:14:36.120" v="1159" actId="2696"/>
        <pc:sldMkLst>
          <pc:docMk/>
          <pc:sldMk cId="2313676530" sldId="325"/>
        </pc:sldMkLst>
      </pc:sldChg>
      <pc:sldChg chg="modSp mod">
        <pc:chgData name="Fahrner, Michelle" userId="7672c29c-0219-4e1e-943d-44b255e75464" providerId="ADAL" clId="{D2CF8EE5-336E-2941-9B5D-654950CE7209}" dt="2025-04-24T16:53:00.755" v="1675" actId="20577"/>
        <pc:sldMkLst>
          <pc:docMk/>
          <pc:sldMk cId="2084770529" sldId="326"/>
        </pc:sldMkLst>
        <pc:graphicFrameChg chg="mod modGraphic">
          <ac:chgData name="Fahrner, Michelle" userId="7672c29c-0219-4e1e-943d-44b255e75464" providerId="ADAL" clId="{D2CF8EE5-336E-2941-9B5D-654950CE7209}" dt="2025-04-24T16:53:00.755" v="1675" actId="20577"/>
          <ac:graphicFrameMkLst>
            <pc:docMk/>
            <pc:sldMk cId="2084770529" sldId="326"/>
            <ac:graphicFrameMk id="5" creationId="{E83A2425-0EFC-5888-DCF9-5A70A80E8E0F}"/>
          </ac:graphicFrameMkLst>
        </pc:graphicFrameChg>
      </pc:sldChg>
      <pc:sldChg chg="delSp modSp add mod">
        <pc:chgData name="Fahrner, Michelle" userId="7672c29c-0219-4e1e-943d-44b255e75464" providerId="ADAL" clId="{D2CF8EE5-336E-2941-9B5D-654950CE7209}" dt="2025-04-24T16:42:41.804" v="1570" actId="207"/>
        <pc:sldMkLst>
          <pc:docMk/>
          <pc:sldMk cId="4102221508" sldId="327"/>
        </pc:sldMkLst>
        <pc:graphicFrameChg chg="mod modGraphic">
          <ac:chgData name="Fahrner, Michelle" userId="7672c29c-0219-4e1e-943d-44b255e75464" providerId="ADAL" clId="{D2CF8EE5-336E-2941-9B5D-654950CE7209}" dt="2025-04-24T16:42:41.804" v="1570" actId="207"/>
          <ac:graphicFrameMkLst>
            <pc:docMk/>
            <pc:sldMk cId="4102221508" sldId="327"/>
            <ac:graphicFrameMk id="5" creationId="{84FE42BF-545B-B288-E179-D3E30887A0E5}"/>
          </ac:graphicFrameMkLst>
        </pc:graphicFrameChg>
        <pc:picChg chg="del mod">
          <ac:chgData name="Fahrner, Michelle" userId="7672c29c-0219-4e1e-943d-44b255e75464" providerId="ADAL" clId="{D2CF8EE5-336E-2941-9B5D-654950CE7209}" dt="2025-04-24T16:08:29.344" v="1102" actId="478"/>
          <ac:picMkLst>
            <pc:docMk/>
            <pc:sldMk cId="4102221508" sldId="327"/>
            <ac:picMk id="7" creationId="{A64238EB-3F55-1FD3-1A38-1B311D96EEEF}"/>
          </ac:picMkLst>
        </pc:picChg>
        <pc:picChg chg="del">
          <ac:chgData name="Fahrner, Michelle" userId="7672c29c-0219-4e1e-943d-44b255e75464" providerId="ADAL" clId="{D2CF8EE5-336E-2941-9B5D-654950CE7209}" dt="2025-04-24T16:08:33.685" v="1104" actId="478"/>
          <ac:picMkLst>
            <pc:docMk/>
            <pc:sldMk cId="4102221508" sldId="327"/>
            <ac:picMk id="11" creationId="{5280EF1D-BF80-D327-5BEE-B4F69EFF81D7}"/>
          </ac:picMkLst>
        </pc:picChg>
        <pc:picChg chg="del">
          <ac:chgData name="Fahrner, Michelle" userId="7672c29c-0219-4e1e-943d-44b255e75464" providerId="ADAL" clId="{D2CF8EE5-336E-2941-9B5D-654950CE7209}" dt="2025-04-24T16:08:34.551" v="1105" actId="478"/>
          <ac:picMkLst>
            <pc:docMk/>
            <pc:sldMk cId="4102221508" sldId="327"/>
            <ac:picMk id="12" creationId="{C4DE46A4-4E59-624E-9FAE-69B05F2BCE91}"/>
          </ac:picMkLst>
        </pc:picChg>
        <pc:picChg chg="del">
          <ac:chgData name="Fahrner, Michelle" userId="7672c29c-0219-4e1e-943d-44b255e75464" providerId="ADAL" clId="{D2CF8EE5-336E-2941-9B5D-654950CE7209}" dt="2025-04-24T16:08:36.132" v="1106" actId="478"/>
          <ac:picMkLst>
            <pc:docMk/>
            <pc:sldMk cId="4102221508" sldId="327"/>
            <ac:picMk id="13" creationId="{53DC08BB-2519-E3DA-4745-358321FCB895}"/>
          </ac:picMkLst>
        </pc:picChg>
        <pc:picChg chg="del">
          <ac:chgData name="Fahrner, Michelle" userId="7672c29c-0219-4e1e-943d-44b255e75464" providerId="ADAL" clId="{D2CF8EE5-336E-2941-9B5D-654950CE7209}" dt="2025-04-24T16:08:37.461" v="1107" actId="478"/>
          <ac:picMkLst>
            <pc:docMk/>
            <pc:sldMk cId="4102221508" sldId="327"/>
            <ac:picMk id="14" creationId="{92EAFEE3-C25C-2C24-9CD4-A35E45A68B76}"/>
          </ac:picMkLst>
        </pc:picChg>
        <pc:picChg chg="del">
          <ac:chgData name="Fahrner, Michelle" userId="7672c29c-0219-4e1e-943d-44b255e75464" providerId="ADAL" clId="{D2CF8EE5-336E-2941-9B5D-654950CE7209}" dt="2025-04-24T16:08:41.288" v="1108" actId="478"/>
          <ac:picMkLst>
            <pc:docMk/>
            <pc:sldMk cId="4102221508" sldId="327"/>
            <ac:picMk id="15" creationId="{726C4039-739B-1425-60B6-95F8E0BA0CF2}"/>
          </ac:picMkLst>
        </pc:picChg>
        <pc:picChg chg="del">
          <ac:chgData name="Fahrner, Michelle" userId="7672c29c-0219-4e1e-943d-44b255e75464" providerId="ADAL" clId="{D2CF8EE5-336E-2941-9B5D-654950CE7209}" dt="2025-04-24T16:08:32.559" v="1103" actId="478"/>
          <ac:picMkLst>
            <pc:docMk/>
            <pc:sldMk cId="4102221508" sldId="327"/>
            <ac:picMk id="16" creationId="{45DD1202-E7D6-7D94-534B-279269397072}"/>
          </ac:picMkLst>
        </pc:picChg>
        <pc:picChg chg="del">
          <ac:chgData name="Fahrner, Michelle" userId="7672c29c-0219-4e1e-943d-44b255e75464" providerId="ADAL" clId="{D2CF8EE5-336E-2941-9B5D-654950CE7209}" dt="2025-04-24T16:08:42.318" v="1109" actId="478"/>
          <ac:picMkLst>
            <pc:docMk/>
            <pc:sldMk cId="4102221508" sldId="327"/>
            <ac:picMk id="17" creationId="{9B467AD2-1296-EEF3-0AC7-EEAB94EFFAC3}"/>
          </ac:picMkLst>
        </pc:picChg>
        <pc:picChg chg="del">
          <ac:chgData name="Fahrner, Michelle" userId="7672c29c-0219-4e1e-943d-44b255e75464" providerId="ADAL" clId="{D2CF8EE5-336E-2941-9B5D-654950CE7209}" dt="2025-04-24T16:08:44.561" v="1110" actId="478"/>
          <ac:picMkLst>
            <pc:docMk/>
            <pc:sldMk cId="4102221508" sldId="327"/>
            <ac:picMk id="18" creationId="{6ED4E79D-BF03-78C0-D5FA-A7E1226BCA94}"/>
          </ac:picMkLst>
        </pc:picChg>
        <pc:picChg chg="del">
          <ac:chgData name="Fahrner, Michelle" userId="7672c29c-0219-4e1e-943d-44b255e75464" providerId="ADAL" clId="{D2CF8EE5-336E-2941-9B5D-654950CE7209}" dt="2025-04-24T16:08:45.719" v="1111" actId="478"/>
          <ac:picMkLst>
            <pc:docMk/>
            <pc:sldMk cId="4102221508" sldId="327"/>
            <ac:picMk id="19" creationId="{271B2D0A-3982-1D1E-B9D1-89D92997AF38}"/>
          </ac:picMkLst>
        </pc:picChg>
        <pc:picChg chg="del">
          <ac:chgData name="Fahrner, Michelle" userId="7672c29c-0219-4e1e-943d-44b255e75464" providerId="ADAL" clId="{D2CF8EE5-336E-2941-9B5D-654950CE7209}" dt="2025-04-24T16:08:46.995" v="1112" actId="478"/>
          <ac:picMkLst>
            <pc:docMk/>
            <pc:sldMk cId="4102221508" sldId="327"/>
            <ac:picMk id="20" creationId="{32E2CD30-2277-D740-CC97-9737ECD6EB03}"/>
          </ac:picMkLst>
        </pc:picChg>
        <pc:picChg chg="del">
          <ac:chgData name="Fahrner, Michelle" userId="7672c29c-0219-4e1e-943d-44b255e75464" providerId="ADAL" clId="{D2CF8EE5-336E-2941-9B5D-654950CE7209}" dt="2025-04-24T16:08:49.696" v="1113" actId="478"/>
          <ac:picMkLst>
            <pc:docMk/>
            <pc:sldMk cId="4102221508" sldId="327"/>
            <ac:picMk id="21" creationId="{E102AD0E-28BB-405D-90A4-27717D95C762}"/>
          </ac:picMkLst>
        </pc:picChg>
      </pc:sldChg>
      <pc:sldChg chg="del">
        <pc:chgData name="Fahrner, Michelle" userId="7672c29c-0219-4e1e-943d-44b255e75464" providerId="ADAL" clId="{D2CF8EE5-336E-2941-9B5D-654950CE7209}" dt="2025-04-24T16:37:34.557" v="1465" actId="2696"/>
        <pc:sldMkLst>
          <pc:docMk/>
          <pc:sldMk cId="857969675" sldId="328"/>
        </pc:sldMkLst>
      </pc:sldChg>
      <pc:sldChg chg="modSp add del mod">
        <pc:chgData name="Fahrner, Michelle" userId="7672c29c-0219-4e1e-943d-44b255e75464" providerId="ADAL" clId="{D2CF8EE5-336E-2941-9B5D-654950CE7209}" dt="2025-04-24T16:37:34.557" v="1465" actId="2696"/>
        <pc:sldMkLst>
          <pc:docMk/>
          <pc:sldMk cId="1695984069" sldId="355"/>
        </pc:sldMkLst>
        <pc:spChg chg="mod">
          <ac:chgData name="Fahrner, Michelle" userId="7672c29c-0219-4e1e-943d-44b255e75464" providerId="ADAL" clId="{D2CF8EE5-336E-2941-9B5D-654950CE7209}" dt="2025-04-24T16:28:08.150" v="1205" actId="1076"/>
          <ac:spMkLst>
            <pc:docMk/>
            <pc:sldMk cId="1695984069" sldId="355"/>
            <ac:spMk id="7" creationId="{9A6DDC9A-FF6F-B760-D487-A549B9C9672B}"/>
          </ac:spMkLst>
        </pc:spChg>
      </pc:sldChg>
      <pc:sldChg chg="modSp mod">
        <pc:chgData name="Fahrner, Michelle" userId="7672c29c-0219-4e1e-943d-44b255e75464" providerId="ADAL" clId="{D2CF8EE5-336E-2941-9B5D-654950CE7209}" dt="2025-04-24T17:02:04.837" v="1677" actId="20577"/>
        <pc:sldMkLst>
          <pc:docMk/>
          <pc:sldMk cId="3049372051" sldId="356"/>
        </pc:sldMkLst>
        <pc:spChg chg="mod">
          <ac:chgData name="Fahrner, Michelle" userId="7672c29c-0219-4e1e-943d-44b255e75464" providerId="ADAL" clId="{D2CF8EE5-336E-2941-9B5D-654950CE7209}" dt="2025-04-24T17:02:04.837" v="1677" actId="20577"/>
          <ac:spMkLst>
            <pc:docMk/>
            <pc:sldMk cId="3049372051" sldId="356"/>
            <ac:spMk id="13" creationId="{71C193F1-EECF-B141-CABF-E4B1BE9E189E}"/>
          </ac:spMkLst>
        </pc:spChg>
        <pc:picChg chg="mod">
          <ac:chgData name="Fahrner, Michelle" userId="7672c29c-0219-4e1e-943d-44b255e75464" providerId="ADAL" clId="{D2CF8EE5-336E-2941-9B5D-654950CE7209}" dt="2025-04-24T16:44:04.603" v="1581" actId="1038"/>
          <ac:picMkLst>
            <pc:docMk/>
            <pc:sldMk cId="3049372051" sldId="356"/>
            <ac:picMk id="9" creationId="{29E1D31F-5A81-410F-4014-784E7ACDCA7B}"/>
          </ac:picMkLst>
        </pc:picChg>
      </pc:sldChg>
      <pc:sldChg chg="modSp add mod">
        <pc:chgData name="Fahrner, Michelle" userId="7672c29c-0219-4e1e-943d-44b255e75464" providerId="ADAL" clId="{D2CF8EE5-336E-2941-9B5D-654950CE7209}" dt="2025-04-24T16:41:15.359" v="1568" actId="1076"/>
        <pc:sldMkLst>
          <pc:docMk/>
          <pc:sldMk cId="938800588" sldId="357"/>
        </pc:sldMkLst>
        <pc:spChg chg="mod">
          <ac:chgData name="Fahrner, Michelle" userId="7672c29c-0219-4e1e-943d-44b255e75464" providerId="ADAL" clId="{D2CF8EE5-336E-2941-9B5D-654950CE7209}" dt="2025-04-24T16:40:48.877" v="1559" actId="14100"/>
          <ac:spMkLst>
            <pc:docMk/>
            <pc:sldMk cId="938800588" sldId="357"/>
            <ac:spMk id="5" creationId="{C1E6E1D0-FCB5-950E-6EA4-521D4F383602}"/>
          </ac:spMkLst>
        </pc:spChg>
        <pc:spChg chg="mod">
          <ac:chgData name="Fahrner, Michelle" userId="7672c29c-0219-4e1e-943d-44b255e75464" providerId="ADAL" clId="{D2CF8EE5-336E-2941-9B5D-654950CE7209}" dt="2025-04-24T16:40:44.081" v="1557" actId="14100"/>
          <ac:spMkLst>
            <pc:docMk/>
            <pc:sldMk cId="938800588" sldId="357"/>
            <ac:spMk id="8" creationId="{448E9CE9-8BFB-0D95-4D3F-09BD32207A17}"/>
          </ac:spMkLst>
        </pc:spChg>
        <pc:spChg chg="mod">
          <ac:chgData name="Fahrner, Michelle" userId="7672c29c-0219-4e1e-943d-44b255e75464" providerId="ADAL" clId="{D2CF8EE5-336E-2941-9B5D-654950CE7209}" dt="2025-04-24T16:40:56.866" v="1561" actId="14100"/>
          <ac:spMkLst>
            <pc:docMk/>
            <pc:sldMk cId="938800588" sldId="357"/>
            <ac:spMk id="10" creationId="{40AA897E-EB44-7CA3-C156-72EF4789FDD9}"/>
          </ac:spMkLst>
        </pc:spChg>
        <pc:spChg chg="mod">
          <ac:chgData name="Fahrner, Michelle" userId="7672c29c-0219-4e1e-943d-44b255e75464" providerId="ADAL" clId="{D2CF8EE5-336E-2941-9B5D-654950CE7209}" dt="2025-04-24T16:40:46.385" v="1558" actId="14100"/>
          <ac:spMkLst>
            <pc:docMk/>
            <pc:sldMk cId="938800588" sldId="357"/>
            <ac:spMk id="11" creationId="{2BFC71F7-4413-E011-3D6E-A6EA05566F2B}"/>
          </ac:spMkLst>
        </pc:spChg>
        <pc:spChg chg="mod">
          <ac:chgData name="Fahrner, Michelle" userId="7672c29c-0219-4e1e-943d-44b255e75464" providerId="ADAL" clId="{D2CF8EE5-336E-2941-9B5D-654950CE7209}" dt="2025-04-24T16:40:41.502" v="1556" actId="14100"/>
          <ac:spMkLst>
            <pc:docMk/>
            <pc:sldMk cId="938800588" sldId="357"/>
            <ac:spMk id="12" creationId="{1E84D09C-B0F2-2DCC-5DA8-8DA8E5F270F4}"/>
          </ac:spMkLst>
        </pc:spChg>
        <pc:spChg chg="mod">
          <ac:chgData name="Fahrner, Michelle" userId="7672c29c-0219-4e1e-943d-44b255e75464" providerId="ADAL" clId="{D2CF8EE5-336E-2941-9B5D-654950CE7209}" dt="2025-04-24T16:40:03.042" v="1547" actId="14100"/>
          <ac:spMkLst>
            <pc:docMk/>
            <pc:sldMk cId="938800588" sldId="357"/>
            <ac:spMk id="13" creationId="{53C6A642-747D-620E-6B56-5A6D7634B0BF}"/>
          </ac:spMkLst>
        </pc:spChg>
        <pc:spChg chg="mod">
          <ac:chgData name="Fahrner, Michelle" userId="7672c29c-0219-4e1e-943d-44b255e75464" providerId="ADAL" clId="{D2CF8EE5-336E-2941-9B5D-654950CE7209}" dt="2025-04-24T16:40:37.676" v="1555" actId="14100"/>
          <ac:spMkLst>
            <pc:docMk/>
            <pc:sldMk cId="938800588" sldId="357"/>
            <ac:spMk id="14" creationId="{81B872FB-F832-75AE-7AC9-DA1F4BCDED0E}"/>
          </ac:spMkLst>
        </pc:spChg>
        <pc:spChg chg="mod">
          <ac:chgData name="Fahrner, Michelle" userId="7672c29c-0219-4e1e-943d-44b255e75464" providerId="ADAL" clId="{D2CF8EE5-336E-2941-9B5D-654950CE7209}" dt="2025-04-24T16:40:09.235" v="1548" actId="1076"/>
          <ac:spMkLst>
            <pc:docMk/>
            <pc:sldMk cId="938800588" sldId="357"/>
            <ac:spMk id="15" creationId="{0F9F6ED4-8750-1D32-6512-2747AF0387CA}"/>
          </ac:spMkLst>
        </pc:spChg>
        <pc:picChg chg="mod">
          <ac:chgData name="Fahrner, Michelle" userId="7672c29c-0219-4e1e-943d-44b255e75464" providerId="ADAL" clId="{D2CF8EE5-336E-2941-9B5D-654950CE7209}" dt="2025-04-24T16:41:15.359" v="1568" actId="1076"/>
          <ac:picMkLst>
            <pc:docMk/>
            <pc:sldMk cId="938800588" sldId="357"/>
            <ac:picMk id="6" creationId="{AED82C8B-40C4-8FC7-EC83-F477341F9D24}"/>
          </ac:picMkLst>
        </pc:picChg>
        <pc:picChg chg="mod">
          <ac:chgData name="Fahrner, Michelle" userId="7672c29c-0219-4e1e-943d-44b255e75464" providerId="ADAL" clId="{D2CF8EE5-336E-2941-9B5D-654950CE7209}" dt="2025-04-24T16:38:57.981" v="1501" actId="1076"/>
          <ac:picMkLst>
            <pc:docMk/>
            <pc:sldMk cId="938800588" sldId="357"/>
            <ac:picMk id="9" creationId="{65AC42CE-7412-BC32-DB64-211C838C0D20}"/>
          </ac:picMkLst>
        </pc:picChg>
      </pc:sldChg>
      <pc:sldChg chg="modSp add del mod">
        <pc:chgData name="Fahrner, Michelle" userId="7672c29c-0219-4e1e-943d-44b255e75464" providerId="ADAL" clId="{D2CF8EE5-336E-2941-9B5D-654950CE7209}" dt="2025-04-24T16:52:01.983" v="1660" actId="2696"/>
        <pc:sldMkLst>
          <pc:docMk/>
          <pc:sldMk cId="3679959409" sldId="357"/>
        </pc:sldMkLst>
        <pc:graphicFrameChg chg="modGraphic">
          <ac:chgData name="Fahrner, Michelle" userId="7672c29c-0219-4e1e-943d-44b255e75464" providerId="ADAL" clId="{D2CF8EE5-336E-2941-9B5D-654950CE7209}" dt="2025-04-24T16:44:41.148" v="1586" actId="14100"/>
          <ac:graphicFrameMkLst>
            <pc:docMk/>
            <pc:sldMk cId="3679959409" sldId="357"/>
            <ac:graphicFrameMk id="5" creationId="{38A41C7E-431A-ED57-C21A-61469C499234}"/>
          </ac:graphicFrameMkLst>
        </pc:graphicFrameChg>
      </pc:sldChg>
    </pc:docChg>
  </pc:docChgLst>
  <pc:docChgLst>
    <pc:chgData name="Kayatas, Sinem" userId="S::sinem.kayatas@student.reutlingen-university.de::5031fa3d-1ae0-41de-83a0-488c250e9385" providerId="AD" clId="Web-{184F658C-D102-9CD9-0786-B1888F21301E}"/>
    <pc:docChg chg="modSld">
      <pc:chgData name="Kayatas, Sinem" userId="S::sinem.kayatas@student.reutlingen-university.de::5031fa3d-1ae0-41de-83a0-488c250e9385" providerId="AD" clId="Web-{184F658C-D102-9CD9-0786-B1888F21301E}" dt="2025-04-24T14:32:48.105" v="1"/>
      <pc:docMkLst>
        <pc:docMk/>
      </pc:docMkLst>
      <pc:sldChg chg="modSp">
        <pc:chgData name="Kayatas, Sinem" userId="S::sinem.kayatas@student.reutlingen-university.de::5031fa3d-1ae0-41de-83a0-488c250e9385" providerId="AD" clId="Web-{184F658C-D102-9CD9-0786-B1888F21301E}" dt="2025-04-24T14:32:48.105" v="1"/>
        <pc:sldMkLst>
          <pc:docMk/>
          <pc:sldMk cId="3900739737" sldId="322"/>
        </pc:sldMkLst>
        <pc:graphicFrameChg chg="modGraphic">
          <ac:chgData name="Kayatas, Sinem" userId="S::sinem.kayatas@student.reutlingen-university.de::5031fa3d-1ae0-41de-83a0-488c250e9385" providerId="AD" clId="Web-{184F658C-D102-9CD9-0786-B1888F21301E}" dt="2025-04-24T14:32:48.105" v="1"/>
          <ac:graphicFrameMkLst>
            <pc:docMk/>
            <pc:sldMk cId="3900739737" sldId="322"/>
            <ac:graphicFrameMk id="5" creationId="{B77BA508-6DDD-F150-07F0-7DECF617780E}"/>
          </ac:graphicFrameMkLst>
        </pc:graphicFrameChg>
      </pc:sldChg>
    </pc:docChg>
  </pc:docChgLst>
  <pc:docChgLst>
    <pc:chgData name="de Bakker, Philip" userId="S::philip.de_bakker@student.reutlingen-university.de::da87f56e-ed00-42e3-b850-dc780f4865d5" providerId="AD" clId="Web-{9A304470-56CC-F171-5478-F73B326E288E}"/>
    <pc:docChg chg="modSld">
      <pc:chgData name="de Bakker, Philip" userId="S::philip.de_bakker@student.reutlingen-university.de::da87f56e-ed00-42e3-b850-dc780f4865d5" providerId="AD" clId="Web-{9A304470-56CC-F171-5478-F73B326E288E}" dt="2025-04-27T14:53:06.695" v="198" actId="20577"/>
      <pc:docMkLst>
        <pc:docMk/>
      </pc:docMkLst>
      <pc:sldChg chg="modSp">
        <pc:chgData name="de Bakker, Philip" userId="S::philip.de_bakker@student.reutlingen-university.de::da87f56e-ed00-42e3-b850-dc780f4865d5" providerId="AD" clId="Web-{9A304470-56CC-F171-5478-F73B326E288E}" dt="2025-04-27T14:27:13.646" v="52" actId="20577"/>
        <pc:sldMkLst>
          <pc:docMk/>
          <pc:sldMk cId="2300265413" sldId="315"/>
        </pc:sldMkLst>
        <pc:spChg chg="mod">
          <ac:chgData name="de Bakker, Philip" userId="S::philip.de_bakker@student.reutlingen-university.de::da87f56e-ed00-42e3-b850-dc780f4865d5" providerId="AD" clId="Web-{9A304470-56CC-F171-5478-F73B326E288E}" dt="2025-04-27T14:27:13.646" v="52" actId="20577"/>
          <ac:spMkLst>
            <pc:docMk/>
            <pc:sldMk cId="2300265413" sldId="315"/>
            <ac:spMk id="6" creationId="{3F13F065-7D47-6187-7DCA-B2EF5C4AED00}"/>
          </ac:spMkLst>
        </pc:spChg>
      </pc:sldChg>
      <pc:sldChg chg="addSp delSp modSp">
        <pc:chgData name="de Bakker, Philip" userId="S::philip.de_bakker@student.reutlingen-university.de::da87f56e-ed00-42e3-b850-dc780f4865d5" providerId="AD" clId="Web-{9A304470-56CC-F171-5478-F73B326E288E}" dt="2025-04-27T14:53:06.695" v="198" actId="20577"/>
        <pc:sldMkLst>
          <pc:docMk/>
          <pc:sldMk cId="1807157820" sldId="321"/>
        </pc:sldMkLst>
        <pc:spChg chg="add mod">
          <ac:chgData name="de Bakker, Philip" userId="S::philip.de_bakker@student.reutlingen-university.de::da87f56e-ed00-42e3-b850-dc780f4865d5" providerId="AD" clId="Web-{9A304470-56CC-F171-5478-F73B326E288E}" dt="2025-04-27T14:32:26.425" v="74"/>
          <ac:spMkLst>
            <pc:docMk/>
            <pc:sldMk cId="1807157820" sldId="321"/>
            <ac:spMk id="5" creationId="{1BDF1BEC-E9DA-D123-488B-6270CCBEB007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33:34.443" v="100" actId="20577"/>
          <ac:spMkLst>
            <pc:docMk/>
            <pc:sldMk cId="1807157820" sldId="321"/>
            <ac:spMk id="6" creationId="{AF3ED5AD-B141-3270-8B0E-154AB704B187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33:19.536" v="92" actId="20577"/>
          <ac:spMkLst>
            <pc:docMk/>
            <pc:sldMk cId="1807157820" sldId="321"/>
            <ac:spMk id="7" creationId="{890904FB-69F5-8CE6-CB39-9B14AB4E3195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37:29.250" v="123" actId="1076"/>
          <ac:spMkLst>
            <pc:docMk/>
            <pc:sldMk cId="1807157820" sldId="321"/>
            <ac:spMk id="10" creationId="{23CE597C-25A9-C24A-D6AB-2765A635079A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38:08.954" v="141" actId="20577"/>
          <ac:spMkLst>
            <pc:docMk/>
            <pc:sldMk cId="1807157820" sldId="321"/>
            <ac:spMk id="11" creationId="{1A404FC9-9A76-40F7-F765-C8380250E6BF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51:22.534" v="179" actId="20577"/>
          <ac:spMkLst>
            <pc:docMk/>
            <pc:sldMk cId="1807157820" sldId="321"/>
            <ac:spMk id="17" creationId="{613CD2F2-43C0-B63F-A360-BD597B63956F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52:24.068" v="188" actId="20577"/>
          <ac:spMkLst>
            <pc:docMk/>
            <pc:sldMk cId="1807157820" sldId="321"/>
            <ac:spMk id="18" creationId="{6D43C114-6AAB-4556-DA25-DDF1170F81EA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52:48.117" v="193" actId="20577"/>
          <ac:spMkLst>
            <pc:docMk/>
            <pc:sldMk cId="1807157820" sldId="321"/>
            <ac:spMk id="19" creationId="{310DFD00-B80E-247F-8450-0C338965466D}"/>
          </ac:spMkLst>
        </pc:spChg>
        <pc:spChg chg="add mod">
          <ac:chgData name="de Bakker, Philip" userId="S::philip.de_bakker@student.reutlingen-university.de::da87f56e-ed00-42e3-b850-dc780f4865d5" providerId="AD" clId="Web-{9A304470-56CC-F171-5478-F73B326E288E}" dt="2025-04-27T14:53:06.695" v="198" actId="20577"/>
          <ac:spMkLst>
            <pc:docMk/>
            <pc:sldMk cId="1807157820" sldId="321"/>
            <ac:spMk id="20" creationId="{07165978-ADBE-5CE5-B9FA-FD9D747272D8}"/>
          </ac:spMkLst>
        </pc:spChg>
        <pc:picChg chg="add mod">
          <ac:chgData name="de Bakker, Philip" userId="S::philip.de_bakker@student.reutlingen-university.de::da87f56e-ed00-42e3-b850-dc780f4865d5" providerId="AD" clId="Web-{9A304470-56CC-F171-5478-F73B326E288E}" dt="2025-04-27T14:37:33.765" v="124" actId="1076"/>
          <ac:picMkLst>
            <pc:docMk/>
            <pc:sldMk cId="1807157820" sldId="321"/>
            <ac:picMk id="8" creationId="{3016F29B-806F-8771-9DA1-C8906185D807}"/>
          </ac:picMkLst>
        </pc:picChg>
        <pc:picChg chg="add mod modCrop">
          <ac:chgData name="de Bakker, Philip" userId="S::philip.de_bakker@student.reutlingen-university.de::da87f56e-ed00-42e3-b850-dc780f4865d5" providerId="AD" clId="Web-{9A304470-56CC-F171-5478-F73B326E288E}" dt="2025-04-27T14:36:51.467" v="111" actId="1076"/>
          <ac:picMkLst>
            <pc:docMk/>
            <pc:sldMk cId="1807157820" sldId="321"/>
            <ac:picMk id="9" creationId="{CD7615A0-4B5C-BB9F-17E8-9FC1A7CA2660}"/>
          </ac:picMkLst>
        </pc:picChg>
        <pc:picChg chg="add mod">
          <ac:chgData name="de Bakker, Philip" userId="S::philip.de_bakker@student.reutlingen-university.de::da87f56e-ed00-42e3-b850-dc780f4865d5" providerId="AD" clId="Web-{9A304470-56CC-F171-5478-F73B326E288E}" dt="2025-04-27T14:39:47.208" v="149" actId="1076"/>
          <ac:picMkLst>
            <pc:docMk/>
            <pc:sldMk cId="1807157820" sldId="321"/>
            <ac:picMk id="12" creationId="{FBF704DE-BB3B-B121-E778-BB51E5344D83}"/>
          </ac:picMkLst>
        </pc:picChg>
        <pc:picChg chg="add mod">
          <ac:chgData name="de Bakker, Philip" userId="S::philip.de_bakker@student.reutlingen-university.de::da87f56e-ed00-42e3-b850-dc780f4865d5" providerId="AD" clId="Web-{9A304470-56CC-F171-5478-F73B326E288E}" dt="2025-04-27T14:49:02.716" v="162" actId="1076"/>
          <ac:picMkLst>
            <pc:docMk/>
            <pc:sldMk cId="1807157820" sldId="321"/>
            <ac:picMk id="13" creationId="{CC35817B-BE78-5BA9-340E-304368B26384}"/>
          </ac:picMkLst>
        </pc:picChg>
        <pc:picChg chg="add mod">
          <ac:chgData name="de Bakker, Philip" userId="S::philip.de_bakker@student.reutlingen-university.de::da87f56e-ed00-42e3-b850-dc780f4865d5" providerId="AD" clId="Web-{9A304470-56CC-F171-5478-F73B326E288E}" dt="2025-04-27T14:48:57.668" v="161" actId="1076"/>
          <ac:picMkLst>
            <pc:docMk/>
            <pc:sldMk cId="1807157820" sldId="321"/>
            <ac:picMk id="14" creationId="{E8A35296-8D13-F104-7997-DA7B2F7E1C28}"/>
          </ac:picMkLst>
        </pc:picChg>
        <pc:picChg chg="add del mod">
          <ac:chgData name="de Bakker, Philip" userId="S::philip.de_bakker@student.reutlingen-university.de::da87f56e-ed00-42e3-b850-dc780f4865d5" providerId="AD" clId="Web-{9A304470-56CC-F171-5478-F73B326E288E}" dt="2025-04-27T14:40:54.149" v="155"/>
          <ac:picMkLst>
            <pc:docMk/>
            <pc:sldMk cId="1807157820" sldId="321"/>
            <ac:picMk id="15" creationId="{74297DBA-F371-BBA2-3A49-9643D3F84DC3}"/>
          </ac:picMkLst>
        </pc:picChg>
        <pc:picChg chg="add mod">
          <ac:chgData name="de Bakker, Philip" userId="S::philip.de_bakker@student.reutlingen-university.de::da87f56e-ed00-42e3-b850-dc780f4865d5" providerId="AD" clId="Web-{9A304470-56CC-F171-5478-F73B326E288E}" dt="2025-04-27T14:51:32.222" v="181" actId="1076"/>
          <ac:picMkLst>
            <pc:docMk/>
            <pc:sldMk cId="1807157820" sldId="321"/>
            <ac:picMk id="16" creationId="{7BC0A704-6B7D-5435-4B4C-9AB68603F3CE}"/>
          </ac:picMkLst>
        </pc:picChg>
      </pc:sldChg>
    </pc:docChg>
  </pc:docChgLst>
  <pc:docChgLst>
    <pc:chgData name="Kunik, Lars" userId="ef4b339d-91c1-4431-9844-5ca3e81c54ff" providerId="ADAL" clId="{0BB44054-3703-4C54-870F-D0401C52E42D}"/>
    <pc:docChg chg="undo custSel addSld delSld modSld sldOrd modSection">
      <pc:chgData name="Kunik, Lars" userId="ef4b339d-91c1-4431-9844-5ca3e81c54ff" providerId="ADAL" clId="{0BB44054-3703-4C54-870F-D0401C52E42D}" dt="2025-04-28T11:09:53.751" v="422" actId="47"/>
      <pc:docMkLst>
        <pc:docMk/>
      </pc:docMkLst>
      <pc:sldChg chg="mod modShow">
        <pc:chgData name="Kunik, Lars" userId="ef4b339d-91c1-4431-9844-5ca3e81c54ff" providerId="ADAL" clId="{0BB44054-3703-4C54-870F-D0401C52E42D}" dt="2025-04-28T07:40:48.252" v="356" actId="729"/>
        <pc:sldMkLst>
          <pc:docMk/>
          <pc:sldMk cId="1539974320" sldId="305"/>
        </pc:sldMkLst>
      </pc:sldChg>
      <pc:sldChg chg="addSp delSp modSp mod">
        <pc:chgData name="Kunik, Lars" userId="ef4b339d-91c1-4431-9844-5ca3e81c54ff" providerId="ADAL" clId="{0BB44054-3703-4C54-870F-D0401C52E42D}" dt="2025-04-20T18:05:38.410" v="172" actId="1076"/>
        <pc:sldMkLst>
          <pc:docMk/>
          <pc:sldMk cId="3792848359" sldId="306"/>
        </pc:sldMkLst>
        <pc:spChg chg="mod">
          <ac:chgData name="Kunik, Lars" userId="ef4b339d-91c1-4431-9844-5ca3e81c54ff" providerId="ADAL" clId="{0BB44054-3703-4C54-870F-D0401C52E42D}" dt="2025-04-20T18:04:38.849" v="161" actId="20577"/>
          <ac:spMkLst>
            <pc:docMk/>
            <pc:sldMk cId="3792848359" sldId="306"/>
            <ac:spMk id="8" creationId="{3C9B6CFF-157D-DBA9-2616-D793B1E682B6}"/>
          </ac:spMkLst>
        </pc:spChg>
        <pc:spChg chg="mod">
          <ac:chgData name="Kunik, Lars" userId="ef4b339d-91c1-4431-9844-5ca3e81c54ff" providerId="ADAL" clId="{0BB44054-3703-4C54-870F-D0401C52E42D}" dt="2025-04-20T18:04:26.688" v="132" actId="13926"/>
          <ac:spMkLst>
            <pc:docMk/>
            <pc:sldMk cId="3792848359" sldId="306"/>
            <ac:spMk id="11" creationId="{8B77F417-065A-A4E8-14CC-A5E36102144A}"/>
          </ac:spMkLst>
        </pc:spChg>
        <pc:spChg chg="mod">
          <ac:chgData name="Kunik, Lars" userId="ef4b339d-91c1-4431-9844-5ca3e81c54ff" providerId="ADAL" clId="{0BB44054-3703-4C54-870F-D0401C52E42D}" dt="2025-04-20T18:04:47.823" v="169" actId="20577"/>
          <ac:spMkLst>
            <pc:docMk/>
            <pc:sldMk cId="3792848359" sldId="306"/>
            <ac:spMk id="14" creationId="{098460C7-A4AC-EE8E-33A5-6DA41464DB85}"/>
          </ac:spMkLst>
        </pc:spChg>
        <pc:spChg chg="mod topLvl">
          <ac:chgData name="Kunik, Lars" userId="ef4b339d-91c1-4431-9844-5ca3e81c54ff" providerId="ADAL" clId="{0BB44054-3703-4C54-870F-D0401C52E42D}" dt="2025-04-20T18:04:17.790" v="122" actId="13926"/>
          <ac:spMkLst>
            <pc:docMk/>
            <pc:sldMk cId="3792848359" sldId="306"/>
            <ac:spMk id="17" creationId="{6ADFCE86-6EBC-B1F2-0362-FD4543FCADCD}"/>
          </ac:spMkLst>
        </pc:spChg>
        <pc:grpChg chg="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6" creationId="{810A2B58-6CEB-1E97-DB9F-CECF674C7ED7}"/>
          </ac:grpSpMkLst>
        </pc:grpChg>
        <pc:grpChg chg="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9" creationId="{5CF85571-D8C2-9E20-B920-35C4810DD759}"/>
          </ac:grpSpMkLst>
        </pc:grpChg>
        <pc:grpChg chg="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12" creationId="{5D8F0466-624D-CE69-84F0-0D0B1191E53E}"/>
          </ac:grpSpMkLst>
        </pc:grpChg>
        <pc:grpChg chg="add mod">
          <ac:chgData name="Kunik, Lars" userId="ef4b339d-91c1-4431-9844-5ca3e81c54ff" providerId="ADAL" clId="{0BB44054-3703-4C54-870F-D0401C52E42D}" dt="2025-04-20T18:05:38.410" v="172" actId="1076"/>
          <ac:grpSpMkLst>
            <pc:docMk/>
            <pc:sldMk cId="3792848359" sldId="306"/>
            <ac:grpSpMk id="18" creationId="{DB9D04FE-625B-CC86-2E3C-57EBAB9A0EB4}"/>
          </ac:grpSpMkLst>
        </pc:grpChg>
        <pc:picChg chg="mod">
          <ac:chgData name="Kunik, Lars" userId="ef4b339d-91c1-4431-9844-5ca3e81c54ff" providerId="ADAL" clId="{0BB44054-3703-4C54-870F-D0401C52E42D}" dt="2025-04-20T18:03:57.270" v="111" actId="14826"/>
          <ac:picMkLst>
            <pc:docMk/>
            <pc:sldMk cId="3792848359" sldId="306"/>
            <ac:picMk id="13" creationId="{B2BDDF07-1549-2C79-5DFE-4DAAD644FF11}"/>
          </ac:picMkLst>
        </pc:picChg>
        <pc:picChg chg="add del mod topLvl">
          <ac:chgData name="Kunik, Lars" userId="ef4b339d-91c1-4431-9844-5ca3e81c54ff" providerId="ADAL" clId="{0BB44054-3703-4C54-870F-D0401C52E42D}" dt="2025-04-20T18:04:05.581" v="112" actId="164"/>
          <ac:picMkLst>
            <pc:docMk/>
            <pc:sldMk cId="3792848359" sldId="306"/>
            <ac:picMk id="16" creationId="{1CAAE70E-B0E1-305D-81C8-163617D94748}"/>
          </ac:picMkLst>
        </pc:picChg>
      </pc:sldChg>
      <pc:sldChg chg="modSp del mod">
        <pc:chgData name="Kunik, Lars" userId="ef4b339d-91c1-4431-9844-5ca3e81c54ff" providerId="ADAL" clId="{0BB44054-3703-4C54-870F-D0401C52E42D}" dt="2025-04-28T07:39:22.318" v="329" actId="47"/>
        <pc:sldMkLst>
          <pc:docMk/>
          <pc:sldMk cId="2338142422" sldId="314"/>
        </pc:sldMkLst>
      </pc:sldChg>
      <pc:sldChg chg="add del">
        <pc:chgData name="Kunik, Lars" userId="ef4b339d-91c1-4431-9844-5ca3e81c54ff" providerId="ADAL" clId="{0BB44054-3703-4C54-870F-D0401C52E42D}" dt="2025-04-28T07:24:05.979" v="276" actId="47"/>
        <pc:sldMkLst>
          <pc:docMk/>
          <pc:sldMk cId="2300265413" sldId="315"/>
        </pc:sldMkLst>
      </pc:sldChg>
      <pc:sldChg chg="modSp add mod">
        <pc:chgData name="Kunik, Lars" userId="ef4b339d-91c1-4431-9844-5ca3e81c54ff" providerId="ADAL" clId="{0BB44054-3703-4C54-870F-D0401C52E42D}" dt="2025-04-20T18:00:29.352" v="52" actId="20577"/>
        <pc:sldMkLst>
          <pc:docMk/>
          <pc:sldMk cId="1921446332" sldId="316"/>
        </pc:sldMkLst>
        <pc:spChg chg="mod">
          <ac:chgData name="Kunik, Lars" userId="ef4b339d-91c1-4431-9844-5ca3e81c54ff" providerId="ADAL" clId="{0BB44054-3703-4C54-870F-D0401C52E42D}" dt="2025-04-20T18:00:29.352" v="52" actId="20577"/>
          <ac:spMkLst>
            <pc:docMk/>
            <pc:sldMk cId="1921446332" sldId="316"/>
            <ac:spMk id="5" creationId="{71EB90F6-E209-15D7-3982-33CC51D32F35}"/>
          </ac:spMkLst>
        </pc:spChg>
      </pc:sldChg>
      <pc:sldChg chg="modSp add mod">
        <pc:chgData name="Kunik, Lars" userId="ef4b339d-91c1-4431-9844-5ca3e81c54ff" providerId="ADAL" clId="{0BB44054-3703-4C54-870F-D0401C52E42D}" dt="2025-04-20T18:01:34.653" v="74" actId="13926"/>
        <pc:sldMkLst>
          <pc:docMk/>
          <pc:sldMk cId="3901731446" sldId="317"/>
        </pc:sldMkLst>
        <pc:spChg chg="mod">
          <ac:chgData name="Kunik, Lars" userId="ef4b339d-91c1-4431-9844-5ca3e81c54ff" providerId="ADAL" clId="{0BB44054-3703-4C54-870F-D0401C52E42D}" dt="2025-04-20T18:01:34.653" v="74" actId="13926"/>
          <ac:spMkLst>
            <pc:docMk/>
            <pc:sldMk cId="3901731446" sldId="317"/>
            <ac:spMk id="5" creationId="{2D5A7C0F-30F4-73A2-F160-4626175489E8}"/>
          </ac:spMkLst>
        </pc:spChg>
      </pc:sldChg>
      <pc:sldChg chg="modSp add mod">
        <pc:chgData name="Kunik, Lars" userId="ef4b339d-91c1-4431-9844-5ca3e81c54ff" providerId="ADAL" clId="{0BB44054-3703-4C54-870F-D0401C52E42D}" dt="2025-04-20T18:01:50.220" v="99" actId="20577"/>
        <pc:sldMkLst>
          <pc:docMk/>
          <pc:sldMk cId="1175344529" sldId="318"/>
        </pc:sldMkLst>
        <pc:spChg chg="mod">
          <ac:chgData name="Kunik, Lars" userId="ef4b339d-91c1-4431-9844-5ca3e81c54ff" providerId="ADAL" clId="{0BB44054-3703-4C54-870F-D0401C52E42D}" dt="2025-04-20T18:01:50.220" v="99" actId="20577"/>
          <ac:spMkLst>
            <pc:docMk/>
            <pc:sldMk cId="1175344529" sldId="318"/>
            <ac:spMk id="5" creationId="{D575F3FF-0719-CDEB-B422-3D71E63E4AA6}"/>
          </ac:spMkLst>
        </pc:spChg>
      </pc:sldChg>
      <pc:sldChg chg="modSp add mod">
        <pc:chgData name="Kunik, Lars" userId="ef4b339d-91c1-4431-9844-5ca3e81c54ff" providerId="ADAL" clId="{0BB44054-3703-4C54-870F-D0401C52E42D}" dt="2025-04-20T18:07:04.208" v="223" actId="20577"/>
        <pc:sldMkLst>
          <pc:docMk/>
          <pc:sldMk cId="1297772752" sldId="319"/>
        </pc:sldMkLst>
      </pc:sldChg>
      <pc:sldChg chg="modSp add del mod">
        <pc:chgData name="Kunik, Lars" userId="ef4b339d-91c1-4431-9844-5ca3e81c54ff" providerId="ADAL" clId="{0BB44054-3703-4C54-870F-D0401C52E42D}" dt="2025-04-28T11:09:53.751" v="422" actId="47"/>
        <pc:sldMkLst>
          <pc:docMk/>
          <pc:sldMk cId="3444924595" sldId="320"/>
        </pc:sldMkLst>
        <pc:spChg chg="mod">
          <ac:chgData name="Kunik, Lars" userId="ef4b339d-91c1-4431-9844-5ca3e81c54ff" providerId="ADAL" clId="{0BB44054-3703-4C54-870F-D0401C52E42D}" dt="2025-04-20T18:05:56.537" v="183" actId="20577"/>
          <ac:spMkLst>
            <pc:docMk/>
            <pc:sldMk cId="3444924595" sldId="320"/>
            <ac:spMk id="2" creationId="{3406E02B-5362-BCC0-9438-A28E5C745D53}"/>
          </ac:spMkLst>
        </pc:spChg>
      </pc:sldChg>
      <pc:sldChg chg="add">
        <pc:chgData name="Kunik, Lars" userId="ef4b339d-91c1-4431-9844-5ca3e81c54ff" providerId="ADAL" clId="{0BB44054-3703-4C54-870F-D0401C52E42D}" dt="2025-04-20T18:02:18.147" v="102"/>
        <pc:sldMkLst>
          <pc:docMk/>
          <pc:sldMk cId="1807157820" sldId="321"/>
        </pc:sldMkLst>
      </pc:sldChg>
      <pc:sldChg chg="modSp add mod">
        <pc:chgData name="Kunik, Lars" userId="ef4b339d-91c1-4431-9844-5ca3e81c54ff" providerId="ADAL" clId="{0BB44054-3703-4C54-870F-D0401C52E42D}" dt="2025-04-20T18:07:14.647" v="235" actId="20577"/>
        <pc:sldMkLst>
          <pc:docMk/>
          <pc:sldMk cId="3900739737" sldId="322"/>
        </pc:sldMkLst>
      </pc:sldChg>
      <pc:sldChg chg="add del">
        <pc:chgData name="Kunik, Lars" userId="ef4b339d-91c1-4431-9844-5ca3e81c54ff" providerId="ADAL" clId="{0BB44054-3703-4C54-870F-D0401C52E42D}" dt="2025-04-20T18:04:55.736" v="170" actId="47"/>
        <pc:sldMkLst>
          <pc:docMk/>
          <pc:sldMk cId="4185628957" sldId="322"/>
        </pc:sldMkLst>
      </pc:sldChg>
      <pc:sldChg chg="modSp add mod">
        <pc:chgData name="Kunik, Lars" userId="ef4b339d-91c1-4431-9844-5ca3e81c54ff" providerId="ADAL" clId="{0BB44054-3703-4C54-870F-D0401C52E42D}" dt="2025-04-20T18:07:45.560" v="273" actId="20577"/>
        <pc:sldMkLst>
          <pc:docMk/>
          <pc:sldMk cId="3532222334" sldId="323"/>
        </pc:sldMkLst>
      </pc:sldChg>
      <pc:sldChg chg="modSp mod">
        <pc:chgData name="Kunik, Lars" userId="ef4b339d-91c1-4431-9844-5ca3e81c54ff" providerId="ADAL" clId="{0BB44054-3703-4C54-870F-D0401C52E42D}" dt="2025-04-28T07:42:49.723" v="361" actId="20577"/>
        <pc:sldMkLst>
          <pc:docMk/>
          <pc:sldMk cId="4102221508" sldId="327"/>
        </pc:sldMkLst>
        <pc:graphicFrameChg chg="mod modGraphic">
          <ac:chgData name="Kunik, Lars" userId="ef4b339d-91c1-4431-9844-5ca3e81c54ff" providerId="ADAL" clId="{0BB44054-3703-4C54-870F-D0401C52E42D}" dt="2025-04-28T07:42:49.723" v="361" actId="20577"/>
          <ac:graphicFrameMkLst>
            <pc:docMk/>
            <pc:sldMk cId="4102221508" sldId="327"/>
            <ac:graphicFrameMk id="5" creationId="{84FE42BF-545B-B288-E179-D3E30887A0E5}"/>
          </ac:graphicFrameMkLst>
        </pc:graphicFrameChg>
      </pc:sldChg>
      <pc:sldChg chg="add mod ord modShow">
        <pc:chgData name="Kunik, Lars" userId="ef4b339d-91c1-4431-9844-5ca3e81c54ff" providerId="ADAL" clId="{0BB44054-3703-4C54-870F-D0401C52E42D}" dt="2025-04-28T07:40:46.524" v="355"/>
        <pc:sldMkLst>
          <pc:docMk/>
          <pc:sldMk cId="3878910968" sldId="359"/>
        </pc:sldMkLst>
      </pc:sldChg>
      <pc:sldChg chg="modSp add mod ord modNotesTx">
        <pc:chgData name="Kunik, Lars" userId="ef4b339d-91c1-4431-9844-5ca3e81c54ff" providerId="ADAL" clId="{0BB44054-3703-4C54-870F-D0401C52E42D}" dt="2025-04-28T07:43:35.626" v="421" actId="20577"/>
        <pc:sldMkLst>
          <pc:docMk/>
          <pc:sldMk cId="3898018381" sldId="360"/>
        </pc:sldMkLst>
        <pc:spChg chg="mod">
          <ac:chgData name="Kunik, Lars" userId="ef4b339d-91c1-4431-9844-5ca3e81c54ff" providerId="ADAL" clId="{0BB44054-3703-4C54-870F-D0401C52E42D}" dt="2025-04-28T07:39:29.740" v="340" actId="20577"/>
          <ac:spMkLst>
            <pc:docMk/>
            <pc:sldMk cId="3898018381" sldId="360"/>
            <ac:spMk id="2" creationId="{B23413DE-210F-1B87-9B9B-2659425044C6}"/>
          </ac:spMkLst>
        </pc:spChg>
        <pc:graphicFrameChg chg="modGraphic">
          <ac:chgData name="Kunik, Lars" userId="ef4b339d-91c1-4431-9844-5ca3e81c54ff" providerId="ADAL" clId="{0BB44054-3703-4C54-870F-D0401C52E42D}" dt="2025-04-28T07:43:02.712" v="367" actId="13926"/>
          <ac:graphicFrameMkLst>
            <pc:docMk/>
            <pc:sldMk cId="3898018381" sldId="360"/>
            <ac:graphicFrameMk id="5" creationId="{08ABE586-6097-AE81-3D2D-0215133938A7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D2D65-1213-46C7-A596-06B9E269B281}" type="datetimeFigureOut">
              <a:rPr lang="de-DE" smtClean="0"/>
              <a:t>28.04.2025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1A5F-1D6F-44E8-B667-C798AF69E10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3136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5218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de-DE"/>
              <a:t>Vorgehen:</a:t>
            </a:r>
          </a:p>
          <a:p>
            <a:pPr marL="171450" indent="-171450">
              <a:buFontTx/>
              <a:buChar char="-"/>
            </a:pPr>
            <a:r>
              <a:rPr lang="de-DE"/>
              <a:t>Priorisieren</a:t>
            </a:r>
          </a:p>
          <a:p>
            <a:pPr marL="171450" indent="-171450">
              <a:buFontTx/>
              <a:buChar char="-"/>
            </a:pPr>
            <a:r>
              <a:rPr lang="de-DE"/>
              <a:t>Umsetzung</a:t>
            </a:r>
          </a:p>
          <a:p>
            <a:pPr marL="171450" indent="-171450">
              <a:buFontTx/>
              <a:buChar char="-"/>
            </a:pPr>
            <a:r>
              <a:rPr lang="de-DE"/>
              <a:t>Impact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E81A5F-1D6F-44E8-B667-C798AF69E104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842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4/01/chilling-out-with-quantum-computers-innovative-cooling-system-providers/" TargetMode="Externa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Im Haus, Röhre, Licht enthält.&#10;&#10;Automatisch generierte Beschreibung">
            <a:extLst>
              <a:ext uri="{FF2B5EF4-FFF2-40B4-BE49-F238E27FC236}">
                <a16:creationId xmlns:a16="http://schemas.microsoft.com/office/drawing/2014/main" id="{D9C52FA8-6550-4736-AD9C-3D234DD34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096" b="7447"/>
          <a:stretch/>
        </p:blipFill>
        <p:spPr>
          <a:xfrm>
            <a:off x="0" y="0"/>
            <a:ext cx="12192000" cy="550506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9FCFE465-ED75-A773-9FDF-E05A360F04B8}"/>
              </a:ext>
            </a:extLst>
          </p:cNvPr>
          <p:cNvSpPr/>
          <p:nvPr userDrawn="1"/>
        </p:nvSpPr>
        <p:spPr>
          <a:xfrm>
            <a:off x="0" y="4665"/>
            <a:ext cx="12192000" cy="5500396"/>
          </a:xfrm>
          <a:prstGeom prst="rect">
            <a:avLst/>
          </a:prstGeom>
          <a:solidFill>
            <a:schemeClr val="tx1">
              <a:lumMod val="65000"/>
              <a:lumOff val="3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138A307-2CA3-56EA-CA14-03FCD494278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4286" y="3521075"/>
            <a:ext cx="9144000" cy="49410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[</a:t>
            </a:r>
            <a:r>
              <a:rPr lang="de-DE" err="1"/>
              <a:t>Subtitel</a:t>
            </a:r>
            <a:r>
              <a:rPr lang="de-DE"/>
              <a:t> e.g. </a:t>
            </a:r>
            <a:r>
              <a:rPr lang="de-DE" err="1"/>
              <a:t>Presentaiion</a:t>
            </a:r>
            <a:r>
              <a:rPr lang="de-DE"/>
              <a:t> </a:t>
            </a:r>
            <a:r>
              <a:rPr lang="de-DE" err="1"/>
              <a:t>name</a:t>
            </a:r>
            <a:r>
              <a:rPr lang="de-DE"/>
              <a:t>]</a:t>
            </a:r>
          </a:p>
        </p:txBody>
      </p:sp>
      <p:sp>
        <p:nvSpPr>
          <p:cNvPr id="12" name="Fußzeilenplatzhalter 3">
            <a:extLst>
              <a:ext uri="{FF2B5EF4-FFF2-40B4-BE49-F238E27FC236}">
                <a16:creationId xmlns:a16="http://schemas.microsoft.com/office/drawing/2014/main" id="{7D5D1B28-34D0-8E7A-CE70-47320CF2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559420"/>
            <a:ext cx="4114800" cy="162055"/>
          </a:xfrm>
          <a:prstGeom prst="rect">
            <a:avLst/>
          </a:prstGeom>
        </p:spPr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pic>
        <p:nvPicPr>
          <p:cNvPr id="13" name="Grafik 12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C4E2DF02-6465-5DE6-941B-6E1265658F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086" y="402454"/>
            <a:ext cx="2551181" cy="4358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CFBF83-E788-A854-C5B5-4E868C4AD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2727552"/>
            <a:ext cx="9144000" cy="701448"/>
          </a:xfrm>
        </p:spPr>
        <p:txBody>
          <a:bodyPr anchor="b"/>
          <a:lstStyle>
            <a:lvl1pPr algn="l">
              <a:defRPr sz="3600" b="1">
                <a:solidFill>
                  <a:schemeClr val="bg2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0518BFD-46F1-D7E7-AA85-E50D694378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4286" y="4107251"/>
            <a:ext cx="3657600" cy="2809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[Date]</a:t>
            </a:r>
          </a:p>
        </p:txBody>
      </p:sp>
    </p:spTree>
    <p:extLst>
      <p:ext uri="{BB962C8B-B14F-4D97-AF65-F5344CB8AC3E}">
        <p14:creationId xmlns:p14="http://schemas.microsoft.com/office/powerpoint/2010/main" val="35696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7B563D4-4998-B8E1-FF53-4A4591F4C9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82139"/>
            <a:ext cx="12192000" cy="475862"/>
          </a:xfrm>
          <a:prstGeom prst="rect">
            <a:avLst/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A8C5CC-46A1-27CF-2D22-6322329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0AE65-33D9-BD63-E504-4921FE2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39" y="6547519"/>
            <a:ext cx="41148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F910-D8C9-CE5C-CB2A-EF2C924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547520"/>
            <a:ext cx="27432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ED832909-EC19-48EF-8290-21E6AAD8A5C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944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8C5CC-46A1-27CF-2D22-63223291C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>
            <a:sp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60AE65-33D9-BD63-E504-4921FE22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339" y="6547519"/>
            <a:ext cx="41148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76666"/>
                </a:solidFill>
              </a:defRPr>
            </a:lvl1pPr>
          </a:lstStyle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1AF910-D8C9-CE5C-CB2A-EF2C924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86461" y="6547520"/>
            <a:ext cx="2743200" cy="19117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676666"/>
                </a:solidFill>
              </a:defRPr>
            </a:lvl1pPr>
          </a:lstStyle>
          <a:p>
            <a:fld id="{ED832909-EC19-48EF-8290-21E6AAD8A5C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511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BE49B-10F6-4E6E-0785-96D39C491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10480"/>
            <a:ext cx="7876592" cy="37055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2588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7F66459-754E-5C5C-1FD9-0A565AA3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310480"/>
            <a:ext cx="10515600" cy="3705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D4AA08-DE1D-B349-829A-CCE300C6F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2339" y="6547520"/>
            <a:ext cx="4114800" cy="19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AI-powered Quantum Expert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A64EF5-680A-D112-4430-E98193629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1125" y="6547520"/>
            <a:ext cx="2743200" cy="1911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32909-EC19-48EF-8290-21E6AAD8A5C6}" type="slidenum">
              <a:rPr lang="de-DE" smtClean="0"/>
              <a:t>‹#›</a:t>
            </a:fld>
            <a:endParaRPr lang="de-DE"/>
          </a:p>
        </p:txBody>
      </p:sp>
      <p:pic>
        <p:nvPicPr>
          <p:cNvPr id="7" name="Grafik 6" descr="Ein Bild, das Schrift, Grafiken, Grafikdesign, Logo enthält.&#10;&#10;Automatisch generierte Beschreibung">
            <a:extLst>
              <a:ext uri="{FF2B5EF4-FFF2-40B4-BE49-F238E27FC236}">
                <a16:creationId xmlns:a16="http://schemas.microsoft.com/office/drawing/2014/main" id="{2821DF3F-8D48-F478-D523-C6F37DA8DF5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135" y="299817"/>
            <a:ext cx="2551181" cy="43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1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59" r:id="rId2"/>
    <p:sldLayoutId id="2147483670" r:id="rId3"/>
    <p:sldLayoutId id="2147483663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Cd1dqp4IGo978hJO509XRHBUOzQNT38uqX695NQKHvJKwvg/viewform?usp=header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tertitel 5">
            <a:extLst>
              <a:ext uri="{FF2B5EF4-FFF2-40B4-BE49-F238E27FC236}">
                <a16:creationId xmlns:a16="http://schemas.microsoft.com/office/drawing/2014/main" id="{46F27E94-6A4D-4724-ABD5-6E3B99A1B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4286" y="3530637"/>
            <a:ext cx="9144000" cy="494101"/>
          </a:xfrm>
        </p:spPr>
        <p:txBody>
          <a:bodyPr>
            <a:normAutofit/>
          </a:bodyPr>
          <a:lstStyle/>
          <a:p>
            <a:r>
              <a:rPr lang="de-DE" sz="2800">
                <a:solidFill>
                  <a:srgbClr val="FECC02"/>
                </a:solidFill>
              </a:rPr>
              <a:t>Meilensteinpräsentation – 28.04.2025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589D353-F7D9-BD7B-064B-239BACBB7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286" y="2829189"/>
            <a:ext cx="9144000" cy="701448"/>
          </a:xfrm>
        </p:spPr>
        <p:txBody>
          <a:bodyPr>
            <a:normAutofit fontScale="90000"/>
          </a:bodyPr>
          <a:lstStyle/>
          <a:p>
            <a:r>
              <a:rPr lang="de-DE" sz="5400"/>
              <a:t>DBE AI-</a:t>
            </a:r>
            <a:r>
              <a:rPr lang="de-DE" sz="5400" err="1"/>
              <a:t>powered</a:t>
            </a:r>
            <a:r>
              <a:rPr lang="de-DE" sz="5400"/>
              <a:t> Quantum Expert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D4030B1D-7982-C70F-0A1E-EE8C7A2DA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286" y="6483341"/>
            <a:ext cx="7862295" cy="280988"/>
          </a:xfrm>
        </p:spPr>
        <p:txBody>
          <a:bodyPr/>
          <a:lstStyle/>
          <a:p>
            <a:r>
              <a:rPr lang="de-DE">
                <a:solidFill>
                  <a:srgbClr val="7C7B7B"/>
                </a:solidFill>
              </a:rPr>
              <a:t>Sinem K., Glen B., Liv R., Philip de B., Dominik E., Katharina W., Michelle F., Lars K. </a:t>
            </a:r>
          </a:p>
          <a:p>
            <a:endParaRPr lang="de-DE">
              <a:solidFill>
                <a:srgbClr val="7C7B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1378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BFD8A-CFC4-1DB1-F219-DBE888E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Zusammenfassung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26C5F-8A77-E5A9-71F0-27F2BB4B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9D330B-194A-BA28-E322-CD7E230A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10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83A2425-0EFC-5888-DCF9-5A70A80E8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914898"/>
              </p:ext>
            </p:extLst>
          </p:nvPr>
        </p:nvGraphicFramePr>
        <p:xfrm>
          <a:off x="277486" y="799012"/>
          <a:ext cx="11564208" cy="538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176">
                  <a:extLst>
                    <a:ext uri="{9D8B030D-6E8A-4147-A177-3AD203B41FA5}">
                      <a16:colId xmlns:a16="http://schemas.microsoft.com/office/drawing/2014/main" val="2418552655"/>
                    </a:ext>
                  </a:extLst>
                </a:gridCol>
                <a:gridCol w="5905046">
                  <a:extLst>
                    <a:ext uri="{9D8B030D-6E8A-4147-A177-3AD203B41FA5}">
                      <a16:colId xmlns:a16="http://schemas.microsoft.com/office/drawing/2014/main" val="3999809910"/>
                    </a:ext>
                  </a:extLst>
                </a:gridCol>
                <a:gridCol w="5285986">
                  <a:extLst>
                    <a:ext uri="{9D8B030D-6E8A-4147-A177-3AD203B41FA5}">
                      <a16:colId xmlns:a16="http://schemas.microsoft.com/office/drawing/2014/main" val="3956539924"/>
                    </a:ext>
                  </a:extLst>
                </a:gridCol>
              </a:tblGrid>
              <a:tr h="258586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Nr.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Frage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Antwort </a:t>
                      </a:r>
                      <a:endParaRPr lang="de-DE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8000" marR="0" marT="0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701691"/>
                  </a:ext>
                </a:extLst>
              </a:tr>
              <a:tr h="159323">
                <a:tc>
                  <a:txBody>
                    <a:bodyPr/>
                    <a:lstStyle/>
                    <a:p>
                      <a:r>
                        <a:rPr lang="de-DE" sz="1050" b="1"/>
                        <a:t>1.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war deine Erwartung, als du unseren Quantum-Chatbot ausprobiert hast?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 Erwartung: Navigationshilfe für Use Cases &amp; Dokumentation</a:t>
                      </a: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2727964465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2.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 hast du den Chatbot bisher genutzt? (z.B. Themen, Fragestellungen)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Fragen zu Planck-Doku gestellt (z. B. Service erstellen)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Technische Probleme → keine brauchbaren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415772784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3.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r>
                        <a:rPr lang="de-DE" sz="1050"/>
                        <a:t>Wie intuitiv war die Bedienung des MVPs / Chatoberfläche für dich?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 Wenig intuitiv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Keine Begrüßung oder Beispiele – Einstieg unklar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Vorschlag: Buttons mit Use-Cases/ zur Unterstützung der Interaktion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05977000"/>
                  </a:ext>
                </a:extLst>
              </a:tr>
              <a:tr h="159323">
                <a:tc>
                  <a:txBody>
                    <a:bodyPr/>
                    <a:lstStyle/>
                    <a:p>
                      <a:r>
                        <a:rPr lang="de-DE" sz="1050" b="1"/>
                        <a:t>4.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Was hat dir besonders gefallen? Was weniger?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Keine sinnvollen oder nützlichen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705201511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5.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Gibt es Informationen oder Funktionen, die dir gefehlt haben?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Begrüßung, Einführung und Übersicht fehlen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Quellenangaben zu Antworten sind gewünscht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868809825"/>
                  </a:ext>
                </a:extLst>
              </a:tr>
              <a:tr h="324111">
                <a:tc>
                  <a:txBody>
                    <a:bodyPr/>
                    <a:lstStyle/>
                    <a:p>
                      <a:r>
                        <a:rPr lang="de-DE" sz="1050" b="1"/>
                        <a:t>6.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Hat der Chatbot deine Fachbegriffe oder komplexe Quanten-Themen gut verstanden? Gab es Antworten, die unklar, zu allgemein oder fachlich falsch waren?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Keine Bewertung möglich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Technik ließ keine komplexen Fragen zu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30398511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7.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Würdest du es gut finden, wenn der Chatbot fragt: „Möchtest du das aus Business- oder Tech-Sicht erklärt bekommen?“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Spannende Idee (Nice to have)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hilfreich bei unklarer Persona-Zuordnung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 Im Idealfall erkennt der Chatbot selber welche Persona Anfragen stellt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43806184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8.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Gibt es konkrete Beispiele, wo du dir andere Antworten oder Zusatzinfos gewünscht hättest – je nachdem, ob du z. B. Business-Entscheider oder Tech-Experte wärst (Bspw. Ton, Komplexitätsgrad)?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Gute Idee (Nice to have)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Unterschiedlicher Ton &amp; Komplexitätsgrad wünschenswert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407899617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9.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Wie sollen die Interaktionen zwischen den beiden User-Typen und dem Chatbot strukturiert sein?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Antworten an Nutzerkontext anpassen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Alternativ: beide Perspektiven anzeigen (wie bei ChatGPT)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262456841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10.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wäre für dich ein guter Moment im Chatverlauf, um Feedback zu geben (z. B. nach einer Antwort, am Ende eines Dialogs, per Button)?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Nach der Antwort oder Dialogende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Automatische Erkennung durch Bot wünschenswert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608684019"/>
                  </a:ext>
                </a:extLst>
              </a:tr>
              <a:tr h="586167">
                <a:tc>
                  <a:txBody>
                    <a:bodyPr/>
                    <a:lstStyle/>
                    <a:p>
                      <a:r>
                        <a:rPr lang="de-DE" sz="1050" b="1"/>
                        <a:t>11.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Wie würdest du am liebsten Feedback geben? (z. B. 👍/👎, Sternebewertung, kurze Kommentare, Auswahloptionen etc.)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Daumen hoch/runter bevorzugt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Kommentare/Sterne eher aufwendig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Automatisches Feedback sinnvoll - Nutzer gibt in der Praxis selten Rückmeldung über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   diese Funktion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1569732828"/>
                  </a:ext>
                </a:extLst>
              </a:tr>
              <a:tr h="439625">
                <a:tc>
                  <a:txBody>
                    <a:bodyPr/>
                    <a:lstStyle/>
                    <a:p>
                      <a:r>
                        <a:rPr lang="de-DE" sz="1050" b="1"/>
                        <a:t>12.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Was wäre für dich ein echter Gamechanger für zukünftige Versionen des Chatbots (z.B. Zusammenfassungen oder Use-Case-Explorer)?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Antworten mit Quellen &amp; Links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Use Case Explorer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Optional: Aktionen per API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523874622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13.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Stell dir vor, du nutzt den Chatbot regelmäßig – wie müsste er aussehen/funktionieren, damit du das wirklich tust?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- In PlanQK-Plattform integriert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Verlässliche, hilfreiche Antworten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3335401580"/>
                  </a:ext>
                </a:extLst>
              </a:tr>
              <a:tr h="293083">
                <a:tc>
                  <a:txBody>
                    <a:bodyPr/>
                    <a:lstStyle/>
                    <a:p>
                      <a:r>
                        <a:rPr lang="de-DE" sz="1050" b="1"/>
                        <a:t>14.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600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50" u="none" strike="noStrike">
                          <a:effectLst/>
                          <a:latin typeface="+mn-lt"/>
                        </a:rPr>
                        <a:t>Was hat dich am meisten gestört oder irritiert?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algn="l" defTabSz="360000" fontAlgn="b"/>
                      <a:r>
                        <a:rPr lang="de-DE" sz="1050" u="none" strike="noStrike">
                          <a:effectLst/>
                          <a:latin typeface="+mn-lt"/>
                        </a:rPr>
                        <a:t>- Kein klarer Einstieg</a:t>
                      </a:r>
                      <a:br>
                        <a:rPr lang="de-DE" sz="1050" u="none" strike="noStrike">
                          <a:effectLst/>
                          <a:latin typeface="+mn-lt"/>
                        </a:rPr>
                      </a:br>
                      <a:r>
                        <a:rPr lang="de-DE" sz="1050" u="none" strike="noStrike">
                          <a:effectLst/>
                          <a:latin typeface="+mn-lt"/>
                        </a:rPr>
                        <a:t>- Fake Reasoning wirkte künstlich</a:t>
                      </a:r>
                      <a:endParaRPr lang="de-DE" sz="105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0" marT="0" marB="0" anchor="b"/>
                </a:tc>
                <a:extLst>
                  <a:ext uri="{0D108BD9-81ED-4DB2-BD59-A6C34878D82A}">
                    <a16:rowId xmlns:a16="http://schemas.microsoft.com/office/drawing/2014/main" val="930474729"/>
                  </a:ext>
                </a:extLst>
              </a:tr>
              <a:tr h="81196">
                <a:tc>
                  <a:txBody>
                    <a:bodyPr/>
                    <a:lstStyle/>
                    <a:p>
                      <a:r>
                        <a:rPr lang="de-DE" sz="105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defTabSz="360000"/>
                      <a:r>
                        <a:rPr lang="de-DE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Gibt es noch etwas, das wir unbedingt hören sollten, aber bisher nicht gefragt haben?</a:t>
                      </a:r>
                    </a:p>
                  </a:txBody>
                  <a:tcPr marL="108000" marR="0" marT="0" marB="0" anchor="ctr"/>
                </a:tc>
                <a:tc>
                  <a:txBody>
                    <a:bodyPr/>
                    <a:lstStyle/>
                    <a:p>
                      <a:pPr defTabSz="360000"/>
                      <a:r>
                        <a:rPr lang="de-DE" sz="105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Tracing der Tools &amp; Datenquellen wäre hilfreich</a:t>
                      </a:r>
                    </a:p>
                  </a:txBody>
                  <a:tcPr marL="108000" marR="0" marT="0" marB="0" anchor="ctr"/>
                </a:tc>
                <a:extLst>
                  <a:ext uri="{0D108BD9-81ED-4DB2-BD59-A6C34878D82A}">
                    <a16:rowId xmlns:a16="http://schemas.microsoft.com/office/drawing/2014/main" val="955015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770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0DB8E-97A8-B536-9443-F1BDC216C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079206-15FF-2BE1-B296-5F9E4C60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Ableitungen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980DE9A-1B8E-E7D8-DEED-9AD66C5D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CE4EA9-522B-E9A4-3F5D-EF6BC09C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4FE42BF-545B-B288-E179-D3E30887A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15645"/>
              </p:ext>
            </p:extLst>
          </p:nvPr>
        </p:nvGraphicFramePr>
        <p:xfrm>
          <a:off x="272836" y="906572"/>
          <a:ext cx="11697490" cy="539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91">
                  <a:extLst>
                    <a:ext uri="{9D8B030D-6E8A-4147-A177-3AD203B41FA5}">
                      <a16:colId xmlns:a16="http://schemas.microsoft.com/office/drawing/2014/main" val="192499116"/>
                    </a:ext>
                  </a:extLst>
                </a:gridCol>
                <a:gridCol w="3439046">
                  <a:extLst>
                    <a:ext uri="{9D8B030D-6E8A-4147-A177-3AD203B41FA5}">
                      <a16:colId xmlns:a16="http://schemas.microsoft.com/office/drawing/2014/main" val="1560872699"/>
                    </a:ext>
                  </a:extLst>
                </a:gridCol>
                <a:gridCol w="927045">
                  <a:extLst>
                    <a:ext uri="{9D8B030D-6E8A-4147-A177-3AD203B41FA5}">
                      <a16:colId xmlns:a16="http://schemas.microsoft.com/office/drawing/2014/main" val="464608272"/>
                    </a:ext>
                  </a:extLst>
                </a:gridCol>
                <a:gridCol w="1162091">
                  <a:extLst>
                    <a:ext uri="{9D8B030D-6E8A-4147-A177-3AD203B41FA5}">
                      <a16:colId xmlns:a16="http://schemas.microsoft.com/office/drawing/2014/main" val="3839200739"/>
                    </a:ext>
                  </a:extLst>
                </a:gridCol>
                <a:gridCol w="4454064">
                  <a:extLst>
                    <a:ext uri="{9D8B030D-6E8A-4147-A177-3AD203B41FA5}">
                      <a16:colId xmlns:a16="http://schemas.microsoft.com/office/drawing/2014/main" val="645295644"/>
                    </a:ext>
                  </a:extLst>
                </a:gridCol>
                <a:gridCol w="1298953">
                  <a:extLst>
                    <a:ext uri="{9D8B030D-6E8A-4147-A177-3AD203B41FA5}">
                      <a16:colId xmlns:a16="http://schemas.microsoft.com/office/drawing/2014/main" val="29315032"/>
                    </a:ext>
                  </a:extLst>
                </a:gridCol>
              </a:tblGrid>
              <a:tr h="487521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Nr.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Umgesetzt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Einstufung (MoSCoW)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Funktionsbeschreibung</a:t>
                      </a:r>
                    </a:p>
                    <a:p>
                      <a:pPr algn="l" fontAlgn="t"/>
                      <a:endParaRPr lang="de-DE" sz="1200" b="1" u="none" strike="noStrike" kern="120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Nach Interview umgesetzt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49358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Initiale Begrüßung &amp; Nutzungshinweise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Essenziell für Einstieg, Navigationshilfe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54974722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Buttons/Prompts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Einstiegshilfe, Entscheidungspfad-Navigation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1365344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3.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Nachvollziehbarkeit, Mehrwert für den Nutzer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4022128041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4.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Personaabfrage (Tech/Business)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Höhere Relevanz der Antworten, Möglichkeit für personalisierte Flows &amp; Vorschläge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389993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5.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mit Links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Tracebarkeit der Antwortquellen, Use Case Explorer (Use Case Verlinkung)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844042444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6.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Plattform-Integration in PlanQK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Erhöhte Verfügbarkeit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070900382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Inline-Feedback pro Antwort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Daumen hoch/runter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484898913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8.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Tonfall/Klarheitsanpassung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Personalisierung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618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9.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Plattformaktionen via Chatbot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z. B. Job deployen, API/Code-Export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50109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10.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Kontextsensitivität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Chatbotinterkation Seitenbezogen z. B. Marketplace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119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Antwort speichern/teilen/favorisieren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Nützlich für Zusammenarbeit, Archivierung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13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Automatisiert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Bewertung durch AI (basierend auf Interaktionen)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221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D1F2EE-FA37-C4B4-4E05-66A0A693D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339" y="282335"/>
            <a:ext cx="8604379" cy="426848"/>
          </a:xfrm>
        </p:spPr>
        <p:txBody>
          <a:bodyPr/>
          <a:lstStyle/>
          <a:p>
            <a:r>
              <a:rPr lang="de-DE"/>
              <a:t>Interview  - Weiteres Vorgehen Customer Journey/Google Forms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A693EF7-9090-14F2-A713-B02F23DC2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F502A4-62D2-528A-E57B-92701C5F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12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B4D804-D6E1-6DD2-BDC2-1C530ADF9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186" y="962680"/>
            <a:ext cx="4836550" cy="5154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FC5339D-AB86-1486-C24E-931884EAC9AF}"/>
              </a:ext>
            </a:extLst>
          </p:cNvPr>
          <p:cNvSpPr/>
          <p:nvPr/>
        </p:nvSpPr>
        <p:spPr>
          <a:xfrm>
            <a:off x="2424550" y="1896137"/>
            <a:ext cx="3768435" cy="1546723"/>
          </a:xfrm>
          <a:prstGeom prst="roundRect">
            <a:avLst>
              <a:gd name="adj" fmla="val 4348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Michael Falkenthal (BWLer)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Christoph Krieger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Techniker von </a:t>
            </a:r>
            <a:r>
              <a:rPr lang="de-DE" err="1"/>
              <a:t>Kipu</a:t>
            </a:r>
            <a:r>
              <a:rPr lang="de-DE"/>
              <a:t>  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65394006-2F60-6D28-EB14-7BE6198C21FE}"/>
              </a:ext>
            </a:extLst>
          </p:cNvPr>
          <p:cNvSpPr/>
          <p:nvPr/>
        </p:nvSpPr>
        <p:spPr>
          <a:xfrm>
            <a:off x="503302" y="1896136"/>
            <a:ext cx="1741135" cy="1546724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Test User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79100C3E-73BF-B034-4D6B-5072FE8B5DED}"/>
              </a:ext>
            </a:extLst>
          </p:cNvPr>
          <p:cNvSpPr/>
          <p:nvPr/>
        </p:nvSpPr>
        <p:spPr>
          <a:xfrm>
            <a:off x="2424550" y="3601330"/>
            <a:ext cx="3768435" cy="1546725"/>
          </a:xfrm>
          <a:prstGeom prst="roundRect">
            <a:avLst>
              <a:gd name="adj" fmla="val 4348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MVP mit Mindestanforderungen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>
                <a:solidFill>
                  <a:schemeClr val="bg1"/>
                </a:solidFill>
              </a:rPr>
              <a:t>Beispiel Flow für die jeweilige Nutzergruppe</a:t>
            </a:r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CDCFB28D-D078-6ED1-C347-3C7E3CA53330}"/>
              </a:ext>
            </a:extLst>
          </p:cNvPr>
          <p:cNvSpPr/>
          <p:nvPr/>
        </p:nvSpPr>
        <p:spPr>
          <a:xfrm>
            <a:off x="503881" y="1145594"/>
            <a:ext cx="5689104" cy="585076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Abstimmung der Fragen für Google Forms</a:t>
            </a:r>
          </a:p>
        </p:txBody>
      </p: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CAE0EE6F-A3D6-645F-B14C-6F7B8082014B}"/>
              </a:ext>
            </a:extLst>
          </p:cNvPr>
          <p:cNvSpPr/>
          <p:nvPr/>
        </p:nvSpPr>
        <p:spPr>
          <a:xfrm>
            <a:off x="503302" y="3601331"/>
            <a:ext cx="1741135" cy="1546724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/>
              <a:t>Voraussetzung für Test User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356730A8-98E2-33F2-E704-7D21D8C26E4F}"/>
              </a:ext>
            </a:extLst>
          </p:cNvPr>
          <p:cNvSpPr/>
          <p:nvPr/>
        </p:nvSpPr>
        <p:spPr>
          <a:xfrm>
            <a:off x="503881" y="5313524"/>
            <a:ext cx="5689104" cy="585076"/>
          </a:xfrm>
          <a:prstGeom prst="roundRect">
            <a:avLst>
              <a:gd name="adj" fmla="val 4634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Customer Journey Link</a:t>
            </a:r>
            <a:endParaRPr lang="de-DE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7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0A23-1541-EFCC-3C2A-E574AB3B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E7DF8-7F01-971B-B812-7E50C1DB3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75F3FF-0719-CDEB-B422-3D71E63E4AA6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04</a:t>
            </a:r>
          </a:p>
          <a:p>
            <a:r>
              <a:rPr lang="de-DE" sz="8000">
                <a:solidFill>
                  <a:srgbClr val="828181"/>
                </a:solidFill>
              </a:rPr>
              <a:t>Ausblick </a:t>
            </a:r>
          </a:p>
        </p:txBody>
      </p:sp>
    </p:spTree>
    <p:extLst>
      <p:ext uri="{BB962C8B-B14F-4D97-AF65-F5344CB8AC3E}">
        <p14:creationId xmlns:p14="http://schemas.microsoft.com/office/powerpoint/2010/main" val="11753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BEA0-2725-2D49-6899-83028B2D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3413DE-210F-1B87-9B9B-26594250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Ausblick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366C0E7-15A4-B34D-4926-43CD8BBC8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262C03-7837-DB2C-4626-306FF360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14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8ABE586-6097-AE81-3D2D-021513393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158261"/>
              </p:ext>
            </p:extLst>
          </p:nvPr>
        </p:nvGraphicFramePr>
        <p:xfrm>
          <a:off x="272836" y="906572"/>
          <a:ext cx="11697490" cy="539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91">
                  <a:extLst>
                    <a:ext uri="{9D8B030D-6E8A-4147-A177-3AD203B41FA5}">
                      <a16:colId xmlns:a16="http://schemas.microsoft.com/office/drawing/2014/main" val="192499116"/>
                    </a:ext>
                  </a:extLst>
                </a:gridCol>
                <a:gridCol w="3439046">
                  <a:extLst>
                    <a:ext uri="{9D8B030D-6E8A-4147-A177-3AD203B41FA5}">
                      <a16:colId xmlns:a16="http://schemas.microsoft.com/office/drawing/2014/main" val="1560872699"/>
                    </a:ext>
                  </a:extLst>
                </a:gridCol>
                <a:gridCol w="927045">
                  <a:extLst>
                    <a:ext uri="{9D8B030D-6E8A-4147-A177-3AD203B41FA5}">
                      <a16:colId xmlns:a16="http://schemas.microsoft.com/office/drawing/2014/main" val="464608272"/>
                    </a:ext>
                  </a:extLst>
                </a:gridCol>
                <a:gridCol w="1162091">
                  <a:extLst>
                    <a:ext uri="{9D8B030D-6E8A-4147-A177-3AD203B41FA5}">
                      <a16:colId xmlns:a16="http://schemas.microsoft.com/office/drawing/2014/main" val="3839200739"/>
                    </a:ext>
                  </a:extLst>
                </a:gridCol>
                <a:gridCol w="4454064">
                  <a:extLst>
                    <a:ext uri="{9D8B030D-6E8A-4147-A177-3AD203B41FA5}">
                      <a16:colId xmlns:a16="http://schemas.microsoft.com/office/drawing/2014/main" val="645295644"/>
                    </a:ext>
                  </a:extLst>
                </a:gridCol>
                <a:gridCol w="1298953">
                  <a:extLst>
                    <a:ext uri="{9D8B030D-6E8A-4147-A177-3AD203B41FA5}">
                      <a16:colId xmlns:a16="http://schemas.microsoft.com/office/drawing/2014/main" val="29315032"/>
                    </a:ext>
                  </a:extLst>
                </a:gridCol>
              </a:tblGrid>
              <a:tr h="487521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Nr.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Umgesetzt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Einstufung (MoSCoW)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Funktionsbeschreibung</a:t>
                      </a:r>
                    </a:p>
                    <a:p>
                      <a:pPr algn="l" fontAlgn="t"/>
                      <a:endParaRPr lang="de-DE" sz="1200" b="1" u="none" strike="noStrike" kern="120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Nach Interview umgesetzt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49358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Initiale Begrüßung &amp; Nutzungshinweise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Essenziell für Einstieg, Navigationshilfe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60%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54974722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Buttons/Prompts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Einstiegshilfe, Entscheidungspfad-Navigation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1365344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3.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Quellenangaben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Nachvollziehbarkeit, Mehrwert für den Nutzer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4022128041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4.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Personaabfrage</a:t>
                      </a:r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 (Tech/Business)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Höhere Relevanz der Antworten, Möglichkeit für personalisierte Flows &amp; Vorschläge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40%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389993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5.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Quellenangaben mit Links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Tracebarkeit der Antwortquellen, Use Case Explorer (Use Case Verlinkung)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844042444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6.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Plattform-Integration in </a:t>
                      </a:r>
                      <a:r>
                        <a:rPr lang="de-DE" sz="1200" u="none" strike="noStrike" err="1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PlanQK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Erhöhte Verfügbarkeit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070900382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Feedbackmechanismus - Inline-Feedback pro Antwort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Daumen hoch/runter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484898913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8.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Tonfall/Klarheitsanpassung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Personalisierung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618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9.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Plattformaktionen via Chatbot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z. B. Job deployen, API/Code-Export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50109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10.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Kontextsensitivität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Chatbotinterkation Seitenbezogen z. B. Marketplace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119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Antwort speichern/teilen/favorisieren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Nützlich für Zusammenarbeit, Archivierung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13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Feedbackmechanismus - Automatisiert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Bewertung durch AI (basierend auf Interaktionen)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0" i="0" u="none" strike="noStrike" kern="120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Tbd</a:t>
                      </a:r>
                      <a:r>
                        <a:rPr lang="de-DE" sz="14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01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CFE36-2DA5-F07A-6FA4-5C35EC65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Farben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65264D-8D60-39D1-195A-0170C620E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AI-powered Quantum Expert</a:t>
            </a:r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82A9C89-394B-B4B9-2DF3-2245B91F5E1D}"/>
              </a:ext>
            </a:extLst>
          </p:cNvPr>
          <p:cNvGrpSpPr/>
          <p:nvPr/>
        </p:nvGrpSpPr>
        <p:grpSpPr>
          <a:xfrm>
            <a:off x="2078018" y="1995946"/>
            <a:ext cx="7842730" cy="1353560"/>
            <a:chOff x="2078018" y="1995946"/>
            <a:chExt cx="7842730" cy="1353560"/>
          </a:xfrm>
        </p:grpSpPr>
        <p:grpSp>
          <p:nvGrpSpPr>
            <p:cNvPr id="25" name="Gruppieren 24">
              <a:extLst>
                <a:ext uri="{FF2B5EF4-FFF2-40B4-BE49-F238E27FC236}">
                  <a16:creationId xmlns:a16="http://schemas.microsoft.com/office/drawing/2014/main" id="{B6B90EF0-2330-6D94-C585-862ECE06E6DD}"/>
                </a:ext>
              </a:extLst>
            </p:cNvPr>
            <p:cNvGrpSpPr/>
            <p:nvPr/>
          </p:nvGrpSpPr>
          <p:grpSpPr>
            <a:xfrm>
              <a:off x="2078018" y="1995946"/>
              <a:ext cx="7842730" cy="1353560"/>
              <a:chOff x="2549967" y="1809133"/>
              <a:chExt cx="7842730" cy="1353560"/>
            </a:xfrm>
          </p:grpSpPr>
          <p:grpSp>
            <p:nvGrpSpPr>
              <p:cNvPr id="21" name="Gruppieren 20">
                <a:extLst>
                  <a:ext uri="{FF2B5EF4-FFF2-40B4-BE49-F238E27FC236}">
                    <a16:creationId xmlns:a16="http://schemas.microsoft.com/office/drawing/2014/main" id="{293855EB-F8D5-9974-CA36-383C2B7C68DF}"/>
                  </a:ext>
                </a:extLst>
              </p:cNvPr>
              <p:cNvGrpSpPr/>
              <p:nvPr/>
            </p:nvGrpSpPr>
            <p:grpSpPr>
              <a:xfrm>
                <a:off x="2549967" y="1809134"/>
                <a:ext cx="7842730" cy="1353559"/>
                <a:chOff x="668594" y="1120876"/>
                <a:chExt cx="7842730" cy="1353559"/>
              </a:xfrm>
            </p:grpSpPr>
            <p:sp>
              <p:nvSpPr>
                <p:cNvPr id="14" name="Rechteck: abgerundete Ecken 13">
                  <a:extLst>
                    <a:ext uri="{FF2B5EF4-FFF2-40B4-BE49-F238E27FC236}">
                      <a16:creationId xmlns:a16="http://schemas.microsoft.com/office/drawing/2014/main" id="{21BB964E-4A16-193E-FB8F-4FCB812C981D}"/>
                    </a:ext>
                  </a:extLst>
                </p:cNvPr>
                <p:cNvSpPr/>
                <p:nvPr/>
              </p:nvSpPr>
              <p:spPr>
                <a:xfrm>
                  <a:off x="4245579" y="1127415"/>
                  <a:ext cx="4265745" cy="134702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CDCD7A3E-06D1-3667-C23F-864EBACC746B}"/>
                    </a:ext>
                  </a:extLst>
                </p:cNvPr>
                <p:cNvSpPr txBox="1"/>
                <p:nvPr/>
              </p:nvSpPr>
              <p:spPr>
                <a:xfrm>
                  <a:off x="5089331" y="1120876"/>
                  <a:ext cx="127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1"/>
                    <a:t>Schrift</a:t>
                  </a:r>
                </a:p>
              </p:txBody>
            </p:sp>
            <p:sp>
              <p:nvSpPr>
                <p:cNvPr id="7" name="Rechteck: abgerundete Ecken 6">
                  <a:extLst>
                    <a:ext uri="{FF2B5EF4-FFF2-40B4-BE49-F238E27FC236}">
                      <a16:creationId xmlns:a16="http://schemas.microsoft.com/office/drawing/2014/main" id="{B67CC8C5-7E6E-351A-9028-857052133EC9}"/>
                    </a:ext>
                  </a:extLst>
                </p:cNvPr>
                <p:cNvSpPr/>
                <p:nvPr/>
              </p:nvSpPr>
              <p:spPr>
                <a:xfrm>
                  <a:off x="668594" y="1120877"/>
                  <a:ext cx="2959509" cy="1347020"/>
                </a:xfrm>
                <a:prstGeom prst="round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" name="Ellipse 4">
                  <a:extLst>
                    <a:ext uri="{FF2B5EF4-FFF2-40B4-BE49-F238E27FC236}">
                      <a16:creationId xmlns:a16="http://schemas.microsoft.com/office/drawing/2014/main" id="{38C2E42D-A848-6415-55F8-5ED168FF6A2A}"/>
                    </a:ext>
                  </a:extLst>
                </p:cNvPr>
                <p:cNvSpPr/>
                <p:nvPr/>
              </p:nvSpPr>
              <p:spPr>
                <a:xfrm>
                  <a:off x="1286070" y="1459254"/>
                  <a:ext cx="341671" cy="341671"/>
                </a:xfrm>
                <a:prstGeom prst="ellipse">
                  <a:avLst/>
                </a:prstGeom>
                <a:solidFill>
                  <a:srgbClr val="FECC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" name="Ellipse 5">
                  <a:extLst>
                    <a:ext uri="{FF2B5EF4-FFF2-40B4-BE49-F238E27FC236}">
                      <a16:creationId xmlns:a16="http://schemas.microsoft.com/office/drawing/2014/main" id="{92C2CB43-50A5-CDF4-51AA-28DB8A767BD1}"/>
                    </a:ext>
                  </a:extLst>
                </p:cNvPr>
                <p:cNvSpPr/>
                <p:nvPr/>
              </p:nvSpPr>
              <p:spPr>
                <a:xfrm>
                  <a:off x="2586888" y="1459255"/>
                  <a:ext cx="341671" cy="341671"/>
                </a:xfrm>
                <a:prstGeom prst="ellipse">
                  <a:avLst/>
                </a:prstGeom>
                <a:solidFill>
                  <a:srgbClr val="65646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7BED479B-95C0-612B-066E-1A493F487DEF}"/>
                    </a:ext>
                  </a:extLst>
                </p:cNvPr>
                <p:cNvSpPr txBox="1"/>
                <p:nvPr/>
              </p:nvSpPr>
              <p:spPr>
                <a:xfrm>
                  <a:off x="1512346" y="1120877"/>
                  <a:ext cx="127200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1200" b="1"/>
                    <a:t>Formen</a:t>
                  </a:r>
                </a:p>
              </p:txBody>
            </p:sp>
            <p:sp>
              <p:nvSpPr>
                <p:cNvPr id="12" name="Textfeld 11">
                  <a:extLst>
                    <a:ext uri="{FF2B5EF4-FFF2-40B4-BE49-F238E27FC236}">
                      <a16:creationId xmlns:a16="http://schemas.microsoft.com/office/drawing/2014/main" id="{EED381AF-38D3-FEC0-5059-2704CD56679C}"/>
                    </a:ext>
                  </a:extLst>
                </p:cNvPr>
                <p:cNvSpPr txBox="1"/>
                <p:nvPr/>
              </p:nvSpPr>
              <p:spPr>
                <a:xfrm>
                  <a:off x="1043950" y="1862303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#FECC00</a:t>
                  </a:r>
                </a:p>
              </p:txBody>
            </p:sp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FE562D38-671E-49F1-6C72-434843C968E5}"/>
                    </a:ext>
                  </a:extLst>
                </p:cNvPr>
                <p:cNvSpPr txBox="1"/>
                <p:nvPr/>
              </p:nvSpPr>
              <p:spPr>
                <a:xfrm>
                  <a:off x="2336026" y="1857412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#656464</a:t>
                  </a:r>
                </a:p>
              </p:txBody>
            </p: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970B3169-F13A-7590-4155-B2B55DB011A8}"/>
                    </a:ext>
                  </a:extLst>
                </p:cNvPr>
                <p:cNvSpPr/>
                <p:nvPr/>
              </p:nvSpPr>
              <p:spPr>
                <a:xfrm>
                  <a:off x="4889680" y="1459253"/>
                  <a:ext cx="341671" cy="341671"/>
                </a:xfrm>
                <a:prstGeom prst="ellipse">
                  <a:avLst/>
                </a:prstGeom>
                <a:solidFill>
                  <a:srgbClr val="7B7A7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" name="Ellipse 16">
                  <a:extLst>
                    <a:ext uri="{FF2B5EF4-FFF2-40B4-BE49-F238E27FC236}">
                      <a16:creationId xmlns:a16="http://schemas.microsoft.com/office/drawing/2014/main" id="{A2283451-A35B-666A-3E38-F68D7B19559F}"/>
                    </a:ext>
                  </a:extLst>
                </p:cNvPr>
                <p:cNvSpPr/>
                <p:nvPr/>
              </p:nvSpPr>
              <p:spPr>
                <a:xfrm>
                  <a:off x="6190498" y="1459254"/>
                  <a:ext cx="341671" cy="341671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34D931E-C492-3CCE-09B4-6DAAF1ED6931}"/>
                    </a:ext>
                  </a:extLst>
                </p:cNvPr>
                <p:cNvSpPr txBox="1"/>
                <p:nvPr/>
              </p:nvSpPr>
              <p:spPr>
                <a:xfrm>
                  <a:off x="4656303" y="1867194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#7B7A7A</a:t>
                  </a:r>
                </a:p>
              </p:txBody>
            </p:sp>
            <p:sp>
              <p:nvSpPr>
                <p:cNvPr id="20" name="Textfeld 19">
                  <a:extLst>
                    <a:ext uri="{FF2B5EF4-FFF2-40B4-BE49-F238E27FC236}">
                      <a16:creationId xmlns:a16="http://schemas.microsoft.com/office/drawing/2014/main" id="{94B30A00-06EF-1EA0-7A6C-DE8351EFA46C}"/>
                    </a:ext>
                  </a:extLst>
                </p:cNvPr>
                <p:cNvSpPr txBox="1"/>
                <p:nvPr/>
              </p:nvSpPr>
              <p:spPr>
                <a:xfrm>
                  <a:off x="5948379" y="1862303"/>
                  <a:ext cx="825910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de-DE" sz="1200"/>
                    <a:t>#FFFFFF</a:t>
                  </a:r>
                </a:p>
              </p:txBody>
            </p:sp>
          </p:grp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C0E20EE9-2B6A-D6D6-B178-0E5E387B0E2F}"/>
                  </a:ext>
                </a:extLst>
              </p:cNvPr>
              <p:cNvSpPr/>
              <p:nvPr/>
            </p:nvSpPr>
            <p:spPr>
              <a:xfrm>
                <a:off x="9372689" y="2147511"/>
                <a:ext cx="341671" cy="341671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A1DDBE06-AEEF-8229-3CE9-E17D6AE0BEC9}"/>
                  </a:ext>
                </a:extLst>
              </p:cNvPr>
              <p:cNvSpPr txBox="1"/>
              <p:nvPr/>
            </p:nvSpPr>
            <p:spPr>
              <a:xfrm>
                <a:off x="8907522" y="1809133"/>
                <a:ext cx="127200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200" b="1"/>
                  <a:t>Folien-Titel</a:t>
                </a:r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77E0B01C-EB57-B092-0F47-F444329F7C1B}"/>
                  </a:ext>
                </a:extLst>
              </p:cNvPr>
              <p:cNvSpPr txBox="1"/>
              <p:nvPr/>
            </p:nvSpPr>
            <p:spPr>
              <a:xfrm>
                <a:off x="9130568" y="2545669"/>
                <a:ext cx="82591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200"/>
                  <a:t>#000000</a:t>
                </a:r>
              </a:p>
            </p:txBody>
          </p:sp>
        </p:grp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6C34AAF-A84F-2E65-F15E-EDBD99D5C4C5}"/>
                </a:ext>
              </a:extLst>
            </p:cNvPr>
            <p:cNvCxnSpPr/>
            <p:nvPr/>
          </p:nvCxnSpPr>
          <p:spPr>
            <a:xfrm>
              <a:off x="8435573" y="2213879"/>
              <a:ext cx="0" cy="924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4CEE40-1345-B7B9-0BE0-6F28F481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974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329A6B-AA1E-1359-16F6-05ED5FD22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378B2-0372-8073-F7D0-F69C28296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 - Ableitungen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6CFED62-4B79-925C-22F0-6EB95DE2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666A6F1-3080-0DF1-717B-94FC3D83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16</a:t>
            </a:fld>
            <a:endParaRPr lang="de-DE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841ADE8-B3C8-6E68-3532-C0C389E861BD}"/>
              </a:ext>
            </a:extLst>
          </p:cNvPr>
          <p:cNvGraphicFramePr>
            <a:graphicFrameLocks noGrp="1"/>
          </p:cNvGraphicFramePr>
          <p:nvPr/>
        </p:nvGraphicFramePr>
        <p:xfrm>
          <a:off x="272836" y="906572"/>
          <a:ext cx="11697490" cy="5397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291">
                  <a:extLst>
                    <a:ext uri="{9D8B030D-6E8A-4147-A177-3AD203B41FA5}">
                      <a16:colId xmlns:a16="http://schemas.microsoft.com/office/drawing/2014/main" val="192499116"/>
                    </a:ext>
                  </a:extLst>
                </a:gridCol>
                <a:gridCol w="3439046">
                  <a:extLst>
                    <a:ext uri="{9D8B030D-6E8A-4147-A177-3AD203B41FA5}">
                      <a16:colId xmlns:a16="http://schemas.microsoft.com/office/drawing/2014/main" val="1560872699"/>
                    </a:ext>
                  </a:extLst>
                </a:gridCol>
                <a:gridCol w="927045">
                  <a:extLst>
                    <a:ext uri="{9D8B030D-6E8A-4147-A177-3AD203B41FA5}">
                      <a16:colId xmlns:a16="http://schemas.microsoft.com/office/drawing/2014/main" val="464608272"/>
                    </a:ext>
                  </a:extLst>
                </a:gridCol>
                <a:gridCol w="1162091">
                  <a:extLst>
                    <a:ext uri="{9D8B030D-6E8A-4147-A177-3AD203B41FA5}">
                      <a16:colId xmlns:a16="http://schemas.microsoft.com/office/drawing/2014/main" val="3839200739"/>
                    </a:ext>
                  </a:extLst>
                </a:gridCol>
                <a:gridCol w="4454064">
                  <a:extLst>
                    <a:ext uri="{9D8B030D-6E8A-4147-A177-3AD203B41FA5}">
                      <a16:colId xmlns:a16="http://schemas.microsoft.com/office/drawing/2014/main" val="645295644"/>
                    </a:ext>
                  </a:extLst>
                </a:gridCol>
                <a:gridCol w="1298953">
                  <a:extLst>
                    <a:ext uri="{9D8B030D-6E8A-4147-A177-3AD203B41FA5}">
                      <a16:colId xmlns:a16="http://schemas.microsoft.com/office/drawing/2014/main" val="29315032"/>
                    </a:ext>
                  </a:extLst>
                </a:gridCol>
              </a:tblGrid>
              <a:tr h="487521"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Nr.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Feature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Umgesetzt</a:t>
                      </a:r>
                      <a:endParaRPr lang="de-DE" sz="1200" b="1" i="0" u="none" strike="noStrike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Einstufung (MoSCoW)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Funktionsbeschreibung</a:t>
                      </a:r>
                    </a:p>
                    <a:p>
                      <a:pPr algn="l" fontAlgn="t"/>
                      <a:endParaRPr lang="de-DE" sz="1200" b="1" u="none" strike="noStrike" kern="120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u="none" strike="noStrike" kern="1200">
                          <a:solidFill>
                            <a:schemeClr val="bg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Nach Interview umgesetzt</a:t>
                      </a:r>
                    </a:p>
                  </a:txBody>
                  <a:tcPr marL="108000" marR="8773" marT="8773" marB="0" anchor="ctr">
                    <a:solidFill>
                      <a:srgbClr val="FE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49358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Initiale Begrüßung &amp; Nutzungshinweise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Essenziell für Einstieg, Navigationshilfe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0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54974722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Buttons/Prompts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Einstiegshilfe, Entscheidungspfad-Navigation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1365344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3.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Nachvollziehbarkeit, Mehrwert für den Nutzer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4022128041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4.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Personaabfrage (Tech/Business)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Must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Höhere Relevanz der Antworten, Möglichkeit für personalisierte Flows &amp; Vorschläge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153899936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5.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Quellenangaben mit Links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Tracebarkeit der Antwortquellen, Use Case Explorer (Use Case Verlinkung)</a:t>
                      </a: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844042444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6.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Plattform-Integration in PlanQK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Erhöhte Verfügbarkeit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070900382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7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Inline-Feedback pro Antwort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Should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Daumen hoch/runter</a:t>
                      </a:r>
                    </a:p>
                  </a:txBody>
                  <a:tcPr marL="108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/>
                </a:tc>
                <a:extLst>
                  <a:ext uri="{0D108BD9-81ED-4DB2-BD59-A6C34878D82A}">
                    <a16:rowId xmlns:a16="http://schemas.microsoft.com/office/drawing/2014/main" val="3484898913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8.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Tonfall/Klarheitsanpassung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Personalisierung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26618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9.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Plattformaktionen via Chatbot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z. B. Job deployen, API/Code-Export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950109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10.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Kontextsensitivität 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Chatbotinterkation Seitenbezogen z. B. Marketplace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811190"/>
                  </a:ext>
                </a:extLst>
              </a:tr>
              <a:tr h="411707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11.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Antwort speichern/teilen/favorisieren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Nützlich für Zusammenarbeit, Archivierung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023132"/>
                  </a:ext>
                </a:extLst>
              </a:tr>
              <a:tr h="380953"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1" u="none" strike="noStrike">
                          <a:effectLst/>
                          <a:latin typeface="+mn-lt"/>
                        </a:rPr>
                        <a:t>12.</a:t>
                      </a:r>
                      <a:endParaRPr lang="de-DE" sz="1200" b="1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Feedbackmechanismus - Automatisiert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Nein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u="none" strike="noStrike">
                          <a:effectLst/>
                          <a:latin typeface="+mn-lt"/>
                        </a:rPr>
                        <a:t>Could Have</a:t>
                      </a:r>
                      <a:endParaRPr lang="de-DE" sz="12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Bewertung durch AI (basierend auf Interaktionen)</a:t>
                      </a:r>
                    </a:p>
                  </a:txBody>
                  <a:tcPr marL="108000" marR="9525" marT="9525" marB="0" anchor="ctr">
                    <a:solidFill>
                      <a:srgbClr val="7B7A7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0" i="0" u="none" strike="noStrike" kern="120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108000" marR="8773" marT="8773" marB="0" anchor="ctr">
                    <a:solidFill>
                      <a:srgbClr val="7B7A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439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910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3256D-51B7-C6D5-E94D-4DBF5577A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>
                <a:solidFill>
                  <a:srgbClr val="676666"/>
                </a:solidFill>
              </a:rPr>
              <a:t>Agenda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567C811-64AD-176C-0997-608B6DE8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AI-powered Quantum Expert</a:t>
            </a:r>
          </a:p>
        </p:txBody>
      </p:sp>
      <p:pic>
        <p:nvPicPr>
          <p:cNvPr id="5" name="Picture 2" descr="零成本！本機LLM打造個人化RAG應用，Llama 3🦙🦙🦙 + LangChain🦜🔗 | by Softaverse | Medium">
            <a:extLst>
              <a:ext uri="{FF2B5EF4-FFF2-40B4-BE49-F238E27FC236}">
                <a16:creationId xmlns:a16="http://schemas.microsoft.com/office/drawing/2014/main" id="{7CF3D5A7-DC5A-0DC2-A791-545AFB3E4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6282" y="1460003"/>
            <a:ext cx="4465674" cy="446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10A2B58-6CEB-1E97-DB9F-CECF674C7ED7}"/>
              </a:ext>
            </a:extLst>
          </p:cNvPr>
          <p:cNvGrpSpPr/>
          <p:nvPr/>
        </p:nvGrpSpPr>
        <p:grpSpPr>
          <a:xfrm>
            <a:off x="480044" y="1667089"/>
            <a:ext cx="5697472" cy="914400"/>
            <a:chOff x="353006" y="1625193"/>
            <a:chExt cx="5697472" cy="914400"/>
          </a:xfrm>
        </p:grpSpPr>
        <p:pic>
          <p:nvPicPr>
            <p:cNvPr id="7" name="Grafik 6" descr="Marke 1 mit einfarbiger Füllung">
              <a:extLst>
                <a:ext uri="{FF2B5EF4-FFF2-40B4-BE49-F238E27FC236}">
                  <a16:creationId xmlns:a16="http://schemas.microsoft.com/office/drawing/2014/main" id="{01D2AC86-E945-5128-D9CC-702A5802B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006" y="1625193"/>
              <a:ext cx="914400" cy="914400"/>
            </a:xfrm>
            <a:prstGeom prst="rect">
              <a:avLst/>
            </a:prstGeom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3C9B6CFF-157D-DBA9-2616-D793B1E682B6}"/>
                </a:ext>
              </a:extLst>
            </p:cNvPr>
            <p:cNvSpPr txBox="1"/>
            <p:nvPr/>
          </p:nvSpPr>
          <p:spPr>
            <a:xfrm>
              <a:off x="1442482" y="1851342"/>
              <a:ext cx="46079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kern="100">
                  <a:solidFill>
                    <a:srgbClr val="82818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Umsetzung MVP</a:t>
              </a:r>
            </a:p>
          </p:txBody>
        </p:sp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5CF85571-D8C2-9E20-B920-35C4810DD759}"/>
              </a:ext>
            </a:extLst>
          </p:cNvPr>
          <p:cNvGrpSpPr/>
          <p:nvPr/>
        </p:nvGrpSpPr>
        <p:grpSpPr>
          <a:xfrm>
            <a:off x="937244" y="2584910"/>
            <a:ext cx="5455913" cy="914400"/>
            <a:chOff x="810206" y="2630219"/>
            <a:chExt cx="5455913" cy="914400"/>
          </a:xfrm>
        </p:grpSpPr>
        <p:pic>
          <p:nvPicPr>
            <p:cNvPr id="10" name="Grafik 9" descr="Abzeichen mit einfarbiger Füllung">
              <a:extLst>
                <a:ext uri="{FF2B5EF4-FFF2-40B4-BE49-F238E27FC236}">
                  <a16:creationId xmlns:a16="http://schemas.microsoft.com/office/drawing/2014/main" id="{38AFC0B5-6D21-7A62-0B22-0C2D9D820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0206" y="2630219"/>
              <a:ext cx="914400" cy="914400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B77F417-065A-A4E8-14CC-A5E36102144A}"/>
                </a:ext>
              </a:extLst>
            </p:cNvPr>
            <p:cNvSpPr txBox="1"/>
            <p:nvPr/>
          </p:nvSpPr>
          <p:spPr>
            <a:xfrm>
              <a:off x="1938668" y="290275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Live Demo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D8F0466-624D-CE69-84F0-0D0B1191E53E}"/>
              </a:ext>
            </a:extLst>
          </p:cNvPr>
          <p:cNvGrpSpPr/>
          <p:nvPr/>
        </p:nvGrpSpPr>
        <p:grpSpPr>
          <a:xfrm>
            <a:off x="480044" y="4675212"/>
            <a:ext cx="5455913" cy="914400"/>
            <a:chOff x="810206" y="3726819"/>
            <a:chExt cx="5455913" cy="914400"/>
          </a:xfrm>
        </p:grpSpPr>
        <p:pic>
          <p:nvPicPr>
            <p:cNvPr id="13" name="Grafik 12" descr="Marke 4 mit einfarbiger Füllung">
              <a:extLst>
                <a:ext uri="{FF2B5EF4-FFF2-40B4-BE49-F238E27FC236}">
                  <a16:creationId xmlns:a16="http://schemas.microsoft.com/office/drawing/2014/main" id="{B2BDDF07-1549-2C79-5DFE-4DAAD644F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10206" y="3726819"/>
              <a:ext cx="914400" cy="914400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098460C7-A4AC-EE8E-33A5-6DA41464DB85}"/>
                </a:ext>
              </a:extLst>
            </p:cNvPr>
            <p:cNvSpPr txBox="1"/>
            <p:nvPr/>
          </p:nvSpPr>
          <p:spPr>
            <a:xfrm>
              <a:off x="1938668" y="399935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Ausblick</a:t>
              </a:r>
            </a:p>
          </p:txBody>
        </p:sp>
      </p:grp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04E3D8-467D-C2E0-1515-FA4F23E7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DB9D04FE-625B-CC86-2E3C-57EBAB9A0EB4}"/>
              </a:ext>
            </a:extLst>
          </p:cNvPr>
          <p:cNvGrpSpPr/>
          <p:nvPr/>
        </p:nvGrpSpPr>
        <p:grpSpPr>
          <a:xfrm>
            <a:off x="937244" y="3760812"/>
            <a:ext cx="5455913" cy="914400"/>
            <a:chOff x="937244" y="3625699"/>
            <a:chExt cx="5455913" cy="914400"/>
          </a:xfrm>
        </p:grpSpPr>
        <p:pic>
          <p:nvPicPr>
            <p:cNvPr id="16" name="Grafik 15" descr="Marke 3 mit einfarbiger Füllung">
              <a:extLst>
                <a:ext uri="{FF2B5EF4-FFF2-40B4-BE49-F238E27FC236}">
                  <a16:creationId xmlns:a16="http://schemas.microsoft.com/office/drawing/2014/main" id="{1CAAE70E-B0E1-305D-81C8-163617D94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37244" y="3625699"/>
              <a:ext cx="914400" cy="914400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6ADFCE86-6EBC-B1F2-0362-FD4543FCADCD}"/>
                </a:ext>
              </a:extLst>
            </p:cNvPr>
            <p:cNvSpPr txBox="1"/>
            <p:nvPr/>
          </p:nvSpPr>
          <p:spPr>
            <a:xfrm>
              <a:off x="2065706" y="3898233"/>
              <a:ext cx="43274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>
                  <a:solidFill>
                    <a:srgbClr val="828181"/>
                  </a:solidFill>
                </a:rPr>
                <a:t>Interview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284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338A7-E220-F808-5EA2-058F0838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1CAAD-616C-B1EF-BA61-6FE5F4BE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7288886-0999-8DBD-1014-4D524B765971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01</a:t>
            </a:r>
          </a:p>
          <a:p>
            <a:r>
              <a:rPr lang="de-DE" sz="8000">
                <a:solidFill>
                  <a:srgbClr val="828181"/>
                </a:solidFill>
              </a:rPr>
              <a:t>Umsetzung </a:t>
            </a:r>
          </a:p>
        </p:txBody>
      </p:sp>
    </p:spTree>
    <p:extLst>
      <p:ext uri="{BB962C8B-B14F-4D97-AF65-F5344CB8AC3E}">
        <p14:creationId xmlns:p14="http://schemas.microsoft.com/office/powerpoint/2010/main" val="359370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0E2A-5E11-E51F-06E4-A9DB87A9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9E10-AB63-7CEB-5E0F-8E5D0B9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Umsetzungsschritte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829998-FB5C-5DCA-3F7A-AEED06EC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0C2A6-3418-5857-C919-64D0BAC0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DF1BEC-E9DA-D123-488B-6270CCBEB007}"/>
              </a:ext>
            </a:extLst>
          </p:cNvPr>
          <p:cNvSpPr/>
          <p:nvPr/>
        </p:nvSpPr>
        <p:spPr>
          <a:xfrm>
            <a:off x="990600" y="1371600"/>
            <a:ext cx="3073400" cy="4508500"/>
          </a:xfrm>
          <a:prstGeom prst="roundRect">
            <a:avLst/>
          </a:prstGeom>
          <a:solidFill>
            <a:schemeClr val="bg2"/>
          </a:solidFill>
          <a:ln>
            <a:solidFill>
              <a:srgbClr val="FE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 algn="ctr">
              <a:buAutoNum type="arabicPeriod"/>
            </a:pPr>
            <a:r>
              <a:rPr lang="en-US" sz="2000" b="1">
                <a:solidFill>
                  <a:srgbClr val="7F7F7F"/>
                </a:solidFill>
              </a:rPr>
              <a:t>Azure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F3ED5AD-B141-3270-8B0E-154AB704B187}"/>
              </a:ext>
            </a:extLst>
          </p:cNvPr>
          <p:cNvSpPr/>
          <p:nvPr/>
        </p:nvSpPr>
        <p:spPr>
          <a:xfrm>
            <a:off x="8133080" y="1371600"/>
            <a:ext cx="3073400" cy="4508500"/>
          </a:xfrm>
          <a:prstGeom prst="roundRect">
            <a:avLst/>
          </a:prstGeom>
          <a:solidFill>
            <a:schemeClr val="bg2"/>
          </a:solidFill>
          <a:ln>
            <a:solidFill>
              <a:srgbClr val="FE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2000" b="1">
                <a:solidFill>
                  <a:schemeClr val="tx1">
                    <a:lumMod val="49000"/>
                    <a:lumOff val="51000"/>
                  </a:schemeClr>
                </a:solidFill>
              </a:rPr>
              <a:t>3. Frontend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0904FB-69F5-8CE6-CB39-9B14AB4E3195}"/>
              </a:ext>
            </a:extLst>
          </p:cNvPr>
          <p:cNvSpPr/>
          <p:nvPr/>
        </p:nvSpPr>
        <p:spPr>
          <a:xfrm>
            <a:off x="4546600" y="1371600"/>
            <a:ext cx="3073400" cy="4508500"/>
          </a:xfrm>
          <a:prstGeom prst="roundRect">
            <a:avLst/>
          </a:prstGeom>
          <a:solidFill>
            <a:schemeClr val="bg2"/>
          </a:solidFill>
          <a:ln>
            <a:solidFill>
              <a:srgbClr val="FECC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ctr"/>
            <a:r>
              <a:rPr lang="en-US" sz="2000" b="1">
                <a:solidFill>
                  <a:schemeClr val="tx1">
                    <a:lumMod val="49000"/>
                    <a:lumOff val="51000"/>
                  </a:schemeClr>
                </a:solidFill>
              </a:rPr>
              <a:t>2. Backend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16F29B-806F-8771-9DA1-C8906185D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93" y="2351315"/>
            <a:ext cx="821872" cy="821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7615A0-4B5C-BB9F-17E8-9FC1A7CA2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24" t="10407" r="22619" b="9502"/>
          <a:stretch/>
        </p:blipFill>
        <p:spPr>
          <a:xfrm>
            <a:off x="1953986" y="3916136"/>
            <a:ext cx="1159334" cy="8790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CE597C-25A9-C24A-D6AB-2765A635079A}"/>
              </a:ext>
            </a:extLst>
          </p:cNvPr>
          <p:cNvSpPr txBox="1"/>
          <p:nvPr/>
        </p:nvSpPr>
        <p:spPr>
          <a:xfrm>
            <a:off x="983652" y="3161155"/>
            <a:ext cx="307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Azure OpenAI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404FC9-9A76-40F7-F765-C8380250E6BF}"/>
              </a:ext>
            </a:extLst>
          </p:cNvPr>
          <p:cNvSpPr txBox="1"/>
          <p:nvPr/>
        </p:nvSpPr>
        <p:spPr>
          <a:xfrm>
            <a:off x="983651" y="4780404"/>
            <a:ext cx="307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Azure Search Service</a:t>
            </a:r>
          </a:p>
        </p:txBody>
      </p:sp>
      <p:pic>
        <p:nvPicPr>
          <p:cNvPr id="12" name="Picture 11" descr="Gradio Logo download gratuito SVG, P... · LobeHub">
            <a:extLst>
              <a:ext uri="{FF2B5EF4-FFF2-40B4-BE49-F238E27FC236}">
                <a16:creationId xmlns:a16="http://schemas.microsoft.com/office/drawing/2014/main" id="{FBF704DE-BB3B-B121-E778-BB51E5344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3115" y="2166257"/>
            <a:ext cx="1083129" cy="987879"/>
          </a:xfrm>
          <a:prstGeom prst="rect">
            <a:avLst/>
          </a:prstGeom>
        </p:spPr>
      </p:pic>
      <p:pic>
        <p:nvPicPr>
          <p:cNvPr id="13" name="Picture 12" descr="Cloud-Computing-Dienste | Google Cloud">
            <a:extLst>
              <a:ext uri="{FF2B5EF4-FFF2-40B4-BE49-F238E27FC236}">
                <a16:creationId xmlns:a16="http://schemas.microsoft.com/office/drawing/2014/main" id="{CC35817B-BE78-5BA9-340E-304368B263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3079" y="3634196"/>
            <a:ext cx="2743200" cy="1440180"/>
          </a:xfrm>
          <a:prstGeom prst="rect">
            <a:avLst/>
          </a:prstGeom>
        </p:spPr>
      </p:pic>
      <p:pic>
        <p:nvPicPr>
          <p:cNvPr id="14" name="Picture 13" descr="About Docker | Docker">
            <a:extLst>
              <a:ext uri="{FF2B5EF4-FFF2-40B4-BE49-F238E27FC236}">
                <a16:creationId xmlns:a16="http://schemas.microsoft.com/office/drawing/2014/main" id="{E8A35296-8D13-F104-7997-DA7B2F7E1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1" y="3988329"/>
            <a:ext cx="1205593" cy="799949"/>
          </a:xfrm>
          <a:prstGeom prst="rect">
            <a:avLst/>
          </a:prstGeom>
        </p:spPr>
      </p:pic>
      <p:pic>
        <p:nvPicPr>
          <p:cNvPr id="16" name="Picture 15" descr="python - Official Image | Docker Hub">
            <a:extLst>
              <a:ext uri="{FF2B5EF4-FFF2-40B4-BE49-F238E27FC236}">
                <a16:creationId xmlns:a16="http://schemas.microsoft.com/office/drawing/2014/main" id="{7BC0A704-6B7D-5435-4B4C-9AB68603F3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9801" y="2363264"/>
            <a:ext cx="838789" cy="8115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3CD2F2-43C0-B63F-A360-BD597B63956F}"/>
              </a:ext>
            </a:extLst>
          </p:cNvPr>
          <p:cNvSpPr txBox="1"/>
          <p:nvPr/>
        </p:nvSpPr>
        <p:spPr>
          <a:xfrm>
            <a:off x="4562330" y="3161155"/>
            <a:ext cx="307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43C114-6AAB-4556-DA25-DDF1170F81EA}"/>
              </a:ext>
            </a:extLst>
          </p:cNvPr>
          <p:cNvSpPr txBox="1"/>
          <p:nvPr/>
        </p:nvSpPr>
        <p:spPr>
          <a:xfrm>
            <a:off x="4548723" y="4780405"/>
            <a:ext cx="307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Docker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DFD00-B80E-247F-8450-0C338965466D}"/>
              </a:ext>
            </a:extLst>
          </p:cNvPr>
          <p:cNvSpPr txBox="1"/>
          <p:nvPr/>
        </p:nvSpPr>
        <p:spPr>
          <a:xfrm>
            <a:off x="8141008" y="4780404"/>
            <a:ext cx="307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Google Cloud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165978-ADBE-5CE5-B9FA-FD9D747272D8}"/>
              </a:ext>
            </a:extLst>
          </p:cNvPr>
          <p:cNvSpPr txBox="1"/>
          <p:nvPr/>
        </p:nvSpPr>
        <p:spPr>
          <a:xfrm>
            <a:off x="8141009" y="3161155"/>
            <a:ext cx="30755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Gradio</a:t>
            </a:r>
            <a:r>
              <a:rPr lang="en-US"/>
              <a:t>-Packs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291B0B-D29A-6AC8-FC53-25DCEE66CD10}"/>
              </a:ext>
            </a:extLst>
          </p:cNvPr>
          <p:cNvCxnSpPr/>
          <p:nvPr/>
        </p:nvCxnSpPr>
        <p:spPr>
          <a:xfrm flipH="1" flipV="1">
            <a:off x="3109806" y="2767205"/>
            <a:ext cx="2233345" cy="5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1D5150-7333-16B9-F0FC-70A2C11B7543}"/>
              </a:ext>
            </a:extLst>
          </p:cNvPr>
          <p:cNvCxnSpPr>
            <a:cxnSpLocks/>
          </p:cNvCxnSpPr>
          <p:nvPr/>
        </p:nvCxnSpPr>
        <p:spPr>
          <a:xfrm flipV="1">
            <a:off x="3134457" y="2888684"/>
            <a:ext cx="2173000" cy="12644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811D50-5917-C797-B001-6FC3FB4D1876}"/>
              </a:ext>
            </a:extLst>
          </p:cNvPr>
          <p:cNvSpPr txBox="1"/>
          <p:nvPr/>
        </p:nvSpPr>
        <p:spPr>
          <a:xfrm>
            <a:off x="3818518" y="2527836"/>
            <a:ext cx="132085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Ruft</a:t>
            </a:r>
            <a:r>
              <a:rPr lang="en-US" sz="1200"/>
              <a:t> LLM 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29FE31-83E7-B7A7-6902-76E4E9AFD1D0}"/>
              </a:ext>
            </a:extLst>
          </p:cNvPr>
          <p:cNvSpPr txBox="1"/>
          <p:nvPr/>
        </p:nvSpPr>
        <p:spPr>
          <a:xfrm rot="19740000">
            <a:off x="3521457" y="3458616"/>
            <a:ext cx="181781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Erhält</a:t>
            </a:r>
            <a:r>
              <a:rPr lang="en-US" sz="1200"/>
              <a:t> </a:t>
            </a:r>
            <a:r>
              <a:rPr lang="en-US" sz="1200" err="1"/>
              <a:t>Kontext</a:t>
            </a:r>
            <a:r>
              <a:rPr lang="en-US" sz="1200"/>
              <a:t>-Daten</a:t>
            </a:r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796D28-4217-5A7E-506B-2858DEF1EE56}"/>
              </a:ext>
            </a:extLst>
          </p:cNvPr>
          <p:cNvCxnSpPr>
            <a:cxnSpLocks/>
          </p:cNvCxnSpPr>
          <p:nvPr/>
        </p:nvCxnSpPr>
        <p:spPr>
          <a:xfrm flipH="1" flipV="1">
            <a:off x="6687893" y="2756161"/>
            <a:ext cx="2233345" cy="5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8635F0-4753-DDDC-D72D-AD21A56F23FE}"/>
              </a:ext>
            </a:extLst>
          </p:cNvPr>
          <p:cNvCxnSpPr>
            <a:cxnSpLocks/>
          </p:cNvCxnSpPr>
          <p:nvPr/>
        </p:nvCxnSpPr>
        <p:spPr>
          <a:xfrm flipH="1">
            <a:off x="6091549" y="3490517"/>
            <a:ext cx="2560" cy="381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86B502-03BE-5590-315B-155D3B857F81}"/>
              </a:ext>
            </a:extLst>
          </p:cNvPr>
          <p:cNvCxnSpPr>
            <a:cxnSpLocks/>
          </p:cNvCxnSpPr>
          <p:nvPr/>
        </p:nvCxnSpPr>
        <p:spPr>
          <a:xfrm flipV="1">
            <a:off x="6701501" y="4655639"/>
            <a:ext cx="2217175" cy="5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5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1DDF32-4D7F-2E83-3DB6-75D31C09A927}"/>
              </a:ext>
            </a:extLst>
          </p:cNvPr>
          <p:cNvSpPr/>
          <p:nvPr/>
        </p:nvSpPr>
        <p:spPr>
          <a:xfrm>
            <a:off x="2820821" y="2040049"/>
            <a:ext cx="2705232" cy="8090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D399617-4F34-DEFA-DD64-8C3F9EE09919}"/>
              </a:ext>
            </a:extLst>
          </p:cNvPr>
          <p:cNvSpPr/>
          <p:nvPr/>
        </p:nvSpPr>
        <p:spPr>
          <a:xfrm>
            <a:off x="6376821" y="4016832"/>
            <a:ext cx="2705232" cy="8090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031DB6-70CB-C087-589E-07C8FEA05E3A}"/>
              </a:ext>
            </a:extLst>
          </p:cNvPr>
          <p:cNvSpPr/>
          <p:nvPr/>
        </p:nvSpPr>
        <p:spPr>
          <a:xfrm>
            <a:off x="8033342" y="5010745"/>
            <a:ext cx="2705232" cy="8090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28101B-9EE4-E17E-35F4-47FB6639F2CD}"/>
              </a:ext>
            </a:extLst>
          </p:cNvPr>
          <p:cNvSpPr/>
          <p:nvPr/>
        </p:nvSpPr>
        <p:spPr>
          <a:xfrm>
            <a:off x="4554647" y="3022919"/>
            <a:ext cx="2705232" cy="8090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C492EB1-32FF-5FD2-73F9-AF59DF85B4CF}"/>
              </a:ext>
            </a:extLst>
          </p:cNvPr>
          <p:cNvSpPr/>
          <p:nvPr/>
        </p:nvSpPr>
        <p:spPr>
          <a:xfrm>
            <a:off x="1064908" y="1090310"/>
            <a:ext cx="2705232" cy="80900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E20ED-C903-54C5-984A-4A4133AE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Umsetzungsschritte</a:t>
            </a:r>
            <a:r>
              <a:rPr lang="en-US"/>
              <a:t> - Azure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B72C8-D1EE-A4A0-145C-A0944656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7F95-3940-55A4-9ADD-6822522B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9A89F-E339-7D08-12D0-834920A5F4D6}"/>
              </a:ext>
            </a:extLst>
          </p:cNvPr>
          <p:cNvSpPr txBox="1"/>
          <p:nvPr/>
        </p:nvSpPr>
        <p:spPr>
          <a:xfrm>
            <a:off x="1799668" y="168057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1B8E96-F142-B722-2D3E-1FD2C46CD8ED}"/>
              </a:ext>
            </a:extLst>
          </p:cNvPr>
          <p:cNvSpPr txBox="1"/>
          <p:nvPr/>
        </p:nvSpPr>
        <p:spPr>
          <a:xfrm>
            <a:off x="1247913" y="1313607"/>
            <a:ext cx="2345635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Modellbereitstellung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6006D-14A1-EE92-F922-C14AB5A670ED}"/>
              </a:ext>
            </a:extLst>
          </p:cNvPr>
          <p:cNvSpPr txBox="1"/>
          <p:nvPr/>
        </p:nvSpPr>
        <p:spPr>
          <a:xfrm>
            <a:off x="6341508" y="423842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Index Retrieval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263A5-BFAC-60F2-5919-DE44326C5999}"/>
              </a:ext>
            </a:extLst>
          </p:cNvPr>
          <p:cNvSpPr txBox="1"/>
          <p:nvPr/>
        </p:nvSpPr>
        <p:spPr>
          <a:xfrm>
            <a:off x="2805894" y="22627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Speicherung</a:t>
            </a:r>
            <a:r>
              <a:rPr lang="en-US"/>
              <a:t> der Daten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81EE8-E3BC-51BA-813D-B266F28C1BC0}"/>
              </a:ext>
            </a:extLst>
          </p:cNvPr>
          <p:cNvSpPr txBox="1"/>
          <p:nvPr/>
        </p:nvSpPr>
        <p:spPr>
          <a:xfrm>
            <a:off x="4529527" y="324508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Nutzeranfrage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F81D3-F331-67F4-016B-8D020D18A1F6}"/>
              </a:ext>
            </a:extLst>
          </p:cNvPr>
          <p:cNvSpPr txBox="1"/>
          <p:nvPr/>
        </p:nvSpPr>
        <p:spPr>
          <a:xfrm>
            <a:off x="8009923" y="523177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Pushen</a:t>
            </a:r>
            <a:r>
              <a:rPr lang="en-US"/>
              <a:t> der </a:t>
            </a:r>
            <a:r>
              <a:rPr lang="en-US" err="1"/>
              <a:t>Antwort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A53704-8F65-B807-51BB-A6640113F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003" y="1896579"/>
            <a:ext cx="1628775" cy="1695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E69B1A-84B9-478A-5C57-80AED12B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730" y="1667404"/>
            <a:ext cx="2809875" cy="13430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DCD1C50-BDBF-726C-0705-161E59B76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670" y="4020364"/>
            <a:ext cx="3177838" cy="168896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19" name="Arrow: Bent 18">
            <a:extLst>
              <a:ext uri="{FF2B5EF4-FFF2-40B4-BE49-F238E27FC236}">
                <a16:creationId xmlns:a16="http://schemas.microsoft.com/office/drawing/2014/main" id="{CBD1D9B0-4DB0-6F6B-4385-4E0721C4D352}"/>
              </a:ext>
            </a:extLst>
          </p:cNvPr>
          <p:cNvSpPr/>
          <p:nvPr/>
        </p:nvSpPr>
        <p:spPr>
          <a:xfrm rot="5400000">
            <a:off x="3688099" y="1445265"/>
            <a:ext cx="510410" cy="408328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ABF9D35A-1B90-D317-3E81-893AC2219D32}"/>
              </a:ext>
            </a:extLst>
          </p:cNvPr>
          <p:cNvSpPr/>
          <p:nvPr/>
        </p:nvSpPr>
        <p:spPr>
          <a:xfrm rot="10800000" flipH="1">
            <a:off x="3942098" y="2847786"/>
            <a:ext cx="455194" cy="662328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42897BEB-A86C-A5E1-5813-E01023AE078B}"/>
              </a:ext>
            </a:extLst>
          </p:cNvPr>
          <p:cNvSpPr/>
          <p:nvPr/>
        </p:nvSpPr>
        <p:spPr>
          <a:xfrm rot="5400000">
            <a:off x="7177838" y="3377873"/>
            <a:ext cx="510410" cy="408328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37EF572A-80AD-24B3-1BC6-421DEA8C0BED}"/>
              </a:ext>
            </a:extLst>
          </p:cNvPr>
          <p:cNvSpPr/>
          <p:nvPr/>
        </p:nvSpPr>
        <p:spPr>
          <a:xfrm rot="10800000" flipH="1">
            <a:off x="7487054" y="4747264"/>
            <a:ext cx="455194" cy="662328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6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C94CAF-AD2E-C1FB-E73F-2B6211BB25D5}"/>
              </a:ext>
            </a:extLst>
          </p:cNvPr>
          <p:cNvSpPr/>
          <p:nvPr/>
        </p:nvSpPr>
        <p:spPr>
          <a:xfrm>
            <a:off x="8629690" y="4800917"/>
            <a:ext cx="2749405" cy="97465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2A3E38E-5C1A-0392-A5FF-3BE9AD351511}"/>
              </a:ext>
            </a:extLst>
          </p:cNvPr>
          <p:cNvSpPr/>
          <p:nvPr/>
        </p:nvSpPr>
        <p:spPr>
          <a:xfrm>
            <a:off x="6343690" y="3795961"/>
            <a:ext cx="2749405" cy="66544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6BA032F-9DBE-2926-5C7D-704279114B8E}"/>
              </a:ext>
            </a:extLst>
          </p:cNvPr>
          <p:cNvSpPr/>
          <p:nvPr/>
        </p:nvSpPr>
        <p:spPr>
          <a:xfrm>
            <a:off x="3406125" y="2349266"/>
            <a:ext cx="3102796" cy="1250746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3AFABCD-D84E-8F4C-94B4-48D386629E39}"/>
              </a:ext>
            </a:extLst>
          </p:cNvPr>
          <p:cNvSpPr/>
          <p:nvPr/>
        </p:nvSpPr>
        <p:spPr>
          <a:xfrm>
            <a:off x="369169" y="1112397"/>
            <a:ext cx="3864796" cy="1074052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B2025-B02C-FF63-C414-D903EE4E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Umsetzungsschritte</a:t>
            </a:r>
            <a:r>
              <a:rPr lang="en-US"/>
              <a:t> – Frontend &amp; Backend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86DC72-304B-1C19-6416-BF3CE95D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</a:t>
            </a:r>
            <a:r>
              <a:rPr lang="de-DE" sz="1200" err="1"/>
              <a:t>powered</a:t>
            </a:r>
            <a:r>
              <a:rPr lang="de-DE" sz="1200"/>
              <a:t> Quantum Expert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956D4-6821-8AB1-25A0-C24AFD788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2A979-8EF4-1FD2-2049-F5011A079F67}"/>
              </a:ext>
            </a:extLst>
          </p:cNvPr>
          <p:cNvSpPr txBox="1"/>
          <p:nvPr/>
        </p:nvSpPr>
        <p:spPr>
          <a:xfrm>
            <a:off x="366849" y="1229400"/>
            <a:ext cx="35162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Bereitstellen</a:t>
            </a:r>
            <a:r>
              <a:rPr lang="en-US"/>
              <a:t> der UI </a:t>
            </a:r>
            <a:r>
              <a:rPr lang="en-US" err="1"/>
              <a:t>über</a:t>
            </a:r>
            <a:r>
              <a:rPr lang="en-US"/>
              <a:t> </a:t>
            </a:r>
            <a:r>
              <a:rPr lang="en-US" err="1"/>
              <a:t>Gradio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5DAA2-5782-E98C-E5AF-151804F5C11F}"/>
              </a:ext>
            </a:extLst>
          </p:cNvPr>
          <p:cNvSpPr txBox="1"/>
          <p:nvPr/>
        </p:nvSpPr>
        <p:spPr>
          <a:xfrm>
            <a:off x="8627371" y="4818530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err="1"/>
              <a:t>Gestellte</a:t>
            </a:r>
            <a:r>
              <a:rPr lang="en-US"/>
              <a:t> </a:t>
            </a:r>
            <a:r>
              <a:rPr lang="en-US" err="1"/>
              <a:t>Fragen</a:t>
            </a:r>
            <a:r>
              <a:rPr lang="en-US"/>
              <a:t> </a:t>
            </a:r>
            <a:r>
              <a:rPr lang="en-US" err="1"/>
              <a:t>abfangen</a:t>
            </a:r>
            <a:r>
              <a:rPr lang="en-US"/>
              <a:t> und an Azure </a:t>
            </a:r>
            <a:r>
              <a:rPr lang="en-US" err="1"/>
              <a:t>weiterleiten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735F9-9578-1D03-FC53-EDC17776FC16}"/>
              </a:ext>
            </a:extLst>
          </p:cNvPr>
          <p:cNvSpPr txBox="1"/>
          <p:nvPr/>
        </p:nvSpPr>
        <p:spPr>
          <a:xfrm>
            <a:off x="1349718" y="160487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/>
              <a:t>Sehr </a:t>
            </a:r>
            <a:r>
              <a:rPr lang="en-US" sz="1400" err="1"/>
              <a:t>anpassbar</a:t>
            </a:r>
            <a:r>
              <a:rPr lang="en-US" sz="1400"/>
              <a:t> und </a:t>
            </a:r>
            <a:r>
              <a:rPr lang="en-US" sz="1400" err="1"/>
              <a:t>erweiterbar</a:t>
            </a:r>
            <a:r>
              <a:rPr lang="en-US" sz="1400"/>
              <a:t> da Python-Coding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1DF615-0A5B-B184-6827-4C9095802140}"/>
              </a:ext>
            </a:extLst>
          </p:cNvPr>
          <p:cNvSpPr txBox="1"/>
          <p:nvPr/>
        </p:nvSpPr>
        <p:spPr>
          <a:xfrm>
            <a:off x="6341370" y="3791487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Reine REST-API-Verbindungen </a:t>
            </a:r>
            <a:r>
              <a:rPr lang="en-US" err="1"/>
              <a:t>zu</a:t>
            </a:r>
            <a:r>
              <a:rPr lang="en-US"/>
              <a:t> Azure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0C920-A2F6-BDD0-4764-94A69CD2F518}"/>
              </a:ext>
            </a:extLst>
          </p:cNvPr>
          <p:cNvSpPr txBox="1"/>
          <p:nvPr/>
        </p:nvSpPr>
        <p:spPr>
          <a:xfrm>
            <a:off x="3591543" y="2344790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Code </a:t>
            </a:r>
            <a:r>
              <a:rPr lang="en-US" err="1"/>
              <a:t>wird</a:t>
            </a:r>
            <a:r>
              <a:rPr lang="en-US"/>
              <a:t> von </a:t>
            </a:r>
            <a:r>
              <a:rPr lang="en-US" err="1"/>
              <a:t>Github</a:t>
            </a:r>
            <a:r>
              <a:rPr lang="en-US"/>
              <a:t> in </a:t>
            </a:r>
            <a:r>
              <a:rPr lang="en-US" err="1"/>
              <a:t>PlanQK</a:t>
            </a:r>
            <a:r>
              <a:rPr lang="en-US"/>
              <a:t>-Platform </a:t>
            </a:r>
            <a:r>
              <a:rPr lang="en-US" err="1"/>
              <a:t>geladen</a:t>
            </a:r>
            <a:r>
              <a:rPr lang="en-US"/>
              <a:t> und </a:t>
            </a:r>
            <a:r>
              <a:rPr lang="en-US" err="1"/>
              <a:t>als</a:t>
            </a:r>
            <a:r>
              <a:rPr lang="en-US"/>
              <a:t> Use-Case-Demo </a:t>
            </a:r>
            <a:r>
              <a:rPr lang="en-US" err="1"/>
              <a:t>ausgeführt</a:t>
            </a:r>
          </a:p>
        </p:txBody>
      </p:sp>
      <p:pic>
        <p:nvPicPr>
          <p:cNvPr id="15" name="Picture 14" descr="A close-up of a logo&#10;&#10;AI-generated content may be incorrect.">
            <a:extLst>
              <a:ext uri="{FF2B5EF4-FFF2-40B4-BE49-F238E27FC236}">
                <a16:creationId xmlns:a16="http://schemas.microsoft.com/office/drawing/2014/main" id="{43CDAA9E-7305-B8A0-54D9-BB0ABF4AA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706" r="539" b="-336"/>
          <a:stretch/>
        </p:blipFill>
        <p:spPr>
          <a:xfrm>
            <a:off x="4230566" y="1724844"/>
            <a:ext cx="3771919" cy="624474"/>
          </a:xfrm>
          <a:prstGeom prst="rect">
            <a:avLst/>
          </a:prstGeom>
        </p:spPr>
      </p:pic>
      <p:sp>
        <p:nvSpPr>
          <p:cNvPr id="18" name="Arrow: Bent 17">
            <a:extLst>
              <a:ext uri="{FF2B5EF4-FFF2-40B4-BE49-F238E27FC236}">
                <a16:creationId xmlns:a16="http://schemas.microsoft.com/office/drawing/2014/main" id="{52A74FC3-654E-7E7F-78ED-952FC7314CF9}"/>
              </a:ext>
            </a:extLst>
          </p:cNvPr>
          <p:cNvSpPr/>
          <p:nvPr/>
        </p:nvSpPr>
        <p:spPr>
          <a:xfrm rot="10800000" flipH="1">
            <a:off x="2451230" y="2185177"/>
            <a:ext cx="554585" cy="850067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C2235474-86CC-BEA2-5893-537FDF24A2ED}"/>
              </a:ext>
            </a:extLst>
          </p:cNvPr>
          <p:cNvSpPr/>
          <p:nvPr/>
        </p:nvSpPr>
        <p:spPr>
          <a:xfrm rot="10800000" flipH="1">
            <a:off x="5576532" y="3598741"/>
            <a:ext cx="543542" cy="640242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8B0C6C03-5037-12A8-F883-3E4DDBF3B59F}"/>
              </a:ext>
            </a:extLst>
          </p:cNvPr>
          <p:cNvSpPr/>
          <p:nvPr/>
        </p:nvSpPr>
        <p:spPr>
          <a:xfrm rot="10800000" flipH="1">
            <a:off x="7741055" y="4382829"/>
            <a:ext cx="554585" cy="894241"/>
          </a:xfrm>
          <a:prstGeom prst="bent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88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542C-E666-941E-0790-FB15B81E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7B049-7009-E2E3-8C38-3D85F94C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1EB90F6-E209-15D7-3982-33CC51D32F35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02</a:t>
            </a:r>
          </a:p>
          <a:p>
            <a:r>
              <a:rPr lang="de-DE" sz="8000">
                <a:solidFill>
                  <a:srgbClr val="828181"/>
                </a:solidFill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92144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7A2F-C3A2-872A-967D-38A9EADF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D56BE-C12C-7759-2B02-90433232A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5A7C0F-30F4-73A2-F160-4626175489E8}"/>
              </a:ext>
            </a:extLst>
          </p:cNvPr>
          <p:cNvSpPr txBox="1"/>
          <p:nvPr/>
        </p:nvSpPr>
        <p:spPr>
          <a:xfrm>
            <a:off x="362339" y="1927619"/>
            <a:ext cx="11248414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9600" b="1">
                <a:solidFill>
                  <a:srgbClr val="FECC02"/>
                </a:solidFill>
              </a:rPr>
              <a:t>03</a:t>
            </a:r>
          </a:p>
          <a:p>
            <a:r>
              <a:rPr lang="de-DE" sz="8000">
                <a:solidFill>
                  <a:srgbClr val="828181"/>
                </a:solidFill>
              </a:rPr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3901731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E67FF-F840-8093-421D-AAF03916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E2225-DE76-E6CC-7EAF-08DA550DD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Interview – Herangehensweise und Umsetzung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B12A49B-7A5C-F786-5FC2-D1B4F271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z="1200"/>
              <a:t>AI-powered Quantum Expert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BD206C-1F2F-872A-5AD0-A6F5088E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2909-EC19-48EF-8290-21E6AAD8A5C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9E1D31F-5A81-410F-4014-784E7ACD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761" y="891455"/>
            <a:ext cx="4183865" cy="5326446"/>
          </a:xfrm>
          <a:prstGeom prst="rect">
            <a:avLst/>
          </a:prstGeom>
        </p:spPr>
      </p:pic>
      <p:sp>
        <p:nvSpPr>
          <p:cNvPr id="5" name="Abgerundetes Rechteck 5">
            <a:extLst>
              <a:ext uri="{FF2B5EF4-FFF2-40B4-BE49-F238E27FC236}">
                <a16:creationId xmlns:a16="http://schemas.microsoft.com/office/drawing/2014/main" id="{DDF195D3-847B-4836-D09B-A6BBABE8691D}"/>
              </a:ext>
            </a:extLst>
          </p:cNvPr>
          <p:cNvSpPr/>
          <p:nvPr/>
        </p:nvSpPr>
        <p:spPr>
          <a:xfrm>
            <a:off x="1139851" y="1271214"/>
            <a:ext cx="1276224" cy="852542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Termin</a:t>
            </a:r>
          </a:p>
        </p:txBody>
      </p:sp>
      <p:sp>
        <p:nvSpPr>
          <p:cNvPr id="8" name="Abgerundetes Rechteck 9">
            <a:extLst>
              <a:ext uri="{FF2B5EF4-FFF2-40B4-BE49-F238E27FC236}">
                <a16:creationId xmlns:a16="http://schemas.microsoft.com/office/drawing/2014/main" id="{E09E7CE6-45DD-2671-444A-0AE71EA47A31}"/>
              </a:ext>
            </a:extLst>
          </p:cNvPr>
          <p:cNvSpPr/>
          <p:nvPr/>
        </p:nvSpPr>
        <p:spPr>
          <a:xfrm>
            <a:off x="2564481" y="1271213"/>
            <a:ext cx="3531519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23.04.2024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11:00-12:00 Uhr</a:t>
            </a:r>
          </a:p>
        </p:txBody>
      </p:sp>
      <p:sp>
        <p:nvSpPr>
          <p:cNvPr id="10" name="Abgerundetes Rechteck 5">
            <a:extLst>
              <a:ext uri="{FF2B5EF4-FFF2-40B4-BE49-F238E27FC236}">
                <a16:creationId xmlns:a16="http://schemas.microsoft.com/office/drawing/2014/main" id="{9A865664-2102-35EC-67F3-3CBFC7A84359}"/>
              </a:ext>
            </a:extLst>
          </p:cNvPr>
          <p:cNvSpPr/>
          <p:nvPr/>
        </p:nvSpPr>
        <p:spPr>
          <a:xfrm>
            <a:off x="1139851" y="2386253"/>
            <a:ext cx="1276224" cy="883236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Teilnehmer</a:t>
            </a:r>
          </a:p>
        </p:txBody>
      </p:sp>
      <p:sp>
        <p:nvSpPr>
          <p:cNvPr id="11" name="Abgerundetes Rechteck 9">
            <a:extLst>
              <a:ext uri="{FF2B5EF4-FFF2-40B4-BE49-F238E27FC236}">
                <a16:creationId xmlns:a16="http://schemas.microsoft.com/office/drawing/2014/main" id="{8BB34AC3-C046-A91B-42C4-F1E3C2832C8B}"/>
              </a:ext>
            </a:extLst>
          </p:cNvPr>
          <p:cNvSpPr/>
          <p:nvPr/>
        </p:nvSpPr>
        <p:spPr>
          <a:xfrm>
            <a:off x="2564481" y="2408721"/>
            <a:ext cx="3531519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Interview Team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1x Coder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/>
              <a:t>Christoph Krieger</a:t>
            </a:r>
          </a:p>
        </p:txBody>
      </p:sp>
      <p:sp>
        <p:nvSpPr>
          <p:cNvPr id="12" name="Abgerundetes Rechteck 5">
            <a:extLst>
              <a:ext uri="{FF2B5EF4-FFF2-40B4-BE49-F238E27FC236}">
                <a16:creationId xmlns:a16="http://schemas.microsoft.com/office/drawing/2014/main" id="{1F1685B5-94FF-A6DB-77CE-640F7C2FFCC5}"/>
              </a:ext>
            </a:extLst>
          </p:cNvPr>
          <p:cNvSpPr/>
          <p:nvPr/>
        </p:nvSpPr>
        <p:spPr>
          <a:xfrm>
            <a:off x="1139851" y="3531986"/>
            <a:ext cx="1276224" cy="883236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Protokoll</a:t>
            </a:r>
          </a:p>
        </p:txBody>
      </p:sp>
      <p:sp>
        <p:nvSpPr>
          <p:cNvPr id="13" name="Abgerundetes Rechteck 9">
            <a:extLst>
              <a:ext uri="{FF2B5EF4-FFF2-40B4-BE49-F238E27FC236}">
                <a16:creationId xmlns:a16="http://schemas.microsoft.com/office/drawing/2014/main" id="{71C193F1-EECF-B141-CABF-E4B1BE9E189E}"/>
              </a:ext>
            </a:extLst>
          </p:cNvPr>
          <p:cNvSpPr/>
          <p:nvPr/>
        </p:nvSpPr>
        <p:spPr>
          <a:xfrm>
            <a:off x="2581823" y="3517216"/>
            <a:ext cx="3514177" cy="883236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/>
              <a:t>Aufzeichnung und Transkript</a:t>
            </a:r>
          </a:p>
        </p:txBody>
      </p:sp>
      <p:sp>
        <p:nvSpPr>
          <p:cNvPr id="14" name="Abgerundetes Rechteck 5">
            <a:extLst>
              <a:ext uri="{FF2B5EF4-FFF2-40B4-BE49-F238E27FC236}">
                <a16:creationId xmlns:a16="http://schemas.microsoft.com/office/drawing/2014/main" id="{03444E70-E71B-140D-125E-1530D2EA3865}"/>
              </a:ext>
            </a:extLst>
          </p:cNvPr>
          <p:cNvSpPr/>
          <p:nvPr/>
        </p:nvSpPr>
        <p:spPr>
          <a:xfrm>
            <a:off x="1139851" y="4654724"/>
            <a:ext cx="1276224" cy="1157623"/>
          </a:xfrm>
          <a:prstGeom prst="roundRect">
            <a:avLst>
              <a:gd name="adj" fmla="val 10457"/>
            </a:avLst>
          </a:prstGeom>
          <a:solidFill>
            <a:srgbClr val="FE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/>
              <a:t>Agenda</a:t>
            </a:r>
          </a:p>
        </p:txBody>
      </p:sp>
      <p:sp>
        <p:nvSpPr>
          <p:cNvPr id="15" name="Abgerundetes Rechteck 9">
            <a:extLst>
              <a:ext uri="{FF2B5EF4-FFF2-40B4-BE49-F238E27FC236}">
                <a16:creationId xmlns:a16="http://schemas.microsoft.com/office/drawing/2014/main" id="{046B3177-5298-D703-E3A4-0B369863825E}"/>
              </a:ext>
            </a:extLst>
          </p:cNvPr>
          <p:cNvSpPr/>
          <p:nvPr/>
        </p:nvSpPr>
        <p:spPr>
          <a:xfrm>
            <a:off x="2560967" y="4654724"/>
            <a:ext cx="3531519" cy="1157623"/>
          </a:xfrm>
          <a:prstGeom prst="roundRect">
            <a:avLst>
              <a:gd name="adj" fmla="val 5100"/>
            </a:avLst>
          </a:prstGeom>
          <a:solidFill>
            <a:srgbClr val="818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de-DE" sz="1400"/>
              <a:t>Vorstellung des aktuellen MVPs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Interviewrunde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Nächste Schritte: Customer Journey 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/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04937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FBBCC18-86DF-1046-B5B8-16CBFAF31E5C}">
  <we:reference id="wa200003964" version="1.0.0.0" store="de-DE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BCF731E1663974D92022F8E43001B87" ma:contentTypeVersion="11" ma:contentTypeDescription="Ein neues Dokument erstellen." ma:contentTypeScope="" ma:versionID="1b5978d9707d5908fcbbcb2c15a3235f">
  <xsd:schema xmlns:xsd="http://www.w3.org/2001/XMLSchema" xmlns:xs="http://www.w3.org/2001/XMLSchema" xmlns:p="http://schemas.microsoft.com/office/2006/metadata/properties" xmlns:ns2="b1e039f1-2e54-4fee-9963-632c30d57e5e" xmlns:ns3="b8248464-6923-4309-886e-eb9aa9140c69" targetNamespace="http://schemas.microsoft.com/office/2006/metadata/properties" ma:root="true" ma:fieldsID="2a21d23047d15014bfda081c37e054d2" ns2:_="" ns3:_="">
    <xsd:import namespace="b1e039f1-2e54-4fee-9963-632c30d57e5e"/>
    <xsd:import namespace="b8248464-6923-4309-886e-eb9aa9140c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039f1-2e54-4fee-9963-632c30d57e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248464-6923-4309-886e-eb9aa9140c6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290407-9199-4b36-9d9e-73d559672ea6}" ma:internalName="TaxCatchAll" ma:showField="CatchAllData" ma:web="b8248464-6923-4309-886e-eb9aa9140c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8248464-6923-4309-886e-eb9aa9140c69" xsi:nil="true"/>
    <lcf76f155ced4ddcb4097134ff3c332f xmlns="b1e039f1-2e54-4fee-9963-632c30d57e5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55BF03E-6D5C-4793-8ED3-0C61A7FC971A}">
  <ds:schemaRefs>
    <ds:schemaRef ds:uri="b1e039f1-2e54-4fee-9963-632c30d57e5e"/>
    <ds:schemaRef ds:uri="b8248464-6923-4309-886e-eb9aa9140c6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E2A6EB4-8606-4161-9500-B5FCC5341E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AE81B1-3AF4-4DB3-9255-6709CBCAA9CF}">
  <ds:schemaRefs>
    <ds:schemaRef ds:uri="b1e039f1-2e54-4fee-9963-632c30d57e5e"/>
    <ds:schemaRef ds:uri="b8248464-6923-4309-886e-eb9aa9140c6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2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</vt:lpstr>
      <vt:lpstr>DBE AI-powered Quantum Expert</vt:lpstr>
      <vt:lpstr>Agenda</vt:lpstr>
      <vt:lpstr>PowerPoint Presentation</vt:lpstr>
      <vt:lpstr>Umsetzungsschritte</vt:lpstr>
      <vt:lpstr>Umsetzungsschritte - Azure</vt:lpstr>
      <vt:lpstr>Umsetzungsschritte – Frontend &amp; Backend</vt:lpstr>
      <vt:lpstr>PowerPoint Presentation</vt:lpstr>
      <vt:lpstr>PowerPoint Presentation</vt:lpstr>
      <vt:lpstr>Interview – Herangehensweise und Umsetzung</vt:lpstr>
      <vt:lpstr>Interview  - Zusammenfassung</vt:lpstr>
      <vt:lpstr>Interview  - Ableitungen</vt:lpstr>
      <vt:lpstr>Interview  - Weiteres Vorgehen Customer Journey/Google Forms</vt:lpstr>
      <vt:lpstr>PowerPoint Presentation</vt:lpstr>
      <vt:lpstr>Ausblick</vt:lpstr>
      <vt:lpstr>Farben</vt:lpstr>
      <vt:lpstr>Interview  - Ableitungen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DBE AI-powered Quantum Expert</dc:title>
  <dc:creator>Kunik, Lars</dc:creator>
  <cp:revision>1</cp:revision>
  <dcterms:created xsi:type="dcterms:W3CDTF">2024-10-30T18:34:24Z</dcterms:created>
  <dcterms:modified xsi:type="dcterms:W3CDTF">2025-04-28T14:53:22Z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0x010100CBCF731E1663974D92022F8E43001B87</vt:lpwstr>
  </property>
  <property fmtid="{D5CDD505-2E9C-101B-9397-08002B2CF9AE}" pid="3" name="MediaServiceImageTags">
    <vt:lpwstr/>
  </property>
</Properties>
</file>