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4"/>
  </p:sldMasterIdLst>
  <p:notesMasterIdLst>
    <p:notesMasterId r:id="rId27"/>
  </p:notesMasterIdLst>
  <p:sldIdLst>
    <p:sldId id="257" r:id="rId5"/>
    <p:sldId id="306" r:id="rId6"/>
    <p:sldId id="313" r:id="rId7"/>
    <p:sldId id="373" r:id="rId8"/>
    <p:sldId id="378" r:id="rId9"/>
    <p:sldId id="374" r:id="rId10"/>
    <p:sldId id="375" r:id="rId11"/>
    <p:sldId id="380" r:id="rId12"/>
    <p:sldId id="376" r:id="rId13"/>
    <p:sldId id="377" r:id="rId14"/>
    <p:sldId id="371" r:id="rId15"/>
    <p:sldId id="372" r:id="rId16"/>
    <p:sldId id="316" r:id="rId17"/>
    <p:sldId id="381" r:id="rId18"/>
    <p:sldId id="317" r:id="rId19"/>
    <p:sldId id="382" r:id="rId20"/>
    <p:sldId id="368" r:id="rId21"/>
    <p:sldId id="305" r:id="rId22"/>
    <p:sldId id="356" r:id="rId23"/>
    <p:sldId id="326" r:id="rId24"/>
    <p:sldId id="327" r:id="rId25"/>
    <p:sldId id="324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342ADD12-DE9C-8441-AA87-F26EB3497443}">
          <p14:sldIdLst>
            <p14:sldId id="257"/>
            <p14:sldId id="306"/>
            <p14:sldId id="313"/>
            <p14:sldId id="373"/>
            <p14:sldId id="378"/>
            <p14:sldId id="374"/>
            <p14:sldId id="375"/>
            <p14:sldId id="380"/>
            <p14:sldId id="376"/>
            <p14:sldId id="377"/>
            <p14:sldId id="371"/>
            <p14:sldId id="372"/>
            <p14:sldId id="316"/>
            <p14:sldId id="381"/>
            <p14:sldId id="317"/>
            <p14:sldId id="382"/>
          </p14:sldIdLst>
        </p14:section>
        <p14:section name="Backup" id="{035DE889-B219-4936-AF15-F40E8E318FA0}">
          <p14:sldIdLst>
            <p14:sldId id="368"/>
            <p14:sldId id="305"/>
            <p14:sldId id="356"/>
            <p14:sldId id="326"/>
            <p14:sldId id="327"/>
            <p14:sldId id="32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5225A1D-3507-E7F7-BA23-CE77901BD03F}" name="Braun, Glen" initials="" userId="S::glen.braun@student.reutlingen-university.de::15f4bf44-f62f-4b95-be37-16385bc8444b" providerId="AD"/>
  <p188:author id="{ABC94F61-3B2F-8033-1203-F5DC46C32E08}" name="Erman, Dominik" initials="ED" userId="S::dominik.erman@student.reutlingen-university.de::4fb193da-0ad7-4eb0-a496-4da35b94c70c" providerId="AD"/>
  <p188:author id="{994BEE6F-44A7-E268-D005-69F2B45E6F07}" name="Kunik, Lars" initials="LK" userId="S::lars.kunik@student.reutlingen-university.de::ef4b339d-91c1-4431-9844-5ca3e81c54ff" providerId="AD"/>
  <p188:author id="{8C8328C2-96F5-82AE-A299-016C1A6E16E5}" name="Kayatas, Sinem" initials="SK" userId="S::sinem.kayatas@student.reutlingen-university.de::5031fa3d-1ae0-41de-83a0-488c250e938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7A7A"/>
    <a:srgbClr val="FED11C"/>
    <a:srgbClr val="656464"/>
    <a:srgbClr val="000000"/>
    <a:srgbClr val="828181"/>
    <a:srgbClr val="B5E6A2"/>
    <a:srgbClr val="FECC00"/>
    <a:srgbClr val="C6C6C6"/>
    <a:srgbClr val="818080"/>
    <a:srgbClr val="67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155381-3977-8583-0A0E-28AC4A85CFCC}" v="779" dt="2025-06-16T13:22:07.977"/>
    <p1510:client id="{46E935C4-2406-1C57-8A14-DE7E8802C686}" v="4" dt="2025-06-16T12:45:20.664"/>
    <p1510:client id="{A827986D-234E-B46A-C753-EF0C7DCFFF09}" v="28" dt="2025-06-16T11:37:12.765"/>
    <p1510:client id="{C3BA21B0-C461-4F4A-A3BD-8A89E065CD2C}" v="71" dt="2025-06-16T13:58:07.168"/>
    <p1510:client id="{E3AF0BAD-5601-A4E4-D4E4-73934C3A2D2D}" v="40" dt="2025-06-16T13:06:13.111"/>
    <p1510:client id="{EBCFC17F-8D44-9149-95E0-29C215FA2351}" v="2872" dt="2025-06-16T13:48:37.241"/>
    <p1510:client id="{F8A4BA1D-4F10-CB78-492C-4C32FC127F40}" v="1652" dt="2025-06-15T23:03:43.8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nik, Lars" userId="ef4b339d-91c1-4431-9844-5ca3e81c54ff" providerId="ADAL" clId="{0BB44054-3703-4C54-870F-D0401C52E42D}"/>
    <pc:docChg chg="undo custSel addSld delSld modSld sldOrd modSection">
      <pc:chgData name="Kunik, Lars" userId="ef4b339d-91c1-4431-9844-5ca3e81c54ff" providerId="ADAL" clId="{0BB44054-3703-4C54-870F-D0401C52E42D}" dt="2025-04-28T11:09:53.751" v="422" actId="47"/>
      <pc:docMkLst>
        <pc:docMk/>
      </pc:docMkLst>
      <pc:sldChg chg="mod modShow">
        <pc:chgData name="Kunik, Lars" userId="ef4b339d-91c1-4431-9844-5ca3e81c54ff" providerId="ADAL" clId="{0BB44054-3703-4C54-870F-D0401C52E42D}" dt="2025-04-28T07:40:48.252" v="356" actId="729"/>
        <pc:sldMkLst>
          <pc:docMk/>
          <pc:sldMk cId="1539974320" sldId="305"/>
        </pc:sldMkLst>
      </pc:sldChg>
      <pc:sldChg chg="addSp delSp modSp mod">
        <pc:chgData name="Kunik, Lars" userId="ef4b339d-91c1-4431-9844-5ca3e81c54ff" providerId="ADAL" clId="{0BB44054-3703-4C54-870F-D0401C52E42D}" dt="2025-04-20T18:05:38.410" v="172" actId="1076"/>
        <pc:sldMkLst>
          <pc:docMk/>
          <pc:sldMk cId="3792848359" sldId="306"/>
        </pc:sldMkLst>
        <pc:spChg chg="mod">
          <ac:chgData name="Kunik, Lars" userId="ef4b339d-91c1-4431-9844-5ca3e81c54ff" providerId="ADAL" clId="{0BB44054-3703-4C54-870F-D0401C52E42D}" dt="2025-04-20T18:04:38.849" v="161" actId="20577"/>
          <ac:spMkLst>
            <pc:docMk/>
            <pc:sldMk cId="3792848359" sldId="306"/>
            <ac:spMk id="8" creationId="{3C9B6CFF-157D-DBA9-2616-D793B1E682B6}"/>
          </ac:spMkLst>
        </pc:spChg>
        <pc:spChg chg="mod">
          <ac:chgData name="Kunik, Lars" userId="ef4b339d-91c1-4431-9844-5ca3e81c54ff" providerId="ADAL" clId="{0BB44054-3703-4C54-870F-D0401C52E42D}" dt="2025-04-20T18:04:26.688" v="132" actId="13926"/>
          <ac:spMkLst>
            <pc:docMk/>
            <pc:sldMk cId="3792848359" sldId="306"/>
            <ac:spMk id="11" creationId="{8B77F417-065A-A4E8-14CC-A5E36102144A}"/>
          </ac:spMkLst>
        </pc:spChg>
        <pc:spChg chg="mod topLvl">
          <ac:chgData name="Kunik, Lars" userId="ef4b339d-91c1-4431-9844-5ca3e81c54ff" providerId="ADAL" clId="{0BB44054-3703-4C54-870F-D0401C52E42D}" dt="2025-04-20T18:04:17.790" v="122" actId="13926"/>
          <ac:spMkLst>
            <pc:docMk/>
            <pc:sldMk cId="3792848359" sldId="306"/>
            <ac:spMk id="17" creationId="{6ADFCE86-6EBC-B1F2-0362-FD4543FCADCD}"/>
          </ac:spMkLst>
        </pc:spChg>
        <pc:grpChg chg="mod">
          <ac:chgData name="Kunik, Lars" userId="ef4b339d-91c1-4431-9844-5ca3e81c54ff" providerId="ADAL" clId="{0BB44054-3703-4C54-870F-D0401C52E42D}" dt="2025-04-20T18:05:38.410" v="172" actId="1076"/>
          <ac:grpSpMkLst>
            <pc:docMk/>
            <pc:sldMk cId="3792848359" sldId="306"/>
            <ac:grpSpMk id="6" creationId="{810A2B58-6CEB-1E97-DB9F-CECF674C7ED7}"/>
          </ac:grpSpMkLst>
        </pc:grpChg>
        <pc:grpChg chg="mod">
          <ac:chgData name="Kunik, Lars" userId="ef4b339d-91c1-4431-9844-5ca3e81c54ff" providerId="ADAL" clId="{0BB44054-3703-4C54-870F-D0401C52E42D}" dt="2025-04-20T18:05:38.410" v="172" actId="1076"/>
          <ac:grpSpMkLst>
            <pc:docMk/>
            <pc:sldMk cId="3792848359" sldId="306"/>
            <ac:grpSpMk id="9" creationId="{5CF85571-D8C2-9E20-B920-35C4810DD759}"/>
          </ac:grpSpMkLst>
        </pc:grpChg>
        <pc:grpChg chg="add mod">
          <ac:chgData name="Kunik, Lars" userId="ef4b339d-91c1-4431-9844-5ca3e81c54ff" providerId="ADAL" clId="{0BB44054-3703-4C54-870F-D0401C52E42D}" dt="2025-04-20T18:05:38.410" v="172" actId="1076"/>
          <ac:grpSpMkLst>
            <pc:docMk/>
            <pc:sldMk cId="3792848359" sldId="306"/>
            <ac:grpSpMk id="18" creationId="{DB9D04FE-625B-CC86-2E3C-57EBAB9A0EB4}"/>
          </ac:grpSpMkLst>
        </pc:grpChg>
        <pc:picChg chg="add del mod topLvl">
          <ac:chgData name="Kunik, Lars" userId="ef4b339d-91c1-4431-9844-5ca3e81c54ff" providerId="ADAL" clId="{0BB44054-3703-4C54-870F-D0401C52E42D}" dt="2025-04-20T18:04:05.581" v="112" actId="164"/>
          <ac:picMkLst>
            <pc:docMk/>
            <pc:sldMk cId="3792848359" sldId="306"/>
            <ac:picMk id="16" creationId="{1CAAE70E-B0E1-305D-81C8-163617D94748}"/>
          </ac:picMkLst>
        </pc:picChg>
      </pc:sldChg>
      <pc:sldChg chg="modSp del mod">
        <pc:chgData name="Kunik, Lars" userId="ef4b339d-91c1-4431-9844-5ca3e81c54ff" providerId="ADAL" clId="{0BB44054-3703-4C54-870F-D0401C52E42D}" dt="2025-04-28T07:39:22.318" v="329" actId="47"/>
        <pc:sldMkLst>
          <pc:docMk/>
          <pc:sldMk cId="2338142422" sldId="314"/>
        </pc:sldMkLst>
      </pc:sldChg>
      <pc:sldChg chg="add del">
        <pc:chgData name="Kunik, Lars" userId="ef4b339d-91c1-4431-9844-5ca3e81c54ff" providerId="ADAL" clId="{0BB44054-3703-4C54-870F-D0401C52E42D}" dt="2025-04-28T07:24:05.979" v="276" actId="47"/>
        <pc:sldMkLst>
          <pc:docMk/>
          <pc:sldMk cId="2300265413" sldId="315"/>
        </pc:sldMkLst>
      </pc:sldChg>
      <pc:sldChg chg="modSp add mod">
        <pc:chgData name="Kunik, Lars" userId="ef4b339d-91c1-4431-9844-5ca3e81c54ff" providerId="ADAL" clId="{0BB44054-3703-4C54-870F-D0401C52E42D}" dt="2025-04-20T18:00:29.352" v="52" actId="20577"/>
        <pc:sldMkLst>
          <pc:docMk/>
          <pc:sldMk cId="1921446332" sldId="316"/>
        </pc:sldMkLst>
        <pc:spChg chg="mod">
          <ac:chgData name="Kunik, Lars" userId="ef4b339d-91c1-4431-9844-5ca3e81c54ff" providerId="ADAL" clId="{0BB44054-3703-4C54-870F-D0401C52E42D}" dt="2025-04-20T18:00:29.352" v="52" actId="20577"/>
          <ac:spMkLst>
            <pc:docMk/>
            <pc:sldMk cId="1921446332" sldId="316"/>
            <ac:spMk id="5" creationId="{71EB90F6-E209-15D7-3982-33CC51D32F35}"/>
          </ac:spMkLst>
        </pc:spChg>
      </pc:sldChg>
      <pc:sldChg chg="modSp add mod">
        <pc:chgData name="Kunik, Lars" userId="ef4b339d-91c1-4431-9844-5ca3e81c54ff" providerId="ADAL" clId="{0BB44054-3703-4C54-870F-D0401C52E42D}" dt="2025-04-20T18:01:34.653" v="74" actId="13926"/>
        <pc:sldMkLst>
          <pc:docMk/>
          <pc:sldMk cId="3901731446" sldId="317"/>
        </pc:sldMkLst>
        <pc:spChg chg="mod">
          <ac:chgData name="Kunik, Lars" userId="ef4b339d-91c1-4431-9844-5ca3e81c54ff" providerId="ADAL" clId="{0BB44054-3703-4C54-870F-D0401C52E42D}" dt="2025-04-20T18:01:34.653" v="74" actId="13926"/>
          <ac:spMkLst>
            <pc:docMk/>
            <pc:sldMk cId="3901731446" sldId="317"/>
            <ac:spMk id="5" creationId="{2D5A7C0F-30F4-73A2-F160-4626175489E8}"/>
          </ac:spMkLst>
        </pc:spChg>
      </pc:sldChg>
      <pc:sldChg chg="modSp add mod">
        <pc:chgData name="Kunik, Lars" userId="ef4b339d-91c1-4431-9844-5ca3e81c54ff" providerId="ADAL" clId="{0BB44054-3703-4C54-870F-D0401C52E42D}" dt="2025-04-20T18:01:50.220" v="99" actId="20577"/>
        <pc:sldMkLst>
          <pc:docMk/>
          <pc:sldMk cId="1175344529" sldId="318"/>
        </pc:sldMkLst>
      </pc:sldChg>
      <pc:sldChg chg="modSp add mod">
        <pc:chgData name="Kunik, Lars" userId="ef4b339d-91c1-4431-9844-5ca3e81c54ff" providerId="ADAL" clId="{0BB44054-3703-4C54-870F-D0401C52E42D}" dt="2025-04-20T18:07:04.208" v="223" actId="20577"/>
        <pc:sldMkLst>
          <pc:docMk/>
          <pc:sldMk cId="1297772752" sldId="319"/>
        </pc:sldMkLst>
      </pc:sldChg>
      <pc:sldChg chg="modSp add del mod">
        <pc:chgData name="Kunik, Lars" userId="ef4b339d-91c1-4431-9844-5ca3e81c54ff" providerId="ADAL" clId="{0BB44054-3703-4C54-870F-D0401C52E42D}" dt="2025-04-28T11:09:53.751" v="422" actId="47"/>
        <pc:sldMkLst>
          <pc:docMk/>
          <pc:sldMk cId="3444924595" sldId="320"/>
        </pc:sldMkLst>
      </pc:sldChg>
      <pc:sldChg chg="add">
        <pc:chgData name="Kunik, Lars" userId="ef4b339d-91c1-4431-9844-5ca3e81c54ff" providerId="ADAL" clId="{0BB44054-3703-4C54-870F-D0401C52E42D}" dt="2025-04-20T18:02:18.147" v="102"/>
        <pc:sldMkLst>
          <pc:docMk/>
          <pc:sldMk cId="1807157820" sldId="321"/>
        </pc:sldMkLst>
      </pc:sldChg>
      <pc:sldChg chg="modSp add mod">
        <pc:chgData name="Kunik, Lars" userId="ef4b339d-91c1-4431-9844-5ca3e81c54ff" providerId="ADAL" clId="{0BB44054-3703-4C54-870F-D0401C52E42D}" dt="2025-04-20T18:07:14.647" v="235" actId="20577"/>
        <pc:sldMkLst>
          <pc:docMk/>
          <pc:sldMk cId="3900739737" sldId="322"/>
        </pc:sldMkLst>
      </pc:sldChg>
      <pc:sldChg chg="add del">
        <pc:chgData name="Kunik, Lars" userId="ef4b339d-91c1-4431-9844-5ca3e81c54ff" providerId="ADAL" clId="{0BB44054-3703-4C54-870F-D0401C52E42D}" dt="2025-04-20T18:04:55.736" v="170" actId="47"/>
        <pc:sldMkLst>
          <pc:docMk/>
          <pc:sldMk cId="4185628957" sldId="322"/>
        </pc:sldMkLst>
      </pc:sldChg>
      <pc:sldChg chg="modSp add mod">
        <pc:chgData name="Kunik, Lars" userId="ef4b339d-91c1-4431-9844-5ca3e81c54ff" providerId="ADAL" clId="{0BB44054-3703-4C54-870F-D0401C52E42D}" dt="2025-04-20T18:07:45.560" v="273" actId="20577"/>
        <pc:sldMkLst>
          <pc:docMk/>
          <pc:sldMk cId="3532222334" sldId="323"/>
        </pc:sldMkLst>
      </pc:sldChg>
      <pc:sldChg chg="modSp mod">
        <pc:chgData name="Kunik, Lars" userId="ef4b339d-91c1-4431-9844-5ca3e81c54ff" providerId="ADAL" clId="{0BB44054-3703-4C54-870F-D0401C52E42D}" dt="2025-04-28T07:42:49.723" v="361" actId="20577"/>
        <pc:sldMkLst>
          <pc:docMk/>
          <pc:sldMk cId="4102221508" sldId="327"/>
        </pc:sldMkLst>
        <pc:graphicFrameChg chg="mod modGraphic">
          <ac:chgData name="Kunik, Lars" userId="ef4b339d-91c1-4431-9844-5ca3e81c54ff" providerId="ADAL" clId="{0BB44054-3703-4C54-870F-D0401C52E42D}" dt="2025-04-28T07:42:49.723" v="361" actId="20577"/>
          <ac:graphicFrameMkLst>
            <pc:docMk/>
            <pc:sldMk cId="4102221508" sldId="327"/>
            <ac:graphicFrameMk id="5" creationId="{84FE42BF-545B-B288-E179-D3E30887A0E5}"/>
          </ac:graphicFrameMkLst>
        </pc:graphicFrameChg>
      </pc:sldChg>
      <pc:sldChg chg="add mod ord modShow">
        <pc:chgData name="Kunik, Lars" userId="ef4b339d-91c1-4431-9844-5ca3e81c54ff" providerId="ADAL" clId="{0BB44054-3703-4C54-870F-D0401C52E42D}" dt="2025-04-28T07:40:46.524" v="355"/>
        <pc:sldMkLst>
          <pc:docMk/>
          <pc:sldMk cId="3878910968" sldId="359"/>
        </pc:sldMkLst>
      </pc:sldChg>
      <pc:sldChg chg="modSp add mod ord modNotesTx">
        <pc:chgData name="Kunik, Lars" userId="ef4b339d-91c1-4431-9844-5ca3e81c54ff" providerId="ADAL" clId="{0BB44054-3703-4C54-870F-D0401C52E42D}" dt="2025-04-28T07:43:35.626" v="421" actId="20577"/>
        <pc:sldMkLst>
          <pc:docMk/>
          <pc:sldMk cId="3898018381" sldId="360"/>
        </pc:sldMkLst>
      </pc:sldChg>
    </pc:docChg>
  </pc:docChgLst>
  <pc:docChgLst>
    <pc:chgData name="de Bakker, Philip" userId="S::philip.de_bakker@student.reutlingen-university.de::da87f56e-ed00-42e3-b850-dc780f4865d5" providerId="AD" clId="Web-{1E155381-3977-8583-0A0E-28AC4A85CFCC}"/>
    <pc:docChg chg="modSld">
      <pc:chgData name="de Bakker, Philip" userId="S::philip.de_bakker@student.reutlingen-university.de::da87f56e-ed00-42e3-b850-dc780f4865d5" providerId="AD" clId="Web-{1E155381-3977-8583-0A0E-28AC4A85CFCC}" dt="2025-06-16T13:22:07.789" v="408" actId="1076"/>
      <pc:docMkLst>
        <pc:docMk/>
      </pc:docMkLst>
      <pc:sldChg chg="addSp delSp modSp">
        <pc:chgData name="de Bakker, Philip" userId="S::philip.de_bakker@student.reutlingen-university.de::da87f56e-ed00-42e3-b850-dc780f4865d5" providerId="AD" clId="Web-{1E155381-3977-8583-0A0E-28AC4A85CFCC}" dt="2025-06-16T13:22:07.789" v="408" actId="1076"/>
        <pc:sldMkLst>
          <pc:docMk/>
          <pc:sldMk cId="4130141768" sldId="380"/>
        </pc:sldMkLst>
        <pc:spChg chg="add mod">
          <ac:chgData name="de Bakker, Philip" userId="S::philip.de_bakker@student.reutlingen-university.de::da87f56e-ed00-42e3-b850-dc780f4865d5" providerId="AD" clId="Web-{1E155381-3977-8583-0A0E-28AC4A85CFCC}" dt="2025-06-16T13:09:41.185" v="19" actId="20577"/>
          <ac:spMkLst>
            <pc:docMk/>
            <pc:sldMk cId="4130141768" sldId="380"/>
            <ac:spMk id="10" creationId="{17CAFF21-96C5-10EF-C08A-3A865683256B}"/>
          </ac:spMkLst>
        </pc:spChg>
        <pc:spChg chg="add mod">
          <ac:chgData name="de Bakker, Philip" userId="S::philip.de_bakker@student.reutlingen-university.de::da87f56e-ed00-42e3-b850-dc780f4865d5" providerId="AD" clId="Web-{1E155381-3977-8583-0A0E-28AC4A85CFCC}" dt="2025-06-16T13:11:54.752" v="95" actId="20577"/>
          <ac:spMkLst>
            <pc:docMk/>
            <pc:sldMk cId="4130141768" sldId="380"/>
            <ac:spMk id="12" creationId="{9ECA3676-64B7-9F46-1C1E-3A22F3DF3414}"/>
          </ac:spMkLst>
        </pc:spChg>
        <pc:spChg chg="add mod">
          <ac:chgData name="de Bakker, Philip" userId="S::philip.de_bakker@student.reutlingen-university.de::da87f56e-ed00-42e3-b850-dc780f4865d5" providerId="AD" clId="Web-{1E155381-3977-8583-0A0E-28AC4A85CFCC}" dt="2025-06-16T13:12:08.143" v="104" actId="1076"/>
          <ac:spMkLst>
            <pc:docMk/>
            <pc:sldMk cId="4130141768" sldId="380"/>
            <ac:spMk id="13" creationId="{66F889C9-5ABF-4BF8-2C10-F14B09E44D89}"/>
          </ac:spMkLst>
        </pc:spChg>
        <pc:spChg chg="add mod">
          <ac:chgData name="de Bakker, Philip" userId="S::philip.de_bakker@student.reutlingen-university.de::da87f56e-ed00-42e3-b850-dc780f4865d5" providerId="AD" clId="Web-{1E155381-3977-8583-0A0E-28AC4A85CFCC}" dt="2025-06-16T13:22:07.789" v="408" actId="1076"/>
          <ac:spMkLst>
            <pc:docMk/>
            <pc:sldMk cId="4130141768" sldId="380"/>
            <ac:spMk id="14" creationId="{23D927AE-8147-D24D-DD55-B5AEB9502DF0}"/>
          </ac:spMkLst>
        </pc:spChg>
        <pc:cxnChg chg="add del">
          <ac:chgData name="de Bakker, Philip" userId="S::philip.de_bakker@student.reutlingen-university.de::da87f56e-ed00-42e3-b850-dc780f4865d5" providerId="AD" clId="Web-{1E155381-3977-8583-0A0E-28AC4A85CFCC}" dt="2025-06-16T13:07:25.681" v="1"/>
          <ac:cxnSpMkLst>
            <pc:docMk/>
            <pc:sldMk cId="4130141768" sldId="380"/>
            <ac:cxnSpMk id="6" creationId="{61555B46-F2F0-0364-15B8-60DDAF351EB0}"/>
          </ac:cxnSpMkLst>
        </pc:cxnChg>
        <pc:cxnChg chg="add del mod">
          <ac:chgData name="de Bakker, Philip" userId="S::philip.de_bakker@student.reutlingen-university.de::da87f56e-ed00-42e3-b850-dc780f4865d5" providerId="AD" clId="Web-{1E155381-3977-8583-0A0E-28AC4A85CFCC}" dt="2025-06-16T13:08:46.293" v="7"/>
          <ac:cxnSpMkLst>
            <pc:docMk/>
            <pc:sldMk cId="4130141768" sldId="380"/>
            <ac:cxnSpMk id="8" creationId="{12E19F64-0E32-4B98-89F3-A76471858E24}"/>
          </ac:cxnSpMkLst>
        </pc:cxnChg>
      </pc:sldChg>
    </pc:docChg>
  </pc:docChgLst>
  <pc:docChgLst>
    <pc:chgData name="Fahrner, Michelle" userId="S::michelle.fahrner@student.reutlingen-university.de::7672c29c-0219-4e1e-943d-44b255e75464" providerId="AD" clId="Web-{275B4D18-D00C-0C7D-8BF5-2BF044EDADCF}"/>
    <pc:docChg chg="modSld">
      <pc:chgData name="Fahrner, Michelle" userId="S::michelle.fahrner@student.reutlingen-university.de::7672c29c-0219-4e1e-943d-44b255e75464" providerId="AD" clId="Web-{275B4D18-D00C-0C7D-8BF5-2BF044EDADCF}" dt="2025-04-24T14:41:21.703" v="17"/>
      <pc:docMkLst>
        <pc:docMk/>
      </pc:docMkLst>
      <pc:sldChg chg="modSp">
        <pc:chgData name="Fahrner, Michelle" userId="S::michelle.fahrner@student.reutlingen-university.de::7672c29c-0219-4e1e-943d-44b255e75464" providerId="AD" clId="Web-{275B4D18-D00C-0C7D-8BF5-2BF044EDADCF}" dt="2025-04-24T14:41:21.703" v="17"/>
        <pc:sldMkLst>
          <pc:docMk/>
          <pc:sldMk cId="3900739737" sldId="322"/>
        </pc:sldMkLst>
      </pc:sldChg>
    </pc:docChg>
  </pc:docChgLst>
  <pc:docChgLst>
    <pc:chgData name="Fahrner, Michelle" userId="S::michelle.fahrner@student.reutlingen-university.de::7672c29c-0219-4e1e-943d-44b255e75464" providerId="AD" clId="Web-{9E6BD31F-3B89-3BC2-AE03-B052A927E29D}"/>
    <pc:docChg chg="modSld">
      <pc:chgData name="Fahrner, Michelle" userId="S::michelle.fahrner@student.reutlingen-university.de::7672c29c-0219-4e1e-943d-44b255e75464" providerId="AD" clId="Web-{9E6BD31F-3B89-3BC2-AE03-B052A927E29D}" dt="2025-04-24T14:43:39.738" v="53"/>
      <pc:docMkLst>
        <pc:docMk/>
      </pc:docMkLst>
      <pc:sldChg chg="modSp">
        <pc:chgData name="Fahrner, Michelle" userId="S::michelle.fahrner@student.reutlingen-university.de::7672c29c-0219-4e1e-943d-44b255e75464" providerId="AD" clId="Web-{9E6BD31F-3B89-3BC2-AE03-B052A927E29D}" dt="2025-04-24T14:43:39.738" v="53"/>
        <pc:sldMkLst>
          <pc:docMk/>
          <pc:sldMk cId="3900739737" sldId="322"/>
        </pc:sldMkLst>
      </pc:sldChg>
    </pc:docChg>
  </pc:docChgLst>
  <pc:docChgLst>
    <pc:chgData name="Kayatas, Sinem" userId="S::sinem.kayatas@student.reutlingen-university.de::5031fa3d-1ae0-41de-83a0-488c250e9385" providerId="AD" clId="Web-{2ED98000-C366-0825-1D32-98F527E95418}"/>
    <pc:docChg chg="modSld">
      <pc:chgData name="Kayatas, Sinem" userId="S::sinem.kayatas@student.reutlingen-university.de::5031fa3d-1ae0-41de-83a0-488c250e9385" providerId="AD" clId="Web-{2ED98000-C366-0825-1D32-98F527E95418}" dt="2025-06-13T08:37:05.142" v="19"/>
      <pc:docMkLst>
        <pc:docMk/>
      </pc:docMkLst>
      <pc:sldChg chg="modSp">
        <pc:chgData name="Kayatas, Sinem" userId="S::sinem.kayatas@student.reutlingen-university.de::5031fa3d-1ae0-41de-83a0-488c250e9385" providerId="AD" clId="Web-{2ED98000-C366-0825-1D32-98F527E95418}" dt="2025-06-13T08:37:05.142" v="19"/>
        <pc:sldMkLst>
          <pc:docMk/>
          <pc:sldMk cId="213898422" sldId="372"/>
        </pc:sldMkLst>
        <pc:graphicFrameChg chg="mod modGraphic">
          <ac:chgData name="Kayatas, Sinem" userId="S::sinem.kayatas@student.reutlingen-university.de::5031fa3d-1ae0-41de-83a0-488c250e9385" providerId="AD" clId="Web-{2ED98000-C366-0825-1D32-98F527E95418}" dt="2025-06-13T08:37:05.142" v="19"/>
          <ac:graphicFrameMkLst>
            <pc:docMk/>
            <pc:sldMk cId="213898422" sldId="372"/>
            <ac:graphicFrameMk id="6" creationId="{1D3A2490-465E-5CB4-B22D-FA3484613BFC}"/>
          </ac:graphicFrameMkLst>
        </pc:graphicFrameChg>
      </pc:sldChg>
    </pc:docChg>
  </pc:docChgLst>
  <pc:docChgLst>
    <pc:chgData name="Braun, Glen" userId="S::glen.braun@student.reutlingen-university.de::15f4bf44-f62f-4b95-be37-16385bc8444b" providerId="AD" clId="Web-{A504B8C2-9256-2840-3E24-D91FFC1535E8}"/>
    <pc:docChg chg="delSld modSection">
      <pc:chgData name="Braun, Glen" userId="S::glen.braun@student.reutlingen-university.de::15f4bf44-f62f-4b95-be37-16385bc8444b" providerId="AD" clId="Web-{A504B8C2-9256-2840-3E24-D91FFC1535E8}" dt="2025-04-14T17:33:28.303" v="0"/>
      <pc:docMkLst>
        <pc:docMk/>
      </pc:docMkLst>
      <pc:sldChg chg="del">
        <pc:chgData name="Braun, Glen" userId="S::glen.braun@student.reutlingen-university.de::15f4bf44-f62f-4b95-be37-16385bc8444b" providerId="AD" clId="Web-{A504B8C2-9256-2840-3E24-D91FFC1535E8}" dt="2025-04-14T17:33:28.303" v="0"/>
        <pc:sldMkLst>
          <pc:docMk/>
          <pc:sldMk cId="1695984069" sldId="355"/>
        </pc:sldMkLst>
      </pc:sldChg>
    </pc:docChg>
  </pc:docChgLst>
  <pc:docChgLst>
    <pc:chgData name="de Bakker, Philip" userId="S::philip.de_bakker@student.reutlingen-university.de::da87f56e-ed00-42e3-b850-dc780f4865d5" providerId="AD" clId="Web-{E3AF0BAD-5601-A4E4-D4E4-73934C3A2D2D}"/>
    <pc:docChg chg="modSld">
      <pc:chgData name="de Bakker, Philip" userId="S::philip.de_bakker@student.reutlingen-university.de::da87f56e-ed00-42e3-b850-dc780f4865d5" providerId="AD" clId="Web-{E3AF0BAD-5601-A4E4-D4E4-73934C3A2D2D}" dt="2025-06-16T13:06:13.111" v="39"/>
      <pc:docMkLst>
        <pc:docMk/>
      </pc:docMkLst>
      <pc:sldChg chg="addSp delSp modSp">
        <pc:chgData name="de Bakker, Philip" userId="S::philip.de_bakker@student.reutlingen-university.de::da87f56e-ed00-42e3-b850-dc780f4865d5" providerId="AD" clId="Web-{E3AF0BAD-5601-A4E4-D4E4-73934C3A2D2D}" dt="2025-06-16T13:06:13.111" v="39"/>
        <pc:sldMkLst>
          <pc:docMk/>
          <pc:sldMk cId="4130141768" sldId="380"/>
        </pc:sldMkLst>
        <pc:spChg chg="add del">
          <ac:chgData name="de Bakker, Philip" userId="S::philip.de_bakker@student.reutlingen-university.de::da87f56e-ed00-42e3-b850-dc780f4865d5" providerId="AD" clId="Web-{E3AF0BAD-5601-A4E4-D4E4-73934C3A2D2D}" dt="2025-06-16T13:02:04.921" v="23"/>
          <ac:spMkLst>
            <pc:docMk/>
            <pc:sldMk cId="4130141768" sldId="380"/>
            <ac:spMk id="10" creationId="{56D33ABD-DB26-AF5D-8F95-1B63CA753D01}"/>
          </ac:spMkLst>
        </pc:spChg>
        <pc:spChg chg="add del mod">
          <ac:chgData name="de Bakker, Philip" userId="S::philip.de_bakker@student.reutlingen-university.de::da87f56e-ed00-42e3-b850-dc780f4865d5" providerId="AD" clId="Web-{E3AF0BAD-5601-A4E4-D4E4-73934C3A2D2D}" dt="2025-06-16T13:06:13.111" v="39"/>
          <ac:spMkLst>
            <pc:docMk/>
            <pc:sldMk cId="4130141768" sldId="380"/>
            <ac:spMk id="12" creationId="{FA477BD3-20A5-4206-F50B-64395F268A6F}"/>
          </ac:spMkLst>
        </pc:spChg>
        <pc:picChg chg="add mod modCrop">
          <ac:chgData name="de Bakker, Philip" userId="S::philip.de_bakker@student.reutlingen-university.de::da87f56e-ed00-42e3-b850-dc780f4865d5" providerId="AD" clId="Web-{E3AF0BAD-5601-A4E4-D4E4-73934C3A2D2D}" dt="2025-06-16T13:05:10.982" v="28" actId="1076"/>
          <ac:picMkLst>
            <pc:docMk/>
            <pc:sldMk cId="4130141768" sldId="380"/>
            <ac:picMk id="5" creationId="{53BC03C4-2C58-2E2D-102D-6F63F6CD5B96}"/>
          </ac:picMkLst>
        </pc:picChg>
        <pc:picChg chg="add del mod">
          <ac:chgData name="de Bakker, Philip" userId="S::philip.de_bakker@student.reutlingen-university.de::da87f56e-ed00-42e3-b850-dc780f4865d5" providerId="AD" clId="Web-{E3AF0BAD-5601-A4E4-D4E4-73934C3A2D2D}" dt="2025-06-16T12:59:51.334" v="9"/>
          <ac:picMkLst>
            <pc:docMk/>
            <pc:sldMk cId="4130141768" sldId="380"/>
            <ac:picMk id="6" creationId="{53DD8946-BDE0-5A2E-3E28-C8896890BD27}"/>
          </ac:picMkLst>
        </pc:picChg>
        <pc:picChg chg="add mod">
          <ac:chgData name="de Bakker, Philip" userId="S::philip.de_bakker@student.reutlingen-university.de::da87f56e-ed00-42e3-b850-dc780f4865d5" providerId="AD" clId="Web-{E3AF0BAD-5601-A4E4-D4E4-73934C3A2D2D}" dt="2025-06-16T13:05:10.997" v="29" actId="1076"/>
          <ac:picMkLst>
            <pc:docMk/>
            <pc:sldMk cId="4130141768" sldId="380"/>
            <ac:picMk id="7" creationId="{90492F6C-F490-268F-94FA-069A4878CF17}"/>
          </ac:picMkLst>
        </pc:picChg>
        <pc:picChg chg="add del mod">
          <ac:chgData name="de Bakker, Philip" userId="S::philip.de_bakker@student.reutlingen-university.de::da87f56e-ed00-42e3-b850-dc780f4865d5" providerId="AD" clId="Web-{E3AF0BAD-5601-A4E4-D4E4-73934C3A2D2D}" dt="2025-06-16T13:00:30.587" v="16"/>
          <ac:picMkLst>
            <pc:docMk/>
            <pc:sldMk cId="4130141768" sldId="380"/>
            <ac:picMk id="8" creationId="{C886BF73-359E-9528-23A7-E36B2850BF08}"/>
          </ac:picMkLst>
        </pc:picChg>
        <pc:picChg chg="add mod">
          <ac:chgData name="de Bakker, Philip" userId="S::philip.de_bakker@student.reutlingen-university.de::da87f56e-ed00-42e3-b850-dc780f4865d5" providerId="AD" clId="Web-{E3AF0BAD-5601-A4E4-D4E4-73934C3A2D2D}" dt="2025-06-16T13:05:10.997" v="30" actId="1076"/>
          <ac:picMkLst>
            <pc:docMk/>
            <pc:sldMk cId="4130141768" sldId="380"/>
            <ac:picMk id="9" creationId="{B7534CF9-53AD-8EA6-49FC-914E5DD3E8EB}"/>
          </ac:picMkLst>
        </pc:picChg>
        <pc:picChg chg="add mod">
          <ac:chgData name="de Bakker, Philip" userId="S::philip.de_bakker@student.reutlingen-university.de::da87f56e-ed00-42e3-b850-dc780f4865d5" providerId="AD" clId="Web-{E3AF0BAD-5601-A4E4-D4E4-73934C3A2D2D}" dt="2025-06-16T13:05:04.419" v="27" actId="1076"/>
          <ac:picMkLst>
            <pc:docMk/>
            <pc:sldMk cId="4130141768" sldId="380"/>
            <ac:picMk id="11" creationId="{7CFAB978-D6D1-94F0-9BCD-F8A62358ACE1}"/>
          </ac:picMkLst>
        </pc:picChg>
      </pc:sldChg>
    </pc:docChg>
  </pc:docChgLst>
  <pc:docChgLst>
    <pc:chgData name="Fahrner, Michelle" userId="S::michelle.fahrner@student.reutlingen-university.de::7672c29c-0219-4e1e-943d-44b255e75464" providerId="AD" clId="Web-{49C7A623-6BC9-2466-FC85-7D47D46EBD84}"/>
    <pc:docChg chg="modSld">
      <pc:chgData name="Fahrner, Michelle" userId="S::michelle.fahrner@student.reutlingen-university.de::7672c29c-0219-4e1e-943d-44b255e75464" providerId="AD" clId="Web-{49C7A623-6BC9-2466-FC85-7D47D46EBD84}" dt="2025-04-23T17:25:22.933" v="18" actId="20577"/>
      <pc:docMkLst>
        <pc:docMk/>
      </pc:docMkLst>
      <pc:sldChg chg="modSp">
        <pc:chgData name="Fahrner, Michelle" userId="S::michelle.fahrner@student.reutlingen-university.de::7672c29c-0219-4e1e-943d-44b255e75464" providerId="AD" clId="Web-{49C7A623-6BC9-2466-FC85-7D47D46EBD84}" dt="2025-04-23T17:24:06.244" v="1" actId="20577"/>
        <pc:sldMkLst>
          <pc:docMk/>
          <pc:sldMk cId="3901731446" sldId="317"/>
        </pc:sldMkLst>
        <pc:spChg chg="mod">
          <ac:chgData name="Fahrner, Michelle" userId="S::michelle.fahrner@student.reutlingen-university.de::7672c29c-0219-4e1e-943d-44b255e75464" providerId="AD" clId="Web-{49C7A623-6BC9-2466-FC85-7D47D46EBD84}" dt="2025-04-23T17:24:06.244" v="1" actId="20577"/>
          <ac:spMkLst>
            <pc:docMk/>
            <pc:sldMk cId="3901731446" sldId="317"/>
            <ac:spMk id="5" creationId="{2D5A7C0F-30F4-73A2-F160-4626175489E8}"/>
          </ac:spMkLst>
        </pc:spChg>
      </pc:sldChg>
      <pc:sldChg chg="modSp">
        <pc:chgData name="Fahrner, Michelle" userId="S::michelle.fahrner@student.reutlingen-university.de::7672c29c-0219-4e1e-943d-44b255e75464" providerId="AD" clId="Web-{49C7A623-6BC9-2466-FC85-7D47D46EBD84}" dt="2025-04-23T17:25:22.933" v="18" actId="20577"/>
        <pc:sldMkLst>
          <pc:docMk/>
          <pc:sldMk cId="1297772752" sldId="319"/>
        </pc:sldMkLst>
      </pc:sldChg>
      <pc:sldChg chg="modSp">
        <pc:chgData name="Fahrner, Michelle" userId="S::michelle.fahrner@student.reutlingen-university.de::7672c29c-0219-4e1e-943d-44b255e75464" providerId="AD" clId="Web-{49C7A623-6BC9-2466-FC85-7D47D46EBD84}" dt="2025-04-23T17:25:06.542" v="7" actId="20577"/>
        <pc:sldMkLst>
          <pc:docMk/>
          <pc:sldMk cId="3900739737" sldId="322"/>
        </pc:sldMkLst>
      </pc:sldChg>
    </pc:docChg>
  </pc:docChgLst>
  <pc:docChgLst>
    <pc:chgData name="Kayatas, Sinem" userId="S::sinem.kayatas@student.reutlingen-university.de::5031fa3d-1ae0-41de-83a0-488c250e9385" providerId="AD" clId="Web-{184F658C-D102-9CD9-0786-B1888F21301E}"/>
    <pc:docChg chg="modSld">
      <pc:chgData name="Kayatas, Sinem" userId="S::sinem.kayatas@student.reutlingen-university.de::5031fa3d-1ae0-41de-83a0-488c250e9385" providerId="AD" clId="Web-{184F658C-D102-9CD9-0786-B1888F21301E}" dt="2025-04-24T14:32:48.105" v="1"/>
      <pc:docMkLst>
        <pc:docMk/>
      </pc:docMkLst>
      <pc:sldChg chg="modSp">
        <pc:chgData name="Kayatas, Sinem" userId="S::sinem.kayatas@student.reutlingen-university.de::5031fa3d-1ae0-41de-83a0-488c250e9385" providerId="AD" clId="Web-{184F658C-D102-9CD9-0786-B1888F21301E}" dt="2025-04-24T14:32:48.105" v="1"/>
        <pc:sldMkLst>
          <pc:docMk/>
          <pc:sldMk cId="3900739737" sldId="322"/>
        </pc:sldMkLst>
      </pc:sldChg>
    </pc:docChg>
  </pc:docChgLst>
  <pc:docChgLst>
    <pc:chgData name="Braun, Glen" userId="15f4bf44-f62f-4b95-be37-16385bc8444b" providerId="ADAL" clId="{D8AD68ED-B40D-374C-AC33-6582E804FC9A}"/>
    <pc:docChg chg="undo custSel addSld modSld">
      <pc:chgData name="Braun, Glen" userId="15f4bf44-f62f-4b95-be37-16385bc8444b" providerId="ADAL" clId="{D8AD68ED-B40D-374C-AC33-6582E804FC9A}" dt="2025-05-20T13:46:50.077" v="213" actId="20577"/>
      <pc:docMkLst>
        <pc:docMk/>
      </pc:docMkLst>
      <pc:sldChg chg="delSp modSp mod modCm">
        <pc:chgData name="Braun, Glen" userId="15f4bf44-f62f-4b95-be37-16385bc8444b" providerId="ADAL" clId="{D8AD68ED-B40D-374C-AC33-6582E804FC9A}" dt="2025-05-20T13:46:50.077" v="213" actId="20577"/>
        <pc:sldMkLst>
          <pc:docMk/>
          <pc:sldMk cId="1791208972" sldId="36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Braun, Glen" userId="15f4bf44-f62f-4b95-be37-16385bc8444b" providerId="ADAL" clId="{D8AD68ED-B40D-374C-AC33-6582E804FC9A}" dt="2025-05-20T13:43:47.224" v="81" actId="20577"/>
              <pc2:cmMkLst xmlns:pc2="http://schemas.microsoft.com/office/powerpoint/2019/9/main/command">
                <pc:docMk/>
                <pc:sldMk cId="1791208972" sldId="363"/>
                <pc2:cmMk id="{924A648B-1EF9-4F8F-A4C4-3E78FA5F4D7F}"/>
              </pc2:cmMkLst>
            </pc226:cmChg>
          </p:ext>
        </pc:extLst>
      </pc:sldChg>
      <pc:sldChg chg="delSp mod">
        <pc:chgData name="Braun, Glen" userId="15f4bf44-f62f-4b95-be37-16385bc8444b" providerId="ADAL" clId="{D8AD68ED-B40D-374C-AC33-6582E804FC9A}" dt="2025-05-20T13:44:56.606" v="87" actId="478"/>
        <pc:sldMkLst>
          <pc:docMk/>
          <pc:sldMk cId="324916847" sldId="364"/>
        </pc:sldMkLst>
      </pc:sldChg>
      <pc:sldChg chg="delSp mod">
        <pc:chgData name="Braun, Glen" userId="15f4bf44-f62f-4b95-be37-16385bc8444b" providerId="ADAL" clId="{D8AD68ED-B40D-374C-AC33-6582E804FC9A}" dt="2025-05-20T13:44:51.395" v="85" actId="478"/>
        <pc:sldMkLst>
          <pc:docMk/>
          <pc:sldMk cId="1941106277" sldId="369"/>
        </pc:sldMkLst>
      </pc:sldChg>
      <pc:sldChg chg="delSp mod">
        <pc:chgData name="Braun, Glen" userId="15f4bf44-f62f-4b95-be37-16385bc8444b" providerId="ADAL" clId="{D8AD68ED-B40D-374C-AC33-6582E804FC9A}" dt="2025-05-20T13:44:46.206" v="84" actId="478"/>
        <pc:sldMkLst>
          <pc:docMk/>
          <pc:sldMk cId="262973600" sldId="370"/>
        </pc:sldMkLst>
      </pc:sldChg>
      <pc:sldChg chg="delSp mod">
        <pc:chgData name="Braun, Glen" userId="15f4bf44-f62f-4b95-be37-16385bc8444b" providerId="ADAL" clId="{D8AD68ED-B40D-374C-AC33-6582E804FC9A}" dt="2025-05-20T13:44:38.310" v="83" actId="478"/>
        <pc:sldMkLst>
          <pc:docMk/>
          <pc:sldMk cId="508685445" sldId="371"/>
        </pc:sldMkLst>
      </pc:sldChg>
      <pc:sldChg chg="delSp mod">
        <pc:chgData name="Braun, Glen" userId="15f4bf44-f62f-4b95-be37-16385bc8444b" providerId="ADAL" clId="{D8AD68ED-B40D-374C-AC33-6582E804FC9A}" dt="2025-05-20T13:44:20.230" v="82" actId="478"/>
        <pc:sldMkLst>
          <pc:docMk/>
          <pc:sldMk cId="3646581106" sldId="372"/>
        </pc:sldMkLst>
      </pc:sldChg>
      <pc:sldChg chg="delSp mod">
        <pc:chgData name="Braun, Glen" userId="15f4bf44-f62f-4b95-be37-16385bc8444b" providerId="ADAL" clId="{D8AD68ED-B40D-374C-AC33-6582E804FC9A}" dt="2025-05-20T13:44:54.317" v="86" actId="478"/>
        <pc:sldMkLst>
          <pc:docMk/>
          <pc:sldMk cId="1364893105" sldId="373"/>
        </pc:sldMkLst>
      </pc:sldChg>
      <pc:sldChg chg="addSp delSp modSp add mod">
        <pc:chgData name="Braun, Glen" userId="15f4bf44-f62f-4b95-be37-16385bc8444b" providerId="ADAL" clId="{D8AD68ED-B40D-374C-AC33-6582E804FC9A}" dt="2025-05-20T13:42:15.922" v="78" actId="20577"/>
        <pc:sldMkLst>
          <pc:docMk/>
          <pc:sldMk cId="1909514280" sldId="374"/>
        </pc:sldMkLst>
      </pc:sldChg>
    </pc:docChg>
  </pc:docChgLst>
  <pc:docChgLst>
    <pc:chgData name="Willig, Katharina" userId="S::katharina.willig@student.reutlingen-university.de::3c0ab8a1-9bbb-4e0e-aa5f-880623f24d8c" providerId="AD" clId="Web-{F89E7FB7-CAC6-68DC-F345-06457A123F46}"/>
    <pc:docChg chg="modSld">
      <pc:chgData name="Willig, Katharina" userId="S::katharina.willig@student.reutlingen-university.de::3c0ab8a1-9bbb-4e0e-aa5f-880623f24d8c" providerId="AD" clId="Web-{F89E7FB7-CAC6-68DC-F345-06457A123F46}" dt="2025-05-20T12:54:18.025" v="43" actId="20577"/>
      <pc:docMkLst>
        <pc:docMk/>
      </pc:docMkLst>
      <pc:sldChg chg="modSp">
        <pc:chgData name="Willig, Katharina" userId="S::katharina.willig@student.reutlingen-university.de::3c0ab8a1-9bbb-4e0e-aa5f-880623f24d8c" providerId="AD" clId="Web-{F89E7FB7-CAC6-68DC-F345-06457A123F46}" dt="2025-05-20T12:50:10.799" v="1" actId="20577"/>
        <pc:sldMkLst>
          <pc:docMk/>
          <pc:sldMk cId="324916847" sldId="364"/>
        </pc:sldMkLst>
      </pc:sldChg>
      <pc:sldChg chg="addSp modSp">
        <pc:chgData name="Willig, Katharina" userId="S::katharina.willig@student.reutlingen-university.de::3c0ab8a1-9bbb-4e0e-aa5f-880623f24d8c" providerId="AD" clId="Web-{F89E7FB7-CAC6-68DC-F345-06457A123F46}" dt="2025-05-20T12:52:00.536" v="9" actId="1076"/>
        <pc:sldMkLst>
          <pc:docMk/>
          <pc:sldMk cId="1941106277" sldId="369"/>
        </pc:sldMkLst>
      </pc:sldChg>
      <pc:sldChg chg="modSp">
        <pc:chgData name="Willig, Katharina" userId="S::katharina.willig@student.reutlingen-university.de::3c0ab8a1-9bbb-4e0e-aa5f-880623f24d8c" providerId="AD" clId="Web-{F89E7FB7-CAC6-68DC-F345-06457A123F46}" dt="2025-05-20T12:53:49.946" v="25" actId="20577"/>
        <pc:sldMkLst>
          <pc:docMk/>
          <pc:sldMk cId="508685445" sldId="371"/>
        </pc:sldMkLst>
      </pc:sldChg>
      <pc:sldChg chg="modSp">
        <pc:chgData name="Willig, Katharina" userId="S::katharina.willig@student.reutlingen-university.de::3c0ab8a1-9bbb-4e0e-aa5f-880623f24d8c" providerId="AD" clId="Web-{F89E7FB7-CAC6-68DC-F345-06457A123F46}" dt="2025-05-20T12:54:18.025" v="43" actId="20577"/>
        <pc:sldMkLst>
          <pc:docMk/>
          <pc:sldMk cId="3646581106" sldId="372"/>
        </pc:sldMkLst>
      </pc:sldChg>
      <pc:sldChg chg="delSp">
        <pc:chgData name="Willig, Katharina" userId="S::katharina.willig@student.reutlingen-university.de::3c0ab8a1-9bbb-4e0e-aa5f-880623f24d8c" providerId="AD" clId="Web-{F89E7FB7-CAC6-68DC-F345-06457A123F46}" dt="2025-05-20T12:50:48.534" v="2"/>
        <pc:sldMkLst>
          <pc:docMk/>
          <pc:sldMk cId="1364893105" sldId="373"/>
        </pc:sldMkLst>
      </pc:sldChg>
    </pc:docChg>
  </pc:docChgLst>
  <pc:docChgLst>
    <pc:chgData name="de Bakker, Philip" userId="S::philip.de_bakker@student.reutlingen-university.de::da87f56e-ed00-42e3-b850-dc780f4865d5" providerId="AD" clId="Web-{A827986D-234E-B46A-C753-EF0C7DCFFF09}"/>
    <pc:docChg chg="addSld modSld modSection">
      <pc:chgData name="de Bakker, Philip" userId="S::philip.de_bakker@student.reutlingen-university.de::da87f56e-ed00-42e3-b850-dc780f4865d5" providerId="AD" clId="Web-{A827986D-234E-B46A-C753-EF0C7DCFFF09}" dt="2025-06-16T11:37:12.765" v="13" actId="20577"/>
      <pc:docMkLst>
        <pc:docMk/>
      </pc:docMkLst>
      <pc:sldChg chg="modSp add replId">
        <pc:chgData name="de Bakker, Philip" userId="S::philip.de_bakker@student.reutlingen-university.de::da87f56e-ed00-42e3-b850-dc780f4865d5" providerId="AD" clId="Web-{A827986D-234E-B46A-C753-EF0C7DCFFF09}" dt="2025-06-16T11:37:12.765" v="13" actId="20577"/>
        <pc:sldMkLst>
          <pc:docMk/>
          <pc:sldMk cId="4130141768" sldId="380"/>
        </pc:sldMkLst>
        <pc:spChg chg="mod">
          <ac:chgData name="de Bakker, Philip" userId="S::philip.de_bakker@student.reutlingen-university.de::da87f56e-ed00-42e3-b850-dc780f4865d5" providerId="AD" clId="Web-{A827986D-234E-B46A-C753-EF0C7DCFFF09}" dt="2025-06-16T11:37:12.765" v="13" actId="20577"/>
          <ac:spMkLst>
            <pc:docMk/>
            <pc:sldMk cId="4130141768" sldId="380"/>
            <ac:spMk id="2" creationId="{EA2A299C-CDA1-D0B1-8A58-EB24CA2A0340}"/>
          </ac:spMkLst>
        </pc:spChg>
      </pc:sldChg>
    </pc:docChg>
  </pc:docChgLst>
  <pc:docChgLst>
    <pc:chgData name="de Bakker, Philip" userId="S::philip.de_bakker@student.reutlingen-university.de::da87f56e-ed00-42e3-b850-dc780f4865d5" providerId="AD" clId="Web-{9A304470-56CC-F171-5478-F73B326E288E}"/>
    <pc:docChg chg="modSld">
      <pc:chgData name="de Bakker, Philip" userId="S::philip.de_bakker@student.reutlingen-university.de::da87f56e-ed00-42e3-b850-dc780f4865d5" providerId="AD" clId="Web-{9A304470-56CC-F171-5478-F73B326E288E}" dt="2025-04-27T14:53:06.695" v="198" actId="20577"/>
      <pc:docMkLst>
        <pc:docMk/>
      </pc:docMkLst>
      <pc:sldChg chg="modSp">
        <pc:chgData name="de Bakker, Philip" userId="S::philip.de_bakker@student.reutlingen-university.de::da87f56e-ed00-42e3-b850-dc780f4865d5" providerId="AD" clId="Web-{9A304470-56CC-F171-5478-F73B326E288E}" dt="2025-04-27T14:27:13.646" v="52" actId="20577"/>
        <pc:sldMkLst>
          <pc:docMk/>
          <pc:sldMk cId="2300265413" sldId="315"/>
        </pc:sldMkLst>
      </pc:sldChg>
      <pc:sldChg chg="addSp delSp modSp">
        <pc:chgData name="de Bakker, Philip" userId="S::philip.de_bakker@student.reutlingen-university.de::da87f56e-ed00-42e3-b850-dc780f4865d5" providerId="AD" clId="Web-{9A304470-56CC-F171-5478-F73B326E288E}" dt="2025-04-27T14:53:06.695" v="198" actId="20577"/>
        <pc:sldMkLst>
          <pc:docMk/>
          <pc:sldMk cId="1807157820" sldId="321"/>
        </pc:sldMkLst>
      </pc:sldChg>
    </pc:docChg>
  </pc:docChgLst>
  <pc:docChgLst>
    <pc:chgData name="Willig, Katharina" userId="S::katharina.willig@student.reutlingen-university.de::3c0ab8a1-9bbb-4e0e-aa5f-880623f24d8c" providerId="AD" clId="Web-{193B1CC4-41C6-9A6D-3A91-D4AC937E1BCA}"/>
    <pc:docChg chg="addSld modSld sldOrd modSection">
      <pc:chgData name="Willig, Katharina" userId="S::katharina.willig@student.reutlingen-university.de::3c0ab8a1-9bbb-4e0e-aa5f-880623f24d8c" providerId="AD" clId="Web-{193B1CC4-41C6-9A6D-3A91-D4AC937E1BCA}" dt="2025-05-20T11:37:11.131" v="1001" actId="1076"/>
      <pc:docMkLst>
        <pc:docMk/>
      </pc:docMkLst>
      <pc:sldChg chg="addSp modSp">
        <pc:chgData name="Willig, Katharina" userId="S::katharina.willig@student.reutlingen-university.de::3c0ab8a1-9bbb-4e0e-aa5f-880623f24d8c" providerId="AD" clId="Web-{193B1CC4-41C6-9A6D-3A91-D4AC937E1BCA}" dt="2025-05-20T10:40:16.316" v="349" actId="20577"/>
        <pc:sldMkLst>
          <pc:docMk/>
          <pc:sldMk cId="324916847" sldId="364"/>
        </pc:sldMkLst>
      </pc:sldChg>
      <pc:sldChg chg="addSp delSp modSp add replId">
        <pc:chgData name="Willig, Katharina" userId="S::katharina.willig@student.reutlingen-university.de::3c0ab8a1-9bbb-4e0e-aa5f-880623f24d8c" providerId="AD" clId="Web-{193B1CC4-41C6-9A6D-3A91-D4AC937E1BCA}" dt="2025-05-20T10:46:19.721" v="580" actId="1076"/>
        <pc:sldMkLst>
          <pc:docMk/>
          <pc:sldMk cId="1941106277" sldId="369"/>
        </pc:sldMkLst>
      </pc:sldChg>
      <pc:sldChg chg="delSp modSp add replId">
        <pc:chgData name="Willig, Katharina" userId="S::katharina.willig@student.reutlingen-university.de::3c0ab8a1-9bbb-4e0e-aa5f-880623f24d8c" providerId="AD" clId="Web-{193B1CC4-41C6-9A6D-3A91-D4AC937E1BCA}" dt="2025-05-20T10:46:48.003" v="589" actId="1076"/>
        <pc:sldMkLst>
          <pc:docMk/>
          <pc:sldMk cId="262973600" sldId="370"/>
        </pc:sldMkLst>
      </pc:sldChg>
      <pc:sldChg chg="addSp delSp modSp add ord replId">
        <pc:chgData name="Willig, Katharina" userId="S::katharina.willig@student.reutlingen-university.de::3c0ab8a1-9bbb-4e0e-aa5f-880623f24d8c" providerId="AD" clId="Web-{193B1CC4-41C6-9A6D-3A91-D4AC937E1BCA}" dt="2025-05-20T11:37:11.131" v="1001" actId="1076"/>
        <pc:sldMkLst>
          <pc:docMk/>
          <pc:sldMk cId="508685445" sldId="371"/>
        </pc:sldMkLst>
      </pc:sldChg>
      <pc:sldChg chg="addSp delSp modSp add replId">
        <pc:chgData name="Willig, Katharina" userId="S::katharina.willig@student.reutlingen-university.de::3c0ab8a1-9bbb-4e0e-aa5f-880623f24d8c" providerId="AD" clId="Web-{193B1CC4-41C6-9A6D-3A91-D4AC937E1BCA}" dt="2025-05-20T11:36:20.864" v="977" actId="1076"/>
        <pc:sldMkLst>
          <pc:docMk/>
          <pc:sldMk cId="3646581106" sldId="372"/>
        </pc:sldMkLst>
      </pc:sldChg>
    </pc:docChg>
  </pc:docChgLst>
  <pc:docChgLst>
    <pc:chgData name="Erman, Dominik" userId="S::dominik.erman@student.reutlingen-university.de::4fb193da-0ad7-4eb0-a496-4da35b94c70c" providerId="AD" clId="Web-{7F43787D-2A91-ADC3-F6A0-4839446A0907}"/>
    <pc:docChg chg="modSld">
      <pc:chgData name="Erman, Dominik" userId="S::dominik.erman@student.reutlingen-university.de::4fb193da-0ad7-4eb0-a496-4da35b94c70c" providerId="AD" clId="Web-{7F43787D-2A91-ADC3-F6A0-4839446A0907}" dt="2025-04-28T10:37:33.911" v="21" actId="1076"/>
      <pc:docMkLst>
        <pc:docMk/>
      </pc:docMkLst>
      <pc:sldChg chg="addSp modSp">
        <pc:chgData name="Erman, Dominik" userId="S::dominik.erman@student.reutlingen-university.de::4fb193da-0ad7-4eb0-a496-4da35b94c70c" providerId="AD" clId="Web-{7F43787D-2A91-ADC3-F6A0-4839446A0907}" dt="2025-04-28T10:37:33.911" v="21" actId="1076"/>
        <pc:sldMkLst>
          <pc:docMk/>
          <pc:sldMk cId="893567823" sldId="357"/>
        </pc:sldMkLst>
      </pc:sldChg>
      <pc:sldChg chg="addSp delSp modSp">
        <pc:chgData name="Erman, Dominik" userId="S::dominik.erman@student.reutlingen-university.de::4fb193da-0ad7-4eb0-a496-4da35b94c70c" providerId="AD" clId="Web-{7F43787D-2A91-ADC3-F6A0-4839446A0907}" dt="2025-04-28T10:37:14.519" v="20" actId="14100"/>
        <pc:sldMkLst>
          <pc:docMk/>
          <pc:sldMk cId="3115885136" sldId="358"/>
        </pc:sldMkLst>
      </pc:sldChg>
    </pc:docChg>
  </pc:docChgLst>
  <pc:docChgLst>
    <pc:chgData name="Kayatas, Sinem" userId="S::sinem.kayatas@student.reutlingen-university.de::5031fa3d-1ae0-41de-83a0-488c250e9385" providerId="AD" clId="Web-{A926F0C7-6473-C0D2-077E-54C2585F6696}"/>
    <pc:docChg chg="modSld">
      <pc:chgData name="Kayatas, Sinem" userId="S::sinem.kayatas@student.reutlingen-university.de::5031fa3d-1ae0-41de-83a0-488c250e9385" providerId="AD" clId="Web-{A926F0C7-6473-C0D2-077E-54C2585F6696}" dt="2025-06-13T11:15:35.522" v="13" actId="20577"/>
      <pc:docMkLst>
        <pc:docMk/>
      </pc:docMkLst>
      <pc:sldChg chg="modSp">
        <pc:chgData name="Kayatas, Sinem" userId="S::sinem.kayatas@student.reutlingen-university.de::5031fa3d-1ae0-41de-83a0-488c250e9385" providerId="AD" clId="Web-{A926F0C7-6473-C0D2-077E-54C2585F6696}" dt="2025-06-13T11:15:35.522" v="13" actId="20577"/>
        <pc:sldMkLst>
          <pc:docMk/>
          <pc:sldMk cId="3153019028" sldId="371"/>
        </pc:sldMkLst>
        <pc:spChg chg="mod">
          <ac:chgData name="Kayatas, Sinem" userId="S::sinem.kayatas@student.reutlingen-university.de::5031fa3d-1ae0-41de-83a0-488c250e9385" providerId="AD" clId="Web-{A926F0C7-6473-C0D2-077E-54C2585F6696}" dt="2025-06-13T11:15:35.522" v="13" actId="20577"/>
          <ac:spMkLst>
            <pc:docMk/>
            <pc:sldMk cId="3153019028" sldId="371"/>
            <ac:spMk id="15" creationId="{3A7E13D4-EA4D-B2AF-A9F2-F46334186860}"/>
          </ac:spMkLst>
        </pc:spChg>
      </pc:sldChg>
    </pc:docChg>
  </pc:docChgLst>
  <pc:docChgLst>
    <pc:chgData name="Erman, Dominik" userId="S::dominik.erman@student.reutlingen-university.de::4fb193da-0ad7-4eb0-a496-4da35b94c70c" providerId="AD" clId="Web-{F8A4BA1D-4F10-CB78-492C-4C32FC127F40}"/>
    <pc:docChg chg="addSld modSld modSection">
      <pc:chgData name="Erman, Dominik" userId="S::dominik.erman@student.reutlingen-university.de::4fb193da-0ad7-4eb0-a496-4da35b94c70c" providerId="AD" clId="Web-{F8A4BA1D-4F10-CB78-492C-4C32FC127F40}" dt="2025-06-15T23:03:43.889" v="845" actId="20577"/>
      <pc:docMkLst>
        <pc:docMk/>
      </pc:docMkLst>
      <pc:sldChg chg="addSp modSp new">
        <pc:chgData name="Erman, Dominik" userId="S::dominik.erman@student.reutlingen-university.de::4fb193da-0ad7-4eb0-a496-4da35b94c70c" providerId="AD" clId="Web-{F8A4BA1D-4F10-CB78-492C-4C32FC127F40}" dt="2025-06-15T23:03:43.889" v="845" actId="20577"/>
        <pc:sldMkLst>
          <pc:docMk/>
          <pc:sldMk cId="2478897744" sldId="376"/>
        </pc:sldMkLst>
        <pc:spChg chg="mod">
          <ac:chgData name="Erman, Dominik" userId="S::dominik.erman@student.reutlingen-university.de::4fb193da-0ad7-4eb0-a496-4da35b94c70c" providerId="AD" clId="Web-{F8A4BA1D-4F10-CB78-492C-4C32FC127F40}" dt="2025-06-15T21:44:38.152" v="13" actId="20577"/>
          <ac:spMkLst>
            <pc:docMk/>
            <pc:sldMk cId="2478897744" sldId="376"/>
            <ac:spMk id="2" creationId="{247722F1-27E8-EC78-67CA-0B322C8366D8}"/>
          </ac:spMkLst>
        </pc:spChg>
        <pc:spChg chg="add mod">
          <ac:chgData name="Erman, Dominik" userId="S::dominik.erman@student.reutlingen-university.de::4fb193da-0ad7-4eb0-a496-4da35b94c70c" providerId="AD" clId="Web-{F8A4BA1D-4F10-CB78-492C-4C32FC127F40}" dt="2025-06-15T23:03:43.889" v="845" actId="20577"/>
          <ac:spMkLst>
            <pc:docMk/>
            <pc:sldMk cId="2478897744" sldId="376"/>
            <ac:spMk id="6" creationId="{23BB9372-518F-B5DC-363C-7320792E848A}"/>
          </ac:spMkLst>
        </pc:spChg>
        <pc:picChg chg="add mod">
          <ac:chgData name="Erman, Dominik" userId="S::dominik.erman@student.reutlingen-university.de::4fb193da-0ad7-4eb0-a496-4da35b94c70c" providerId="AD" clId="Web-{F8A4BA1D-4F10-CB78-492C-4C32FC127F40}" dt="2025-06-15T23:02:23.261" v="724" actId="1076"/>
          <ac:picMkLst>
            <pc:docMk/>
            <pc:sldMk cId="2478897744" sldId="376"/>
            <ac:picMk id="5" creationId="{042BFD54-5FF6-46AE-42FA-259B308A07B6}"/>
          </ac:picMkLst>
        </pc:picChg>
      </pc:sldChg>
      <pc:sldChg chg="addSp modSp add replId">
        <pc:chgData name="Erman, Dominik" userId="S::dominik.erman@student.reutlingen-university.de::4fb193da-0ad7-4eb0-a496-4da35b94c70c" providerId="AD" clId="Web-{F8A4BA1D-4F10-CB78-492C-4C32FC127F40}" dt="2025-06-15T22:47:50.842" v="465" actId="1076"/>
        <pc:sldMkLst>
          <pc:docMk/>
          <pc:sldMk cId="3190829872" sldId="377"/>
        </pc:sldMkLst>
        <pc:spChg chg="mod">
          <ac:chgData name="Erman, Dominik" userId="S::dominik.erman@student.reutlingen-university.de::4fb193da-0ad7-4eb0-a496-4da35b94c70c" providerId="AD" clId="Web-{F8A4BA1D-4F10-CB78-492C-4C32FC127F40}" dt="2025-06-15T22:40:39.323" v="23" actId="20577"/>
          <ac:spMkLst>
            <pc:docMk/>
            <pc:sldMk cId="3190829872" sldId="377"/>
            <ac:spMk id="2" creationId="{A975B828-E7F5-B0C1-F629-A68315CF7BF1}"/>
          </ac:spMkLst>
        </pc:spChg>
        <pc:spChg chg="mod">
          <ac:chgData name="Erman, Dominik" userId="S::dominik.erman@student.reutlingen-university.de::4fb193da-0ad7-4eb0-a496-4da35b94c70c" providerId="AD" clId="Web-{F8A4BA1D-4F10-CB78-492C-4C32FC127F40}" dt="2025-06-15T22:47:43.295" v="463" actId="20577"/>
          <ac:spMkLst>
            <pc:docMk/>
            <pc:sldMk cId="3190829872" sldId="377"/>
            <ac:spMk id="6" creationId="{7F9AAEFA-EE28-5612-0179-3B66094232F5}"/>
          </ac:spMkLst>
        </pc:spChg>
        <pc:picChg chg="add mod modCrop">
          <ac:chgData name="Erman, Dominik" userId="S::dominik.erman@student.reutlingen-university.de::4fb193da-0ad7-4eb0-a496-4da35b94c70c" providerId="AD" clId="Web-{F8A4BA1D-4F10-CB78-492C-4C32FC127F40}" dt="2025-06-15T22:47:50.842" v="465" actId="1076"/>
          <ac:picMkLst>
            <pc:docMk/>
            <pc:sldMk cId="3190829872" sldId="377"/>
            <ac:picMk id="5" creationId="{5B4B8EF1-B321-BA7C-E7DE-EAB165DB82B9}"/>
          </ac:picMkLst>
        </pc:picChg>
      </pc:sldChg>
    </pc:docChg>
  </pc:docChgLst>
  <pc:docChgLst>
    <pc:chgData name="Fahrner, Michelle" userId="7672c29c-0219-4e1e-943d-44b255e75464" providerId="ADAL" clId="{D2CF8EE5-336E-2941-9B5D-654950CE7209}"/>
    <pc:docChg chg="undo custSel addSld delSld modSld modSection">
      <pc:chgData name="Fahrner, Michelle" userId="7672c29c-0219-4e1e-943d-44b255e75464" providerId="ADAL" clId="{D2CF8EE5-336E-2941-9B5D-654950CE7209}" dt="2025-04-24T17:14:19.046" v="1679" actId="14100"/>
      <pc:docMkLst>
        <pc:docMk/>
      </pc:docMkLst>
      <pc:sldChg chg="addSp delSp modSp mod">
        <pc:chgData name="Fahrner, Michelle" userId="7672c29c-0219-4e1e-943d-44b255e75464" providerId="ADAL" clId="{D2CF8EE5-336E-2941-9B5D-654950CE7209}" dt="2025-04-23T17:36:46.645" v="620" actId="478"/>
        <pc:sldMkLst>
          <pc:docMk/>
          <pc:sldMk cId="1297772752" sldId="319"/>
        </pc:sldMkLst>
      </pc:sldChg>
      <pc:sldChg chg="addSp modSp mod">
        <pc:chgData name="Fahrner, Michelle" userId="7672c29c-0219-4e1e-943d-44b255e75464" providerId="ADAL" clId="{D2CF8EE5-336E-2941-9B5D-654950CE7209}" dt="2025-04-23T19:08:17.079" v="1057" actId="255"/>
        <pc:sldMkLst>
          <pc:docMk/>
          <pc:sldMk cId="3900739737" sldId="322"/>
        </pc:sldMkLst>
      </pc:sldChg>
      <pc:sldChg chg="addSp modSp mod">
        <pc:chgData name="Fahrner, Michelle" userId="7672c29c-0219-4e1e-943d-44b255e75464" providerId="ADAL" clId="{D2CF8EE5-336E-2941-9B5D-654950CE7209}" dt="2025-04-23T19:02:25.985" v="1055" actId="1076"/>
        <pc:sldMkLst>
          <pc:docMk/>
          <pc:sldMk cId="3532222334" sldId="323"/>
        </pc:sldMkLst>
      </pc:sldChg>
      <pc:sldChg chg="addSp delSp modSp new mod">
        <pc:chgData name="Fahrner, Michelle" userId="7672c29c-0219-4e1e-943d-44b255e75464" providerId="ADAL" clId="{D2CF8EE5-336E-2941-9B5D-654950CE7209}" dt="2025-04-24T17:14:19.046" v="1679" actId="14100"/>
        <pc:sldMkLst>
          <pc:docMk/>
          <pc:sldMk cId="1920274844" sldId="324"/>
        </pc:sldMkLst>
        <pc:spChg chg="mod">
          <ac:chgData name="Fahrner, Michelle" userId="7672c29c-0219-4e1e-943d-44b255e75464" providerId="ADAL" clId="{D2CF8EE5-336E-2941-9B5D-654950CE7209}" dt="2025-04-23T17:53:24.251" v="645" actId="20577"/>
          <ac:spMkLst>
            <pc:docMk/>
            <pc:sldMk cId="1920274844" sldId="324"/>
            <ac:spMk id="2" creationId="{85D1F2EE-FA37-C4B4-4E05-66A0A693D0A5}"/>
          </ac:spMkLst>
        </pc:spChg>
        <pc:spChg chg="add mod">
          <ac:chgData name="Fahrner, Michelle" userId="7672c29c-0219-4e1e-943d-44b255e75464" providerId="ADAL" clId="{D2CF8EE5-336E-2941-9B5D-654950CE7209}" dt="2025-04-24T17:14:19.046" v="1679" actId="14100"/>
          <ac:spMkLst>
            <pc:docMk/>
            <pc:sldMk cId="1920274844" sldId="324"/>
            <ac:spMk id="18" creationId="{9FC5339D-AB86-1486-C24E-931884EAC9AF}"/>
          </ac:spMkLst>
        </pc:spChg>
        <pc:spChg chg="add mod">
          <ac:chgData name="Fahrner, Michelle" userId="7672c29c-0219-4e1e-943d-44b255e75464" providerId="ADAL" clId="{D2CF8EE5-336E-2941-9B5D-654950CE7209}" dt="2025-04-24T16:36:17.094" v="1459" actId="1038"/>
          <ac:spMkLst>
            <pc:docMk/>
            <pc:sldMk cId="1920274844" sldId="324"/>
            <ac:spMk id="20" creationId="{65394006-2F60-6D28-EB14-7BE6198C21FE}"/>
          </ac:spMkLst>
        </pc:spChg>
        <pc:spChg chg="add mod">
          <ac:chgData name="Fahrner, Michelle" userId="7672c29c-0219-4e1e-943d-44b255e75464" providerId="ADAL" clId="{D2CF8EE5-336E-2941-9B5D-654950CE7209}" dt="2025-04-24T17:14:15.855" v="1678" actId="14100"/>
          <ac:spMkLst>
            <pc:docMk/>
            <pc:sldMk cId="1920274844" sldId="324"/>
            <ac:spMk id="21" creationId="{79100C3E-73BF-B034-4D6B-5072FE8B5DED}"/>
          </ac:spMkLst>
        </pc:spChg>
        <pc:spChg chg="add mod">
          <ac:chgData name="Fahrner, Michelle" userId="7672c29c-0219-4e1e-943d-44b255e75464" providerId="ADAL" clId="{D2CF8EE5-336E-2941-9B5D-654950CE7209}" dt="2025-04-24T16:36:17.094" v="1459" actId="1038"/>
          <ac:spMkLst>
            <pc:docMk/>
            <pc:sldMk cId="1920274844" sldId="324"/>
            <ac:spMk id="22" creationId="{CDCFB28D-D078-6ED1-C347-3C7E3CA53330}"/>
          </ac:spMkLst>
        </pc:spChg>
        <pc:spChg chg="add mod">
          <ac:chgData name="Fahrner, Michelle" userId="7672c29c-0219-4e1e-943d-44b255e75464" providerId="ADAL" clId="{D2CF8EE5-336E-2941-9B5D-654950CE7209}" dt="2025-04-24T16:36:17.094" v="1459" actId="1038"/>
          <ac:spMkLst>
            <pc:docMk/>
            <pc:sldMk cId="1920274844" sldId="324"/>
            <ac:spMk id="23" creationId="{CAE0EE6F-A3D6-645F-B14C-6F7B8082014B}"/>
          </ac:spMkLst>
        </pc:spChg>
        <pc:spChg chg="add mod">
          <ac:chgData name="Fahrner, Michelle" userId="7672c29c-0219-4e1e-943d-44b255e75464" providerId="ADAL" clId="{D2CF8EE5-336E-2941-9B5D-654950CE7209}" dt="2025-04-24T16:36:52.997" v="1462" actId="207"/>
          <ac:spMkLst>
            <pc:docMk/>
            <pc:sldMk cId="1920274844" sldId="324"/>
            <ac:spMk id="24" creationId="{356730A8-98E2-33F2-E704-7D21D8C26E4F}"/>
          </ac:spMkLst>
        </pc:spChg>
        <pc:picChg chg="add mod">
          <ac:chgData name="Fahrner, Michelle" userId="7672c29c-0219-4e1e-943d-44b255e75464" providerId="ADAL" clId="{D2CF8EE5-336E-2941-9B5D-654950CE7209}" dt="2025-04-24T16:31:52.843" v="1277" actId="1036"/>
          <ac:picMkLst>
            <pc:docMk/>
            <pc:sldMk cId="1920274844" sldId="324"/>
            <ac:picMk id="6" creationId="{EBB4D804-D6E1-6DD2-BDC2-1C530ADF920E}"/>
          </ac:picMkLst>
        </pc:picChg>
      </pc:sldChg>
      <pc:sldChg chg="del">
        <pc:chgData name="Fahrner, Michelle" userId="7672c29c-0219-4e1e-943d-44b255e75464" providerId="ADAL" clId="{D2CF8EE5-336E-2941-9B5D-654950CE7209}" dt="2025-04-24T16:14:36.120" v="1159" actId="2696"/>
        <pc:sldMkLst>
          <pc:docMk/>
          <pc:sldMk cId="2313676530" sldId="325"/>
        </pc:sldMkLst>
      </pc:sldChg>
      <pc:sldChg chg="modSp mod">
        <pc:chgData name="Fahrner, Michelle" userId="7672c29c-0219-4e1e-943d-44b255e75464" providerId="ADAL" clId="{D2CF8EE5-336E-2941-9B5D-654950CE7209}" dt="2025-04-24T16:53:00.755" v="1675" actId="20577"/>
        <pc:sldMkLst>
          <pc:docMk/>
          <pc:sldMk cId="2084770529" sldId="326"/>
        </pc:sldMkLst>
        <pc:graphicFrameChg chg="mod modGraphic">
          <ac:chgData name="Fahrner, Michelle" userId="7672c29c-0219-4e1e-943d-44b255e75464" providerId="ADAL" clId="{D2CF8EE5-336E-2941-9B5D-654950CE7209}" dt="2025-04-24T16:53:00.755" v="1675" actId="20577"/>
          <ac:graphicFrameMkLst>
            <pc:docMk/>
            <pc:sldMk cId="2084770529" sldId="326"/>
            <ac:graphicFrameMk id="5" creationId="{E83A2425-0EFC-5888-DCF9-5A70A80E8E0F}"/>
          </ac:graphicFrameMkLst>
        </pc:graphicFrameChg>
      </pc:sldChg>
      <pc:sldChg chg="delSp modSp add mod">
        <pc:chgData name="Fahrner, Michelle" userId="7672c29c-0219-4e1e-943d-44b255e75464" providerId="ADAL" clId="{D2CF8EE5-336E-2941-9B5D-654950CE7209}" dt="2025-04-24T16:42:41.804" v="1570" actId="207"/>
        <pc:sldMkLst>
          <pc:docMk/>
          <pc:sldMk cId="4102221508" sldId="327"/>
        </pc:sldMkLst>
        <pc:graphicFrameChg chg="mod modGraphic">
          <ac:chgData name="Fahrner, Michelle" userId="7672c29c-0219-4e1e-943d-44b255e75464" providerId="ADAL" clId="{D2CF8EE5-336E-2941-9B5D-654950CE7209}" dt="2025-04-24T16:42:41.804" v="1570" actId="207"/>
          <ac:graphicFrameMkLst>
            <pc:docMk/>
            <pc:sldMk cId="4102221508" sldId="327"/>
            <ac:graphicFrameMk id="5" creationId="{84FE42BF-545B-B288-E179-D3E30887A0E5}"/>
          </ac:graphicFrameMkLst>
        </pc:graphicFrameChg>
      </pc:sldChg>
      <pc:sldChg chg="del">
        <pc:chgData name="Fahrner, Michelle" userId="7672c29c-0219-4e1e-943d-44b255e75464" providerId="ADAL" clId="{D2CF8EE5-336E-2941-9B5D-654950CE7209}" dt="2025-04-24T16:37:34.557" v="1465" actId="2696"/>
        <pc:sldMkLst>
          <pc:docMk/>
          <pc:sldMk cId="857969675" sldId="328"/>
        </pc:sldMkLst>
      </pc:sldChg>
      <pc:sldChg chg="modSp add del mod">
        <pc:chgData name="Fahrner, Michelle" userId="7672c29c-0219-4e1e-943d-44b255e75464" providerId="ADAL" clId="{D2CF8EE5-336E-2941-9B5D-654950CE7209}" dt="2025-04-24T16:37:34.557" v="1465" actId="2696"/>
        <pc:sldMkLst>
          <pc:docMk/>
          <pc:sldMk cId="1695984069" sldId="355"/>
        </pc:sldMkLst>
      </pc:sldChg>
      <pc:sldChg chg="modSp mod">
        <pc:chgData name="Fahrner, Michelle" userId="7672c29c-0219-4e1e-943d-44b255e75464" providerId="ADAL" clId="{D2CF8EE5-336E-2941-9B5D-654950CE7209}" dt="2025-04-24T17:02:04.837" v="1677" actId="20577"/>
        <pc:sldMkLst>
          <pc:docMk/>
          <pc:sldMk cId="3049372051" sldId="356"/>
        </pc:sldMkLst>
        <pc:spChg chg="mod">
          <ac:chgData name="Fahrner, Michelle" userId="7672c29c-0219-4e1e-943d-44b255e75464" providerId="ADAL" clId="{D2CF8EE5-336E-2941-9B5D-654950CE7209}" dt="2025-04-24T17:02:04.837" v="1677" actId="20577"/>
          <ac:spMkLst>
            <pc:docMk/>
            <pc:sldMk cId="3049372051" sldId="356"/>
            <ac:spMk id="13" creationId="{71C193F1-EECF-B141-CABF-E4B1BE9E189E}"/>
          </ac:spMkLst>
        </pc:spChg>
        <pc:picChg chg="mod">
          <ac:chgData name="Fahrner, Michelle" userId="7672c29c-0219-4e1e-943d-44b255e75464" providerId="ADAL" clId="{D2CF8EE5-336E-2941-9B5D-654950CE7209}" dt="2025-04-24T16:44:04.603" v="1581" actId="1038"/>
          <ac:picMkLst>
            <pc:docMk/>
            <pc:sldMk cId="3049372051" sldId="356"/>
            <ac:picMk id="9" creationId="{29E1D31F-5A81-410F-4014-784E7ACDCA7B}"/>
          </ac:picMkLst>
        </pc:picChg>
      </pc:sldChg>
      <pc:sldChg chg="modSp add mod">
        <pc:chgData name="Fahrner, Michelle" userId="7672c29c-0219-4e1e-943d-44b255e75464" providerId="ADAL" clId="{D2CF8EE5-336E-2941-9B5D-654950CE7209}" dt="2025-04-24T16:41:15.359" v="1568" actId="1076"/>
        <pc:sldMkLst>
          <pc:docMk/>
          <pc:sldMk cId="938800588" sldId="357"/>
        </pc:sldMkLst>
      </pc:sldChg>
      <pc:sldChg chg="modSp add del mod">
        <pc:chgData name="Fahrner, Michelle" userId="7672c29c-0219-4e1e-943d-44b255e75464" providerId="ADAL" clId="{D2CF8EE5-336E-2941-9B5D-654950CE7209}" dt="2025-04-24T16:52:01.983" v="1660" actId="2696"/>
        <pc:sldMkLst>
          <pc:docMk/>
          <pc:sldMk cId="3679959409" sldId="357"/>
        </pc:sldMkLst>
      </pc:sldChg>
    </pc:docChg>
  </pc:docChgLst>
  <pc:docChgLst>
    <pc:chgData name="Fahrner, Michelle" userId="7672c29c-0219-4e1e-943d-44b255e75464" providerId="ADAL" clId="{0FF42824-4548-8346-9282-5993AB7CA733}"/>
    <pc:docChg chg="undo custSel modSld">
      <pc:chgData name="Fahrner, Michelle" userId="7672c29c-0219-4e1e-943d-44b255e75464" providerId="ADAL" clId="{0FF42824-4548-8346-9282-5993AB7CA733}" dt="2025-06-13T08:56:29.478" v="633" actId="20577"/>
      <pc:docMkLst>
        <pc:docMk/>
      </pc:docMkLst>
      <pc:sldChg chg="modSp mod">
        <pc:chgData name="Fahrner, Michelle" userId="7672c29c-0219-4e1e-943d-44b255e75464" providerId="ADAL" clId="{0FF42824-4548-8346-9282-5993AB7CA733}" dt="2025-06-13T08:56:29.478" v="633" actId="20577"/>
        <pc:sldMkLst>
          <pc:docMk/>
          <pc:sldMk cId="3153019028" sldId="371"/>
        </pc:sldMkLst>
        <pc:spChg chg="mod">
          <ac:chgData name="Fahrner, Michelle" userId="7672c29c-0219-4e1e-943d-44b255e75464" providerId="ADAL" clId="{0FF42824-4548-8346-9282-5993AB7CA733}" dt="2025-06-13T08:53:11.134" v="494" actId="20577"/>
          <ac:spMkLst>
            <pc:docMk/>
            <pc:sldMk cId="3153019028" sldId="371"/>
            <ac:spMk id="5" creationId="{A21E768B-3DAE-3571-3A52-C0BD457E706A}"/>
          </ac:spMkLst>
        </pc:spChg>
        <pc:spChg chg="mod">
          <ac:chgData name="Fahrner, Michelle" userId="7672c29c-0219-4e1e-943d-44b255e75464" providerId="ADAL" clId="{0FF42824-4548-8346-9282-5993AB7CA733}" dt="2025-06-13T08:48:32.388" v="404" actId="20577"/>
          <ac:spMkLst>
            <pc:docMk/>
            <pc:sldMk cId="3153019028" sldId="371"/>
            <ac:spMk id="8" creationId="{F70283D7-20ED-327C-F803-6471196AF11F}"/>
          </ac:spMkLst>
        </pc:spChg>
        <pc:spChg chg="mod">
          <ac:chgData name="Fahrner, Michelle" userId="7672c29c-0219-4e1e-943d-44b255e75464" providerId="ADAL" clId="{0FF42824-4548-8346-9282-5993AB7CA733}" dt="2025-06-13T08:54:18.158" v="516" actId="20577"/>
          <ac:spMkLst>
            <pc:docMk/>
            <pc:sldMk cId="3153019028" sldId="371"/>
            <ac:spMk id="14" creationId="{1A3AB657-CC74-7545-3AF2-112C162DCCBF}"/>
          </ac:spMkLst>
        </pc:spChg>
        <pc:spChg chg="mod">
          <ac:chgData name="Fahrner, Michelle" userId="7672c29c-0219-4e1e-943d-44b255e75464" providerId="ADAL" clId="{0FF42824-4548-8346-9282-5993AB7CA733}" dt="2025-06-13T08:45:36.116" v="160" actId="20577"/>
          <ac:spMkLst>
            <pc:docMk/>
            <pc:sldMk cId="3153019028" sldId="371"/>
            <ac:spMk id="16" creationId="{A03D150F-36A6-3590-6527-69258863B5A4}"/>
          </ac:spMkLst>
        </pc:spChg>
        <pc:spChg chg="mod">
          <ac:chgData name="Fahrner, Michelle" userId="7672c29c-0219-4e1e-943d-44b255e75464" providerId="ADAL" clId="{0FF42824-4548-8346-9282-5993AB7CA733}" dt="2025-06-13T08:46:32.904" v="233" actId="20577"/>
          <ac:spMkLst>
            <pc:docMk/>
            <pc:sldMk cId="3153019028" sldId="371"/>
            <ac:spMk id="17" creationId="{851EDAB5-0A61-BDA5-543F-A84E078581EA}"/>
          </ac:spMkLst>
        </pc:spChg>
        <pc:spChg chg="mod">
          <ac:chgData name="Fahrner, Michelle" userId="7672c29c-0219-4e1e-943d-44b255e75464" providerId="ADAL" clId="{0FF42824-4548-8346-9282-5993AB7CA733}" dt="2025-06-13T08:50:35.618" v="488" actId="20577"/>
          <ac:spMkLst>
            <pc:docMk/>
            <pc:sldMk cId="3153019028" sldId="371"/>
            <ac:spMk id="19" creationId="{80FF0C1C-0E71-07A7-CF68-4331A6662FEE}"/>
          </ac:spMkLst>
        </pc:spChg>
        <pc:spChg chg="mod">
          <ac:chgData name="Fahrner, Michelle" userId="7672c29c-0219-4e1e-943d-44b255e75464" providerId="ADAL" clId="{0FF42824-4548-8346-9282-5993AB7CA733}" dt="2025-06-13T08:55:52.752" v="632" actId="20577"/>
          <ac:spMkLst>
            <pc:docMk/>
            <pc:sldMk cId="3153019028" sldId="371"/>
            <ac:spMk id="21" creationId="{A083A2BD-D074-A09D-4506-36608825C2CD}"/>
          </ac:spMkLst>
        </pc:spChg>
        <pc:spChg chg="mod">
          <ac:chgData name="Fahrner, Michelle" userId="7672c29c-0219-4e1e-943d-44b255e75464" providerId="ADAL" clId="{0FF42824-4548-8346-9282-5993AB7CA733}" dt="2025-06-13T08:56:29.478" v="633" actId="20577"/>
          <ac:spMkLst>
            <pc:docMk/>
            <pc:sldMk cId="3153019028" sldId="371"/>
            <ac:spMk id="22" creationId="{25393E01-C240-941D-3292-BA8ED0037F2E}"/>
          </ac:spMkLst>
        </pc:spChg>
        <pc:spChg chg="mod">
          <ac:chgData name="Fahrner, Michelle" userId="7672c29c-0219-4e1e-943d-44b255e75464" providerId="ADAL" clId="{0FF42824-4548-8346-9282-5993AB7CA733}" dt="2025-06-13T08:47:45.259" v="376" actId="20577"/>
          <ac:spMkLst>
            <pc:docMk/>
            <pc:sldMk cId="3153019028" sldId="371"/>
            <ac:spMk id="23" creationId="{378FCAF2-28D4-6B94-141E-57E8A255B4A4}"/>
          </ac:spMkLst>
        </pc:spChg>
      </pc:sldChg>
    </pc:docChg>
  </pc:docChgLst>
  <pc:docChgLst>
    <pc:chgData name="Kayatas, Sinem" userId="S::sinem.kayatas@student.reutlingen-university.de::5031fa3d-1ae0-41de-83a0-488c250e9385" providerId="AD" clId="Web-{EE204ED4-F6E2-5D5F-250F-C53D86921A28}"/>
    <pc:docChg chg="modSld">
      <pc:chgData name="Kayatas, Sinem" userId="S::sinem.kayatas@student.reutlingen-university.de::5031fa3d-1ae0-41de-83a0-488c250e9385" providerId="AD" clId="Web-{EE204ED4-F6E2-5D5F-250F-C53D86921A28}" dt="2025-06-12T21:11:23.749" v="10" actId="20577"/>
      <pc:docMkLst>
        <pc:docMk/>
      </pc:docMkLst>
      <pc:sldChg chg="modSp">
        <pc:chgData name="Kayatas, Sinem" userId="S::sinem.kayatas@student.reutlingen-university.de::5031fa3d-1ae0-41de-83a0-488c250e9385" providerId="AD" clId="Web-{EE204ED4-F6E2-5D5F-250F-C53D86921A28}" dt="2025-06-12T21:11:23.749" v="10" actId="20577"/>
        <pc:sldMkLst>
          <pc:docMk/>
          <pc:sldMk cId="3153019028" sldId="371"/>
        </pc:sldMkLst>
        <pc:spChg chg="mod">
          <ac:chgData name="Kayatas, Sinem" userId="S::sinem.kayatas@student.reutlingen-university.de::5031fa3d-1ae0-41de-83a0-488c250e9385" providerId="AD" clId="Web-{EE204ED4-F6E2-5D5F-250F-C53D86921A28}" dt="2025-06-12T21:11:23.749" v="10" actId="20577"/>
          <ac:spMkLst>
            <pc:docMk/>
            <pc:sldMk cId="3153019028" sldId="371"/>
            <ac:spMk id="23" creationId="{378FCAF2-28D4-6B94-141E-57E8A255B4A4}"/>
          </ac:spMkLst>
        </pc:spChg>
      </pc:sldChg>
    </pc:docChg>
  </pc:docChgLst>
  <pc:docChgLst>
    <pc:chgData name="Braun, Glen" userId="15f4bf44-f62f-4b95-be37-16385bc8444b" providerId="ADAL" clId="{B9F81902-0D0D-7843-A7A2-643E9CE98FA6}"/>
    <pc:docChg chg="undo custSel addSld delSld modSld modSection">
      <pc:chgData name="Braun, Glen" userId="15f4bf44-f62f-4b95-be37-16385bc8444b" providerId="ADAL" clId="{B9F81902-0D0D-7843-A7A2-643E9CE98FA6}" dt="2025-04-20T18:06:28.486" v="311" actId="729"/>
      <pc:docMkLst>
        <pc:docMk/>
      </pc:docMkLst>
      <pc:sldChg chg="modSp mod">
        <pc:chgData name="Braun, Glen" userId="15f4bf44-f62f-4b95-be37-16385bc8444b" providerId="ADAL" clId="{B9F81902-0D0D-7843-A7A2-643E9CE98FA6}" dt="2025-04-14T17:34:33.802" v="73" actId="20577"/>
        <pc:sldMkLst>
          <pc:docMk/>
          <pc:sldMk cId="3971378090" sldId="257"/>
        </pc:sldMkLst>
        <pc:spChg chg="mod">
          <ac:chgData name="Braun, Glen" userId="15f4bf44-f62f-4b95-be37-16385bc8444b" providerId="ADAL" clId="{B9F81902-0D0D-7843-A7A2-643E9CE98FA6}" dt="2025-04-14T17:34:33.802" v="73" actId="20577"/>
          <ac:spMkLst>
            <pc:docMk/>
            <pc:sldMk cId="3971378090" sldId="257"/>
            <ac:spMk id="6" creationId="{46F27E94-6A4D-4724-ABD5-6E3B99A1B1F4}"/>
          </ac:spMkLst>
        </pc:spChg>
      </pc:sldChg>
      <pc:sldChg chg="add del mod modShow">
        <pc:chgData name="Braun, Glen" userId="15f4bf44-f62f-4b95-be37-16385bc8444b" providerId="ADAL" clId="{B9F81902-0D0D-7843-A7A2-643E9CE98FA6}" dt="2025-04-20T18:06:28.486" v="311" actId="729"/>
        <pc:sldMkLst>
          <pc:docMk/>
          <pc:sldMk cId="1539974320" sldId="305"/>
        </pc:sldMkLst>
      </pc:sldChg>
      <pc:sldChg chg="addSp modSp mod">
        <pc:chgData name="Braun, Glen" userId="15f4bf44-f62f-4b95-be37-16385bc8444b" providerId="ADAL" clId="{B9F81902-0D0D-7843-A7A2-643E9CE98FA6}" dt="2025-04-20T18:01:46.489" v="309" actId="1076"/>
        <pc:sldMkLst>
          <pc:docMk/>
          <pc:sldMk cId="3792848359" sldId="306"/>
        </pc:sldMkLst>
        <pc:spChg chg="mod">
          <ac:chgData name="Braun, Glen" userId="15f4bf44-f62f-4b95-be37-16385bc8444b" providerId="ADAL" clId="{B9F81902-0D0D-7843-A7A2-643E9CE98FA6}" dt="2025-04-14T17:34:56.919" v="76" actId="20577"/>
          <ac:spMkLst>
            <pc:docMk/>
            <pc:sldMk cId="3792848359" sldId="306"/>
            <ac:spMk id="8" creationId="{3C9B6CFF-157D-DBA9-2616-D793B1E682B6}"/>
          </ac:spMkLst>
        </pc:spChg>
        <pc:spChg chg="mod">
          <ac:chgData name="Braun, Glen" userId="15f4bf44-f62f-4b95-be37-16385bc8444b" providerId="ADAL" clId="{B9F81902-0D0D-7843-A7A2-643E9CE98FA6}" dt="2025-04-14T17:34:41.137" v="75" actId="20577"/>
          <ac:spMkLst>
            <pc:docMk/>
            <pc:sldMk cId="3792848359" sldId="306"/>
            <ac:spMk id="11" creationId="{8B77F417-065A-A4E8-14CC-A5E36102144A}"/>
          </ac:spMkLst>
        </pc:spChg>
        <pc:spChg chg="mod">
          <ac:chgData name="Braun, Glen" userId="15f4bf44-f62f-4b95-be37-16385bc8444b" providerId="ADAL" clId="{B9F81902-0D0D-7843-A7A2-643E9CE98FA6}" dt="2025-04-20T18:00:42.816" v="300"/>
          <ac:spMkLst>
            <pc:docMk/>
            <pc:sldMk cId="3792848359" sldId="306"/>
            <ac:spMk id="17" creationId="{6ADFCE86-6EBC-B1F2-0362-FD4543FCADCD}"/>
          </ac:spMkLst>
        </pc:spChg>
        <pc:grpChg chg="mod">
          <ac:chgData name="Braun, Glen" userId="15f4bf44-f62f-4b95-be37-16385bc8444b" providerId="ADAL" clId="{B9F81902-0D0D-7843-A7A2-643E9CE98FA6}" dt="2025-04-20T18:00:57.101" v="303" actId="1076"/>
          <ac:grpSpMkLst>
            <pc:docMk/>
            <pc:sldMk cId="3792848359" sldId="306"/>
            <ac:grpSpMk id="6" creationId="{810A2B58-6CEB-1E97-DB9F-CECF674C7ED7}"/>
          </ac:grpSpMkLst>
        </pc:grpChg>
        <pc:grpChg chg="mod">
          <ac:chgData name="Braun, Glen" userId="15f4bf44-f62f-4b95-be37-16385bc8444b" providerId="ADAL" clId="{B9F81902-0D0D-7843-A7A2-643E9CE98FA6}" dt="2025-04-20T18:01:04.679" v="304" actId="1076"/>
          <ac:grpSpMkLst>
            <pc:docMk/>
            <pc:sldMk cId="3792848359" sldId="306"/>
            <ac:grpSpMk id="9" creationId="{5CF85571-D8C2-9E20-B920-35C4810DD759}"/>
          </ac:grpSpMkLst>
        </pc:grpChg>
        <pc:picChg chg="mod">
          <ac:chgData name="Braun, Glen" userId="15f4bf44-f62f-4b95-be37-16385bc8444b" providerId="ADAL" clId="{B9F81902-0D0D-7843-A7A2-643E9CE98FA6}" dt="2025-04-20T18:01:46.489" v="309" actId="1076"/>
          <ac:picMkLst>
            <pc:docMk/>
            <pc:sldMk cId="3792848359" sldId="306"/>
            <ac:picMk id="16" creationId="{1CAAE70E-B0E1-305D-81C8-163617D94748}"/>
          </ac:picMkLst>
        </pc:picChg>
      </pc:sldChg>
      <pc:sldChg chg="del">
        <pc:chgData name="Braun, Glen" userId="15f4bf44-f62f-4b95-be37-16385bc8444b" providerId="ADAL" clId="{B9F81902-0D0D-7843-A7A2-643E9CE98FA6}" dt="2025-04-14T17:34:00.025" v="17" actId="2696"/>
        <pc:sldMkLst>
          <pc:docMk/>
          <pc:sldMk cId="1739529859" sldId="307"/>
        </pc:sldMkLst>
      </pc:sldChg>
      <pc:sldChg chg="del">
        <pc:chgData name="Braun, Glen" userId="15f4bf44-f62f-4b95-be37-16385bc8444b" providerId="ADAL" clId="{B9F81902-0D0D-7843-A7A2-643E9CE98FA6}" dt="2025-04-14T17:33:57.450" v="4" actId="2696"/>
        <pc:sldMkLst>
          <pc:docMk/>
          <pc:sldMk cId="1850091468" sldId="312"/>
        </pc:sldMkLst>
      </pc:sldChg>
      <pc:sldChg chg="modSp add del mod">
        <pc:chgData name="Braun, Glen" userId="15f4bf44-f62f-4b95-be37-16385bc8444b" providerId="ADAL" clId="{B9F81902-0D0D-7843-A7A2-643E9CE98FA6}" dt="2025-04-14T17:35:45.380" v="87" actId="20577"/>
        <pc:sldMkLst>
          <pc:docMk/>
          <pc:sldMk cId="3593700408" sldId="313"/>
        </pc:sldMkLst>
        <pc:spChg chg="mod">
          <ac:chgData name="Braun, Glen" userId="15f4bf44-f62f-4b95-be37-16385bc8444b" providerId="ADAL" clId="{B9F81902-0D0D-7843-A7A2-643E9CE98FA6}" dt="2025-04-14T17:35:45.380" v="87" actId="20577"/>
          <ac:spMkLst>
            <pc:docMk/>
            <pc:sldMk cId="3593700408" sldId="313"/>
            <ac:spMk id="5" creationId="{57288886-0999-8DBD-1014-4D524B765971}"/>
          </ac:spMkLst>
        </pc:spChg>
      </pc:sldChg>
      <pc:sldChg chg="modSp new mod">
        <pc:chgData name="Braun, Glen" userId="15f4bf44-f62f-4b95-be37-16385bc8444b" providerId="ADAL" clId="{B9F81902-0D0D-7843-A7A2-643E9CE98FA6}" dt="2025-04-14T17:36:02.556" v="106" actId="20577"/>
        <pc:sldMkLst>
          <pc:docMk/>
          <pc:sldMk cId="2338142422" sldId="314"/>
        </pc:sldMkLst>
      </pc:sldChg>
      <pc:sldChg chg="del">
        <pc:chgData name="Braun, Glen" userId="15f4bf44-f62f-4b95-be37-16385bc8444b" providerId="ADAL" clId="{B9F81902-0D0D-7843-A7A2-643E9CE98FA6}" dt="2025-04-14T17:33:57.668" v="5" actId="2696"/>
        <pc:sldMkLst>
          <pc:docMk/>
          <pc:sldMk cId="2544924274" sldId="314"/>
        </pc:sldMkLst>
      </pc:sldChg>
      <pc:sldChg chg="addSp delSp modSp new mod modShow">
        <pc:chgData name="Braun, Glen" userId="15f4bf44-f62f-4b95-be37-16385bc8444b" providerId="ADAL" clId="{B9F81902-0D0D-7843-A7A2-643E9CE98FA6}" dt="2025-04-20T17:57:18.983" v="298" actId="20577"/>
        <pc:sldMkLst>
          <pc:docMk/>
          <pc:sldMk cId="2300265413" sldId="315"/>
        </pc:sldMkLst>
      </pc:sldChg>
      <pc:sldChg chg="del">
        <pc:chgData name="Braun, Glen" userId="15f4bf44-f62f-4b95-be37-16385bc8444b" providerId="ADAL" clId="{B9F81902-0D0D-7843-A7A2-643E9CE98FA6}" dt="2025-04-14T17:34:00.778" v="21" actId="2696"/>
        <pc:sldMkLst>
          <pc:docMk/>
          <pc:sldMk cId="1266765234" sldId="319"/>
        </pc:sldMkLst>
      </pc:sldChg>
      <pc:sldChg chg="del">
        <pc:chgData name="Braun, Glen" userId="15f4bf44-f62f-4b95-be37-16385bc8444b" providerId="ADAL" clId="{B9F81902-0D0D-7843-A7A2-643E9CE98FA6}" dt="2025-04-14T17:34:02.930" v="31" actId="2696"/>
        <pc:sldMkLst>
          <pc:docMk/>
          <pc:sldMk cId="3492798979" sldId="320"/>
        </pc:sldMkLst>
      </pc:sldChg>
      <pc:sldChg chg="del">
        <pc:chgData name="Braun, Glen" userId="15f4bf44-f62f-4b95-be37-16385bc8444b" providerId="ADAL" clId="{B9F81902-0D0D-7843-A7A2-643E9CE98FA6}" dt="2025-04-14T17:34:01.993" v="27" actId="2696"/>
        <pc:sldMkLst>
          <pc:docMk/>
          <pc:sldMk cId="4106746064" sldId="323"/>
        </pc:sldMkLst>
      </pc:sldChg>
      <pc:sldChg chg="del">
        <pc:chgData name="Braun, Glen" userId="15f4bf44-f62f-4b95-be37-16385bc8444b" providerId="ADAL" clId="{B9F81902-0D0D-7843-A7A2-643E9CE98FA6}" dt="2025-04-14T17:34:00.517" v="20" actId="2696"/>
        <pc:sldMkLst>
          <pc:docMk/>
          <pc:sldMk cId="48416920" sldId="331"/>
        </pc:sldMkLst>
      </pc:sldChg>
      <pc:sldChg chg="del">
        <pc:chgData name="Braun, Glen" userId="15f4bf44-f62f-4b95-be37-16385bc8444b" providerId="ADAL" clId="{B9F81902-0D0D-7843-A7A2-643E9CE98FA6}" dt="2025-04-14T17:34:02.685" v="30" actId="2696"/>
        <pc:sldMkLst>
          <pc:docMk/>
          <pc:sldMk cId="3741274752" sldId="333"/>
        </pc:sldMkLst>
      </pc:sldChg>
      <pc:sldChg chg="del">
        <pc:chgData name="Braun, Glen" userId="15f4bf44-f62f-4b95-be37-16385bc8444b" providerId="ADAL" clId="{B9F81902-0D0D-7843-A7A2-643E9CE98FA6}" dt="2025-04-14T17:33:57.812" v="6" actId="2696"/>
        <pc:sldMkLst>
          <pc:docMk/>
          <pc:sldMk cId="1527678891" sldId="335"/>
        </pc:sldMkLst>
      </pc:sldChg>
      <pc:sldChg chg="del">
        <pc:chgData name="Braun, Glen" userId="15f4bf44-f62f-4b95-be37-16385bc8444b" providerId="ADAL" clId="{B9F81902-0D0D-7843-A7A2-643E9CE98FA6}" dt="2025-04-14T17:33:56.050" v="0" actId="2696"/>
        <pc:sldMkLst>
          <pc:docMk/>
          <pc:sldMk cId="4072757111" sldId="336"/>
        </pc:sldMkLst>
      </pc:sldChg>
      <pc:sldChg chg="del">
        <pc:chgData name="Braun, Glen" userId="15f4bf44-f62f-4b95-be37-16385bc8444b" providerId="ADAL" clId="{B9F81902-0D0D-7843-A7A2-643E9CE98FA6}" dt="2025-04-14T17:33:58.081" v="7" actId="2696"/>
        <pc:sldMkLst>
          <pc:docMk/>
          <pc:sldMk cId="2035542027" sldId="338"/>
        </pc:sldMkLst>
      </pc:sldChg>
      <pc:sldChg chg="del">
        <pc:chgData name="Braun, Glen" userId="15f4bf44-f62f-4b95-be37-16385bc8444b" providerId="ADAL" clId="{B9F81902-0D0D-7843-A7A2-643E9CE98FA6}" dt="2025-04-14T17:33:58.388" v="9" actId="2696"/>
        <pc:sldMkLst>
          <pc:docMk/>
          <pc:sldMk cId="1474157434" sldId="343"/>
        </pc:sldMkLst>
      </pc:sldChg>
      <pc:sldChg chg="del">
        <pc:chgData name="Braun, Glen" userId="15f4bf44-f62f-4b95-be37-16385bc8444b" providerId="ADAL" clId="{B9F81902-0D0D-7843-A7A2-643E9CE98FA6}" dt="2025-04-14T17:33:58.185" v="8" actId="2696"/>
        <pc:sldMkLst>
          <pc:docMk/>
          <pc:sldMk cId="1036710896" sldId="346"/>
        </pc:sldMkLst>
      </pc:sldChg>
      <pc:sldChg chg="del">
        <pc:chgData name="Braun, Glen" userId="15f4bf44-f62f-4b95-be37-16385bc8444b" providerId="ADAL" clId="{B9F81902-0D0D-7843-A7A2-643E9CE98FA6}" dt="2025-04-14T17:33:58.572" v="10" actId="2696"/>
        <pc:sldMkLst>
          <pc:docMk/>
          <pc:sldMk cId="2815963818" sldId="347"/>
        </pc:sldMkLst>
      </pc:sldChg>
      <pc:sldChg chg="del">
        <pc:chgData name="Braun, Glen" userId="15f4bf44-f62f-4b95-be37-16385bc8444b" providerId="ADAL" clId="{B9F81902-0D0D-7843-A7A2-643E9CE98FA6}" dt="2025-04-14T17:33:58.911" v="12" actId="2696"/>
        <pc:sldMkLst>
          <pc:docMk/>
          <pc:sldMk cId="3460602361" sldId="348"/>
        </pc:sldMkLst>
      </pc:sldChg>
      <pc:sldChg chg="del">
        <pc:chgData name="Braun, Glen" userId="15f4bf44-f62f-4b95-be37-16385bc8444b" providerId="ADAL" clId="{B9F81902-0D0D-7843-A7A2-643E9CE98FA6}" dt="2025-04-14T17:33:59.139" v="13" actId="2696"/>
        <pc:sldMkLst>
          <pc:docMk/>
          <pc:sldMk cId="940961632" sldId="349"/>
        </pc:sldMkLst>
      </pc:sldChg>
      <pc:sldChg chg="del">
        <pc:chgData name="Braun, Glen" userId="15f4bf44-f62f-4b95-be37-16385bc8444b" providerId="ADAL" clId="{B9F81902-0D0D-7843-A7A2-643E9CE98FA6}" dt="2025-04-14T17:33:58.763" v="11" actId="2696"/>
        <pc:sldMkLst>
          <pc:docMk/>
          <pc:sldMk cId="1042983231" sldId="350"/>
        </pc:sldMkLst>
      </pc:sldChg>
      <pc:sldChg chg="del">
        <pc:chgData name="Braun, Glen" userId="15f4bf44-f62f-4b95-be37-16385bc8444b" providerId="ADAL" clId="{B9F81902-0D0D-7843-A7A2-643E9CE98FA6}" dt="2025-04-14T17:33:59.358" v="14" actId="2696"/>
        <pc:sldMkLst>
          <pc:docMk/>
          <pc:sldMk cId="1712960685" sldId="351"/>
        </pc:sldMkLst>
      </pc:sldChg>
      <pc:sldChg chg="del">
        <pc:chgData name="Braun, Glen" userId="15f4bf44-f62f-4b95-be37-16385bc8444b" providerId="ADAL" clId="{B9F81902-0D0D-7843-A7A2-643E9CE98FA6}" dt="2025-04-14T17:33:59.562" v="15" actId="2696"/>
        <pc:sldMkLst>
          <pc:docMk/>
          <pc:sldMk cId="3940735601" sldId="352"/>
        </pc:sldMkLst>
      </pc:sldChg>
      <pc:sldChg chg="del">
        <pc:chgData name="Braun, Glen" userId="15f4bf44-f62f-4b95-be37-16385bc8444b" providerId="ADAL" clId="{B9F81902-0D0D-7843-A7A2-643E9CE98FA6}" dt="2025-04-14T17:33:59.732" v="16" actId="2696"/>
        <pc:sldMkLst>
          <pc:docMk/>
          <pc:sldMk cId="174378025" sldId="353"/>
        </pc:sldMkLst>
      </pc:sldChg>
      <pc:sldChg chg="del">
        <pc:chgData name="Braun, Glen" userId="15f4bf44-f62f-4b95-be37-16385bc8444b" providerId="ADAL" clId="{B9F81902-0D0D-7843-A7A2-643E9CE98FA6}" dt="2025-04-14T17:34:00.399" v="19" actId="2696"/>
        <pc:sldMkLst>
          <pc:docMk/>
          <pc:sldMk cId="1904605276" sldId="354"/>
        </pc:sldMkLst>
      </pc:sldChg>
      <pc:sldChg chg="del">
        <pc:chgData name="Braun, Glen" userId="15f4bf44-f62f-4b95-be37-16385bc8444b" providerId="ADAL" clId="{B9F81902-0D0D-7843-A7A2-643E9CE98FA6}" dt="2025-04-14T17:34:03.369" v="33" actId="2696"/>
        <pc:sldMkLst>
          <pc:docMk/>
          <pc:sldMk cId="3400435906" sldId="356"/>
        </pc:sldMkLst>
      </pc:sldChg>
      <pc:sldChg chg="del">
        <pc:chgData name="Braun, Glen" userId="15f4bf44-f62f-4b95-be37-16385bc8444b" providerId="ADAL" clId="{B9F81902-0D0D-7843-A7A2-643E9CE98FA6}" dt="2025-04-14T17:34:03.146" v="32" actId="2696"/>
        <pc:sldMkLst>
          <pc:docMk/>
          <pc:sldMk cId="3574544232" sldId="357"/>
        </pc:sldMkLst>
      </pc:sldChg>
      <pc:sldChg chg="del">
        <pc:chgData name="Braun, Glen" userId="15f4bf44-f62f-4b95-be37-16385bc8444b" providerId="ADAL" clId="{B9F81902-0D0D-7843-A7A2-643E9CE98FA6}" dt="2025-04-14T17:34:03.602" v="34" actId="2696"/>
        <pc:sldMkLst>
          <pc:docMk/>
          <pc:sldMk cId="1233725580" sldId="360"/>
        </pc:sldMkLst>
      </pc:sldChg>
      <pc:sldChg chg="del">
        <pc:chgData name="Braun, Glen" userId="15f4bf44-f62f-4b95-be37-16385bc8444b" providerId="ADAL" clId="{B9F81902-0D0D-7843-A7A2-643E9CE98FA6}" dt="2025-04-14T17:34:04.244" v="37" actId="2696"/>
        <pc:sldMkLst>
          <pc:docMk/>
          <pc:sldMk cId="1711632054" sldId="361"/>
        </pc:sldMkLst>
      </pc:sldChg>
      <pc:sldChg chg="del">
        <pc:chgData name="Braun, Glen" userId="15f4bf44-f62f-4b95-be37-16385bc8444b" providerId="ADAL" clId="{B9F81902-0D0D-7843-A7A2-643E9CE98FA6}" dt="2025-04-14T17:34:03.810" v="35" actId="2696"/>
        <pc:sldMkLst>
          <pc:docMk/>
          <pc:sldMk cId="1576146809" sldId="362"/>
        </pc:sldMkLst>
      </pc:sldChg>
      <pc:sldChg chg="del">
        <pc:chgData name="Braun, Glen" userId="15f4bf44-f62f-4b95-be37-16385bc8444b" providerId="ADAL" clId="{B9F81902-0D0D-7843-A7A2-643E9CE98FA6}" dt="2025-04-14T17:34:04.016" v="36" actId="2696"/>
        <pc:sldMkLst>
          <pc:docMk/>
          <pc:sldMk cId="1241722891" sldId="364"/>
        </pc:sldMkLst>
      </pc:sldChg>
      <pc:sldChg chg="del">
        <pc:chgData name="Braun, Glen" userId="15f4bf44-f62f-4b95-be37-16385bc8444b" providerId="ADAL" clId="{B9F81902-0D0D-7843-A7A2-643E9CE98FA6}" dt="2025-04-14T17:34:04.449" v="38" actId="2696"/>
        <pc:sldMkLst>
          <pc:docMk/>
          <pc:sldMk cId="3971126521" sldId="365"/>
        </pc:sldMkLst>
      </pc:sldChg>
      <pc:sldChg chg="del">
        <pc:chgData name="Braun, Glen" userId="15f4bf44-f62f-4b95-be37-16385bc8444b" providerId="ADAL" clId="{B9F81902-0D0D-7843-A7A2-643E9CE98FA6}" dt="2025-04-14T17:33:56.534" v="1" actId="2696"/>
        <pc:sldMkLst>
          <pc:docMk/>
          <pc:sldMk cId="108722237" sldId="367"/>
        </pc:sldMkLst>
      </pc:sldChg>
      <pc:sldChg chg="del">
        <pc:chgData name="Braun, Glen" userId="15f4bf44-f62f-4b95-be37-16385bc8444b" providerId="ADAL" clId="{B9F81902-0D0D-7843-A7A2-643E9CE98FA6}" dt="2025-04-14T17:34:04.664" v="39" actId="2696"/>
        <pc:sldMkLst>
          <pc:docMk/>
          <pc:sldMk cId="2467911595" sldId="368"/>
        </pc:sldMkLst>
      </pc:sldChg>
      <pc:sldChg chg="del">
        <pc:chgData name="Braun, Glen" userId="15f4bf44-f62f-4b95-be37-16385bc8444b" providerId="ADAL" clId="{B9F81902-0D0D-7843-A7A2-643E9CE98FA6}" dt="2025-04-14T17:33:56.863" v="2" actId="2696"/>
        <pc:sldMkLst>
          <pc:docMk/>
          <pc:sldMk cId="2254480091" sldId="369"/>
        </pc:sldMkLst>
      </pc:sldChg>
      <pc:sldChg chg="del">
        <pc:chgData name="Braun, Glen" userId="15f4bf44-f62f-4b95-be37-16385bc8444b" providerId="ADAL" clId="{B9F81902-0D0D-7843-A7A2-643E9CE98FA6}" dt="2025-04-14T17:33:57.292" v="3" actId="2696"/>
        <pc:sldMkLst>
          <pc:docMk/>
          <pc:sldMk cId="766830748" sldId="370"/>
        </pc:sldMkLst>
      </pc:sldChg>
      <pc:sldChg chg="del">
        <pc:chgData name="Braun, Glen" userId="15f4bf44-f62f-4b95-be37-16385bc8444b" providerId="ADAL" clId="{B9F81902-0D0D-7843-A7A2-643E9CE98FA6}" dt="2025-04-14T17:34:00.133" v="18" actId="2696"/>
        <pc:sldMkLst>
          <pc:docMk/>
          <pc:sldMk cId="3677229301" sldId="371"/>
        </pc:sldMkLst>
      </pc:sldChg>
      <pc:sldChg chg="del">
        <pc:chgData name="Braun, Glen" userId="15f4bf44-f62f-4b95-be37-16385bc8444b" providerId="ADAL" clId="{B9F81902-0D0D-7843-A7A2-643E9CE98FA6}" dt="2025-04-14T17:34:00.900" v="22" actId="2696"/>
        <pc:sldMkLst>
          <pc:docMk/>
          <pc:sldMk cId="1645075416" sldId="372"/>
        </pc:sldMkLst>
      </pc:sldChg>
      <pc:sldChg chg="del">
        <pc:chgData name="Braun, Glen" userId="15f4bf44-f62f-4b95-be37-16385bc8444b" providerId="ADAL" clId="{B9F81902-0D0D-7843-A7A2-643E9CE98FA6}" dt="2025-04-14T17:34:01.094" v="23" actId="2696"/>
        <pc:sldMkLst>
          <pc:docMk/>
          <pc:sldMk cId="381892995" sldId="373"/>
        </pc:sldMkLst>
      </pc:sldChg>
      <pc:sldChg chg="del">
        <pc:chgData name="Braun, Glen" userId="15f4bf44-f62f-4b95-be37-16385bc8444b" providerId="ADAL" clId="{B9F81902-0D0D-7843-A7A2-643E9CE98FA6}" dt="2025-04-14T17:34:01.313" v="24" actId="2696"/>
        <pc:sldMkLst>
          <pc:docMk/>
          <pc:sldMk cId="782363387" sldId="374"/>
        </pc:sldMkLst>
      </pc:sldChg>
      <pc:sldChg chg="del">
        <pc:chgData name="Braun, Glen" userId="15f4bf44-f62f-4b95-be37-16385bc8444b" providerId="ADAL" clId="{B9F81902-0D0D-7843-A7A2-643E9CE98FA6}" dt="2025-04-14T17:34:01.641" v="25" actId="2696"/>
        <pc:sldMkLst>
          <pc:docMk/>
          <pc:sldMk cId="3382458280" sldId="375"/>
        </pc:sldMkLst>
      </pc:sldChg>
      <pc:sldChg chg="del">
        <pc:chgData name="Braun, Glen" userId="15f4bf44-f62f-4b95-be37-16385bc8444b" providerId="ADAL" clId="{B9F81902-0D0D-7843-A7A2-643E9CE98FA6}" dt="2025-04-14T17:34:01.758" v="26" actId="2696"/>
        <pc:sldMkLst>
          <pc:docMk/>
          <pc:sldMk cId="2358537147" sldId="376"/>
        </pc:sldMkLst>
      </pc:sldChg>
      <pc:sldChg chg="del">
        <pc:chgData name="Braun, Glen" userId="15f4bf44-f62f-4b95-be37-16385bc8444b" providerId="ADAL" clId="{B9F81902-0D0D-7843-A7A2-643E9CE98FA6}" dt="2025-04-14T17:34:02.173" v="28" actId="2696"/>
        <pc:sldMkLst>
          <pc:docMk/>
          <pc:sldMk cId="1512613958" sldId="377"/>
        </pc:sldMkLst>
      </pc:sldChg>
    </pc:docChg>
  </pc:docChgLst>
  <pc:docChgLst>
    <pc:chgData name="de Bakker, Philip" userId="S::philip.de_bakker@student.reutlingen-university.de::da87f56e-ed00-42e3-b850-dc780f4865d5" providerId="AD" clId="Web-{9F26D579-4FF4-D987-9BB2-6550B05DB3E0}"/>
    <pc:docChg chg="modSld">
      <pc:chgData name="de Bakker, Philip" userId="S::philip.de_bakker@student.reutlingen-university.de::da87f56e-ed00-42e3-b850-dc780f4865d5" providerId="AD" clId="Web-{9F26D579-4FF4-D987-9BB2-6550B05DB3E0}" dt="2025-04-28T14:53:12.956" v="45" actId="14100"/>
      <pc:docMkLst>
        <pc:docMk/>
      </pc:docMkLst>
      <pc:sldChg chg="addSp delSp modSp">
        <pc:chgData name="de Bakker, Philip" userId="S::philip.de_bakker@student.reutlingen-university.de::da87f56e-ed00-42e3-b850-dc780f4865d5" providerId="AD" clId="Web-{9F26D579-4FF4-D987-9BB2-6550B05DB3E0}" dt="2025-04-28T14:52:23.377" v="31" actId="1076"/>
        <pc:sldMkLst>
          <pc:docMk/>
          <pc:sldMk cId="893567823" sldId="357"/>
        </pc:sldMkLst>
      </pc:sldChg>
      <pc:sldChg chg="addSp delSp modSp">
        <pc:chgData name="de Bakker, Philip" userId="S::philip.de_bakker@student.reutlingen-university.de::da87f56e-ed00-42e3-b850-dc780f4865d5" providerId="AD" clId="Web-{9F26D579-4FF4-D987-9BB2-6550B05DB3E0}" dt="2025-04-28T14:53:12.956" v="45" actId="14100"/>
        <pc:sldMkLst>
          <pc:docMk/>
          <pc:sldMk cId="3115885136" sldId="358"/>
        </pc:sldMkLst>
      </pc:sldChg>
    </pc:docChg>
  </pc:docChgLst>
  <pc:docChgLst>
    <pc:chgData name="Kunik, Lars" userId="ef4b339d-91c1-4431-9844-5ca3e81c54ff" providerId="ADAL" clId="{4455FB7F-0E92-4939-9B3F-53BE651B2D53}"/>
    <pc:docChg chg="undo custSel addSld delSld modSld sldOrd modSection">
      <pc:chgData name="Kunik, Lars" userId="ef4b339d-91c1-4431-9844-5ca3e81c54ff" providerId="ADAL" clId="{4455FB7F-0E92-4939-9B3F-53BE651B2D53}" dt="2025-05-19T19:05:56.180" v="2442" actId="1076"/>
      <pc:docMkLst>
        <pc:docMk/>
      </pc:docMkLst>
      <pc:sldChg chg="modSp mod">
        <pc:chgData name="Kunik, Lars" userId="ef4b339d-91c1-4431-9844-5ca3e81c54ff" providerId="ADAL" clId="{4455FB7F-0E92-4939-9B3F-53BE651B2D53}" dt="2025-05-19T18:15:05.728" v="770" actId="20577"/>
        <pc:sldMkLst>
          <pc:docMk/>
          <pc:sldMk cId="3971378090" sldId="257"/>
        </pc:sldMkLst>
        <pc:spChg chg="mod">
          <ac:chgData name="Kunik, Lars" userId="ef4b339d-91c1-4431-9844-5ca3e81c54ff" providerId="ADAL" clId="{4455FB7F-0E92-4939-9B3F-53BE651B2D53}" dt="2025-05-19T18:15:05.728" v="770" actId="20577"/>
          <ac:spMkLst>
            <pc:docMk/>
            <pc:sldMk cId="3971378090" sldId="257"/>
            <ac:spMk id="6" creationId="{46F27E94-6A4D-4724-ABD5-6E3B99A1B1F4}"/>
          </ac:spMkLst>
        </pc:spChg>
      </pc:sldChg>
      <pc:sldChg chg="delSp modSp mod">
        <pc:chgData name="Kunik, Lars" userId="ef4b339d-91c1-4431-9844-5ca3e81c54ff" providerId="ADAL" clId="{4455FB7F-0E92-4939-9B3F-53BE651B2D53}" dt="2025-05-19T17:36:21.811" v="60" actId="1076"/>
        <pc:sldMkLst>
          <pc:docMk/>
          <pc:sldMk cId="3792848359" sldId="306"/>
        </pc:sldMkLst>
        <pc:spChg chg="mod">
          <ac:chgData name="Kunik, Lars" userId="ef4b339d-91c1-4431-9844-5ca3e81c54ff" providerId="ADAL" clId="{4455FB7F-0E92-4939-9B3F-53BE651B2D53}" dt="2025-05-19T17:35:47.099" v="16" actId="20577"/>
          <ac:spMkLst>
            <pc:docMk/>
            <pc:sldMk cId="3792848359" sldId="306"/>
            <ac:spMk id="8" creationId="{3C9B6CFF-157D-DBA9-2616-D793B1E682B6}"/>
          </ac:spMkLst>
        </pc:spChg>
        <pc:spChg chg="mod">
          <ac:chgData name="Kunik, Lars" userId="ef4b339d-91c1-4431-9844-5ca3e81c54ff" providerId="ADAL" clId="{4455FB7F-0E92-4939-9B3F-53BE651B2D53}" dt="2025-05-19T17:36:00.367" v="40" actId="20577"/>
          <ac:spMkLst>
            <pc:docMk/>
            <pc:sldMk cId="3792848359" sldId="306"/>
            <ac:spMk id="11" creationId="{8B77F417-065A-A4E8-14CC-A5E36102144A}"/>
          </ac:spMkLst>
        </pc:spChg>
        <pc:spChg chg="mod">
          <ac:chgData name="Kunik, Lars" userId="ef4b339d-91c1-4431-9844-5ca3e81c54ff" providerId="ADAL" clId="{4455FB7F-0E92-4939-9B3F-53BE651B2D53}" dt="2025-05-19T17:36:09.959" v="57" actId="20577"/>
          <ac:spMkLst>
            <pc:docMk/>
            <pc:sldMk cId="3792848359" sldId="306"/>
            <ac:spMk id="17" creationId="{6ADFCE86-6EBC-B1F2-0362-FD4543FCADCD}"/>
          </ac:spMkLst>
        </pc:spChg>
        <pc:grpChg chg="mod">
          <ac:chgData name="Kunik, Lars" userId="ef4b339d-91c1-4431-9844-5ca3e81c54ff" providerId="ADAL" clId="{4455FB7F-0E92-4939-9B3F-53BE651B2D53}" dt="2025-05-19T17:36:21.811" v="60" actId="1076"/>
          <ac:grpSpMkLst>
            <pc:docMk/>
            <pc:sldMk cId="3792848359" sldId="306"/>
            <ac:grpSpMk id="9" creationId="{5CF85571-D8C2-9E20-B920-35C4810DD759}"/>
          </ac:grpSpMkLst>
        </pc:grpChg>
        <pc:grpChg chg="mod">
          <ac:chgData name="Kunik, Lars" userId="ef4b339d-91c1-4431-9844-5ca3e81c54ff" providerId="ADAL" clId="{4455FB7F-0E92-4939-9B3F-53BE651B2D53}" dt="2025-05-19T17:36:17.852" v="59" actId="1076"/>
          <ac:grpSpMkLst>
            <pc:docMk/>
            <pc:sldMk cId="3792848359" sldId="306"/>
            <ac:grpSpMk id="18" creationId="{DB9D04FE-625B-CC86-2E3C-57EBAB9A0EB4}"/>
          </ac:grpSpMkLst>
        </pc:grpChg>
      </pc:sldChg>
      <pc:sldChg chg="modNotesTx">
        <pc:chgData name="Kunik, Lars" userId="ef4b339d-91c1-4431-9844-5ca3e81c54ff" providerId="ADAL" clId="{4455FB7F-0E92-4939-9B3F-53BE651B2D53}" dt="2025-05-19T18:11:33.922" v="737" actId="5793"/>
        <pc:sldMkLst>
          <pc:docMk/>
          <pc:sldMk cId="1921446332" sldId="316"/>
        </pc:sldMkLst>
      </pc:sldChg>
      <pc:sldChg chg="modSp mod">
        <pc:chgData name="Kunik, Lars" userId="ef4b339d-91c1-4431-9844-5ca3e81c54ff" providerId="ADAL" clId="{4455FB7F-0E92-4939-9B3F-53BE651B2D53}" dt="2025-05-19T17:37:12.922" v="87" actId="20577"/>
        <pc:sldMkLst>
          <pc:docMk/>
          <pc:sldMk cId="3901731446" sldId="317"/>
        </pc:sldMkLst>
        <pc:spChg chg="mod">
          <ac:chgData name="Kunik, Lars" userId="ef4b339d-91c1-4431-9844-5ca3e81c54ff" providerId="ADAL" clId="{4455FB7F-0E92-4939-9B3F-53BE651B2D53}" dt="2025-05-19T17:37:12.922" v="87" actId="20577"/>
          <ac:spMkLst>
            <pc:docMk/>
            <pc:sldMk cId="3901731446" sldId="317"/>
            <ac:spMk id="5" creationId="{2D5A7C0F-30F4-73A2-F160-4626175489E8}"/>
          </ac:spMkLst>
        </pc:spChg>
      </pc:sldChg>
      <pc:sldChg chg="del">
        <pc:chgData name="Kunik, Lars" userId="ef4b339d-91c1-4431-9844-5ca3e81c54ff" providerId="ADAL" clId="{4455FB7F-0E92-4939-9B3F-53BE651B2D53}" dt="2025-05-19T17:37:14.817" v="88" actId="47"/>
        <pc:sldMkLst>
          <pc:docMk/>
          <pc:sldMk cId="1175344529" sldId="318"/>
        </pc:sldMkLst>
      </pc:sldChg>
      <pc:sldChg chg="add del">
        <pc:chgData name="Kunik, Lars" userId="ef4b339d-91c1-4431-9844-5ca3e81c54ff" providerId="ADAL" clId="{4455FB7F-0E92-4939-9B3F-53BE651B2D53}" dt="2025-05-19T17:36:50.763" v="65" actId="47"/>
        <pc:sldMkLst>
          <pc:docMk/>
          <pc:sldMk cId="1807157820" sldId="321"/>
        </pc:sldMkLst>
      </pc:sldChg>
      <pc:sldChg chg="mod ord modShow">
        <pc:chgData name="Kunik, Lars" userId="ef4b339d-91c1-4431-9844-5ca3e81c54ff" providerId="ADAL" clId="{4455FB7F-0E92-4939-9B3F-53BE651B2D53}" dt="2025-05-19T17:37:01.776" v="68" actId="729"/>
        <pc:sldMkLst>
          <pc:docMk/>
          <pc:sldMk cId="1920274844" sldId="324"/>
        </pc:sldMkLst>
      </pc:sldChg>
      <pc:sldChg chg="mod ord modShow">
        <pc:chgData name="Kunik, Lars" userId="ef4b339d-91c1-4431-9844-5ca3e81c54ff" providerId="ADAL" clId="{4455FB7F-0E92-4939-9B3F-53BE651B2D53}" dt="2025-05-19T17:37:01.776" v="68" actId="729"/>
        <pc:sldMkLst>
          <pc:docMk/>
          <pc:sldMk cId="2084770529" sldId="326"/>
        </pc:sldMkLst>
      </pc:sldChg>
      <pc:sldChg chg="add del mod ord modShow">
        <pc:chgData name="Kunik, Lars" userId="ef4b339d-91c1-4431-9844-5ca3e81c54ff" providerId="ADAL" clId="{4455FB7F-0E92-4939-9B3F-53BE651B2D53}" dt="2025-05-19T18:55:05.398" v="2089" actId="47"/>
        <pc:sldMkLst>
          <pc:docMk/>
          <pc:sldMk cId="4102221508" sldId="327"/>
        </pc:sldMkLst>
      </pc:sldChg>
      <pc:sldChg chg="mod ord modShow">
        <pc:chgData name="Kunik, Lars" userId="ef4b339d-91c1-4431-9844-5ca3e81c54ff" providerId="ADAL" clId="{4455FB7F-0E92-4939-9B3F-53BE651B2D53}" dt="2025-05-19T17:37:01.776" v="68" actId="729"/>
        <pc:sldMkLst>
          <pc:docMk/>
          <pc:sldMk cId="3049372051" sldId="356"/>
        </pc:sldMkLst>
      </pc:sldChg>
      <pc:sldChg chg="add del">
        <pc:chgData name="Kunik, Lars" userId="ef4b339d-91c1-4431-9844-5ca3e81c54ff" providerId="ADAL" clId="{4455FB7F-0E92-4939-9B3F-53BE651B2D53}" dt="2025-05-19T17:36:50.763" v="65" actId="47"/>
        <pc:sldMkLst>
          <pc:docMk/>
          <pc:sldMk cId="893567823" sldId="357"/>
        </pc:sldMkLst>
      </pc:sldChg>
      <pc:sldChg chg="add del">
        <pc:chgData name="Kunik, Lars" userId="ef4b339d-91c1-4431-9844-5ca3e81c54ff" providerId="ADAL" clId="{4455FB7F-0E92-4939-9B3F-53BE651B2D53}" dt="2025-05-19T17:36:50.763" v="65" actId="47"/>
        <pc:sldMkLst>
          <pc:docMk/>
          <pc:sldMk cId="3115885136" sldId="358"/>
        </pc:sldMkLst>
      </pc:sldChg>
      <pc:sldChg chg="del">
        <pc:chgData name="Kunik, Lars" userId="ef4b339d-91c1-4431-9844-5ca3e81c54ff" providerId="ADAL" clId="{4455FB7F-0E92-4939-9B3F-53BE651B2D53}" dt="2025-05-19T18:55:00.906" v="2087" actId="47"/>
        <pc:sldMkLst>
          <pc:docMk/>
          <pc:sldMk cId="3878910968" sldId="359"/>
        </pc:sldMkLst>
      </pc:sldChg>
      <pc:sldChg chg="add del">
        <pc:chgData name="Kunik, Lars" userId="ef4b339d-91c1-4431-9844-5ca3e81c54ff" providerId="ADAL" clId="{4455FB7F-0E92-4939-9B3F-53BE651B2D53}" dt="2025-05-19T17:40:12.421" v="270" actId="47"/>
        <pc:sldMkLst>
          <pc:docMk/>
          <pc:sldMk cId="3898018381" sldId="360"/>
        </pc:sldMkLst>
      </pc:sldChg>
      <pc:sldChg chg="addSp modSp add del mod">
        <pc:chgData name="Kunik, Lars" userId="ef4b339d-91c1-4431-9844-5ca3e81c54ff" providerId="ADAL" clId="{4455FB7F-0E92-4939-9B3F-53BE651B2D53}" dt="2025-05-19T18:17:13.311" v="773" actId="47"/>
        <pc:sldMkLst>
          <pc:docMk/>
          <pc:sldMk cId="4007623665" sldId="361"/>
        </pc:sldMkLst>
      </pc:sldChg>
      <pc:sldChg chg="addSp modSp new del mod">
        <pc:chgData name="Kunik, Lars" userId="ef4b339d-91c1-4431-9844-5ca3e81c54ff" providerId="ADAL" clId="{4455FB7F-0E92-4939-9B3F-53BE651B2D53}" dt="2025-05-19T18:14:43.426" v="764" actId="47"/>
        <pc:sldMkLst>
          <pc:docMk/>
          <pc:sldMk cId="1416743638" sldId="362"/>
        </pc:sldMkLst>
      </pc:sldChg>
      <pc:sldChg chg="addSp delSp modSp new mod chgLayout">
        <pc:chgData name="Kunik, Lars" userId="ef4b339d-91c1-4431-9844-5ca3e81c54ff" providerId="ADAL" clId="{4455FB7F-0E92-4939-9B3F-53BE651B2D53}" dt="2025-05-19T19:05:56.180" v="2442" actId="1076"/>
        <pc:sldMkLst>
          <pc:docMk/>
          <pc:sldMk cId="1791208972" sldId="363"/>
        </pc:sldMkLst>
      </pc:sldChg>
      <pc:sldChg chg="addSp modSp add mod">
        <pc:chgData name="Kunik, Lars" userId="ef4b339d-91c1-4431-9844-5ca3e81c54ff" providerId="ADAL" clId="{4455FB7F-0E92-4939-9B3F-53BE651B2D53}" dt="2025-05-19T18:07:44.484" v="579" actId="20577"/>
        <pc:sldMkLst>
          <pc:docMk/>
          <pc:sldMk cId="324916847" sldId="364"/>
        </pc:sldMkLst>
      </pc:sldChg>
      <pc:sldChg chg="addSp delSp modSp add mod">
        <pc:chgData name="Kunik, Lars" userId="ef4b339d-91c1-4431-9844-5ca3e81c54ff" providerId="ADAL" clId="{4455FB7F-0E92-4939-9B3F-53BE651B2D53}" dt="2025-05-19T18:53:57.528" v="2085" actId="20577"/>
        <pc:sldMkLst>
          <pc:docMk/>
          <pc:sldMk cId="3399949305" sldId="365"/>
        </pc:sldMkLst>
      </pc:sldChg>
      <pc:sldChg chg="addSp modSp new del mod">
        <pc:chgData name="Kunik, Lars" userId="ef4b339d-91c1-4431-9844-5ca3e81c54ff" providerId="ADAL" clId="{4455FB7F-0E92-4939-9B3F-53BE651B2D53}" dt="2025-05-19T18:51:17.088" v="2027" actId="47"/>
        <pc:sldMkLst>
          <pc:docMk/>
          <pc:sldMk cId="1626203017" sldId="366"/>
        </pc:sldMkLst>
      </pc:sldChg>
      <pc:sldChg chg="modSp add mod modShow">
        <pc:chgData name="Kunik, Lars" userId="ef4b339d-91c1-4431-9844-5ca3e81c54ff" providerId="ADAL" clId="{4455FB7F-0E92-4939-9B3F-53BE651B2D53}" dt="2025-05-19T18:51:40.318" v="2062" actId="20577"/>
        <pc:sldMkLst>
          <pc:docMk/>
          <pc:sldMk cId="921518361" sldId="367"/>
        </pc:sldMkLst>
      </pc:sldChg>
      <pc:sldChg chg="addSp delSp modSp add mod">
        <pc:chgData name="Kunik, Lars" userId="ef4b339d-91c1-4431-9844-5ca3e81c54ff" providerId="ADAL" clId="{4455FB7F-0E92-4939-9B3F-53BE651B2D53}" dt="2025-05-19T18:51:13.167" v="2026" actId="20577"/>
        <pc:sldMkLst>
          <pc:docMk/>
          <pc:sldMk cId="4012109441" sldId="368"/>
        </pc:sldMkLst>
        <pc:spChg chg="mod">
          <ac:chgData name="Kunik, Lars" userId="ef4b339d-91c1-4431-9844-5ca3e81c54ff" providerId="ADAL" clId="{4455FB7F-0E92-4939-9B3F-53BE651B2D53}" dt="2025-05-19T18:51:13.167" v="2026" actId="20577"/>
          <ac:spMkLst>
            <pc:docMk/>
            <pc:sldMk cId="4012109441" sldId="368"/>
            <ac:spMk id="2" creationId="{E59BF9C4-5EA7-6A94-74F4-8AC5E967BB8F}"/>
          </ac:spMkLst>
        </pc:spChg>
        <pc:spChg chg="add mod">
          <ac:chgData name="Kunik, Lars" userId="ef4b339d-91c1-4431-9844-5ca3e81c54ff" providerId="ADAL" clId="{4455FB7F-0E92-4939-9B3F-53BE651B2D53}" dt="2025-05-19T18:42:12.718" v="1445" actId="14100"/>
          <ac:spMkLst>
            <pc:docMk/>
            <pc:sldMk cId="4012109441" sldId="368"/>
            <ac:spMk id="5" creationId="{75A57649-C44F-5072-9ED2-F24822854600}"/>
          </ac:spMkLst>
        </pc:spChg>
        <pc:spChg chg="mod">
          <ac:chgData name="Kunik, Lars" userId="ef4b339d-91c1-4431-9844-5ca3e81c54ff" providerId="ADAL" clId="{4455FB7F-0E92-4939-9B3F-53BE651B2D53}" dt="2025-05-19T18:47:32.317" v="1964" actId="1076"/>
          <ac:spMkLst>
            <pc:docMk/>
            <pc:sldMk cId="4012109441" sldId="368"/>
            <ac:spMk id="14" creationId="{08107603-E886-15A7-9772-9EFA32AB018A}"/>
          </ac:spMkLst>
        </pc:spChg>
        <pc:spChg chg="add mod">
          <ac:chgData name="Kunik, Lars" userId="ef4b339d-91c1-4431-9844-5ca3e81c54ff" providerId="ADAL" clId="{4455FB7F-0E92-4939-9B3F-53BE651B2D53}" dt="2025-05-19T18:50:45.402" v="1999" actId="1076"/>
          <ac:spMkLst>
            <pc:docMk/>
            <pc:sldMk cId="4012109441" sldId="368"/>
            <ac:spMk id="31" creationId="{57C69C84-0401-5004-2A0B-415C79F50B8A}"/>
          </ac:spMkLst>
        </pc:spChg>
        <pc:picChg chg="mod">
          <ac:chgData name="Kunik, Lars" userId="ef4b339d-91c1-4431-9844-5ca3e81c54ff" providerId="ADAL" clId="{4455FB7F-0E92-4939-9B3F-53BE651B2D53}" dt="2025-05-19T18:41:35.777" v="1439" actId="14826"/>
          <ac:picMkLst>
            <pc:docMk/>
            <pc:sldMk cId="4012109441" sldId="368"/>
            <ac:picMk id="9" creationId="{261119AC-1E06-2F80-30E1-34925647D56E}"/>
          </ac:picMkLst>
        </pc:picChg>
        <pc:cxnChg chg="add mod">
          <ac:chgData name="Kunik, Lars" userId="ef4b339d-91c1-4431-9844-5ca3e81c54ff" providerId="ADAL" clId="{4455FB7F-0E92-4939-9B3F-53BE651B2D53}" dt="2025-05-19T18:50:48.909" v="2000" actId="14100"/>
          <ac:cxnSpMkLst>
            <pc:docMk/>
            <pc:sldMk cId="4012109441" sldId="368"/>
            <ac:cxnSpMk id="11" creationId="{8ABD64BA-2509-3974-FB23-A713DE098E33}"/>
          </ac:cxnSpMkLst>
        </pc:cxnChg>
      </pc:sldChg>
    </pc:docChg>
  </pc:docChgLst>
  <pc:docChgLst>
    <pc:chgData name="Fahrner, Michelle" userId="S::michelle.fahrner@student.reutlingen-university.de::7672c29c-0219-4e1e-943d-44b255e75464" providerId="AD" clId="Web-{2484772E-E8B3-5556-0577-AAB886259BB5}"/>
    <pc:docChg chg="modSld">
      <pc:chgData name="Fahrner, Michelle" userId="S::michelle.fahrner@student.reutlingen-university.de::7672c29c-0219-4e1e-943d-44b255e75464" providerId="AD" clId="Web-{2484772E-E8B3-5556-0577-AAB886259BB5}" dt="2025-06-13T09:58:57.721" v="91" actId="20577"/>
      <pc:docMkLst>
        <pc:docMk/>
      </pc:docMkLst>
      <pc:sldChg chg="modSp">
        <pc:chgData name="Fahrner, Michelle" userId="S::michelle.fahrner@student.reutlingen-university.de::7672c29c-0219-4e1e-943d-44b255e75464" providerId="AD" clId="Web-{2484772E-E8B3-5556-0577-AAB886259BB5}" dt="2025-06-13T09:58:57.721" v="91" actId="20577"/>
        <pc:sldMkLst>
          <pc:docMk/>
          <pc:sldMk cId="3153019028" sldId="371"/>
        </pc:sldMkLst>
        <pc:spChg chg="mod">
          <ac:chgData name="Fahrner, Michelle" userId="S::michelle.fahrner@student.reutlingen-university.de::7672c29c-0219-4e1e-943d-44b255e75464" providerId="AD" clId="Web-{2484772E-E8B3-5556-0577-AAB886259BB5}" dt="2025-06-13T09:58:57.721" v="91" actId="20577"/>
          <ac:spMkLst>
            <pc:docMk/>
            <pc:sldMk cId="3153019028" sldId="371"/>
            <ac:spMk id="19" creationId="{80FF0C1C-0E71-07A7-CF68-4331A6662FEE}"/>
          </ac:spMkLst>
        </pc:spChg>
      </pc:sldChg>
    </pc:docChg>
  </pc:docChgLst>
  <pc:docChgLst>
    <pc:chgData name="Braun, Glen" userId="S::glen.braun@student.reutlingen-university.de::15f4bf44-f62f-4b95-be37-16385bc8444b" providerId="AD" clId="Web-{D16467F4-E68C-5E15-F4DF-055CE5621F9C}"/>
    <pc:docChg chg="addSld delSld modSld modSection">
      <pc:chgData name="Braun, Glen" userId="S::glen.braun@student.reutlingen-university.de::15f4bf44-f62f-4b95-be37-16385bc8444b" providerId="AD" clId="Web-{D16467F4-E68C-5E15-F4DF-055CE5621F9C}" dt="2025-05-20T13:28:23.237" v="153"/>
      <pc:docMkLst>
        <pc:docMk/>
      </pc:docMkLst>
      <pc:sldChg chg="modSp modCm">
        <pc:chgData name="Braun, Glen" userId="S::glen.braun@student.reutlingen-university.de::15f4bf44-f62f-4b95-be37-16385bc8444b" providerId="AD" clId="Web-{D16467F4-E68C-5E15-F4DF-055CE5621F9C}" dt="2025-05-20T13:27:54.908" v="149" actId="20577"/>
        <pc:sldMkLst>
          <pc:docMk/>
          <pc:sldMk cId="1791208972" sldId="36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Braun, Glen" userId="S::glen.braun@student.reutlingen-university.de::15f4bf44-f62f-4b95-be37-16385bc8444b" providerId="AD" clId="Web-{D16467F4-E68C-5E15-F4DF-055CE5621F9C}" dt="2025-05-20T13:27:52.611" v="148" actId="20577"/>
              <pc2:cmMkLst xmlns:pc2="http://schemas.microsoft.com/office/powerpoint/2019/9/main/command">
                <pc:docMk/>
                <pc:sldMk cId="1791208972" sldId="363"/>
                <pc2:cmMk id="{924A648B-1EF9-4F8F-A4C4-3E78FA5F4D7F}"/>
              </pc2:cmMkLst>
            </pc226:cmChg>
          </p:ext>
        </pc:extLst>
      </pc:sldChg>
      <pc:sldChg chg="delSp add del replId">
        <pc:chgData name="Braun, Glen" userId="S::glen.braun@student.reutlingen-university.de::15f4bf44-f62f-4b95-be37-16385bc8444b" providerId="AD" clId="Web-{D16467F4-E68C-5E15-F4DF-055CE5621F9C}" dt="2025-05-20T13:28:23.237" v="153"/>
        <pc:sldMkLst>
          <pc:docMk/>
          <pc:sldMk cId="705672607" sldId="374"/>
        </pc:sldMkLst>
      </pc:sldChg>
    </pc:docChg>
  </pc:docChgLst>
  <pc:docChgLst>
    <pc:chgData name="Kayatas, Sinem" userId="S::sinem.kayatas@student.reutlingen-university.de::5031fa3d-1ae0-41de-83a0-488c250e9385" providerId="AD" clId="Web-{BAE3659F-D3A7-8F8A-8CDB-728BD916E6BF}"/>
    <pc:docChg chg="modSld">
      <pc:chgData name="Kayatas, Sinem" userId="S::sinem.kayatas@student.reutlingen-university.de::5031fa3d-1ae0-41de-83a0-488c250e9385" providerId="AD" clId="Web-{BAE3659F-D3A7-8F8A-8CDB-728BD916E6BF}" dt="2025-06-12T21:17:02.856" v="0"/>
      <pc:docMkLst>
        <pc:docMk/>
      </pc:docMkLst>
      <pc:sldChg chg="modSp">
        <pc:chgData name="Kayatas, Sinem" userId="S::sinem.kayatas@student.reutlingen-university.de::5031fa3d-1ae0-41de-83a0-488c250e9385" providerId="AD" clId="Web-{BAE3659F-D3A7-8F8A-8CDB-728BD916E6BF}" dt="2025-06-12T21:17:02.856" v="0"/>
        <pc:sldMkLst>
          <pc:docMk/>
          <pc:sldMk cId="213898422" sldId="372"/>
        </pc:sldMkLst>
        <pc:graphicFrameChg chg="modGraphic">
          <ac:chgData name="Kayatas, Sinem" userId="S::sinem.kayatas@student.reutlingen-university.de::5031fa3d-1ae0-41de-83a0-488c250e9385" providerId="AD" clId="Web-{BAE3659F-D3A7-8F8A-8CDB-728BD916E6BF}" dt="2025-06-12T21:17:02.856" v="0"/>
          <ac:graphicFrameMkLst>
            <pc:docMk/>
            <pc:sldMk cId="213898422" sldId="372"/>
            <ac:graphicFrameMk id="6" creationId="{1D3A2490-465E-5CB4-B22D-FA3484613BFC}"/>
          </ac:graphicFrameMkLst>
        </pc:graphicFrameChg>
      </pc:sldChg>
    </pc:docChg>
  </pc:docChgLst>
  <pc:docChgLst>
    <pc:chgData name="Braun, Glen" userId="15f4bf44-f62f-4b95-be37-16385bc8444b" providerId="ADAL" clId="{EBCFC17F-8D44-9149-95E0-29C215FA2351}"/>
    <pc:docChg chg="undo custSel addSld delSld modSld sldOrd modSection">
      <pc:chgData name="Braun, Glen" userId="15f4bf44-f62f-4b95-be37-16385bc8444b" providerId="ADAL" clId="{EBCFC17F-8D44-9149-95E0-29C215FA2351}" dt="2025-06-16T13:48:37.241" v="3598" actId="478"/>
      <pc:docMkLst>
        <pc:docMk/>
      </pc:docMkLst>
      <pc:sldChg chg="modSp mod">
        <pc:chgData name="Braun, Glen" userId="15f4bf44-f62f-4b95-be37-16385bc8444b" providerId="ADAL" clId="{EBCFC17F-8D44-9149-95E0-29C215FA2351}" dt="2025-06-11T17:50:39.522" v="5" actId="20577"/>
        <pc:sldMkLst>
          <pc:docMk/>
          <pc:sldMk cId="3971378090" sldId="257"/>
        </pc:sldMkLst>
        <pc:spChg chg="mod">
          <ac:chgData name="Braun, Glen" userId="15f4bf44-f62f-4b95-be37-16385bc8444b" providerId="ADAL" clId="{EBCFC17F-8D44-9149-95E0-29C215FA2351}" dt="2025-06-11T17:50:39.522" v="5" actId="20577"/>
          <ac:spMkLst>
            <pc:docMk/>
            <pc:sldMk cId="3971378090" sldId="257"/>
            <ac:spMk id="6" creationId="{46F27E94-6A4D-4724-ABD5-6E3B99A1B1F4}"/>
          </ac:spMkLst>
        </pc:spChg>
      </pc:sldChg>
      <pc:sldChg chg="modSp mod">
        <pc:chgData name="Braun, Glen" userId="15f4bf44-f62f-4b95-be37-16385bc8444b" providerId="ADAL" clId="{EBCFC17F-8D44-9149-95E0-29C215FA2351}" dt="2025-06-11T17:54:53.977" v="196" actId="20577"/>
        <pc:sldMkLst>
          <pc:docMk/>
          <pc:sldMk cId="3792848359" sldId="306"/>
        </pc:sldMkLst>
        <pc:spChg chg="mod">
          <ac:chgData name="Braun, Glen" userId="15f4bf44-f62f-4b95-be37-16385bc8444b" providerId="ADAL" clId="{EBCFC17F-8D44-9149-95E0-29C215FA2351}" dt="2025-06-11T17:54:53.977" v="196" actId="20577"/>
          <ac:spMkLst>
            <pc:docMk/>
            <pc:sldMk cId="3792848359" sldId="306"/>
            <ac:spMk id="8" creationId="{3C9B6CFF-157D-DBA9-2616-D793B1E682B6}"/>
          </ac:spMkLst>
        </pc:spChg>
        <pc:spChg chg="mod">
          <ac:chgData name="Braun, Glen" userId="15f4bf44-f62f-4b95-be37-16385bc8444b" providerId="ADAL" clId="{EBCFC17F-8D44-9149-95E0-29C215FA2351}" dt="2025-06-11T17:53:31.866" v="80" actId="20577"/>
          <ac:spMkLst>
            <pc:docMk/>
            <pc:sldMk cId="3792848359" sldId="306"/>
            <ac:spMk id="11" creationId="{8B77F417-065A-A4E8-14CC-A5E36102144A}"/>
          </ac:spMkLst>
        </pc:spChg>
      </pc:sldChg>
      <pc:sldChg chg="modSp mod">
        <pc:chgData name="Braun, Glen" userId="15f4bf44-f62f-4b95-be37-16385bc8444b" providerId="ADAL" clId="{EBCFC17F-8D44-9149-95E0-29C215FA2351}" dt="2025-06-11T17:58:01.162" v="249" actId="20577"/>
        <pc:sldMkLst>
          <pc:docMk/>
          <pc:sldMk cId="3593700408" sldId="313"/>
        </pc:sldMkLst>
        <pc:spChg chg="mod">
          <ac:chgData name="Braun, Glen" userId="15f4bf44-f62f-4b95-be37-16385bc8444b" providerId="ADAL" clId="{EBCFC17F-8D44-9149-95E0-29C215FA2351}" dt="2025-06-11T17:58:01.162" v="249" actId="20577"/>
          <ac:spMkLst>
            <pc:docMk/>
            <pc:sldMk cId="3593700408" sldId="313"/>
            <ac:spMk id="5" creationId="{57288886-0999-8DBD-1014-4D524B765971}"/>
          </ac:spMkLst>
        </pc:spChg>
      </pc:sldChg>
      <pc:sldChg chg="modNotesTx">
        <pc:chgData name="Braun, Glen" userId="15f4bf44-f62f-4b95-be37-16385bc8444b" providerId="ADAL" clId="{EBCFC17F-8D44-9149-95E0-29C215FA2351}" dt="2025-06-16T12:41:46.423" v="3597" actId="20577"/>
        <pc:sldMkLst>
          <pc:docMk/>
          <pc:sldMk cId="1921446332" sldId="316"/>
        </pc:sldMkLst>
      </pc:sldChg>
      <pc:sldChg chg="del">
        <pc:chgData name="Braun, Glen" userId="15f4bf44-f62f-4b95-be37-16385bc8444b" providerId="ADAL" clId="{EBCFC17F-8D44-9149-95E0-29C215FA2351}" dt="2025-06-11T17:51:27.792" v="64" actId="2696"/>
        <pc:sldMkLst>
          <pc:docMk/>
          <pc:sldMk cId="1791208972" sldId="363"/>
        </pc:sldMkLst>
      </pc:sldChg>
      <pc:sldChg chg="del">
        <pc:chgData name="Braun, Glen" userId="15f4bf44-f62f-4b95-be37-16385bc8444b" providerId="ADAL" clId="{EBCFC17F-8D44-9149-95E0-29C215FA2351}" dt="2025-06-11T17:51:28.671" v="66" actId="2696"/>
        <pc:sldMkLst>
          <pc:docMk/>
          <pc:sldMk cId="324916847" sldId="364"/>
        </pc:sldMkLst>
      </pc:sldChg>
      <pc:sldChg chg="del">
        <pc:chgData name="Braun, Glen" userId="15f4bf44-f62f-4b95-be37-16385bc8444b" providerId="ADAL" clId="{EBCFC17F-8D44-9149-95E0-29C215FA2351}" dt="2025-06-11T17:51:27.229" v="63" actId="2696"/>
        <pc:sldMkLst>
          <pc:docMk/>
          <pc:sldMk cId="3399949305" sldId="365"/>
        </pc:sldMkLst>
      </pc:sldChg>
      <pc:sldChg chg="del">
        <pc:chgData name="Braun, Glen" userId="15f4bf44-f62f-4b95-be37-16385bc8444b" providerId="ADAL" clId="{EBCFC17F-8D44-9149-95E0-29C215FA2351}" dt="2025-06-11T17:51:26.117" v="62" actId="2696"/>
        <pc:sldMkLst>
          <pc:docMk/>
          <pc:sldMk cId="921518361" sldId="367"/>
        </pc:sldMkLst>
      </pc:sldChg>
      <pc:sldChg chg="mod ord modShow">
        <pc:chgData name="Braun, Glen" userId="15f4bf44-f62f-4b95-be37-16385bc8444b" providerId="ADAL" clId="{EBCFC17F-8D44-9149-95E0-29C215FA2351}" dt="2025-06-16T12:11:23.600" v="3419" actId="20578"/>
        <pc:sldMkLst>
          <pc:docMk/>
          <pc:sldMk cId="4012109441" sldId="368"/>
        </pc:sldMkLst>
      </pc:sldChg>
      <pc:sldChg chg="del">
        <pc:chgData name="Braun, Glen" userId="15f4bf44-f62f-4b95-be37-16385bc8444b" providerId="ADAL" clId="{EBCFC17F-8D44-9149-95E0-29C215FA2351}" dt="2025-06-11T17:51:29.493" v="68" actId="2696"/>
        <pc:sldMkLst>
          <pc:docMk/>
          <pc:sldMk cId="1941106277" sldId="369"/>
        </pc:sldMkLst>
      </pc:sldChg>
      <pc:sldChg chg="addSp modSp new del mod modShow">
        <pc:chgData name="Braun, Glen" userId="15f4bf44-f62f-4b95-be37-16385bc8444b" providerId="ADAL" clId="{EBCFC17F-8D44-9149-95E0-29C215FA2351}" dt="2025-06-16T12:10:19.333" v="3352" actId="2696"/>
        <pc:sldMkLst>
          <pc:docMk/>
          <pc:sldMk cId="2613671157" sldId="369"/>
        </pc:sldMkLst>
      </pc:sldChg>
      <pc:sldChg chg="new del">
        <pc:chgData name="Braun, Glen" userId="15f4bf44-f62f-4b95-be37-16385bc8444b" providerId="ADAL" clId="{EBCFC17F-8D44-9149-95E0-29C215FA2351}" dt="2025-06-11T17:55:03.867" v="216" actId="2696"/>
        <pc:sldMkLst>
          <pc:docMk/>
          <pc:sldMk cId="2709642961" sldId="369"/>
        </pc:sldMkLst>
      </pc:sldChg>
      <pc:sldChg chg="del">
        <pc:chgData name="Braun, Glen" userId="15f4bf44-f62f-4b95-be37-16385bc8444b" providerId="ADAL" clId="{EBCFC17F-8D44-9149-95E0-29C215FA2351}" dt="2025-06-11T17:51:29.858" v="69" actId="2696"/>
        <pc:sldMkLst>
          <pc:docMk/>
          <pc:sldMk cId="262973600" sldId="370"/>
        </pc:sldMkLst>
      </pc:sldChg>
      <pc:sldChg chg="modSp add del mod modShow">
        <pc:chgData name="Braun, Glen" userId="15f4bf44-f62f-4b95-be37-16385bc8444b" providerId="ADAL" clId="{EBCFC17F-8D44-9149-95E0-29C215FA2351}" dt="2025-06-16T11:41:43.105" v="3057" actId="2696"/>
        <pc:sldMkLst>
          <pc:docMk/>
          <pc:sldMk cId="2140713278" sldId="370"/>
        </pc:sldMkLst>
      </pc:sldChg>
      <pc:sldChg chg="del">
        <pc:chgData name="Braun, Glen" userId="15f4bf44-f62f-4b95-be37-16385bc8444b" providerId="ADAL" clId="{EBCFC17F-8D44-9149-95E0-29C215FA2351}" dt="2025-06-11T17:51:31.105" v="70" actId="2696"/>
        <pc:sldMkLst>
          <pc:docMk/>
          <pc:sldMk cId="508685445" sldId="371"/>
        </pc:sldMkLst>
      </pc:sldChg>
      <pc:sldChg chg="modSp add mod">
        <pc:chgData name="Braun, Glen" userId="15f4bf44-f62f-4b95-be37-16385bc8444b" providerId="ADAL" clId="{EBCFC17F-8D44-9149-95E0-29C215FA2351}" dt="2025-06-16T09:31:24.446" v="1961" actId="20577"/>
        <pc:sldMkLst>
          <pc:docMk/>
          <pc:sldMk cId="3153019028" sldId="371"/>
        </pc:sldMkLst>
        <pc:spChg chg="mod">
          <ac:chgData name="Braun, Glen" userId="15f4bf44-f62f-4b95-be37-16385bc8444b" providerId="ADAL" clId="{EBCFC17F-8D44-9149-95E0-29C215FA2351}" dt="2025-06-16T09:31:24.446" v="1961" actId="20577"/>
          <ac:spMkLst>
            <pc:docMk/>
            <pc:sldMk cId="3153019028" sldId="371"/>
            <ac:spMk id="2" creationId="{0DAE6B8A-8EBA-3782-EB15-5F1B28A31595}"/>
          </ac:spMkLst>
        </pc:spChg>
      </pc:sldChg>
      <pc:sldChg chg="modSp mod">
        <pc:chgData name="Braun, Glen" userId="15f4bf44-f62f-4b95-be37-16385bc8444b" providerId="ADAL" clId="{EBCFC17F-8D44-9149-95E0-29C215FA2351}" dt="2025-06-16T09:31:27.984" v="1962" actId="20577"/>
        <pc:sldMkLst>
          <pc:docMk/>
          <pc:sldMk cId="213898422" sldId="372"/>
        </pc:sldMkLst>
        <pc:spChg chg="mod">
          <ac:chgData name="Braun, Glen" userId="15f4bf44-f62f-4b95-be37-16385bc8444b" providerId="ADAL" clId="{EBCFC17F-8D44-9149-95E0-29C215FA2351}" dt="2025-06-16T09:31:27.984" v="1962" actId="20577"/>
          <ac:spMkLst>
            <pc:docMk/>
            <pc:sldMk cId="213898422" sldId="372"/>
            <ac:spMk id="2" creationId="{9B7CD05D-336F-0898-9367-9FEEC69073E7}"/>
          </ac:spMkLst>
        </pc:spChg>
      </pc:sldChg>
      <pc:sldChg chg="del">
        <pc:chgData name="Braun, Glen" userId="15f4bf44-f62f-4b95-be37-16385bc8444b" providerId="ADAL" clId="{EBCFC17F-8D44-9149-95E0-29C215FA2351}" dt="2025-06-11T17:51:31.587" v="71" actId="2696"/>
        <pc:sldMkLst>
          <pc:docMk/>
          <pc:sldMk cId="3646581106" sldId="372"/>
        </pc:sldMkLst>
      </pc:sldChg>
      <pc:sldChg chg="del">
        <pc:chgData name="Braun, Glen" userId="15f4bf44-f62f-4b95-be37-16385bc8444b" providerId="ADAL" clId="{EBCFC17F-8D44-9149-95E0-29C215FA2351}" dt="2025-06-11T17:51:29.083" v="67" actId="2696"/>
        <pc:sldMkLst>
          <pc:docMk/>
          <pc:sldMk cId="1364893105" sldId="373"/>
        </pc:sldMkLst>
      </pc:sldChg>
      <pc:sldChg chg="addSp delSp modSp new mod">
        <pc:chgData name="Braun, Glen" userId="15f4bf44-f62f-4b95-be37-16385bc8444b" providerId="ADAL" clId="{EBCFC17F-8D44-9149-95E0-29C215FA2351}" dt="2025-06-16T09:23:39.001" v="1915" actId="1076"/>
        <pc:sldMkLst>
          <pc:docMk/>
          <pc:sldMk cId="3779159639" sldId="373"/>
        </pc:sldMkLst>
        <pc:spChg chg="mod">
          <ac:chgData name="Braun, Glen" userId="15f4bf44-f62f-4b95-be37-16385bc8444b" providerId="ADAL" clId="{EBCFC17F-8D44-9149-95E0-29C215FA2351}" dt="2025-06-15T15:52:49.514" v="752" actId="20577"/>
          <ac:spMkLst>
            <pc:docMk/>
            <pc:sldMk cId="3779159639" sldId="373"/>
            <ac:spMk id="2" creationId="{64F24CB0-493D-152F-34B3-1B64872115F5}"/>
          </ac:spMkLst>
        </pc:spChg>
        <pc:spChg chg="add del mod">
          <ac:chgData name="Braun, Glen" userId="15f4bf44-f62f-4b95-be37-16385bc8444b" providerId="ADAL" clId="{EBCFC17F-8D44-9149-95E0-29C215FA2351}" dt="2025-06-16T09:23:01.374" v="1905" actId="478"/>
          <ac:spMkLst>
            <pc:docMk/>
            <pc:sldMk cId="3779159639" sldId="373"/>
            <ac:spMk id="5" creationId="{F0A9A8C2-E30F-99E3-0730-34620D6701FA}"/>
          </ac:spMkLst>
        </pc:spChg>
        <pc:spChg chg="add mod">
          <ac:chgData name="Braun, Glen" userId="15f4bf44-f62f-4b95-be37-16385bc8444b" providerId="ADAL" clId="{EBCFC17F-8D44-9149-95E0-29C215FA2351}" dt="2025-06-16T09:23:39.001" v="1915" actId="1076"/>
          <ac:spMkLst>
            <pc:docMk/>
            <pc:sldMk cId="3779159639" sldId="373"/>
            <ac:spMk id="6" creationId="{1E0F2EB6-A18C-E4EB-3A8D-1EA7E219F5C5}"/>
          </ac:spMkLst>
        </pc:spChg>
      </pc:sldChg>
      <pc:sldChg chg="addSp delSp modSp new mod">
        <pc:chgData name="Braun, Glen" userId="15f4bf44-f62f-4b95-be37-16385bc8444b" providerId="ADAL" clId="{EBCFC17F-8D44-9149-95E0-29C215FA2351}" dt="2025-06-16T12:39:35.440" v="3542" actId="20577"/>
        <pc:sldMkLst>
          <pc:docMk/>
          <pc:sldMk cId="989947433" sldId="374"/>
        </pc:sldMkLst>
        <pc:spChg chg="mod">
          <ac:chgData name="Braun, Glen" userId="15f4bf44-f62f-4b95-be37-16385bc8444b" providerId="ADAL" clId="{EBCFC17F-8D44-9149-95E0-29C215FA2351}" dt="2025-06-16T09:31:16.189" v="1960" actId="20577"/>
          <ac:spMkLst>
            <pc:docMk/>
            <pc:sldMk cId="989947433" sldId="374"/>
            <ac:spMk id="2" creationId="{BF66F491-7CA3-6BAB-9987-D7A505CF72C3}"/>
          </ac:spMkLst>
        </pc:spChg>
        <pc:spChg chg="add mod">
          <ac:chgData name="Braun, Glen" userId="15f4bf44-f62f-4b95-be37-16385bc8444b" providerId="ADAL" clId="{EBCFC17F-8D44-9149-95E0-29C215FA2351}" dt="2025-06-16T12:39:35.440" v="3542" actId="20577"/>
          <ac:spMkLst>
            <pc:docMk/>
            <pc:sldMk cId="989947433" sldId="374"/>
            <ac:spMk id="5" creationId="{A81B0591-843A-20EA-F618-D3A4E2DEFAE2}"/>
          </ac:spMkLst>
        </pc:spChg>
        <pc:spChg chg="add mod">
          <ac:chgData name="Braun, Glen" userId="15f4bf44-f62f-4b95-be37-16385bc8444b" providerId="ADAL" clId="{EBCFC17F-8D44-9149-95E0-29C215FA2351}" dt="2025-06-16T09:57:49.827" v="2493" actId="313"/>
          <ac:spMkLst>
            <pc:docMk/>
            <pc:sldMk cId="989947433" sldId="374"/>
            <ac:spMk id="6" creationId="{A1BCF922-5A4F-0047-63B7-ED5BBD9CCB77}"/>
          </ac:spMkLst>
        </pc:spChg>
        <pc:spChg chg="add del mod">
          <ac:chgData name="Braun, Glen" userId="15f4bf44-f62f-4b95-be37-16385bc8444b" providerId="ADAL" clId="{EBCFC17F-8D44-9149-95E0-29C215FA2351}" dt="2025-06-16T09:54:17.750" v="2364" actId="478"/>
          <ac:spMkLst>
            <pc:docMk/>
            <pc:sldMk cId="989947433" sldId="374"/>
            <ac:spMk id="7" creationId="{4988F744-9362-DDA8-5B3B-EE9399FFFD1B}"/>
          </ac:spMkLst>
        </pc:spChg>
        <pc:spChg chg="add mod">
          <ac:chgData name="Braun, Glen" userId="15f4bf44-f62f-4b95-be37-16385bc8444b" providerId="ADAL" clId="{EBCFC17F-8D44-9149-95E0-29C215FA2351}" dt="2025-06-16T11:38:41.556" v="3027" actId="20577"/>
          <ac:spMkLst>
            <pc:docMk/>
            <pc:sldMk cId="989947433" sldId="374"/>
            <ac:spMk id="8" creationId="{253571C8-2793-D81C-4C34-90E3FFAEA3D1}"/>
          </ac:spMkLst>
        </pc:spChg>
      </pc:sldChg>
      <pc:sldChg chg="del">
        <pc:chgData name="Braun, Glen" userId="15f4bf44-f62f-4b95-be37-16385bc8444b" providerId="ADAL" clId="{EBCFC17F-8D44-9149-95E0-29C215FA2351}" dt="2025-06-11T17:51:28.290" v="65" actId="2696"/>
        <pc:sldMkLst>
          <pc:docMk/>
          <pc:sldMk cId="1909514280" sldId="374"/>
        </pc:sldMkLst>
      </pc:sldChg>
      <pc:sldChg chg="addSp delSp modSp new mod">
        <pc:chgData name="Braun, Glen" userId="15f4bf44-f62f-4b95-be37-16385bc8444b" providerId="ADAL" clId="{EBCFC17F-8D44-9149-95E0-29C215FA2351}" dt="2025-06-16T13:48:37.241" v="3598" actId="478"/>
        <pc:sldMkLst>
          <pc:docMk/>
          <pc:sldMk cId="2035082093" sldId="375"/>
        </pc:sldMkLst>
        <pc:spChg chg="mod">
          <ac:chgData name="Braun, Glen" userId="15f4bf44-f62f-4b95-be37-16385bc8444b" providerId="ADAL" clId="{EBCFC17F-8D44-9149-95E0-29C215FA2351}" dt="2025-06-15T15:53:24.309" v="823" actId="20577"/>
          <ac:spMkLst>
            <pc:docMk/>
            <pc:sldMk cId="2035082093" sldId="375"/>
            <ac:spMk id="2" creationId="{C5B23291-D8DC-D23E-E7C6-51A3E4E0B68D}"/>
          </ac:spMkLst>
        </pc:spChg>
        <pc:spChg chg="add mod">
          <ac:chgData name="Braun, Glen" userId="15f4bf44-f62f-4b95-be37-16385bc8444b" providerId="ADAL" clId="{EBCFC17F-8D44-9149-95E0-29C215FA2351}" dt="2025-06-16T11:44:49.025" v="3186" actId="20577"/>
          <ac:spMkLst>
            <pc:docMk/>
            <pc:sldMk cId="2035082093" sldId="375"/>
            <ac:spMk id="5" creationId="{FF01062D-0ED4-A670-7BCA-54140A2CEA06}"/>
          </ac:spMkLst>
        </pc:spChg>
        <pc:spChg chg="add del mod">
          <ac:chgData name="Braun, Glen" userId="15f4bf44-f62f-4b95-be37-16385bc8444b" providerId="ADAL" clId="{EBCFC17F-8D44-9149-95E0-29C215FA2351}" dt="2025-06-16T13:48:37.241" v="3598" actId="478"/>
          <ac:spMkLst>
            <pc:docMk/>
            <pc:sldMk cId="2035082093" sldId="375"/>
            <ac:spMk id="6" creationId="{587B9BBA-EC6E-F003-A88F-069D47428B77}"/>
          </ac:spMkLst>
        </pc:spChg>
        <pc:spChg chg="add del mod">
          <ac:chgData name="Braun, Glen" userId="15f4bf44-f62f-4b95-be37-16385bc8444b" providerId="ADAL" clId="{EBCFC17F-8D44-9149-95E0-29C215FA2351}" dt="2025-06-16T11:33:54.243" v="2885" actId="478"/>
          <ac:spMkLst>
            <pc:docMk/>
            <pc:sldMk cId="2035082093" sldId="375"/>
            <ac:spMk id="7" creationId="{815FBB62-4598-9B69-2606-95FF16BA65BE}"/>
          </ac:spMkLst>
        </pc:spChg>
        <pc:spChg chg="add del mod">
          <ac:chgData name="Braun, Glen" userId="15f4bf44-f62f-4b95-be37-16385bc8444b" providerId="ADAL" clId="{EBCFC17F-8D44-9149-95E0-29C215FA2351}" dt="2025-06-16T12:37:26.933" v="3456"/>
          <ac:spMkLst>
            <pc:docMk/>
            <pc:sldMk cId="2035082093" sldId="375"/>
            <ac:spMk id="8" creationId="{5EE72CDB-4C24-D8D4-5E91-14C35D6D5A4A}"/>
          </ac:spMkLst>
        </pc:spChg>
      </pc:sldChg>
      <pc:sldChg chg="addSp delSp modSp new mod">
        <pc:chgData name="Braun, Glen" userId="15f4bf44-f62f-4b95-be37-16385bc8444b" providerId="ADAL" clId="{EBCFC17F-8D44-9149-95E0-29C215FA2351}" dt="2025-06-16T11:41:09.687" v="3056" actId="20577"/>
        <pc:sldMkLst>
          <pc:docMk/>
          <pc:sldMk cId="2942625873" sldId="378"/>
        </pc:sldMkLst>
        <pc:spChg chg="mod">
          <ac:chgData name="Braun, Glen" userId="15f4bf44-f62f-4b95-be37-16385bc8444b" providerId="ADAL" clId="{EBCFC17F-8D44-9149-95E0-29C215FA2351}" dt="2025-06-16T09:24:20.440" v="1932" actId="20577"/>
          <ac:spMkLst>
            <pc:docMk/>
            <pc:sldMk cId="2942625873" sldId="378"/>
            <ac:spMk id="2" creationId="{5A9CF125-2C7F-BB0E-3C46-97F01EF57076}"/>
          </ac:spMkLst>
        </pc:spChg>
        <pc:spChg chg="add del">
          <ac:chgData name="Braun, Glen" userId="15f4bf44-f62f-4b95-be37-16385bc8444b" providerId="ADAL" clId="{EBCFC17F-8D44-9149-95E0-29C215FA2351}" dt="2025-06-16T11:39:58.792" v="3029" actId="22"/>
          <ac:spMkLst>
            <pc:docMk/>
            <pc:sldMk cId="2942625873" sldId="378"/>
            <ac:spMk id="6" creationId="{A6027B20-922A-B3C3-72D7-25DF9AB04FD2}"/>
          </ac:spMkLst>
        </pc:spChg>
        <pc:spChg chg="add mod">
          <ac:chgData name="Braun, Glen" userId="15f4bf44-f62f-4b95-be37-16385bc8444b" providerId="ADAL" clId="{EBCFC17F-8D44-9149-95E0-29C215FA2351}" dt="2025-06-16T11:41:09.687" v="3056" actId="20577"/>
          <ac:spMkLst>
            <pc:docMk/>
            <pc:sldMk cId="2942625873" sldId="378"/>
            <ac:spMk id="7" creationId="{4B05FB33-CC51-A68F-02D2-A9A57338FFF7}"/>
          </ac:spMkLst>
        </pc:spChg>
      </pc:sldChg>
      <pc:sldChg chg="addSp delSp modSp new mod">
        <pc:chgData name="Braun, Glen" userId="15f4bf44-f62f-4b95-be37-16385bc8444b" providerId="ADAL" clId="{EBCFC17F-8D44-9149-95E0-29C215FA2351}" dt="2025-06-16T12:14:33.197" v="3453" actId="5793"/>
        <pc:sldMkLst>
          <pc:docMk/>
          <pc:sldMk cId="2664447719" sldId="379"/>
        </pc:sldMkLst>
        <pc:spChg chg="mod">
          <ac:chgData name="Braun, Glen" userId="15f4bf44-f62f-4b95-be37-16385bc8444b" providerId="ADAL" clId="{EBCFC17F-8D44-9149-95E0-29C215FA2351}" dt="2025-06-16T10:01:49.251" v="2626" actId="20577"/>
          <ac:spMkLst>
            <pc:docMk/>
            <pc:sldMk cId="2664447719" sldId="379"/>
            <ac:spMk id="2" creationId="{8AC0DD42-7F14-647B-F052-26BC4750A0FB}"/>
          </ac:spMkLst>
        </pc:spChg>
        <pc:spChg chg="add del mod">
          <ac:chgData name="Braun, Glen" userId="15f4bf44-f62f-4b95-be37-16385bc8444b" providerId="ADAL" clId="{EBCFC17F-8D44-9149-95E0-29C215FA2351}" dt="2025-06-16T11:41:56.790" v="3060" actId="478"/>
          <ac:spMkLst>
            <pc:docMk/>
            <pc:sldMk cId="2664447719" sldId="379"/>
            <ac:spMk id="5" creationId="{86DE4661-56CF-6F0F-755A-8689EFDD0F4A}"/>
          </ac:spMkLst>
        </pc:spChg>
        <pc:spChg chg="add mod">
          <ac:chgData name="Braun, Glen" userId="15f4bf44-f62f-4b95-be37-16385bc8444b" providerId="ADAL" clId="{EBCFC17F-8D44-9149-95E0-29C215FA2351}" dt="2025-06-16T12:14:33.197" v="3453" actId="5793"/>
          <ac:spMkLst>
            <pc:docMk/>
            <pc:sldMk cId="2664447719" sldId="379"/>
            <ac:spMk id="6" creationId="{BC5428AD-41E7-E674-8C17-798D55F7B657}"/>
          </ac:spMkLst>
        </pc:spChg>
      </pc:sldChg>
    </pc:docChg>
  </pc:docChgLst>
  <pc:docChgLst>
    <pc:chgData name="Kayatas, Sinem" userId="S::sinem.kayatas@student.reutlingen-university.de::5031fa3d-1ae0-41de-83a0-488c250e9385" providerId="AD" clId="Web-{AAC3D26D-158E-E690-241B-F053D75B41D2}"/>
    <pc:docChg chg="modSld">
      <pc:chgData name="Kayatas, Sinem" userId="S::sinem.kayatas@student.reutlingen-university.de::5031fa3d-1ae0-41de-83a0-488c250e9385" providerId="AD" clId="Web-{AAC3D26D-158E-E690-241B-F053D75B41D2}" dt="2025-06-12T20:33:06.380" v="2"/>
      <pc:docMkLst>
        <pc:docMk/>
      </pc:docMkLst>
      <pc:sldChg chg="addSp modSp">
        <pc:chgData name="Kayatas, Sinem" userId="S::sinem.kayatas@student.reutlingen-university.de::5031fa3d-1ae0-41de-83a0-488c250e9385" providerId="AD" clId="Web-{AAC3D26D-158E-E690-241B-F053D75B41D2}" dt="2025-06-12T20:33:06.380" v="2"/>
        <pc:sldMkLst>
          <pc:docMk/>
          <pc:sldMk cId="3153019028" sldId="371"/>
        </pc:sldMkLst>
      </pc:sldChg>
    </pc:docChg>
  </pc:docChgLst>
  <pc:docChgLst>
    <pc:chgData name="Fahrner, Michelle" userId="S::michelle.fahrner@student.reutlingen-university.de::7672c29c-0219-4e1e-943d-44b255e75464" providerId="AD" clId="Web-{278F0900-7F41-0951-B43C-EA9CE76781D9}"/>
    <pc:docChg chg="modSld">
      <pc:chgData name="Fahrner, Michelle" userId="S::michelle.fahrner@student.reutlingen-university.de::7672c29c-0219-4e1e-943d-44b255e75464" providerId="AD" clId="Web-{278F0900-7F41-0951-B43C-EA9CE76781D9}" dt="2025-04-24T15:35:22.517" v="3"/>
      <pc:docMkLst>
        <pc:docMk/>
      </pc:docMkLst>
      <pc:sldChg chg="modSp">
        <pc:chgData name="Fahrner, Michelle" userId="S::michelle.fahrner@student.reutlingen-university.de::7672c29c-0219-4e1e-943d-44b255e75464" providerId="AD" clId="Web-{278F0900-7F41-0951-B43C-EA9CE76781D9}" dt="2025-04-24T15:35:22.517" v="3"/>
        <pc:sldMkLst>
          <pc:docMk/>
          <pc:sldMk cId="2084770529" sldId="326"/>
        </pc:sldMkLst>
        <pc:graphicFrameChg chg="mod modGraphic">
          <ac:chgData name="Fahrner, Michelle" userId="S::michelle.fahrner@student.reutlingen-university.de::7672c29c-0219-4e1e-943d-44b255e75464" providerId="AD" clId="Web-{278F0900-7F41-0951-B43C-EA9CE76781D9}" dt="2025-04-24T15:35:22.517" v="3"/>
          <ac:graphicFrameMkLst>
            <pc:docMk/>
            <pc:sldMk cId="2084770529" sldId="326"/>
            <ac:graphicFrameMk id="5" creationId="{E83A2425-0EFC-5888-DCF9-5A70A80E8E0F}"/>
          </ac:graphicFrameMkLst>
        </pc:graphicFrameChg>
      </pc:sldChg>
    </pc:docChg>
  </pc:docChgLst>
  <pc:docChgLst>
    <pc:chgData name="Kayatas, Sinem" userId="5031fa3d-1ae0-41de-83a0-488c250e9385" providerId="ADAL" clId="{BE050386-47A8-49AC-B788-5EDDD40F3D3D}"/>
    <pc:docChg chg="undo redo custSel addSld delSld modSld modSection">
      <pc:chgData name="Kayatas, Sinem" userId="5031fa3d-1ae0-41de-83a0-488c250e9385" providerId="ADAL" clId="{BE050386-47A8-49AC-B788-5EDDD40F3D3D}" dt="2025-04-24T16:52:11.267" v="713" actId="20577"/>
      <pc:docMkLst>
        <pc:docMk/>
      </pc:docMkLst>
      <pc:sldChg chg="addSp modSp del mod">
        <pc:chgData name="Kayatas, Sinem" userId="5031fa3d-1ae0-41de-83a0-488c250e9385" providerId="ADAL" clId="{BE050386-47A8-49AC-B788-5EDDD40F3D3D}" dt="2025-04-24T16:37:30.031" v="675" actId="47"/>
        <pc:sldMkLst>
          <pc:docMk/>
          <pc:sldMk cId="1297772752" sldId="319"/>
        </pc:sldMkLst>
      </pc:sldChg>
      <pc:sldChg chg="modSp del mod">
        <pc:chgData name="Kayatas, Sinem" userId="5031fa3d-1ae0-41de-83a0-488c250e9385" providerId="ADAL" clId="{BE050386-47A8-49AC-B788-5EDDD40F3D3D}" dt="2025-04-24T16:19:01.575" v="553" actId="47"/>
        <pc:sldMkLst>
          <pc:docMk/>
          <pc:sldMk cId="3900739737" sldId="322"/>
        </pc:sldMkLst>
      </pc:sldChg>
      <pc:sldChg chg="modSp del mod">
        <pc:chgData name="Kayatas, Sinem" userId="5031fa3d-1ae0-41de-83a0-488c250e9385" providerId="ADAL" clId="{BE050386-47A8-49AC-B788-5EDDD40F3D3D}" dt="2025-04-24T15:19:01.297" v="240" actId="2696"/>
        <pc:sldMkLst>
          <pc:docMk/>
          <pc:sldMk cId="3532222334" sldId="323"/>
        </pc:sldMkLst>
      </pc:sldChg>
      <pc:sldChg chg="addSp delSp modSp mod">
        <pc:chgData name="Kayatas, Sinem" userId="5031fa3d-1ae0-41de-83a0-488c250e9385" providerId="ADAL" clId="{BE050386-47A8-49AC-B788-5EDDD40F3D3D}" dt="2025-04-24T16:37:00.210" v="674" actId="12"/>
        <pc:sldMkLst>
          <pc:docMk/>
          <pc:sldMk cId="1920274844" sldId="324"/>
        </pc:sldMkLst>
        <pc:spChg chg="mod">
          <ac:chgData name="Kayatas, Sinem" userId="5031fa3d-1ae0-41de-83a0-488c250e9385" providerId="ADAL" clId="{BE050386-47A8-49AC-B788-5EDDD40F3D3D}" dt="2025-04-24T16:37:00.210" v="674" actId="12"/>
          <ac:spMkLst>
            <pc:docMk/>
            <pc:sldMk cId="1920274844" sldId="324"/>
            <ac:spMk id="18" creationId="{9FC5339D-AB86-1486-C24E-931884EAC9AF}"/>
          </ac:spMkLst>
        </pc:spChg>
        <pc:picChg chg="mod">
          <ac:chgData name="Kayatas, Sinem" userId="5031fa3d-1ae0-41de-83a0-488c250e9385" providerId="ADAL" clId="{BE050386-47A8-49AC-B788-5EDDD40F3D3D}" dt="2025-04-24T16:24:20.456" v="570" actId="1076"/>
          <ac:picMkLst>
            <pc:docMk/>
            <pc:sldMk cId="1920274844" sldId="324"/>
            <ac:picMk id="6" creationId="{EBB4D804-D6E1-6DD2-BDC2-1C530ADF920E}"/>
          </ac:picMkLst>
        </pc:picChg>
      </pc:sldChg>
      <pc:sldChg chg="addSp modSp new del">
        <pc:chgData name="Kayatas, Sinem" userId="5031fa3d-1ae0-41de-83a0-488c250e9385" providerId="ADAL" clId="{BE050386-47A8-49AC-B788-5EDDD40F3D3D}" dt="2025-04-24T14:57:00.262" v="105" actId="2696"/>
        <pc:sldMkLst>
          <pc:docMk/>
          <pc:sldMk cId="1885224646" sldId="325"/>
        </pc:sldMkLst>
      </pc:sldChg>
      <pc:sldChg chg="addSp delSp modSp new mod">
        <pc:chgData name="Kayatas, Sinem" userId="5031fa3d-1ae0-41de-83a0-488c250e9385" providerId="ADAL" clId="{BE050386-47A8-49AC-B788-5EDDD40F3D3D}" dt="2025-04-24T15:30:32.875" v="368" actId="20577"/>
        <pc:sldMkLst>
          <pc:docMk/>
          <pc:sldMk cId="2313676530" sldId="325"/>
        </pc:sldMkLst>
      </pc:sldChg>
      <pc:sldChg chg="addSp delSp modSp new del mod setBg">
        <pc:chgData name="Kayatas, Sinem" userId="5031fa3d-1ae0-41de-83a0-488c250e9385" providerId="ADAL" clId="{BE050386-47A8-49AC-B788-5EDDD40F3D3D}" dt="2025-04-24T15:05:13.313" v="134" actId="2696"/>
        <pc:sldMkLst>
          <pc:docMk/>
          <pc:sldMk cId="3308152293" sldId="325"/>
        </pc:sldMkLst>
      </pc:sldChg>
      <pc:sldChg chg="addSp modSp new mod">
        <pc:chgData name="Kayatas, Sinem" userId="5031fa3d-1ae0-41de-83a0-488c250e9385" providerId="ADAL" clId="{BE050386-47A8-49AC-B788-5EDDD40F3D3D}" dt="2025-04-24T16:52:11.267" v="713" actId="20577"/>
        <pc:sldMkLst>
          <pc:docMk/>
          <pc:sldMk cId="2084770529" sldId="326"/>
        </pc:sldMkLst>
        <pc:spChg chg="mod">
          <ac:chgData name="Kayatas, Sinem" userId="5031fa3d-1ae0-41de-83a0-488c250e9385" providerId="ADAL" clId="{BE050386-47A8-49AC-B788-5EDDD40F3D3D}" dt="2025-04-24T15:31:09.234" v="370"/>
          <ac:spMkLst>
            <pc:docMk/>
            <pc:sldMk cId="2084770529" sldId="326"/>
            <ac:spMk id="2" creationId="{7C5BFD8A-CFC4-1DB1-F219-DBE888EBFA6E}"/>
          </ac:spMkLst>
        </pc:spChg>
        <pc:graphicFrameChg chg="add mod modGraphic">
          <ac:chgData name="Kayatas, Sinem" userId="5031fa3d-1ae0-41de-83a0-488c250e9385" providerId="ADAL" clId="{BE050386-47A8-49AC-B788-5EDDD40F3D3D}" dt="2025-04-24T16:52:11.267" v="713" actId="20577"/>
          <ac:graphicFrameMkLst>
            <pc:docMk/>
            <pc:sldMk cId="2084770529" sldId="326"/>
            <ac:graphicFrameMk id="5" creationId="{E83A2425-0EFC-5888-DCF9-5A70A80E8E0F}"/>
          </ac:graphicFrameMkLst>
        </pc:graphicFrameChg>
      </pc:sldChg>
      <pc:sldChg chg="modSp mod">
        <pc:chgData name="Kayatas, Sinem" userId="5031fa3d-1ae0-41de-83a0-488c250e9385" providerId="ADAL" clId="{BE050386-47A8-49AC-B788-5EDDD40F3D3D}" dt="2025-04-24T16:11:43.556" v="521"/>
        <pc:sldMkLst>
          <pc:docMk/>
          <pc:sldMk cId="4102221508" sldId="327"/>
        </pc:sldMkLst>
        <pc:graphicFrameChg chg="modGraphic">
          <ac:chgData name="Kayatas, Sinem" userId="5031fa3d-1ae0-41de-83a0-488c250e9385" providerId="ADAL" clId="{BE050386-47A8-49AC-B788-5EDDD40F3D3D}" dt="2025-04-24T16:11:43.556" v="521"/>
          <ac:graphicFrameMkLst>
            <pc:docMk/>
            <pc:sldMk cId="4102221508" sldId="327"/>
            <ac:graphicFrameMk id="5" creationId="{84FE42BF-545B-B288-E179-D3E30887A0E5}"/>
          </ac:graphicFrameMkLst>
        </pc:graphicFrameChg>
      </pc:sldChg>
      <pc:sldChg chg="new">
        <pc:chgData name="Kayatas, Sinem" userId="5031fa3d-1ae0-41de-83a0-488c250e9385" providerId="ADAL" clId="{BE050386-47A8-49AC-B788-5EDDD40F3D3D}" dt="2025-04-24T16:27:42.999" v="574" actId="680"/>
        <pc:sldMkLst>
          <pc:docMk/>
          <pc:sldMk cId="857969675" sldId="328"/>
        </pc:sldMkLst>
      </pc:sldChg>
      <pc:sldChg chg="add del">
        <pc:chgData name="Kayatas, Sinem" userId="5031fa3d-1ae0-41de-83a0-488c250e9385" providerId="ADAL" clId="{BE050386-47A8-49AC-B788-5EDDD40F3D3D}" dt="2025-04-24T16:17:39.402" v="551" actId="47"/>
        <pc:sldMkLst>
          <pc:docMk/>
          <pc:sldMk cId="4185278252" sldId="328"/>
        </pc:sldMkLst>
      </pc:sldChg>
      <pc:sldChg chg="addSp delSp modSp add mod">
        <pc:chgData name="Kayatas, Sinem" userId="5031fa3d-1ae0-41de-83a0-488c250e9385" providerId="ADAL" clId="{BE050386-47A8-49AC-B788-5EDDD40F3D3D}" dt="2025-04-24T16:44:36.468" v="709" actId="20577"/>
        <pc:sldMkLst>
          <pc:docMk/>
          <pc:sldMk cId="3049372051" sldId="356"/>
        </pc:sldMkLst>
        <pc:spChg chg="add mod">
          <ac:chgData name="Kayatas, Sinem" userId="5031fa3d-1ae0-41de-83a0-488c250e9385" providerId="ADAL" clId="{BE050386-47A8-49AC-B788-5EDDD40F3D3D}" dt="2025-04-24T16:44:00.319" v="702" actId="1076"/>
          <ac:spMkLst>
            <pc:docMk/>
            <pc:sldMk cId="3049372051" sldId="356"/>
            <ac:spMk id="5" creationId="{DDF195D3-847B-4836-D09B-A6BBABE8691D}"/>
          </ac:spMkLst>
        </pc:spChg>
        <pc:spChg chg="add mod">
          <ac:chgData name="Kayatas, Sinem" userId="5031fa3d-1ae0-41de-83a0-488c250e9385" providerId="ADAL" clId="{BE050386-47A8-49AC-B788-5EDDD40F3D3D}" dt="2025-04-24T16:44:36.468" v="709" actId="20577"/>
          <ac:spMkLst>
            <pc:docMk/>
            <pc:sldMk cId="3049372051" sldId="356"/>
            <ac:spMk id="8" creationId="{E09E7CE6-45DD-2671-444A-0AE71EA47A31}"/>
          </ac:spMkLst>
        </pc:spChg>
        <pc:spChg chg="add mod">
          <ac:chgData name="Kayatas, Sinem" userId="5031fa3d-1ae0-41de-83a0-488c250e9385" providerId="ADAL" clId="{BE050386-47A8-49AC-B788-5EDDD40F3D3D}" dt="2025-04-24T16:44:00.319" v="702" actId="1076"/>
          <ac:spMkLst>
            <pc:docMk/>
            <pc:sldMk cId="3049372051" sldId="356"/>
            <ac:spMk id="10" creationId="{9A865664-2102-35EC-67F3-3CBFC7A84359}"/>
          </ac:spMkLst>
        </pc:spChg>
        <pc:spChg chg="add mod">
          <ac:chgData name="Kayatas, Sinem" userId="5031fa3d-1ae0-41de-83a0-488c250e9385" providerId="ADAL" clId="{BE050386-47A8-49AC-B788-5EDDD40F3D3D}" dt="2025-04-24T16:44:00.319" v="702" actId="1076"/>
          <ac:spMkLst>
            <pc:docMk/>
            <pc:sldMk cId="3049372051" sldId="356"/>
            <ac:spMk id="11" creationId="{8BB34AC3-C046-A91B-42C4-F1E3C2832C8B}"/>
          </ac:spMkLst>
        </pc:spChg>
        <pc:spChg chg="add mod">
          <ac:chgData name="Kayatas, Sinem" userId="5031fa3d-1ae0-41de-83a0-488c250e9385" providerId="ADAL" clId="{BE050386-47A8-49AC-B788-5EDDD40F3D3D}" dt="2025-04-24T16:44:00.319" v="702" actId="1076"/>
          <ac:spMkLst>
            <pc:docMk/>
            <pc:sldMk cId="3049372051" sldId="356"/>
            <ac:spMk id="12" creationId="{1F1685B5-94FF-A6DB-77CE-640F7C2FFCC5}"/>
          </ac:spMkLst>
        </pc:spChg>
        <pc:spChg chg="add mod">
          <ac:chgData name="Kayatas, Sinem" userId="5031fa3d-1ae0-41de-83a0-488c250e9385" providerId="ADAL" clId="{BE050386-47A8-49AC-B788-5EDDD40F3D3D}" dt="2025-04-24T16:44:00.319" v="702" actId="1076"/>
          <ac:spMkLst>
            <pc:docMk/>
            <pc:sldMk cId="3049372051" sldId="356"/>
            <ac:spMk id="13" creationId="{71C193F1-EECF-B141-CABF-E4B1BE9E189E}"/>
          </ac:spMkLst>
        </pc:spChg>
        <pc:spChg chg="add mod">
          <ac:chgData name="Kayatas, Sinem" userId="5031fa3d-1ae0-41de-83a0-488c250e9385" providerId="ADAL" clId="{BE050386-47A8-49AC-B788-5EDDD40F3D3D}" dt="2025-04-24T16:44:00.319" v="702" actId="1076"/>
          <ac:spMkLst>
            <pc:docMk/>
            <pc:sldMk cId="3049372051" sldId="356"/>
            <ac:spMk id="14" creationId="{03444E70-E71B-140D-125E-1530D2EA3865}"/>
          </ac:spMkLst>
        </pc:spChg>
        <pc:spChg chg="add mod">
          <ac:chgData name="Kayatas, Sinem" userId="5031fa3d-1ae0-41de-83a0-488c250e9385" providerId="ADAL" clId="{BE050386-47A8-49AC-B788-5EDDD40F3D3D}" dt="2025-04-24T16:44:00.319" v="702" actId="1076"/>
          <ac:spMkLst>
            <pc:docMk/>
            <pc:sldMk cId="3049372051" sldId="356"/>
            <ac:spMk id="15" creationId="{046B3177-5298-D703-E3A4-0B369863825E}"/>
          </ac:spMkLst>
        </pc:spChg>
        <pc:picChg chg="mod">
          <ac:chgData name="Kayatas, Sinem" userId="5031fa3d-1ae0-41de-83a0-488c250e9385" providerId="ADAL" clId="{BE050386-47A8-49AC-B788-5EDDD40F3D3D}" dt="2025-04-24T16:43:00.643" v="697" actId="1076"/>
          <ac:picMkLst>
            <pc:docMk/>
            <pc:sldMk cId="3049372051" sldId="356"/>
            <ac:picMk id="9" creationId="{29E1D31F-5A81-410F-4014-784E7ACDCA7B}"/>
          </ac:picMkLst>
        </pc:picChg>
      </pc:sldChg>
      <pc:sldChg chg="del">
        <pc:chgData name="Kayatas, Sinem" userId="5031fa3d-1ae0-41de-83a0-488c250e9385" providerId="ADAL" clId="{BE050386-47A8-49AC-B788-5EDDD40F3D3D}" dt="2025-04-24T16:44:11.295" v="703" actId="47"/>
        <pc:sldMkLst>
          <pc:docMk/>
          <pc:sldMk cId="938800588" sldId="357"/>
        </pc:sldMkLst>
      </pc:sldChg>
      <pc:sldChg chg="modSp mod">
        <pc:chgData name="Kayatas, Sinem" userId="5031fa3d-1ae0-41de-83a0-488c250e9385" providerId="ADAL" clId="{BE050386-47A8-49AC-B788-5EDDD40F3D3D}" dt="2025-04-24T16:48:28.947" v="711" actId="948"/>
        <pc:sldMkLst>
          <pc:docMk/>
          <pc:sldMk cId="3679959409" sldId="357"/>
        </pc:sldMkLst>
      </pc:sldChg>
    </pc:docChg>
  </pc:docChgLst>
  <pc:docChgLst>
    <pc:chgData name="de Bakker, Philip" userId="S::philip.de_bakker@student.reutlingen-university.de::da87f56e-ed00-42e3-b850-dc780f4865d5" providerId="AD" clId="Web-{B96DBA4F-00CF-2834-975B-9E651BB868CE}"/>
    <pc:docChg chg="addSld modSld modSection">
      <pc:chgData name="de Bakker, Philip" userId="S::philip.de_bakker@student.reutlingen-university.de::da87f56e-ed00-42e3-b850-dc780f4865d5" providerId="AD" clId="Web-{B96DBA4F-00CF-2834-975B-9E651BB868CE}" dt="2025-04-28T07:22:04.568" v="504" actId="1076"/>
      <pc:docMkLst>
        <pc:docMk/>
      </pc:docMkLst>
      <pc:sldChg chg="addSp modSp">
        <pc:chgData name="de Bakker, Philip" userId="S::philip.de_bakker@student.reutlingen-university.de::da87f56e-ed00-42e3-b850-dc780f4865d5" providerId="AD" clId="Web-{B96DBA4F-00CF-2834-975B-9E651BB868CE}" dt="2025-04-27T23:41:41.058" v="55" actId="14100"/>
        <pc:sldMkLst>
          <pc:docMk/>
          <pc:sldMk cId="1807157820" sldId="321"/>
        </pc:sldMkLst>
      </pc:sldChg>
      <pc:sldChg chg="addSp delSp modSp new">
        <pc:chgData name="de Bakker, Philip" userId="S::philip.de_bakker@student.reutlingen-university.de::da87f56e-ed00-42e3-b850-dc780f4865d5" providerId="AD" clId="Web-{B96DBA4F-00CF-2834-975B-9E651BB868CE}" dt="2025-04-28T07:16:48.321" v="454" actId="1076"/>
        <pc:sldMkLst>
          <pc:docMk/>
          <pc:sldMk cId="893567823" sldId="357"/>
        </pc:sldMkLst>
      </pc:sldChg>
      <pc:sldChg chg="addSp modSp new">
        <pc:chgData name="de Bakker, Philip" userId="S::philip.de_bakker@student.reutlingen-university.de::da87f56e-ed00-42e3-b850-dc780f4865d5" providerId="AD" clId="Web-{B96DBA4F-00CF-2834-975B-9E651BB868CE}" dt="2025-04-28T07:22:04.568" v="504" actId="1076"/>
        <pc:sldMkLst>
          <pc:docMk/>
          <pc:sldMk cId="3115885136" sldId="358"/>
        </pc:sldMkLst>
      </pc:sldChg>
    </pc:docChg>
  </pc:docChgLst>
  <pc:docChgLst>
    <pc:chgData name="Willig, Katharina" userId="S::katharina.willig@student.reutlingen-university.de::3c0ab8a1-9bbb-4e0e-aa5f-880623f24d8c" providerId="AD" clId="Web-{46E935C4-2406-1C57-8A14-DE7E8802C686}"/>
    <pc:docChg chg="addSld delSld modSld modSection">
      <pc:chgData name="Willig, Katharina" userId="S::katharina.willig@student.reutlingen-university.de::3c0ab8a1-9bbb-4e0e-aa5f-880623f24d8c" providerId="AD" clId="Web-{46E935C4-2406-1C57-8A14-DE7E8802C686}" dt="2025-06-16T12:45:20.664" v="3"/>
      <pc:docMkLst>
        <pc:docMk/>
      </pc:docMkLst>
      <pc:sldChg chg="delSp add del replId">
        <pc:chgData name="Willig, Katharina" userId="S::katharina.willig@student.reutlingen-university.de::3c0ab8a1-9bbb-4e0e-aa5f-880623f24d8c" providerId="AD" clId="Web-{46E935C4-2406-1C57-8A14-DE7E8802C686}" dt="2025-06-16T12:45:20.664" v="3"/>
        <pc:sldMkLst>
          <pc:docMk/>
          <pc:sldMk cId="2310893840" sldId="381"/>
        </pc:sldMkLst>
        <pc:spChg chg="del">
          <ac:chgData name="Willig, Katharina" userId="S::katharina.willig@student.reutlingen-university.de::3c0ab8a1-9bbb-4e0e-aa5f-880623f24d8c" providerId="AD" clId="Web-{46E935C4-2406-1C57-8A14-DE7E8802C686}" dt="2025-06-16T12:40:46.552" v="2"/>
          <ac:spMkLst>
            <pc:docMk/>
            <pc:sldMk cId="2310893840" sldId="381"/>
            <ac:spMk id="6" creationId="{8711D0E9-A247-F923-B6D7-C1F60697B9D7}"/>
          </ac:spMkLst>
        </pc:spChg>
        <pc:picChg chg="del">
          <ac:chgData name="Willig, Katharina" userId="S::katharina.willig@student.reutlingen-university.de::3c0ab8a1-9bbb-4e0e-aa5f-880623f24d8c" providerId="AD" clId="Web-{46E935C4-2406-1C57-8A14-DE7E8802C686}" dt="2025-06-16T12:40:43.442" v="1"/>
          <ac:picMkLst>
            <pc:docMk/>
            <pc:sldMk cId="2310893840" sldId="381"/>
            <ac:picMk id="5" creationId="{47B590BD-9645-05D1-BDB4-E32820293053}"/>
          </ac:picMkLst>
        </pc:picChg>
      </pc:sldChg>
    </pc:docChg>
  </pc:docChgLst>
  <pc:docChgLst>
    <pc:chgData name="Dominik Erman" userId="S::dominik.erman_lapp.com#ext#@reutlingenuniversityde.onmicrosoft.com::5c701abf-7694-4278-b9f7-8a12228732d5" providerId="AD" clId="Web-{FF55358C-F127-EDD4-C895-B1C620DE7B94}"/>
    <pc:docChg chg="addSld modSld modSection">
      <pc:chgData name="Dominik Erman" userId="S::dominik.erman_lapp.com#ext#@reutlingenuniversityde.onmicrosoft.com::5c701abf-7694-4278-b9f7-8a12228732d5" providerId="AD" clId="Web-{FF55358C-F127-EDD4-C895-B1C620DE7B94}" dt="2025-05-20T13:02:42.272" v="506"/>
      <pc:docMkLst>
        <pc:docMk/>
      </pc:docMkLst>
      <pc:sldChg chg="addSp delSp modSp addAnim delAnim modAnim">
        <pc:chgData name="Dominik Erman" userId="S::dominik.erman_lapp.com#ext#@reutlingenuniversityde.onmicrosoft.com::5c701abf-7694-4278-b9f7-8a12228732d5" providerId="AD" clId="Web-{FF55358C-F127-EDD4-C895-B1C620DE7B94}" dt="2025-05-20T13:01:36.131" v="498"/>
        <pc:sldMkLst>
          <pc:docMk/>
          <pc:sldMk cId="324916847" sldId="364"/>
        </pc:sldMkLst>
      </pc:sldChg>
      <pc:sldChg chg="addSp delSp modSp">
        <pc:chgData name="Dominik Erman" userId="S::dominik.erman_lapp.com#ext#@reutlingenuniversityde.onmicrosoft.com::5c701abf-7694-4278-b9f7-8a12228732d5" providerId="AD" clId="Web-{FF55358C-F127-EDD4-C895-B1C620DE7B94}" dt="2025-05-20T13:02:28.756" v="503" actId="1076"/>
        <pc:sldMkLst>
          <pc:docMk/>
          <pc:sldMk cId="1941106277" sldId="369"/>
        </pc:sldMkLst>
      </pc:sldChg>
      <pc:sldChg chg="addSp modSp">
        <pc:chgData name="Dominik Erman" userId="S::dominik.erman_lapp.com#ext#@reutlingenuniversityde.onmicrosoft.com::5c701abf-7694-4278-b9f7-8a12228732d5" providerId="AD" clId="Web-{FF55358C-F127-EDD4-C895-B1C620DE7B94}" dt="2025-05-20T13:02:42.272" v="506"/>
        <pc:sldMkLst>
          <pc:docMk/>
          <pc:sldMk cId="508685445" sldId="371"/>
        </pc:sldMkLst>
      </pc:sldChg>
      <pc:sldChg chg="addSp delSp modSp add replId">
        <pc:chgData name="Dominik Erman" userId="S::dominik.erman_lapp.com#ext#@reutlingenuniversityde.onmicrosoft.com::5c701abf-7694-4278-b9f7-8a12228732d5" providerId="AD" clId="Web-{FF55358C-F127-EDD4-C895-B1C620DE7B94}" dt="2025-05-20T12:38:05.258" v="341" actId="1076"/>
        <pc:sldMkLst>
          <pc:docMk/>
          <pc:sldMk cId="1364893105" sldId="373"/>
        </pc:sldMkLst>
      </pc:sldChg>
    </pc:docChg>
  </pc:docChgLst>
  <pc:docChgLst>
    <pc:chgData name="Kayatas, Sinem" userId="5031fa3d-1ae0-41de-83a0-488c250e9385" providerId="ADAL" clId="{A0F4A11A-4FC7-4EEB-93E6-B3D98EBCB370}"/>
    <pc:docChg chg="undo redo custSel addSld modSld modSection">
      <pc:chgData name="Kayatas, Sinem" userId="5031fa3d-1ae0-41de-83a0-488c250e9385" providerId="ADAL" clId="{A0F4A11A-4FC7-4EEB-93E6-B3D98EBCB370}" dt="2025-06-13T08:45:04.354" v="347" actId="108"/>
      <pc:docMkLst>
        <pc:docMk/>
      </pc:docMkLst>
      <pc:sldChg chg="addSp delSp modSp mod">
        <pc:chgData name="Kayatas, Sinem" userId="5031fa3d-1ae0-41de-83a0-488c250e9385" providerId="ADAL" clId="{A0F4A11A-4FC7-4EEB-93E6-B3D98EBCB370}" dt="2025-06-12T21:02:42.929" v="232" actId="20577"/>
        <pc:sldMkLst>
          <pc:docMk/>
          <pc:sldMk cId="3153019028" sldId="371"/>
        </pc:sldMkLst>
        <pc:spChg chg="add mod">
          <ac:chgData name="Kayatas, Sinem" userId="5031fa3d-1ae0-41de-83a0-488c250e9385" providerId="ADAL" clId="{A0F4A11A-4FC7-4EEB-93E6-B3D98EBCB370}" dt="2025-06-12T20:51:06.965" v="106" actId="14100"/>
          <ac:spMkLst>
            <pc:docMk/>
            <pc:sldMk cId="3153019028" sldId="371"/>
            <ac:spMk id="5" creationId="{A21E768B-3DAE-3571-3A52-C0BD457E706A}"/>
          </ac:spMkLst>
        </pc:spChg>
        <pc:spChg chg="add mod topLvl">
          <ac:chgData name="Kayatas, Sinem" userId="5031fa3d-1ae0-41de-83a0-488c250e9385" providerId="ADAL" clId="{A0F4A11A-4FC7-4EEB-93E6-B3D98EBCB370}" dt="2025-06-12T20:50:02.032" v="89" actId="165"/>
          <ac:spMkLst>
            <pc:docMk/>
            <pc:sldMk cId="3153019028" sldId="371"/>
            <ac:spMk id="8" creationId="{F70283D7-20ED-327C-F803-6471196AF11F}"/>
          </ac:spMkLst>
        </pc:spChg>
        <pc:spChg chg="add mod topLvl">
          <ac:chgData name="Kayatas, Sinem" userId="5031fa3d-1ae0-41de-83a0-488c250e9385" providerId="ADAL" clId="{A0F4A11A-4FC7-4EEB-93E6-B3D98EBCB370}" dt="2025-06-12T20:50:02.032" v="89" actId="165"/>
          <ac:spMkLst>
            <pc:docMk/>
            <pc:sldMk cId="3153019028" sldId="371"/>
            <ac:spMk id="14" creationId="{1A3AB657-CC74-7545-3AF2-112C162DCCBF}"/>
          </ac:spMkLst>
        </pc:spChg>
        <pc:spChg chg="add mod topLvl">
          <ac:chgData name="Kayatas, Sinem" userId="5031fa3d-1ae0-41de-83a0-488c250e9385" providerId="ADAL" clId="{A0F4A11A-4FC7-4EEB-93E6-B3D98EBCB370}" dt="2025-06-12T20:50:02.032" v="89" actId="165"/>
          <ac:spMkLst>
            <pc:docMk/>
            <pc:sldMk cId="3153019028" sldId="371"/>
            <ac:spMk id="15" creationId="{3A7E13D4-EA4D-B2AF-A9F2-F46334186860}"/>
          </ac:spMkLst>
        </pc:spChg>
        <pc:spChg chg="add mod topLvl">
          <ac:chgData name="Kayatas, Sinem" userId="5031fa3d-1ae0-41de-83a0-488c250e9385" providerId="ADAL" clId="{A0F4A11A-4FC7-4EEB-93E6-B3D98EBCB370}" dt="2025-06-12T20:50:02.032" v="89" actId="165"/>
          <ac:spMkLst>
            <pc:docMk/>
            <pc:sldMk cId="3153019028" sldId="371"/>
            <ac:spMk id="16" creationId="{A03D150F-36A6-3590-6527-69258863B5A4}"/>
          </ac:spMkLst>
        </pc:spChg>
        <pc:spChg chg="add mod topLvl">
          <ac:chgData name="Kayatas, Sinem" userId="5031fa3d-1ae0-41de-83a0-488c250e9385" providerId="ADAL" clId="{A0F4A11A-4FC7-4EEB-93E6-B3D98EBCB370}" dt="2025-06-12T20:50:02.032" v="89" actId="165"/>
          <ac:spMkLst>
            <pc:docMk/>
            <pc:sldMk cId="3153019028" sldId="371"/>
            <ac:spMk id="17" creationId="{851EDAB5-0A61-BDA5-543F-A84E078581EA}"/>
          </ac:spMkLst>
        </pc:spChg>
        <pc:spChg chg="add mod">
          <ac:chgData name="Kayatas, Sinem" userId="5031fa3d-1ae0-41de-83a0-488c250e9385" providerId="ADAL" clId="{A0F4A11A-4FC7-4EEB-93E6-B3D98EBCB370}" dt="2025-06-12T20:58:40.521" v="156" actId="12"/>
          <ac:spMkLst>
            <pc:docMk/>
            <pc:sldMk cId="3153019028" sldId="371"/>
            <ac:spMk id="19" creationId="{80FF0C1C-0E71-07A7-CF68-4331A6662FEE}"/>
          </ac:spMkLst>
        </pc:spChg>
        <pc:spChg chg="add mod">
          <ac:chgData name="Kayatas, Sinem" userId="5031fa3d-1ae0-41de-83a0-488c250e9385" providerId="ADAL" clId="{A0F4A11A-4FC7-4EEB-93E6-B3D98EBCB370}" dt="2025-06-12T20:59:57.300" v="165" actId="20577"/>
          <ac:spMkLst>
            <pc:docMk/>
            <pc:sldMk cId="3153019028" sldId="371"/>
            <ac:spMk id="20" creationId="{D5D351B7-85EB-D671-AB4F-9C7326DE8767}"/>
          </ac:spMkLst>
        </pc:spChg>
        <pc:spChg chg="add mod">
          <ac:chgData name="Kayatas, Sinem" userId="5031fa3d-1ae0-41de-83a0-488c250e9385" providerId="ADAL" clId="{A0F4A11A-4FC7-4EEB-93E6-B3D98EBCB370}" dt="2025-06-12T21:00:39.422" v="173" actId="20577"/>
          <ac:spMkLst>
            <pc:docMk/>
            <pc:sldMk cId="3153019028" sldId="371"/>
            <ac:spMk id="21" creationId="{A083A2BD-D074-A09D-4506-36608825C2CD}"/>
          </ac:spMkLst>
        </pc:spChg>
        <pc:spChg chg="add mod">
          <ac:chgData name="Kayatas, Sinem" userId="5031fa3d-1ae0-41de-83a0-488c250e9385" providerId="ADAL" clId="{A0F4A11A-4FC7-4EEB-93E6-B3D98EBCB370}" dt="2025-06-12T20:54:22.443" v="141" actId="20577"/>
          <ac:spMkLst>
            <pc:docMk/>
            <pc:sldMk cId="3153019028" sldId="371"/>
            <ac:spMk id="22" creationId="{25393E01-C240-941D-3292-BA8ED0037F2E}"/>
          </ac:spMkLst>
        </pc:spChg>
        <pc:spChg chg="add mod">
          <ac:chgData name="Kayatas, Sinem" userId="5031fa3d-1ae0-41de-83a0-488c250e9385" providerId="ADAL" clId="{A0F4A11A-4FC7-4EEB-93E6-B3D98EBCB370}" dt="2025-06-12T21:02:42.929" v="232" actId="20577"/>
          <ac:spMkLst>
            <pc:docMk/>
            <pc:sldMk cId="3153019028" sldId="371"/>
            <ac:spMk id="23" creationId="{378FCAF2-28D4-6B94-141E-57E8A255B4A4}"/>
          </ac:spMkLst>
        </pc:spChg>
      </pc:sldChg>
      <pc:sldChg chg="modSp add mod">
        <pc:chgData name="Kayatas, Sinem" userId="5031fa3d-1ae0-41de-83a0-488c250e9385" providerId="ADAL" clId="{A0F4A11A-4FC7-4EEB-93E6-B3D98EBCB370}" dt="2025-06-13T08:45:04.354" v="347" actId="108"/>
        <pc:sldMkLst>
          <pc:docMk/>
          <pc:sldMk cId="213898422" sldId="372"/>
        </pc:sldMkLst>
        <pc:graphicFrameChg chg="mod modGraphic">
          <ac:chgData name="Kayatas, Sinem" userId="5031fa3d-1ae0-41de-83a0-488c250e9385" providerId="ADAL" clId="{A0F4A11A-4FC7-4EEB-93E6-B3D98EBCB370}" dt="2025-06-13T08:45:04.354" v="347" actId="108"/>
          <ac:graphicFrameMkLst>
            <pc:docMk/>
            <pc:sldMk cId="213898422" sldId="372"/>
            <ac:graphicFrameMk id="6" creationId="{1D3A2490-465E-5CB4-B22D-FA3484613BFC}"/>
          </ac:graphicFrameMkLst>
        </pc:graphicFrameChg>
      </pc:sldChg>
    </pc:docChg>
  </pc:docChgLst>
  <pc:docChgLst>
    <pc:chgData name="Kunik, Lars" userId="ef4b339d-91c1-4431-9844-5ca3e81c54ff" providerId="ADAL" clId="{C3BA21B0-C461-4F4A-A3BD-8A89E065CD2C}"/>
    <pc:docChg chg="undo custSel addSld delSld modSld sldOrd modSection">
      <pc:chgData name="Kunik, Lars" userId="ef4b339d-91c1-4431-9844-5ca3e81c54ff" providerId="ADAL" clId="{C3BA21B0-C461-4F4A-A3BD-8A89E065CD2C}" dt="2025-06-16T13:58:07.168" v="72" actId="1076"/>
      <pc:docMkLst>
        <pc:docMk/>
      </pc:docMkLst>
      <pc:sldChg chg="del">
        <pc:chgData name="Kunik, Lars" userId="ef4b339d-91c1-4431-9844-5ca3e81c54ff" providerId="ADAL" clId="{C3BA21B0-C461-4F4A-A3BD-8A89E065CD2C}" dt="2025-06-16T13:21:42.629" v="58" actId="47"/>
        <pc:sldMkLst>
          <pc:docMk/>
          <pc:sldMk cId="2664447719" sldId="379"/>
        </pc:sldMkLst>
      </pc:sldChg>
      <pc:sldChg chg="addSp modSp new mod">
        <pc:chgData name="Kunik, Lars" userId="ef4b339d-91c1-4431-9844-5ca3e81c54ff" providerId="ADAL" clId="{C3BA21B0-C461-4F4A-A3BD-8A89E065CD2C}" dt="2025-06-16T13:58:07.168" v="72" actId="1076"/>
        <pc:sldMkLst>
          <pc:docMk/>
          <pc:sldMk cId="3761831728" sldId="381"/>
        </pc:sldMkLst>
        <pc:spChg chg="mod">
          <ac:chgData name="Kunik, Lars" userId="ef4b339d-91c1-4431-9844-5ca3e81c54ff" providerId="ADAL" clId="{C3BA21B0-C461-4F4A-A3BD-8A89E065CD2C}" dt="2025-06-16T13:20:22.865" v="42" actId="20577"/>
          <ac:spMkLst>
            <pc:docMk/>
            <pc:sldMk cId="3761831728" sldId="381"/>
            <ac:spMk id="2" creationId="{CBA5056A-208E-8A93-33AF-F3CEE09D001D}"/>
          </ac:spMkLst>
        </pc:spChg>
        <pc:picChg chg="add mod">
          <ac:chgData name="Kunik, Lars" userId="ef4b339d-91c1-4431-9844-5ca3e81c54ff" providerId="ADAL" clId="{C3BA21B0-C461-4F4A-A3BD-8A89E065CD2C}" dt="2025-06-16T13:58:07.168" v="72" actId="1076"/>
          <ac:picMkLst>
            <pc:docMk/>
            <pc:sldMk cId="3761831728" sldId="381"/>
            <ac:picMk id="6" creationId="{C63F9034-1189-0383-D24D-C36A3319945B}"/>
          </ac:picMkLst>
        </pc:picChg>
      </pc:sldChg>
      <pc:sldChg chg="modSp add mod ord modShow">
        <pc:chgData name="Kunik, Lars" userId="ef4b339d-91c1-4431-9844-5ca3e81c54ff" providerId="ADAL" clId="{C3BA21B0-C461-4F4A-A3BD-8A89E065CD2C}" dt="2025-06-16T13:31:34.838" v="68" actId="14100"/>
        <pc:sldMkLst>
          <pc:docMk/>
          <pc:sldMk cId="144733267" sldId="382"/>
        </pc:sldMkLst>
        <pc:spChg chg="mod">
          <ac:chgData name="Kunik, Lars" userId="ef4b339d-91c1-4431-9844-5ca3e81c54ff" providerId="ADAL" clId="{C3BA21B0-C461-4F4A-A3BD-8A89E065CD2C}" dt="2025-06-16T13:21:40.790" v="57"/>
          <ac:spMkLst>
            <pc:docMk/>
            <pc:sldMk cId="144733267" sldId="382"/>
            <ac:spMk id="2" creationId="{5DB33E7D-ACFD-2F66-3E4D-584CB9BDA45F}"/>
          </ac:spMkLst>
        </pc:spChg>
        <pc:spChg chg="mod">
          <ac:chgData name="Kunik, Lars" userId="ef4b339d-91c1-4431-9844-5ca3e81c54ff" providerId="ADAL" clId="{C3BA21B0-C461-4F4A-A3BD-8A89E065CD2C}" dt="2025-06-16T13:31:34.838" v="68" actId="14100"/>
          <ac:spMkLst>
            <pc:docMk/>
            <pc:sldMk cId="144733267" sldId="382"/>
            <ac:spMk id="5" creationId="{5146D35A-6C2A-A3F5-AAE1-E93658D158C3}"/>
          </ac:spMkLst>
        </pc:spChg>
        <pc:spChg chg="mod">
          <ac:chgData name="Kunik, Lars" userId="ef4b339d-91c1-4431-9844-5ca3e81c54ff" providerId="ADAL" clId="{C3BA21B0-C461-4F4A-A3BD-8A89E065CD2C}" dt="2025-06-16T13:21:18.205" v="55" actId="108"/>
          <ac:spMkLst>
            <pc:docMk/>
            <pc:sldMk cId="144733267" sldId="382"/>
            <ac:spMk id="14" creationId="{04B5BB36-261B-902D-0CD3-500E4703F214}"/>
          </ac:spMkLst>
        </pc:spChg>
        <pc:picChg chg="mod">
          <ac:chgData name="Kunik, Lars" userId="ef4b339d-91c1-4431-9844-5ca3e81c54ff" providerId="ADAL" clId="{C3BA21B0-C461-4F4A-A3BD-8A89E065CD2C}" dt="2025-06-16T13:31:28.030" v="65" actId="14826"/>
          <ac:picMkLst>
            <pc:docMk/>
            <pc:sldMk cId="144733267" sldId="382"/>
            <ac:picMk id="9" creationId="{7CEA98D0-C43F-23A6-899D-85E0420AE226}"/>
          </ac:picMkLst>
        </pc:picChg>
      </pc:sldChg>
      <pc:sldChg chg="delSp add del mod">
        <pc:chgData name="Kunik, Lars" userId="ef4b339d-91c1-4431-9844-5ca3e81c54ff" providerId="ADAL" clId="{C3BA21B0-C461-4F4A-A3BD-8A89E065CD2C}" dt="2025-06-16T13:57:57.690" v="71" actId="47"/>
        <pc:sldMkLst>
          <pc:docMk/>
          <pc:sldMk cId="2108767315" sldId="383"/>
        </pc:sldMkLst>
        <pc:picChg chg="del">
          <ac:chgData name="Kunik, Lars" userId="ef4b339d-91c1-4431-9844-5ca3e81c54ff" providerId="ADAL" clId="{C3BA21B0-C461-4F4A-A3BD-8A89E065CD2C}" dt="2025-06-16T13:32:29.128" v="70" actId="478"/>
          <ac:picMkLst>
            <pc:docMk/>
            <pc:sldMk cId="2108767315" sldId="383"/>
            <ac:picMk id="6" creationId="{AB641584-8F77-5CB7-9867-417CFBF7C2C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D2D65-1213-46C7-A596-06B9E269B281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81A5F-1D6F-44E8-B667-C798AF69E10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3136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81A5F-1D6F-44E8-B667-C798AF69E10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218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Was wollen wir präsentieren:</a:t>
            </a:r>
          </a:p>
          <a:p>
            <a:pPr marL="0" indent="0">
              <a:buFontTx/>
              <a:buNone/>
            </a:pPr>
            <a:endParaRPr lang="de-DE"/>
          </a:p>
          <a:p>
            <a:pPr marL="171450" indent="-171450">
              <a:buFontTx/>
              <a:buChar char="-"/>
            </a:pPr>
            <a:r>
              <a:rPr lang="de-DE"/>
              <a:t>Begrüßungsprompt</a:t>
            </a:r>
          </a:p>
          <a:p>
            <a:pPr marL="171450" indent="-171450">
              <a:buFontTx/>
              <a:buChar char="-"/>
            </a:pPr>
            <a:r>
              <a:rPr lang="de-DE"/>
              <a:t>Generelle Anfrage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81A5F-1D6F-44E8-B667-C798AF69E104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731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031190-F8D1-1B7A-2183-8CAAB287F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A15FEBC-F33E-8A7A-3005-4AC8652B99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E3EF1D7-563A-5D74-A463-A62E973A12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/>
              <a:t>Vorgehen:</a:t>
            </a:r>
          </a:p>
          <a:p>
            <a:pPr marL="171450" indent="-171450">
              <a:buFontTx/>
              <a:buChar char="-"/>
            </a:pPr>
            <a:r>
              <a:rPr lang="de-DE"/>
              <a:t>Priorisieren</a:t>
            </a:r>
          </a:p>
          <a:p>
            <a:pPr marL="171450" indent="-171450">
              <a:buFontTx/>
              <a:buChar char="-"/>
            </a:pPr>
            <a:r>
              <a:rPr lang="de-DE"/>
              <a:t>Umsetzung</a:t>
            </a:r>
          </a:p>
          <a:p>
            <a:pPr marL="171450" indent="-171450">
              <a:buFontTx/>
              <a:buChar char="-"/>
            </a:pPr>
            <a:r>
              <a:rPr lang="de-DE"/>
              <a:t>Impact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942042A-9E98-919F-1209-AAAB69E7CD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81A5F-1D6F-44E8-B667-C798AF69E104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7429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B83E8-E27F-CC07-2977-7EEC9B573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ED46E35-E599-86AD-5579-02C35F9357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B3EE77F-D6C5-26E3-36A9-75BBCA639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/>
              <a:t>Vorgehen:</a:t>
            </a:r>
          </a:p>
          <a:p>
            <a:pPr marL="171450" indent="-171450">
              <a:buFontTx/>
              <a:buChar char="-"/>
            </a:pPr>
            <a:r>
              <a:rPr lang="de-DE"/>
              <a:t>Priorisieren</a:t>
            </a:r>
          </a:p>
          <a:p>
            <a:pPr marL="171450" indent="-171450">
              <a:buFontTx/>
              <a:buChar char="-"/>
            </a:pPr>
            <a:r>
              <a:rPr lang="de-DE"/>
              <a:t>Umsetzung</a:t>
            </a:r>
          </a:p>
          <a:p>
            <a:pPr marL="171450" indent="-171450">
              <a:buFontTx/>
              <a:buChar char="-"/>
            </a:pPr>
            <a:r>
              <a:rPr lang="de-DE"/>
              <a:t>Impact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6CAD1B2-2C7C-74AD-248F-A6850857BD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81A5F-1D6F-44E8-B667-C798AF69E104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421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24/01/chilling-out-with-quantum-computers-innovative-cooling-system-providers/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Im Haus, Röhre, Licht enthält.&#10;&#10;Automatisch generierte Beschreibung">
            <a:extLst>
              <a:ext uri="{FF2B5EF4-FFF2-40B4-BE49-F238E27FC236}">
                <a16:creationId xmlns:a16="http://schemas.microsoft.com/office/drawing/2014/main" id="{D9C52FA8-6550-4736-AD9C-3D234DD344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4096" b="7447"/>
          <a:stretch/>
        </p:blipFill>
        <p:spPr>
          <a:xfrm>
            <a:off x="0" y="0"/>
            <a:ext cx="12192000" cy="5505061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9FCFE465-ED75-A773-9FDF-E05A360F04B8}"/>
              </a:ext>
            </a:extLst>
          </p:cNvPr>
          <p:cNvSpPr/>
          <p:nvPr userDrawn="1"/>
        </p:nvSpPr>
        <p:spPr>
          <a:xfrm>
            <a:off x="0" y="4665"/>
            <a:ext cx="12192000" cy="5500396"/>
          </a:xfrm>
          <a:prstGeom prst="rect">
            <a:avLst/>
          </a:prstGeom>
          <a:solidFill>
            <a:schemeClr val="tx1">
              <a:lumMod val="65000"/>
              <a:lumOff val="3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138A307-2CA3-56EA-CA14-03FCD49427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4286" y="3521075"/>
            <a:ext cx="9144000" cy="49410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1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[</a:t>
            </a:r>
            <a:r>
              <a:rPr lang="de-DE" err="1"/>
              <a:t>Subtitel</a:t>
            </a:r>
            <a:r>
              <a:rPr lang="de-DE"/>
              <a:t> e.g. </a:t>
            </a:r>
            <a:r>
              <a:rPr lang="de-DE" err="1"/>
              <a:t>Presentaiion</a:t>
            </a:r>
            <a:r>
              <a:rPr lang="de-DE"/>
              <a:t> </a:t>
            </a:r>
            <a:r>
              <a:rPr lang="de-DE" err="1"/>
              <a:t>name</a:t>
            </a:r>
            <a:r>
              <a:rPr lang="de-DE"/>
              <a:t>]</a:t>
            </a:r>
          </a:p>
        </p:txBody>
      </p:sp>
      <p:sp>
        <p:nvSpPr>
          <p:cNvPr id="12" name="Fußzeilenplatzhalter 3">
            <a:extLst>
              <a:ext uri="{FF2B5EF4-FFF2-40B4-BE49-F238E27FC236}">
                <a16:creationId xmlns:a16="http://schemas.microsoft.com/office/drawing/2014/main" id="{7D5D1B28-34D0-8E7A-CE70-47320CF26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559420"/>
            <a:ext cx="4114800" cy="162055"/>
          </a:xfrm>
          <a:prstGeom prst="rect">
            <a:avLst/>
          </a:prstGeom>
        </p:spPr>
        <p:txBody>
          <a:bodyPr/>
          <a:lstStyle/>
          <a:p>
            <a:r>
              <a:rPr lang="de-DE" sz="1200"/>
              <a:t>AI-</a:t>
            </a:r>
            <a:r>
              <a:rPr lang="de-DE" sz="1200" err="1"/>
              <a:t>powered</a:t>
            </a:r>
            <a:r>
              <a:rPr lang="de-DE" sz="1200"/>
              <a:t> Quantum Expert</a:t>
            </a:r>
            <a:endParaRPr lang="de-DE"/>
          </a:p>
        </p:txBody>
      </p:sp>
      <p:pic>
        <p:nvPicPr>
          <p:cNvPr id="13" name="Grafik 12" descr="Ein Bild, das Schrift, Grafiken, Grafikdesign, Logo enthält.&#10;&#10;Automatisch generierte Beschreibung">
            <a:extLst>
              <a:ext uri="{FF2B5EF4-FFF2-40B4-BE49-F238E27FC236}">
                <a16:creationId xmlns:a16="http://schemas.microsoft.com/office/drawing/2014/main" id="{C4E2DF02-6465-5DE6-941B-6E1265658F2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086" y="402454"/>
            <a:ext cx="2551181" cy="4358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BCFBF83-E788-A854-C5B5-4E868C4AD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286" y="2727552"/>
            <a:ext cx="9144000" cy="701448"/>
          </a:xfrm>
        </p:spPr>
        <p:txBody>
          <a:bodyPr anchor="b"/>
          <a:lstStyle>
            <a:lvl1pPr algn="l">
              <a:defRPr sz="3600" b="1">
                <a:solidFill>
                  <a:schemeClr val="bg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40518BFD-46F1-D7E7-AA85-E50D694378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4286" y="4107251"/>
            <a:ext cx="3657600" cy="2809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bg2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[Date]</a:t>
            </a:r>
          </a:p>
        </p:txBody>
      </p:sp>
    </p:spTree>
    <p:extLst>
      <p:ext uri="{BB962C8B-B14F-4D97-AF65-F5344CB8AC3E}">
        <p14:creationId xmlns:p14="http://schemas.microsoft.com/office/powerpoint/2010/main" val="356966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D7B563D4-4998-B8E1-FF53-4A4591F4C9F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6382139"/>
            <a:ext cx="12192000" cy="475862"/>
          </a:xfrm>
          <a:prstGeom prst="rect">
            <a:avLst/>
          </a:prstGeom>
          <a:solidFill>
            <a:srgbClr val="FE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9A8C5CC-46A1-27CF-2D22-63223291C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339" y="282335"/>
            <a:ext cx="8604379" cy="426848"/>
          </a:xfrm>
        </p:spPr>
        <p:txBody>
          <a:bodyPr>
            <a:sp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60AE65-33D9-BD63-E504-4921FE22F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2339" y="6547519"/>
            <a:ext cx="4114800" cy="19117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sz="1200"/>
              <a:t>AI-</a:t>
            </a:r>
            <a:r>
              <a:rPr lang="de-DE" sz="1200" err="1"/>
              <a:t>powered</a:t>
            </a:r>
            <a:r>
              <a:rPr lang="de-DE" sz="1200"/>
              <a:t> Quantum Expert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1AF910-D8C9-CE5C-CB2A-EF2C924A3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6461" y="6547520"/>
            <a:ext cx="2743200" cy="19117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ED832909-EC19-48EF-8290-21E6AAD8A5C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944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A8C5CC-46A1-27CF-2D22-63223291C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339" y="282335"/>
            <a:ext cx="8604379" cy="426848"/>
          </a:xfrm>
        </p:spPr>
        <p:txBody>
          <a:bodyPr>
            <a:sp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60AE65-33D9-BD63-E504-4921FE22F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2339" y="6547519"/>
            <a:ext cx="4114800" cy="19117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676666"/>
                </a:solidFill>
              </a:defRPr>
            </a:lvl1pPr>
          </a:lstStyle>
          <a:p>
            <a:r>
              <a:rPr lang="de-DE" sz="1200"/>
              <a:t>AI-</a:t>
            </a:r>
            <a:r>
              <a:rPr lang="de-DE" sz="1200" err="1"/>
              <a:t>powered</a:t>
            </a:r>
            <a:r>
              <a:rPr lang="de-DE" sz="1200"/>
              <a:t> Quantum Expert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1AF910-D8C9-CE5C-CB2A-EF2C924A3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6461" y="6547520"/>
            <a:ext cx="2743200" cy="19117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676666"/>
                </a:solidFill>
              </a:defRPr>
            </a:lvl1pPr>
          </a:lstStyle>
          <a:p>
            <a:fld id="{ED832909-EC19-48EF-8290-21E6AAD8A5C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5119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8BE49B-10F6-4E6E-0785-96D39C491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339" y="310480"/>
            <a:ext cx="7876592" cy="37055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225882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7F66459-754E-5C5C-1FD9-0A565AA34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339" y="310480"/>
            <a:ext cx="10515600" cy="3705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D4AA08-DE1D-B349-829A-CCE300C6F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2339" y="6547520"/>
            <a:ext cx="4114800" cy="1911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de-DE"/>
              <a:t>AI-powered Quantum Expert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A64EF5-680A-D112-4430-E98193629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91125" y="6547520"/>
            <a:ext cx="2743200" cy="1911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832909-EC19-48EF-8290-21E6AAD8A5C6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 descr="Ein Bild, das Schrift, Grafiken, Grafikdesign, Logo enthält.&#10;&#10;Automatisch generierte Beschreibung">
            <a:extLst>
              <a:ext uri="{FF2B5EF4-FFF2-40B4-BE49-F238E27FC236}">
                <a16:creationId xmlns:a16="http://schemas.microsoft.com/office/drawing/2014/main" id="{2821DF3F-8D48-F478-D523-C6F37DA8DF5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135" y="299817"/>
            <a:ext cx="2551181" cy="43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418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59" r:id="rId2"/>
    <p:sldLayoutId id="2147483670" r:id="rId3"/>
    <p:sldLayoutId id="2147483663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fCd1dqp4IGo978hJO509XRHBUOzQNT38uqX695NQKHvJKwvg/viewform?usp=header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tertitel 5">
            <a:extLst>
              <a:ext uri="{FF2B5EF4-FFF2-40B4-BE49-F238E27FC236}">
                <a16:creationId xmlns:a16="http://schemas.microsoft.com/office/drawing/2014/main" id="{46F27E94-6A4D-4724-ABD5-6E3B99A1B1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286" y="3530637"/>
            <a:ext cx="9144000" cy="494101"/>
          </a:xfrm>
        </p:spPr>
        <p:txBody>
          <a:bodyPr>
            <a:normAutofit/>
          </a:bodyPr>
          <a:lstStyle/>
          <a:p>
            <a:r>
              <a:rPr lang="de-DE" sz="2800">
                <a:solidFill>
                  <a:srgbClr val="FECC02"/>
                </a:solidFill>
              </a:rPr>
              <a:t>Meilensteinpräsentation – 16.06.2025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589D353-F7D9-BD7B-064B-239BACBB7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286" y="2829189"/>
            <a:ext cx="9144000" cy="701448"/>
          </a:xfrm>
        </p:spPr>
        <p:txBody>
          <a:bodyPr>
            <a:normAutofit fontScale="90000"/>
          </a:bodyPr>
          <a:lstStyle/>
          <a:p>
            <a:r>
              <a:rPr lang="de-DE" sz="5400"/>
              <a:t>DBE AI-</a:t>
            </a:r>
            <a:r>
              <a:rPr lang="de-DE" sz="5400" err="1"/>
              <a:t>powered</a:t>
            </a:r>
            <a:r>
              <a:rPr lang="de-DE" sz="5400"/>
              <a:t> Quantum Expert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4030B1D-7982-C70F-0A1E-EE8C7A2DA2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286" y="6483341"/>
            <a:ext cx="7862295" cy="280988"/>
          </a:xfrm>
        </p:spPr>
        <p:txBody>
          <a:bodyPr/>
          <a:lstStyle/>
          <a:p>
            <a:r>
              <a:rPr lang="de-DE">
                <a:solidFill>
                  <a:srgbClr val="7C7B7B"/>
                </a:solidFill>
              </a:rPr>
              <a:t>Sinem K., Glen B., Liv R., Philip de B., Dominik E., Katharina W., Michelle F., Lars K. </a:t>
            </a:r>
          </a:p>
          <a:p>
            <a:endParaRPr lang="de-DE">
              <a:solidFill>
                <a:srgbClr val="7C7B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378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1A9AE7-B7E8-0E28-1606-49D027818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5B828-E7F5-B0C1-F629-A68315CF7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Personaabfrage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DECE09-F303-0AC1-F6D3-413B53A64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200"/>
              <a:t>AI-</a:t>
            </a:r>
            <a:r>
              <a:rPr lang="de-DE" sz="1200" err="1"/>
              <a:t>powered</a:t>
            </a:r>
            <a:r>
              <a:rPr lang="de-DE" sz="1200"/>
              <a:t> Quantum Expert</a:t>
            </a: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BC8-DA62-AC8B-25C8-2DC597E4F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2909-EC19-48EF-8290-21E6AAD8A5C6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6" name="Textfeld 4">
            <a:extLst>
              <a:ext uri="{FF2B5EF4-FFF2-40B4-BE49-F238E27FC236}">
                <a16:creationId xmlns:a16="http://schemas.microsoft.com/office/drawing/2014/main" id="{7F9AAEFA-EE28-5612-0179-3B66094232F5}"/>
              </a:ext>
            </a:extLst>
          </p:cNvPr>
          <p:cNvSpPr txBox="1"/>
          <p:nvPr/>
        </p:nvSpPr>
        <p:spPr>
          <a:xfrm>
            <a:off x="362339" y="858981"/>
            <a:ext cx="11467322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err="1"/>
              <a:t>Personaabfrage</a:t>
            </a:r>
            <a:r>
              <a:rPr lang="de-DE"/>
              <a:t> durch Prompt </a:t>
            </a:r>
            <a:r>
              <a:rPr lang="de-DE" err="1"/>
              <a:t>Chaining</a:t>
            </a:r>
            <a:r>
              <a:rPr lang="de-DE"/>
              <a:t>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/>
              <a:t>LLM wird zuerst für die Einstufung in </a:t>
            </a:r>
            <a:r>
              <a:rPr lang="de-DE" err="1"/>
              <a:t>Techy</a:t>
            </a:r>
            <a:r>
              <a:rPr lang="de-DE"/>
              <a:t> oder Business genutzt und angefragt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err="1"/>
              <a:t>Techy</a:t>
            </a:r>
            <a:r>
              <a:rPr lang="de-DE"/>
              <a:t> / Business wird übergeben um darauffolgend besser antworten zu können</a:t>
            </a:r>
          </a:p>
          <a:p>
            <a:pPr lvl="1"/>
            <a:endParaRPr lang="de-DE"/>
          </a:p>
          <a:p>
            <a:pPr marL="298450" lvl="1" indent="-285750">
              <a:buFont typeface="Arial" panose="020B0604020202020204" pitchFamily="34" charset="0"/>
              <a:buChar char="•"/>
            </a:pPr>
            <a:r>
              <a:rPr lang="de-DE"/>
              <a:t>Umsetzung :</a:t>
            </a:r>
          </a:p>
          <a:p>
            <a:pPr marL="755650" lvl="2" indent="-285750">
              <a:buFont typeface="Arial" panose="020B0604020202020204" pitchFamily="34" charset="0"/>
              <a:buChar char="•"/>
            </a:pPr>
            <a:r>
              <a:rPr lang="de-DE"/>
              <a:t>Ergänzung des System Prompts durch die Abfrage inkl. Beispiele zur Einordnung</a:t>
            </a:r>
          </a:p>
          <a:p>
            <a:pPr marL="755650" lvl="2" indent="-285750">
              <a:buFont typeface="Arial" panose="020B0604020202020204" pitchFamily="34" charset="0"/>
              <a:buChar char="•"/>
            </a:pPr>
            <a:r>
              <a:rPr lang="de-DE"/>
              <a:t>Anweisung die Einordnung auszugeben für die Anpassung der Antwort</a:t>
            </a:r>
          </a:p>
          <a:p>
            <a:pPr marL="317500" lvl="1" indent="-304800">
              <a:buFont typeface="Arial" panose="020B0604020202020204" pitchFamily="34" charset="0"/>
              <a:buChar char="•"/>
            </a:pPr>
            <a:endParaRPr lang="de-DE"/>
          </a:p>
        </p:txBody>
      </p:sp>
      <p:pic>
        <p:nvPicPr>
          <p:cNvPr id="5" name="Picture 4" descr="A diagram of a process&#10;&#10;AI-generated content may be incorrect.">
            <a:extLst>
              <a:ext uri="{FF2B5EF4-FFF2-40B4-BE49-F238E27FC236}">
                <a16:creationId xmlns:a16="http://schemas.microsoft.com/office/drawing/2014/main" id="{5B4B8EF1-B321-BA7C-E7DE-EAB165DB82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66" t="4878" r="1898" b="23386"/>
          <a:stretch>
            <a:fillRect/>
          </a:stretch>
        </p:blipFill>
        <p:spPr>
          <a:xfrm>
            <a:off x="1072662" y="3160830"/>
            <a:ext cx="10040834" cy="316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829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24D144-7D12-F8BF-4E2D-EBD939750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AE6B8A-8EBA-3782-EB15-5F1B28A31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Fragen für Evaluierungsprompt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D901A62-30D8-CB60-9C27-6D8D12C36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200"/>
              <a:t>AI-powered Quantum Expert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D7F804-F83C-F625-3E6D-8644A0BDD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2909-EC19-48EF-8290-21E6AAD8A5C6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Abgerundetes Rechteck 21">
            <a:extLst>
              <a:ext uri="{FF2B5EF4-FFF2-40B4-BE49-F238E27FC236}">
                <a16:creationId xmlns:a16="http://schemas.microsoft.com/office/drawing/2014/main" id="{A21E768B-3DAE-3571-3A52-C0BD457E706A}"/>
              </a:ext>
            </a:extLst>
          </p:cNvPr>
          <p:cNvSpPr/>
          <p:nvPr/>
        </p:nvSpPr>
        <p:spPr>
          <a:xfrm>
            <a:off x="439739" y="922310"/>
            <a:ext cx="11424789" cy="720000"/>
          </a:xfrm>
          <a:prstGeom prst="roundRect">
            <a:avLst>
              <a:gd name="adj" fmla="val 463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/>
              <a:t>Vorgehensweise zur Erstellung der Evaluierungsgrundlage</a:t>
            </a:r>
          </a:p>
        </p:txBody>
      </p:sp>
      <p:sp>
        <p:nvSpPr>
          <p:cNvPr id="8" name="Abgerundetes Rechteck 5">
            <a:extLst>
              <a:ext uri="{FF2B5EF4-FFF2-40B4-BE49-F238E27FC236}">
                <a16:creationId xmlns:a16="http://schemas.microsoft.com/office/drawing/2014/main" id="{F70283D7-20ED-327C-F803-6471196AF11F}"/>
              </a:ext>
            </a:extLst>
          </p:cNvPr>
          <p:cNvSpPr/>
          <p:nvPr/>
        </p:nvSpPr>
        <p:spPr>
          <a:xfrm>
            <a:off x="439739" y="1720513"/>
            <a:ext cx="3960000" cy="720000"/>
          </a:xfrm>
          <a:prstGeom prst="roundRect">
            <a:avLst>
              <a:gd name="adj" fmla="val 10457"/>
            </a:avLst>
          </a:prstGeom>
          <a:solidFill>
            <a:srgbClr val="FE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/>
              <a:t>1. </a:t>
            </a:r>
            <a:r>
              <a:rPr lang="de-DE" sz="1600">
                <a:solidFill>
                  <a:schemeClr val="bg1"/>
                </a:solidFill>
              </a:rPr>
              <a:t>Definition</a:t>
            </a:r>
            <a:r>
              <a:rPr lang="de-DE" sz="1600">
                <a:solidFill>
                  <a:srgbClr val="FF0000"/>
                </a:solidFill>
              </a:rPr>
              <a:t> </a:t>
            </a:r>
            <a:r>
              <a:rPr lang="de-DE" sz="1600"/>
              <a:t>Wissensbasis für Fragen</a:t>
            </a:r>
          </a:p>
        </p:txBody>
      </p:sp>
      <p:sp>
        <p:nvSpPr>
          <p:cNvPr id="14" name="Abgerundetes Rechteck 5">
            <a:extLst>
              <a:ext uri="{FF2B5EF4-FFF2-40B4-BE49-F238E27FC236}">
                <a16:creationId xmlns:a16="http://schemas.microsoft.com/office/drawing/2014/main" id="{1A3AB657-CC74-7545-3AF2-112C162DCCBF}"/>
              </a:ext>
            </a:extLst>
          </p:cNvPr>
          <p:cNvSpPr/>
          <p:nvPr/>
        </p:nvSpPr>
        <p:spPr>
          <a:xfrm>
            <a:off x="439739" y="2661998"/>
            <a:ext cx="3960000" cy="720000"/>
          </a:xfrm>
          <a:prstGeom prst="roundRect">
            <a:avLst>
              <a:gd name="adj" fmla="val 10457"/>
            </a:avLst>
          </a:prstGeom>
          <a:solidFill>
            <a:srgbClr val="FE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/>
              <a:t>2. Anforderungen an Fragen &amp; Antworten</a:t>
            </a:r>
          </a:p>
        </p:txBody>
      </p:sp>
      <p:sp>
        <p:nvSpPr>
          <p:cNvPr id="15" name="Abgerundetes Rechteck 5">
            <a:extLst>
              <a:ext uri="{FF2B5EF4-FFF2-40B4-BE49-F238E27FC236}">
                <a16:creationId xmlns:a16="http://schemas.microsoft.com/office/drawing/2014/main" id="{3A7E13D4-EA4D-B2AF-A9F2-F46334186860}"/>
              </a:ext>
            </a:extLst>
          </p:cNvPr>
          <p:cNvSpPr/>
          <p:nvPr/>
        </p:nvSpPr>
        <p:spPr>
          <a:xfrm>
            <a:off x="439739" y="3603483"/>
            <a:ext cx="3960000" cy="720000"/>
          </a:xfrm>
          <a:prstGeom prst="roundRect">
            <a:avLst>
              <a:gd name="adj" fmla="val 10457"/>
            </a:avLst>
          </a:prstGeom>
          <a:solidFill>
            <a:srgbClr val="FE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de-DE" sz="1600"/>
              <a:t>3. Umsetzung des Fragenkatalogs </a:t>
            </a:r>
          </a:p>
        </p:txBody>
      </p:sp>
      <p:sp>
        <p:nvSpPr>
          <p:cNvPr id="16" name="Abgerundetes Rechteck 5">
            <a:extLst>
              <a:ext uri="{FF2B5EF4-FFF2-40B4-BE49-F238E27FC236}">
                <a16:creationId xmlns:a16="http://schemas.microsoft.com/office/drawing/2014/main" id="{A03D150F-36A6-3590-6527-69258863B5A4}"/>
              </a:ext>
            </a:extLst>
          </p:cNvPr>
          <p:cNvSpPr/>
          <p:nvPr/>
        </p:nvSpPr>
        <p:spPr>
          <a:xfrm>
            <a:off x="439739" y="4544968"/>
            <a:ext cx="3960000" cy="720000"/>
          </a:xfrm>
          <a:prstGeom prst="roundRect">
            <a:avLst>
              <a:gd name="adj" fmla="val 10457"/>
            </a:avLst>
          </a:prstGeom>
          <a:solidFill>
            <a:srgbClr val="FE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/>
              <a:t>4. Strukturierte Übersicht in Excel</a:t>
            </a:r>
          </a:p>
        </p:txBody>
      </p:sp>
      <p:sp>
        <p:nvSpPr>
          <p:cNvPr id="17" name="Abgerundetes Rechteck 5">
            <a:extLst>
              <a:ext uri="{FF2B5EF4-FFF2-40B4-BE49-F238E27FC236}">
                <a16:creationId xmlns:a16="http://schemas.microsoft.com/office/drawing/2014/main" id="{851EDAB5-0A61-BDA5-543F-A84E078581EA}"/>
              </a:ext>
            </a:extLst>
          </p:cNvPr>
          <p:cNvSpPr/>
          <p:nvPr/>
        </p:nvSpPr>
        <p:spPr>
          <a:xfrm>
            <a:off x="439739" y="5486452"/>
            <a:ext cx="3960000" cy="720000"/>
          </a:xfrm>
          <a:prstGeom prst="roundRect">
            <a:avLst>
              <a:gd name="adj" fmla="val 10457"/>
            </a:avLst>
          </a:prstGeom>
          <a:solidFill>
            <a:srgbClr val="FE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/>
              <a:t>5. Formatüberführung für die Evaluierung</a:t>
            </a:r>
          </a:p>
        </p:txBody>
      </p:sp>
      <p:sp>
        <p:nvSpPr>
          <p:cNvPr id="19" name="Abgerundetes Rechteck 9">
            <a:extLst>
              <a:ext uri="{FF2B5EF4-FFF2-40B4-BE49-F238E27FC236}">
                <a16:creationId xmlns:a16="http://schemas.microsoft.com/office/drawing/2014/main" id="{80FF0C1C-0E71-07A7-CF68-4331A6662FEE}"/>
              </a:ext>
            </a:extLst>
          </p:cNvPr>
          <p:cNvSpPr/>
          <p:nvPr/>
        </p:nvSpPr>
        <p:spPr>
          <a:xfrm>
            <a:off x="4664528" y="1720513"/>
            <a:ext cx="7200000" cy="720000"/>
          </a:xfrm>
          <a:prstGeom prst="roundRect">
            <a:avLst>
              <a:gd name="adj" fmla="val 5100"/>
            </a:avLst>
          </a:prstGeom>
          <a:solidFill>
            <a:srgbClr val="8180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/>
              <a:t>Fragen auf Basis der bereits importierten und vektorisierten Dokumente</a:t>
            </a:r>
            <a:endParaRPr lang="de-DE" sz="1400">
              <a:solidFill>
                <a:schemeClr val="accent6"/>
              </a:solidFill>
            </a:endParaRPr>
          </a:p>
        </p:txBody>
      </p:sp>
      <p:sp>
        <p:nvSpPr>
          <p:cNvPr id="20" name="Abgerundetes Rechteck 9">
            <a:extLst>
              <a:ext uri="{FF2B5EF4-FFF2-40B4-BE49-F238E27FC236}">
                <a16:creationId xmlns:a16="http://schemas.microsoft.com/office/drawing/2014/main" id="{D5D351B7-85EB-D671-AB4F-9C7326DE8767}"/>
              </a:ext>
            </a:extLst>
          </p:cNvPr>
          <p:cNvSpPr/>
          <p:nvPr/>
        </p:nvSpPr>
        <p:spPr>
          <a:xfrm>
            <a:off x="4664528" y="2661241"/>
            <a:ext cx="7200000" cy="720000"/>
          </a:xfrm>
          <a:prstGeom prst="roundRect">
            <a:avLst>
              <a:gd name="adj" fmla="val 5100"/>
            </a:avLst>
          </a:prstGeom>
          <a:solidFill>
            <a:srgbClr val="8180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/>
              <a:t>Überlegungen dazu, wie Fragen formuliert sein sollten: realitätsnah, aber nicht zu nah am Originalkontext, abgestimmt auf unterschiedliche Personas (z. B. Business User, Tech Expert)</a:t>
            </a:r>
          </a:p>
        </p:txBody>
      </p:sp>
      <p:sp>
        <p:nvSpPr>
          <p:cNvPr id="21" name="Abgerundetes Rechteck 9">
            <a:extLst>
              <a:ext uri="{FF2B5EF4-FFF2-40B4-BE49-F238E27FC236}">
                <a16:creationId xmlns:a16="http://schemas.microsoft.com/office/drawing/2014/main" id="{A083A2BD-D074-A09D-4506-36608825C2CD}"/>
              </a:ext>
            </a:extLst>
          </p:cNvPr>
          <p:cNvSpPr/>
          <p:nvPr/>
        </p:nvSpPr>
        <p:spPr>
          <a:xfrm>
            <a:off x="4664528" y="3601969"/>
            <a:ext cx="7200000" cy="720000"/>
          </a:xfrm>
          <a:prstGeom prst="roundRect">
            <a:avLst>
              <a:gd name="adj" fmla="val 5100"/>
            </a:avLst>
          </a:prstGeom>
          <a:solidFill>
            <a:srgbClr val="8180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>
                <a:solidFill>
                  <a:schemeClr val="bg1"/>
                </a:solidFill>
              </a:rPr>
              <a:t>Rolle/Anweisung: Definition der Systemrolle bei der Erstellung eines Fragenkatalogs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/>
              <a:t>Wissensbasis: Webseite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/>
              <a:t>Fragestellungen: Persona-spezifische Anforderungen integriert</a:t>
            </a:r>
          </a:p>
        </p:txBody>
      </p:sp>
      <p:sp>
        <p:nvSpPr>
          <p:cNvPr id="22" name="Abgerundetes Rechteck 9">
            <a:extLst>
              <a:ext uri="{FF2B5EF4-FFF2-40B4-BE49-F238E27FC236}">
                <a16:creationId xmlns:a16="http://schemas.microsoft.com/office/drawing/2014/main" id="{25393E01-C240-941D-3292-BA8ED0037F2E}"/>
              </a:ext>
            </a:extLst>
          </p:cNvPr>
          <p:cNvSpPr/>
          <p:nvPr/>
        </p:nvSpPr>
        <p:spPr>
          <a:xfrm>
            <a:off x="4664528" y="4542697"/>
            <a:ext cx="7200000" cy="720000"/>
          </a:xfrm>
          <a:prstGeom prst="roundRect">
            <a:avLst>
              <a:gd name="adj" fmla="val 5100"/>
            </a:avLst>
          </a:prstGeom>
          <a:solidFill>
            <a:srgbClr val="8180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/>
              <a:t>Erstellung einer Tabelle mit abstrahierten Fragen, Antworten, Quelllinks, Persona-Zuordnung, Referenzkontext und einer Bewertungsskala (1–5)</a:t>
            </a:r>
          </a:p>
        </p:txBody>
      </p:sp>
      <p:sp>
        <p:nvSpPr>
          <p:cNvPr id="23" name="Abgerundetes Rechteck 9">
            <a:extLst>
              <a:ext uri="{FF2B5EF4-FFF2-40B4-BE49-F238E27FC236}">
                <a16:creationId xmlns:a16="http://schemas.microsoft.com/office/drawing/2014/main" id="{378FCAF2-28D4-6B94-141E-57E8A255B4A4}"/>
              </a:ext>
            </a:extLst>
          </p:cNvPr>
          <p:cNvSpPr/>
          <p:nvPr/>
        </p:nvSpPr>
        <p:spPr>
          <a:xfrm>
            <a:off x="4664528" y="5483425"/>
            <a:ext cx="7200000" cy="720000"/>
          </a:xfrm>
          <a:prstGeom prst="roundRect">
            <a:avLst>
              <a:gd name="adj" fmla="val 5100"/>
            </a:avLst>
          </a:prstGeom>
          <a:solidFill>
            <a:srgbClr val="8180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/>
              <a:t>Überführung der Excel Übersicht in JSON-Format mit einem Python Skript (Automatisierung)</a:t>
            </a:r>
          </a:p>
        </p:txBody>
      </p:sp>
    </p:spTree>
    <p:extLst>
      <p:ext uri="{BB962C8B-B14F-4D97-AF65-F5344CB8AC3E}">
        <p14:creationId xmlns:p14="http://schemas.microsoft.com/office/powerpoint/2010/main" val="3153019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0A999-1A41-DED9-A901-A8DC14AB6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7CD05D-336F-0898-9367-9FEEC6907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Fragen für Evaluierungsprompt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7A632E7-66EA-AD63-60BE-725AB31A2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200"/>
              <a:t>AI-powered Quantum Expert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93E05D-6A05-27D4-C6B5-445AC020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2909-EC19-48EF-8290-21E6AAD8A5C6}" type="slidenum">
              <a:rPr lang="de-DE" smtClean="0"/>
              <a:pPr/>
              <a:t>12</a:t>
            </a:fld>
            <a:endParaRPr lang="de-DE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D3A2490-465E-5CB4-B22D-FA3484613B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823793"/>
              </p:ext>
            </p:extLst>
          </p:nvPr>
        </p:nvGraphicFramePr>
        <p:xfrm>
          <a:off x="359119" y="703285"/>
          <a:ext cx="11455398" cy="56549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1184">
                  <a:extLst>
                    <a:ext uri="{9D8B030D-6E8A-4147-A177-3AD203B41FA5}">
                      <a16:colId xmlns:a16="http://schemas.microsoft.com/office/drawing/2014/main" val="379490277"/>
                    </a:ext>
                  </a:extLst>
                </a:gridCol>
                <a:gridCol w="2965115">
                  <a:extLst>
                    <a:ext uri="{9D8B030D-6E8A-4147-A177-3AD203B41FA5}">
                      <a16:colId xmlns:a16="http://schemas.microsoft.com/office/drawing/2014/main" val="660503674"/>
                    </a:ext>
                  </a:extLst>
                </a:gridCol>
                <a:gridCol w="3403600">
                  <a:extLst>
                    <a:ext uri="{9D8B030D-6E8A-4147-A177-3AD203B41FA5}">
                      <a16:colId xmlns:a16="http://schemas.microsoft.com/office/drawing/2014/main" val="2272530782"/>
                    </a:ext>
                  </a:extLst>
                </a:gridCol>
                <a:gridCol w="1155699">
                  <a:extLst>
                    <a:ext uri="{9D8B030D-6E8A-4147-A177-3AD203B41FA5}">
                      <a16:colId xmlns:a16="http://schemas.microsoft.com/office/drawing/2014/main" val="1895735759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3480260460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893424450"/>
                    </a:ext>
                  </a:extLst>
                </a:gridCol>
              </a:tblGrid>
              <a:tr h="227578"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buNone/>
                      </a:pPr>
                      <a:r>
                        <a:rPr lang="de-DE" sz="1200" b="1" kern="1200" err="1">
                          <a:solidFill>
                            <a:schemeClr val="bg1"/>
                          </a:solidFill>
                          <a:effectLst/>
                        </a:rPr>
                        <a:t>No</a:t>
                      </a:r>
                      <a:r>
                        <a:rPr lang="de-DE" sz="1200" b="1" kern="120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  <a:endParaRPr lang="de-DE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buNone/>
                      </a:pPr>
                      <a:r>
                        <a:rPr lang="de-DE" sz="1200" b="1" kern="1200">
                          <a:solidFill>
                            <a:schemeClr val="bg1"/>
                          </a:solidFill>
                          <a:effectLst/>
                        </a:rPr>
                        <a:t>Question</a:t>
                      </a:r>
                      <a:endParaRPr lang="de-DE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buNone/>
                      </a:pPr>
                      <a:r>
                        <a:rPr lang="de-DE" sz="1200" b="1" kern="1200" err="1">
                          <a:solidFill>
                            <a:schemeClr val="bg1"/>
                          </a:solidFill>
                          <a:effectLst/>
                        </a:rPr>
                        <a:t>Answer</a:t>
                      </a:r>
                      <a:endParaRPr lang="de-DE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buNone/>
                      </a:pPr>
                      <a:r>
                        <a:rPr lang="de-DE" sz="1200" b="1" kern="1200">
                          <a:solidFill>
                            <a:schemeClr val="bg1"/>
                          </a:solidFill>
                          <a:effectLst/>
                        </a:rPr>
                        <a:t>Persona</a:t>
                      </a:r>
                      <a:endParaRPr lang="de-DE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buNone/>
                      </a:pPr>
                      <a:r>
                        <a:rPr lang="de-DE" sz="1200" b="1" kern="1200">
                          <a:solidFill>
                            <a:schemeClr val="bg1"/>
                          </a:solidFill>
                          <a:effectLst/>
                        </a:rPr>
                        <a:t>Reference Context </a:t>
                      </a:r>
                      <a:endParaRPr lang="de-DE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buNone/>
                      </a:pPr>
                      <a:r>
                        <a:rPr lang="de-DE" sz="1200" b="1" kern="1200">
                          <a:solidFill>
                            <a:schemeClr val="bg1"/>
                          </a:solidFill>
                          <a:effectLst/>
                        </a:rPr>
                        <a:t>Precision / Recall</a:t>
                      </a:r>
                      <a:endParaRPr lang="de-DE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75724540"/>
                  </a:ext>
                </a:extLst>
              </a:tr>
              <a:tr h="339213"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buNone/>
                      </a:pPr>
                      <a:r>
                        <a:rPr lang="de-DE" sz="800" b="0" kern="12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buNone/>
                      </a:pPr>
                      <a:r>
                        <a:rPr lang="en-US" sz="800" b="0" kern="1200">
                          <a:solidFill>
                            <a:srgbClr val="000000"/>
                          </a:solidFill>
                          <a:effectLst/>
                        </a:rPr>
                        <a:t>How can I run my existing Qiskit code on PlanQK's quantum backends?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buNone/>
                      </a:pPr>
                      <a:r>
                        <a:rPr lang="en-US" sz="800" b="0" kern="1200">
                          <a:solidFill>
                            <a:srgbClr val="000000"/>
                          </a:solidFill>
                          <a:effectLst/>
                        </a:rPr>
                        <a:t>Use the PlanqkQuantumProviderfrom the PlanQK Quantum SDK to run your Qiskit code on supported quantum backends.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buNone/>
                      </a:pPr>
                      <a:r>
                        <a:rPr lang="de-DE" sz="800" b="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Physicist</a:t>
                      </a:r>
                      <a:endParaRPr lang="de-DE" sz="800" b="0" kern="1200" err="1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your Python code you can access the PLANQK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buNone/>
                      </a:pPr>
                      <a:r>
                        <a:rPr lang="de-DE" sz="800" b="0" kern="120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63980145"/>
                  </a:ext>
                </a:extLst>
              </a:tr>
              <a:tr h="339213"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buNone/>
                      </a:pPr>
                      <a:r>
                        <a:rPr lang="de-DE" sz="800" b="0" kern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buNone/>
                      </a:pPr>
                      <a:r>
                        <a:rPr lang="en-US" sz="800" b="0" kern="1200">
                          <a:solidFill>
                            <a:srgbClr val="000000"/>
                          </a:solidFill>
                          <a:effectLst/>
                        </a:rPr>
                        <a:t>How do I authenticate with the </a:t>
                      </a:r>
                      <a:r>
                        <a:rPr lang="en-US" sz="800" b="0" kern="1200" err="1">
                          <a:solidFill>
                            <a:srgbClr val="000000"/>
                          </a:solidFill>
                          <a:effectLst/>
                        </a:rPr>
                        <a:t>PlanQK</a:t>
                      </a:r>
                      <a:r>
                        <a:rPr lang="en-US" sz="800" b="0" kern="1200">
                          <a:solidFill>
                            <a:srgbClr val="000000"/>
                          </a:solidFill>
                          <a:effectLst/>
                        </a:rPr>
                        <a:t> SDK to run quantum programs?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buNone/>
                      </a:pPr>
                      <a:r>
                        <a:rPr lang="en-US" sz="800" b="0" kern="1200">
                          <a:solidFill>
                            <a:srgbClr val="000000"/>
                          </a:solidFill>
                          <a:effectLst/>
                        </a:rPr>
                        <a:t>You can authenticate via CLI with planqk login -t &lt;your token&gt; or provide the access token directly when instantiating the provider in code.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buNone/>
                      </a:pPr>
                      <a:r>
                        <a:rPr lang="de-DE" sz="800" b="0" kern="1200">
                          <a:solidFill>
                            <a:srgbClr val="000000"/>
                          </a:solidFill>
                          <a:effectLst/>
                        </a:rPr>
                        <a:t>Physicist</a:t>
                      </a:r>
                      <a:endParaRPr lang="de-DE" err="1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you are already logged in… 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buNone/>
                      </a:pPr>
                      <a:r>
                        <a:rPr lang="de-DE" sz="800" b="0" kern="120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72684648"/>
                  </a:ext>
                </a:extLst>
              </a:tr>
              <a:tr h="339213"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buNone/>
                      </a:pPr>
                      <a:r>
                        <a:rPr lang="de-DE" sz="800" b="0" kern="12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buNone/>
                      </a:pPr>
                      <a:r>
                        <a:rPr lang="en-US" sz="800" b="0" kern="1200">
                          <a:solidFill>
                            <a:srgbClr val="000000"/>
                          </a:solidFill>
                          <a:effectLst/>
                        </a:rPr>
                        <a:t>How do I use the </a:t>
                      </a:r>
                      <a:r>
                        <a:rPr lang="en-US" sz="800" b="0" kern="1200" err="1">
                          <a:solidFill>
                            <a:srgbClr val="000000"/>
                          </a:solidFill>
                          <a:effectLst/>
                        </a:rPr>
                        <a:t>PlanQK</a:t>
                      </a:r>
                      <a:r>
                        <a:rPr lang="en-US" sz="800" b="0" kern="1200">
                          <a:solidFill>
                            <a:srgbClr val="000000"/>
                          </a:solidFill>
                          <a:effectLst/>
                        </a:rPr>
                        <a:t> CLI to manage my implementations?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buNone/>
                      </a:pPr>
                      <a:r>
                        <a:rPr lang="en-US" sz="800" b="0" kern="1200">
                          <a:solidFill>
                            <a:srgbClr val="000000"/>
                          </a:solidFill>
                          <a:effectLst/>
                        </a:rPr>
                        <a:t>Install the CLI via npm install -g @planqk/planqk-cli and use commands like planqk init, planqk up, and planqk run to manage implementations.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buNone/>
                      </a:pPr>
                      <a:r>
                        <a:rPr lang="de-DE" sz="800" b="0" kern="1200">
                          <a:solidFill>
                            <a:srgbClr val="000000"/>
                          </a:solidFill>
                          <a:effectLst/>
                        </a:rPr>
                        <a:t>Physicist</a:t>
                      </a:r>
                      <a:endParaRPr lang="de-DE" err="1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800" b="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Then install the PLANQK CLI globally using npm…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buNone/>
                      </a:pPr>
                      <a:r>
                        <a:rPr lang="de-DE" sz="800" b="0" kern="120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9006105"/>
                  </a:ext>
                </a:extLst>
              </a:tr>
              <a:tr h="339213"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buNone/>
                      </a:pPr>
                      <a:r>
                        <a:rPr lang="de-DE" sz="800" b="0" kern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buNone/>
                      </a:pPr>
                      <a:r>
                        <a:rPr lang="en-US" sz="800" b="0" kern="1200">
                          <a:solidFill>
                            <a:srgbClr val="000000"/>
                          </a:solidFill>
                          <a:effectLst/>
                        </a:rPr>
                        <a:t>How do I create a personal access token for authentication on </a:t>
                      </a:r>
                      <a:r>
                        <a:rPr lang="en-US" sz="800" b="0" kern="1200" err="1">
                          <a:solidFill>
                            <a:srgbClr val="000000"/>
                          </a:solidFill>
                          <a:effectLst/>
                        </a:rPr>
                        <a:t>PlanQK</a:t>
                      </a:r>
                      <a:r>
                        <a:rPr lang="en-US" sz="800" b="0" kern="1200">
                          <a:solidFill>
                            <a:srgbClr val="000000"/>
                          </a:solidFill>
                          <a:effectLst/>
                        </a:rPr>
                        <a:t>?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buNone/>
                      </a:pPr>
                      <a:r>
                        <a:rPr lang="en-US" sz="800" b="0" kern="1200">
                          <a:solidFill>
                            <a:srgbClr val="000000"/>
                          </a:solidFill>
                          <a:effectLst/>
                        </a:rPr>
                        <a:t>Go to your user settings and create a new token under “Personal Access Tokens.”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buNone/>
                      </a:pPr>
                      <a:r>
                        <a:rPr lang="de-DE" sz="800" b="0" kern="1200">
                          <a:solidFill>
                            <a:srgbClr val="000000"/>
                          </a:solidFill>
                          <a:effectLst/>
                        </a:rPr>
                        <a:t>Physicist</a:t>
                      </a:r>
                      <a:endParaRPr lang="de-DE" err="1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create a personal access token..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buNone/>
                      </a:pPr>
                      <a:r>
                        <a:rPr lang="de-DE" sz="800" b="0" kern="120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40732842"/>
                  </a:ext>
                </a:extLst>
              </a:tr>
              <a:tr h="339213"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buNone/>
                      </a:pPr>
                      <a:r>
                        <a:rPr lang="de-DE" sz="800" b="0" kern="120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buNone/>
                      </a:pPr>
                      <a:r>
                        <a:rPr lang="en-US" sz="800" b="0" kern="1200">
                          <a:solidFill>
                            <a:srgbClr val="000000"/>
                          </a:solidFill>
                          <a:effectLst/>
                        </a:rPr>
                        <a:t>How do I get started creating my first implementation on PlanQK?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buNone/>
                      </a:pPr>
                      <a:r>
                        <a:rPr lang="en-US" sz="800" b="0" kern="1200">
                          <a:solidFill>
                            <a:srgbClr val="000000"/>
                          </a:solidFill>
                          <a:effectLst/>
                        </a:rPr>
                        <a:t>Create an implementation via the platform, clone the repo locally, and add your files.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buNone/>
                      </a:pPr>
                      <a:r>
                        <a:rPr lang="de-DE" sz="800" b="0" kern="1200">
                          <a:solidFill>
                            <a:srgbClr val="000000"/>
                          </a:solidFill>
                          <a:effectLst/>
                        </a:rPr>
                        <a:t>Physicist</a:t>
                      </a:r>
                      <a:endParaRPr lang="de-DE" err="1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To create a new Implementation, visit the Create… 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buNone/>
                      </a:pPr>
                      <a:r>
                        <a:rPr lang="de-DE" sz="800" b="0" kern="120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66938819"/>
                  </a:ext>
                </a:extLst>
              </a:tr>
              <a:tr h="339213"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buNone/>
                      </a:pPr>
                      <a:r>
                        <a:rPr lang="de-DE" sz="800" b="0" kern="120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buNone/>
                      </a:pPr>
                      <a:r>
                        <a:rPr lang="en-US" sz="800" b="0" kern="1200">
                          <a:solidFill>
                            <a:srgbClr val="000000"/>
                          </a:solidFill>
                          <a:effectLst/>
                        </a:rPr>
                        <a:t>How do I add other users to my implementation?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buNone/>
                      </a:pPr>
                      <a:r>
                        <a:rPr lang="en-US" sz="800" b="0" kern="1200">
                          <a:solidFill>
                            <a:srgbClr val="000000"/>
                          </a:solidFill>
                          <a:effectLst/>
                        </a:rPr>
                        <a:t>In your implementation settings, you can assign roles like Viewer, Maintainer, or Owner.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buNone/>
                      </a:pPr>
                      <a:r>
                        <a:rPr lang="de-DE" sz="800" b="0" kern="1200">
                          <a:solidFill>
                            <a:srgbClr val="000000"/>
                          </a:solidFill>
                          <a:effectLst/>
                        </a:rPr>
                        <a:t>Physicist</a:t>
                      </a:r>
                      <a:endParaRPr lang="de-DE" err="1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you want to grant certain users…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buNone/>
                      </a:pPr>
                      <a:r>
                        <a:rPr lang="de-DE" sz="800" b="0" kern="120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30824660"/>
                  </a:ext>
                </a:extLst>
              </a:tr>
              <a:tr h="339213"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buNone/>
                      </a:pPr>
                      <a:r>
                        <a:rPr lang="de-DE" sz="800" b="0" kern="120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buNone/>
                      </a:pPr>
                      <a:r>
                        <a:rPr lang="en-US" sz="800" b="0" kern="1200">
                          <a:solidFill>
                            <a:srgbClr val="000000"/>
                          </a:solidFill>
                          <a:effectLst/>
                        </a:rPr>
                        <a:t>How can I quickly get started with developing and running a quantum program on PlanQK?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buNone/>
                      </a:pPr>
                      <a:r>
                        <a:rPr lang="en-US" sz="800" b="0" kern="1200">
                          <a:solidFill>
                            <a:srgbClr val="000000"/>
                          </a:solidFill>
                          <a:effectLst/>
                        </a:rPr>
                        <a:t>Follow the quickstart guide to install the CLI and SDK and run your first quantum program.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buNone/>
                      </a:pPr>
                      <a:r>
                        <a:rPr lang="de-DE" sz="800" b="0" kern="1200">
                          <a:solidFill>
                            <a:srgbClr val="000000"/>
                          </a:solidFill>
                          <a:effectLst/>
                        </a:rPr>
                        <a:t>Physicist</a:t>
                      </a:r>
                      <a:endParaRPr lang="de-DE" err="1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crash course on using the PLANQK Platform...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buNone/>
                      </a:pPr>
                      <a:r>
                        <a:rPr lang="de-DE" sz="800" b="0" kern="120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70340850"/>
                  </a:ext>
                </a:extLst>
              </a:tr>
              <a:tr h="339213"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buNone/>
                      </a:pPr>
                      <a:r>
                        <a:rPr lang="de-DE" sz="800" b="0" kern="120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buNone/>
                      </a:pPr>
                      <a:r>
                        <a:rPr lang="en-US" sz="800" b="0" kern="1200">
                          <a:solidFill>
                            <a:srgbClr val="000000"/>
                          </a:solidFill>
                          <a:effectLst/>
                        </a:rPr>
                        <a:t>Is there a simple example to test PlanQK’s functionality?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buNone/>
                      </a:pPr>
                      <a:r>
                        <a:rPr lang="en-US" sz="800" b="0" kern="1200">
                          <a:solidFill>
                            <a:srgbClr val="000000"/>
                          </a:solidFill>
                          <a:effectLst/>
                        </a:rPr>
                        <a:t>Yes, the coin toss example shows how to build and run a basic quantum program.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buNone/>
                      </a:pPr>
                      <a:r>
                        <a:rPr lang="de-DE" sz="800" b="0" kern="1200">
                          <a:solidFill>
                            <a:srgbClr val="000000"/>
                          </a:solidFill>
                          <a:effectLst/>
                        </a:rPr>
                        <a:t>Physicist</a:t>
                      </a:r>
                      <a:endParaRPr lang="de-DE" err="1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starter template… 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buNone/>
                      </a:pPr>
                      <a:r>
                        <a:rPr lang="de-DE" sz="800" b="0" kern="120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48497198"/>
                  </a:ext>
                </a:extLst>
              </a:tr>
              <a:tr h="339213"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buNone/>
                      </a:pPr>
                      <a:r>
                        <a:rPr lang="de-DE" sz="800" b="0" kern="120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buNone/>
                      </a:pPr>
                      <a:r>
                        <a:rPr lang="en-US" sz="800" b="0" kern="1200">
                          <a:solidFill>
                            <a:srgbClr val="000000"/>
                          </a:solidFill>
                          <a:effectLst/>
                        </a:rPr>
                        <a:t>Are there templates to help me create a new service?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buNone/>
                      </a:pPr>
                      <a:r>
                        <a:rPr lang="en-US" sz="800" b="0" kern="1200">
                          <a:solidFill>
                            <a:srgbClr val="000000"/>
                          </a:solidFill>
                          <a:effectLst/>
                        </a:rPr>
                        <a:t>Yes, the </a:t>
                      </a:r>
                      <a:r>
                        <a:rPr lang="en-US" sz="800" b="0" kern="1200" err="1">
                          <a:solidFill>
                            <a:srgbClr val="000000"/>
                          </a:solidFill>
                          <a:effectLst/>
                        </a:rPr>
                        <a:t>PlanQK</a:t>
                      </a:r>
                      <a:r>
                        <a:rPr lang="en-US" sz="800" b="0" kern="1200">
                          <a:solidFill>
                            <a:srgbClr val="000000"/>
                          </a:solidFill>
                          <a:effectLst/>
                        </a:rPr>
                        <a:t> CLI provides starter templates like the Docker-Python starter template.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buNone/>
                      </a:pPr>
                      <a:r>
                        <a:rPr lang="de-DE" sz="800" b="0" kern="1200">
                          <a:solidFill>
                            <a:srgbClr val="000000"/>
                          </a:solidFill>
                          <a:effectLst/>
                        </a:rPr>
                        <a:t>Business</a:t>
                      </a: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PLANQK CLI provides..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buNone/>
                      </a:pPr>
                      <a:r>
                        <a:rPr lang="de-DE" sz="800" b="0" kern="120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17968077"/>
                  </a:ext>
                </a:extLst>
              </a:tr>
              <a:tr h="339213"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buNone/>
                      </a:pPr>
                      <a:r>
                        <a:rPr lang="de-DE" sz="800" b="0" kern="120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buNone/>
                      </a:pPr>
                      <a:r>
                        <a:rPr lang="en-US" sz="800" b="0" kern="1200">
                          <a:solidFill>
                            <a:srgbClr val="000000"/>
                          </a:solidFill>
                          <a:effectLst/>
                        </a:rPr>
                        <a:t>Can I reuse previously developed services for similar use cases?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buNone/>
                      </a:pPr>
                      <a:r>
                        <a:rPr lang="en-US" sz="800" b="0" kern="1200">
                          <a:solidFill>
                            <a:srgbClr val="000000"/>
                          </a:solidFill>
                          <a:effectLst/>
                        </a:rPr>
                        <a:t>Yes, services can be stored, managed, and reused via the platform.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buNone/>
                      </a:pPr>
                      <a:r>
                        <a:rPr lang="de-DE" sz="800" b="0" kern="1200">
                          <a:solidFill>
                            <a:srgbClr val="000000"/>
                          </a:solidFill>
                          <a:effectLst/>
                        </a:rPr>
                        <a:t>Business</a:t>
                      </a: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Implementations are hosted…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buNone/>
                      </a:pPr>
                      <a:r>
                        <a:rPr lang="de-DE" sz="800" b="0" kern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56786120"/>
                  </a:ext>
                </a:extLst>
              </a:tr>
              <a:tr h="339213"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buNone/>
                      </a:pPr>
                      <a:r>
                        <a:rPr lang="de-DE" sz="800" b="0" kern="1200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buNone/>
                      </a:pPr>
                      <a:r>
                        <a:rPr lang="en-US" sz="800" b="0" kern="1200">
                          <a:solidFill>
                            <a:srgbClr val="000000"/>
                          </a:solidFill>
                          <a:effectLst/>
                        </a:rPr>
                        <a:t>How can I check whether my model processes the provided data correctly?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buNone/>
                      </a:pPr>
                      <a:r>
                        <a:rPr lang="en-US" sz="800" b="0" kern="1200">
                          <a:solidFill>
                            <a:srgbClr val="000000"/>
                          </a:solidFill>
                          <a:effectLst/>
                        </a:rPr>
                        <a:t>Use job monitoring features to inspect logs and outputs to validate correct data usage.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buNone/>
                      </a:pPr>
                      <a:r>
                        <a:rPr lang="de-DE" sz="800" b="0" kern="1200">
                          <a:solidFill>
                            <a:srgbClr val="000000"/>
                          </a:solidFill>
                          <a:effectLst/>
                        </a:rPr>
                        <a:t>Business</a:t>
                      </a: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a service host, you can view …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buNone/>
                      </a:pPr>
                      <a:r>
                        <a:rPr lang="de-DE" sz="800" b="0" kern="120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81169828"/>
                  </a:ext>
                </a:extLst>
              </a:tr>
              <a:tr h="339213"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buNone/>
                      </a:pPr>
                      <a:r>
                        <a:rPr lang="de-DE" sz="800" b="0" kern="120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buNone/>
                      </a:pPr>
                      <a:r>
                        <a:rPr lang="en-US" sz="800" b="0" kern="1200">
                          <a:solidFill>
                            <a:srgbClr val="000000"/>
                          </a:solidFill>
                          <a:effectLst/>
                        </a:rPr>
                        <a:t>Can I test a service without having programming knowledge?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buNone/>
                      </a:pPr>
                      <a:r>
                        <a:rPr lang="en-US" sz="800" b="0" kern="1200">
                          <a:solidFill>
                            <a:srgbClr val="000000"/>
                          </a:solidFill>
                          <a:effectLst/>
                        </a:rPr>
                        <a:t>Yes, services can be executed and managed via the UI without writing code.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buNone/>
                      </a:pPr>
                      <a:r>
                        <a:rPr lang="de-DE" sz="800" b="0" kern="1200">
                          <a:solidFill>
                            <a:srgbClr val="000000"/>
                          </a:solidFill>
                          <a:effectLst/>
                        </a:rPr>
                        <a:t>Business</a:t>
                      </a: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your service code includes a Dockerfile…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buNone/>
                      </a:pPr>
                      <a:r>
                        <a:rPr lang="de-DE" sz="800" b="0" kern="12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40945621"/>
                  </a:ext>
                </a:extLst>
              </a:tr>
              <a:tr h="339213"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buNone/>
                      </a:pPr>
                      <a:r>
                        <a:rPr lang="de-DE" sz="800" b="0" kern="1200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buNone/>
                      </a:pPr>
                      <a:r>
                        <a:rPr lang="en-US" sz="800" b="0" kern="1200">
                          <a:solidFill>
                            <a:srgbClr val="000000"/>
                          </a:solidFill>
                          <a:effectLst/>
                        </a:rPr>
                        <a:t>What permissions do team members have based on their role in an organization?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buNone/>
                      </a:pPr>
                      <a:r>
                        <a:rPr lang="en-US" sz="800" b="0" kern="1200">
                          <a:solidFill>
                            <a:srgbClr val="000000"/>
                          </a:solidFill>
                          <a:effectLst/>
                        </a:rPr>
                        <a:t>Roles like "Owner", "Maintainer", and "Viewer" grant different levels of access and editing rights.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buNone/>
                      </a:pPr>
                      <a:r>
                        <a:rPr lang="de-DE" sz="800" b="0" kern="1200">
                          <a:solidFill>
                            <a:srgbClr val="000000"/>
                          </a:solidFill>
                          <a:effectLst/>
                        </a:rPr>
                        <a:t>Business</a:t>
                      </a: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Under the menu item \"Members\" you can easily…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buNone/>
                      </a:pPr>
                      <a:r>
                        <a:rPr lang="de-DE" sz="800" b="0" kern="120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78439902"/>
                  </a:ext>
                </a:extLst>
              </a:tr>
              <a:tr h="339213"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buNone/>
                      </a:pPr>
                      <a:r>
                        <a:rPr lang="de-DE" sz="800" b="0" kern="120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buNone/>
                      </a:pPr>
                      <a:r>
                        <a:rPr lang="en-US" sz="800" b="0" kern="1200">
                          <a:solidFill>
                            <a:srgbClr val="000000"/>
                          </a:solidFill>
                          <a:effectLst/>
                        </a:rPr>
                        <a:t>How can I limit resource usage during service setup to stay within budget?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buNone/>
                      </a:pPr>
                      <a:r>
                        <a:rPr lang="en-US" sz="800" b="0" kern="1200">
                          <a:solidFill>
                            <a:srgbClr val="000000"/>
                          </a:solidFill>
                          <a:effectLst/>
                        </a:rPr>
                        <a:t>Use the planqk.json file to configure CPU, RAM, and GPU specifically to control cost.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buNone/>
                      </a:pPr>
                      <a:r>
                        <a:rPr lang="de-DE" sz="800" b="0" kern="1200">
                          <a:solidFill>
                            <a:srgbClr val="000000"/>
                          </a:solidFill>
                          <a:effectLst/>
                        </a:rPr>
                        <a:t>Business</a:t>
                      </a: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Resources object Required…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buNone/>
                      </a:pPr>
                      <a:r>
                        <a:rPr lang="de-DE" sz="800" b="0" kern="120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5156237"/>
                  </a:ext>
                </a:extLst>
              </a:tr>
              <a:tr h="339213"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buNone/>
                      </a:pPr>
                      <a:r>
                        <a:rPr lang="de-DE" sz="800" b="0" kern="1200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buNone/>
                      </a:pPr>
                      <a:r>
                        <a:rPr lang="en-US" sz="800" b="0" kern="1200">
                          <a:solidFill>
                            <a:srgbClr val="000000"/>
                          </a:solidFill>
                          <a:effectLst/>
                        </a:rPr>
                        <a:t>Where can I view and interpret the results of my analyses?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buNone/>
                      </a:pPr>
                      <a:r>
                        <a:rPr lang="en-US" sz="800" b="0" kern="1200">
                          <a:solidFill>
                            <a:srgbClr val="000000"/>
                          </a:solidFill>
                          <a:effectLst/>
                        </a:rPr>
                        <a:t>Job results can be accessed via the dashboard or API and used for further evaluation.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buNone/>
                      </a:pPr>
                      <a:r>
                        <a:rPr lang="de-DE" sz="800" b="0" kern="1200">
                          <a:solidFill>
                            <a:srgbClr val="000000"/>
                          </a:solidFill>
                          <a:effectLst/>
                        </a:rPr>
                        <a:t>Business</a:t>
                      </a: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clicking the action button…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buNone/>
                      </a:pPr>
                      <a:r>
                        <a:rPr lang="de-DE" sz="800" b="0" kern="120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83087606"/>
                  </a:ext>
                </a:extLst>
              </a:tr>
              <a:tr h="339213"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buNone/>
                      </a:pPr>
                      <a:r>
                        <a:rPr lang="de-DE" sz="800" b="0" kern="120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buNone/>
                      </a:pPr>
                      <a:r>
                        <a:rPr lang="en-US" sz="800" b="0" kern="1200">
                          <a:solidFill>
                            <a:srgbClr val="000000"/>
                          </a:solidFill>
                          <a:effectLst/>
                        </a:rPr>
                        <a:t>Is it possible to compare two services in terms of efficiency and runtime?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buNone/>
                      </a:pPr>
                      <a:r>
                        <a:rPr lang="en-US" sz="800" b="0" kern="1200">
                          <a:solidFill>
                            <a:srgbClr val="000000"/>
                          </a:solidFill>
                          <a:effectLst/>
                        </a:rPr>
                        <a:t>PlanQK does not offer direct comparison tools, but job metrics can be manually analyzed.</a:t>
                      </a:r>
                      <a:endParaRPr lang="en-US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buNone/>
                      </a:pPr>
                      <a:r>
                        <a:rPr lang="de-DE" sz="800" b="0" kern="1200">
                          <a:solidFill>
                            <a:srgbClr val="000000"/>
                          </a:solidFill>
                          <a:effectLst/>
                        </a:rPr>
                        <a:t>Business</a:t>
                      </a: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PLANQK does not offer direct…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buNone/>
                      </a:pPr>
                      <a:r>
                        <a:rPr lang="de-DE" sz="800" b="0" kern="12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de-DE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83434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898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6542C-E666-941E-0790-FB15B81EF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47B049-7009-E2E3-8C38-3D85F94C7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1EB90F6-E209-15D7-3982-33CC51D32F35}"/>
              </a:ext>
            </a:extLst>
          </p:cNvPr>
          <p:cNvSpPr txBox="1"/>
          <p:nvPr/>
        </p:nvSpPr>
        <p:spPr>
          <a:xfrm>
            <a:off x="362339" y="1927619"/>
            <a:ext cx="112484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b="1">
                <a:solidFill>
                  <a:srgbClr val="FECC02"/>
                </a:solidFill>
              </a:rPr>
              <a:t>02</a:t>
            </a:r>
          </a:p>
          <a:p>
            <a:r>
              <a:rPr lang="de-DE" sz="8000">
                <a:solidFill>
                  <a:srgbClr val="828181"/>
                </a:solidFill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921446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A5056A-208E-8A93-33AF-F3CEE09D0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Automatische Evaluierung via LLM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E4276DB-070E-8046-9A19-284BBB60C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200"/>
              <a:t>AI-powered Quantum Expert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E30D856-0A09-1198-7423-4AF7A0632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2909-EC19-48EF-8290-21E6AAD8A5C6}" type="slidenum">
              <a:rPr lang="de-DE" smtClean="0"/>
              <a:pPr/>
              <a:t>14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63F9034-1189-0383-D24D-C36A33199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939" y="1345491"/>
            <a:ext cx="8724122" cy="456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831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87A2F-C3A2-872A-967D-38A9EADF9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FD56BE-C12C-7759-2B02-90433232A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D5A7C0F-30F4-73A2-F160-4626175489E8}"/>
              </a:ext>
            </a:extLst>
          </p:cNvPr>
          <p:cNvSpPr txBox="1"/>
          <p:nvPr/>
        </p:nvSpPr>
        <p:spPr>
          <a:xfrm>
            <a:off x="362339" y="1927619"/>
            <a:ext cx="11248414" cy="280076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sz="9600" b="1">
                <a:solidFill>
                  <a:srgbClr val="FECC02"/>
                </a:solidFill>
              </a:rPr>
              <a:t>03</a:t>
            </a:r>
          </a:p>
          <a:p>
            <a:r>
              <a:rPr lang="de-DE" sz="8000">
                <a:solidFill>
                  <a:srgbClr val="828181"/>
                </a:solidFill>
              </a:rPr>
              <a:t>Ausblick</a:t>
            </a:r>
          </a:p>
        </p:txBody>
      </p:sp>
    </p:spTree>
    <p:extLst>
      <p:ext uri="{BB962C8B-B14F-4D97-AF65-F5344CB8AC3E}">
        <p14:creationId xmlns:p14="http://schemas.microsoft.com/office/powerpoint/2010/main" val="3901731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4A868-156C-711C-5308-C9BCF33B0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B33E7D-ACFD-2F66-3E4D-584CB9BDA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Weiteres Vorgehen + Diskussion 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D679F06-6FD6-46C7-5CBA-42763F5E1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200"/>
              <a:t>AI-powered Quantum Expert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51407D4-5706-A3DC-F737-8A3E78E94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2909-EC19-48EF-8290-21E6AAD8A5C6}" type="slidenum">
              <a:rPr lang="de-DE" smtClean="0"/>
              <a:pPr/>
              <a:t>16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CEA98D0-C43F-23A6-899D-85E0420AE2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5759" y="1106543"/>
            <a:ext cx="11380482" cy="239119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04B5BB36-261B-902D-0CD3-500E4703F214}"/>
              </a:ext>
            </a:extLst>
          </p:cNvPr>
          <p:cNvSpPr txBox="1"/>
          <p:nvPr/>
        </p:nvSpPr>
        <p:spPr>
          <a:xfrm>
            <a:off x="405760" y="3895101"/>
            <a:ext cx="11423901" cy="1811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>
                <a:solidFill>
                  <a:srgbClr val="7B7A7A"/>
                </a:solidFill>
              </a:rPr>
              <a:t>Weiteres Vorgehen: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436563" algn="l"/>
              </a:tabLst>
            </a:pPr>
            <a:r>
              <a:rPr lang="de-DE" sz="1600">
                <a:solidFill>
                  <a:srgbClr val="7B7A7A"/>
                </a:solidFill>
              </a:rPr>
              <a:t>Umsetzung Modell zur automatisierten Evaluierung des System Prompts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436563" algn="l"/>
              </a:tabLst>
            </a:pPr>
            <a:r>
              <a:rPr lang="de-DE" sz="1600">
                <a:solidFill>
                  <a:srgbClr val="7B7A7A"/>
                </a:solidFill>
              </a:rPr>
              <a:t>Ergebnisausarbeitung </a:t>
            </a:r>
            <a:r>
              <a:rPr lang="de-DE" sz="1600">
                <a:solidFill>
                  <a:srgbClr val="7B7A7A"/>
                </a:solidFill>
                <a:sym typeface="Wingdings" pitchFamily="2" charset="2"/>
              </a:rPr>
              <a:t>– “der optimale System Prompt“</a:t>
            </a:r>
            <a:endParaRPr lang="de-DE" sz="1600">
              <a:solidFill>
                <a:srgbClr val="7B7A7A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436563" algn="l"/>
              </a:tabLst>
            </a:pPr>
            <a:r>
              <a:rPr lang="de-DE" sz="1600">
                <a:solidFill>
                  <a:srgbClr val="7B7A7A"/>
                </a:solidFill>
              </a:rPr>
              <a:t>Einarbeitung der </a:t>
            </a:r>
            <a:r>
              <a:rPr lang="de-DE" sz="1600" err="1">
                <a:solidFill>
                  <a:srgbClr val="7B7A7A"/>
                </a:solidFill>
              </a:rPr>
              <a:t>Personaabfrage</a:t>
            </a:r>
            <a:endParaRPr lang="de-DE" sz="1600">
              <a:solidFill>
                <a:srgbClr val="7B7A7A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436563" algn="l"/>
              </a:tabLst>
            </a:pPr>
            <a:r>
              <a:rPr lang="de-DE" sz="1600">
                <a:solidFill>
                  <a:srgbClr val="7B7A7A"/>
                </a:solidFill>
              </a:rPr>
              <a:t>Beständigkeit der Quellen realisieren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146D35A-6C2A-A3F5-AAE1-E93658D158C3}"/>
              </a:ext>
            </a:extLst>
          </p:cNvPr>
          <p:cNvSpPr/>
          <p:nvPr/>
        </p:nvSpPr>
        <p:spPr>
          <a:xfrm>
            <a:off x="11071123" y="1106543"/>
            <a:ext cx="715118" cy="23911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Verbinder: gekrümmt 10">
            <a:extLst>
              <a:ext uri="{FF2B5EF4-FFF2-40B4-BE49-F238E27FC236}">
                <a16:creationId xmlns:a16="http://schemas.microsoft.com/office/drawing/2014/main" id="{4CB76311-9427-16AD-4E03-2DFAAA3423E8}"/>
              </a:ext>
            </a:extLst>
          </p:cNvPr>
          <p:cNvCxnSpPr>
            <a:cxnSpLocks/>
            <a:stCxn id="31" idx="2"/>
          </p:cNvCxnSpPr>
          <p:nvPr/>
        </p:nvCxnSpPr>
        <p:spPr>
          <a:xfrm rot="5400000">
            <a:off x="7830618" y="2193377"/>
            <a:ext cx="1410810" cy="4173162"/>
          </a:xfrm>
          <a:prstGeom prst="curvedConnector2">
            <a:avLst/>
          </a:prstGeom>
          <a:ln w="28575">
            <a:solidFill>
              <a:srgbClr val="82818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C098FEDE-DD4A-A365-1780-F2CFC6ACD9C0}"/>
              </a:ext>
            </a:extLst>
          </p:cNvPr>
          <p:cNvSpPr/>
          <p:nvPr/>
        </p:nvSpPr>
        <p:spPr>
          <a:xfrm>
            <a:off x="10321046" y="3528834"/>
            <a:ext cx="603115" cy="4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733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EA5D01D-1529-2876-7BFB-A1AFE8B74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9BF9C4-5EA7-6A94-74F4-8AC5E967B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Weiteres Vorgehen 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FD6C645-9027-2232-09C2-D663ABC40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200"/>
              <a:t>AI-powered Quantum Expert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B56818-8C67-BED4-9F3E-EF9EBCAD5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2909-EC19-48EF-8290-21E6AAD8A5C6}" type="slidenum">
              <a:rPr lang="de-DE" smtClean="0"/>
              <a:pPr/>
              <a:t>17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61119AC-1E06-2F80-30E1-34925647D5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5759" y="1075450"/>
            <a:ext cx="11380482" cy="245338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08107603-E886-15A7-9772-9EFA32AB018A}"/>
              </a:ext>
            </a:extLst>
          </p:cNvPr>
          <p:cNvSpPr txBox="1"/>
          <p:nvPr/>
        </p:nvSpPr>
        <p:spPr>
          <a:xfrm>
            <a:off x="405760" y="3895101"/>
            <a:ext cx="11423901" cy="218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>
                <a:solidFill>
                  <a:srgbClr val="7B7A7A"/>
                </a:solidFill>
              </a:rPr>
              <a:t>Weiteres Vorgehen: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>
                <a:solidFill>
                  <a:srgbClr val="7B7A7A"/>
                </a:solidFill>
              </a:rPr>
              <a:t>Initiale Begrüßung final anpassen.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>
                <a:solidFill>
                  <a:srgbClr val="7B7A7A"/>
                </a:solidFill>
              </a:rPr>
              <a:t>System-Prompt um die zwei Persona anpassen.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>
                <a:solidFill>
                  <a:srgbClr val="7B7A7A"/>
                </a:solidFill>
              </a:rPr>
              <a:t>Button-Logik der </a:t>
            </a:r>
            <a:r>
              <a:rPr lang="de-DE" sz="1600" err="1">
                <a:solidFill>
                  <a:srgbClr val="7B7A7A"/>
                </a:solidFill>
              </a:rPr>
              <a:t>Personaabfrage</a:t>
            </a:r>
            <a:r>
              <a:rPr lang="de-DE" sz="1600">
                <a:solidFill>
                  <a:srgbClr val="7B7A7A"/>
                </a:solidFill>
              </a:rPr>
              <a:t> einbinden.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>
                <a:solidFill>
                  <a:srgbClr val="7B7A7A"/>
                </a:solidFill>
              </a:rPr>
              <a:t>Evaluieren der Antwortqualitäten (in Teilen) automatisieren.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>
                <a:solidFill>
                  <a:srgbClr val="7B7A7A"/>
                </a:solidFill>
              </a:rPr>
              <a:t>Quellenangaben einbetten </a:t>
            </a:r>
            <a:r>
              <a:rPr lang="de-DE" sz="1600">
                <a:solidFill>
                  <a:srgbClr val="7B7A7A"/>
                </a:solidFill>
                <a:sym typeface="Wingdings" panose="05000000000000000000" pitchFamily="2" charset="2"/>
              </a:rPr>
              <a:t>--&gt; </a:t>
            </a:r>
            <a:r>
              <a:rPr lang="de-DE" sz="1600" b="1">
                <a:solidFill>
                  <a:srgbClr val="7B7A7A"/>
                </a:solidFill>
                <a:sym typeface="Wingdings" panose="05000000000000000000" pitchFamily="2" charset="2"/>
              </a:rPr>
              <a:t>in Arbeit!</a:t>
            </a:r>
            <a:endParaRPr lang="de-DE" b="1">
              <a:solidFill>
                <a:srgbClr val="7B7A7A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5A57649-C44F-5072-9ED2-F24822854600}"/>
              </a:ext>
            </a:extLst>
          </p:cNvPr>
          <p:cNvSpPr/>
          <p:nvPr/>
        </p:nvSpPr>
        <p:spPr>
          <a:xfrm>
            <a:off x="10999459" y="1075450"/>
            <a:ext cx="786782" cy="24533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Verbinder: gekrümmt 10">
            <a:extLst>
              <a:ext uri="{FF2B5EF4-FFF2-40B4-BE49-F238E27FC236}">
                <a16:creationId xmlns:a16="http://schemas.microsoft.com/office/drawing/2014/main" id="{8ABD64BA-2509-3974-FB23-A713DE098E33}"/>
              </a:ext>
            </a:extLst>
          </p:cNvPr>
          <p:cNvCxnSpPr>
            <a:cxnSpLocks/>
            <a:stCxn id="31" idx="2"/>
          </p:cNvCxnSpPr>
          <p:nvPr/>
        </p:nvCxnSpPr>
        <p:spPr>
          <a:xfrm rot="5400000">
            <a:off x="7830618" y="2193377"/>
            <a:ext cx="1410810" cy="4173162"/>
          </a:xfrm>
          <a:prstGeom prst="curvedConnector2">
            <a:avLst/>
          </a:prstGeom>
          <a:ln w="28575">
            <a:solidFill>
              <a:srgbClr val="82818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57C69C84-0401-5004-2A0B-415C79F50B8A}"/>
              </a:ext>
            </a:extLst>
          </p:cNvPr>
          <p:cNvSpPr/>
          <p:nvPr/>
        </p:nvSpPr>
        <p:spPr>
          <a:xfrm>
            <a:off x="10321046" y="3528834"/>
            <a:ext cx="603115" cy="4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2109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0CFE36-2DA5-F07A-6FA4-5C35EC658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Farben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165264D-8D60-39D1-195A-0170C620E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AI-powered Quantum Expert</a:t>
            </a:r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D82A9C89-394B-B4B9-2DF3-2245B91F5E1D}"/>
              </a:ext>
            </a:extLst>
          </p:cNvPr>
          <p:cNvGrpSpPr/>
          <p:nvPr/>
        </p:nvGrpSpPr>
        <p:grpSpPr>
          <a:xfrm>
            <a:off x="2078018" y="1995946"/>
            <a:ext cx="7842730" cy="1353560"/>
            <a:chOff x="2078018" y="1995946"/>
            <a:chExt cx="7842730" cy="1353560"/>
          </a:xfrm>
        </p:grpSpPr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B6B90EF0-2330-6D94-C585-862ECE06E6DD}"/>
                </a:ext>
              </a:extLst>
            </p:cNvPr>
            <p:cNvGrpSpPr/>
            <p:nvPr/>
          </p:nvGrpSpPr>
          <p:grpSpPr>
            <a:xfrm>
              <a:off x="2078018" y="1995946"/>
              <a:ext cx="7842730" cy="1353560"/>
              <a:chOff x="2549967" y="1809133"/>
              <a:chExt cx="7842730" cy="1353560"/>
            </a:xfrm>
          </p:grpSpPr>
          <p:grpSp>
            <p:nvGrpSpPr>
              <p:cNvPr id="21" name="Gruppieren 20">
                <a:extLst>
                  <a:ext uri="{FF2B5EF4-FFF2-40B4-BE49-F238E27FC236}">
                    <a16:creationId xmlns:a16="http://schemas.microsoft.com/office/drawing/2014/main" id="{293855EB-F8D5-9974-CA36-383C2B7C68DF}"/>
                  </a:ext>
                </a:extLst>
              </p:cNvPr>
              <p:cNvGrpSpPr/>
              <p:nvPr/>
            </p:nvGrpSpPr>
            <p:grpSpPr>
              <a:xfrm>
                <a:off x="2549967" y="1809134"/>
                <a:ext cx="7842730" cy="1353559"/>
                <a:chOff x="668594" y="1120876"/>
                <a:chExt cx="7842730" cy="1353559"/>
              </a:xfrm>
            </p:grpSpPr>
            <p:sp>
              <p:nvSpPr>
                <p:cNvPr id="14" name="Rechteck: abgerundete Ecken 13">
                  <a:extLst>
                    <a:ext uri="{FF2B5EF4-FFF2-40B4-BE49-F238E27FC236}">
                      <a16:creationId xmlns:a16="http://schemas.microsoft.com/office/drawing/2014/main" id="{21BB964E-4A16-193E-FB8F-4FCB812C981D}"/>
                    </a:ext>
                  </a:extLst>
                </p:cNvPr>
                <p:cNvSpPr/>
                <p:nvPr/>
              </p:nvSpPr>
              <p:spPr>
                <a:xfrm>
                  <a:off x="4245579" y="1127415"/>
                  <a:ext cx="4265745" cy="1347020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CDCD7A3E-06D1-3667-C23F-864EBACC746B}"/>
                    </a:ext>
                  </a:extLst>
                </p:cNvPr>
                <p:cNvSpPr txBox="1"/>
                <p:nvPr/>
              </p:nvSpPr>
              <p:spPr>
                <a:xfrm>
                  <a:off x="5089331" y="1120876"/>
                  <a:ext cx="127200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1200" b="1"/>
                    <a:t>Schrift</a:t>
                  </a:r>
                </a:p>
              </p:txBody>
            </p:sp>
            <p:sp>
              <p:nvSpPr>
                <p:cNvPr id="7" name="Rechteck: abgerundete Ecken 6">
                  <a:extLst>
                    <a:ext uri="{FF2B5EF4-FFF2-40B4-BE49-F238E27FC236}">
                      <a16:creationId xmlns:a16="http://schemas.microsoft.com/office/drawing/2014/main" id="{B67CC8C5-7E6E-351A-9028-857052133EC9}"/>
                    </a:ext>
                  </a:extLst>
                </p:cNvPr>
                <p:cNvSpPr/>
                <p:nvPr/>
              </p:nvSpPr>
              <p:spPr>
                <a:xfrm>
                  <a:off x="668594" y="1120877"/>
                  <a:ext cx="2959509" cy="1347020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" name="Ellipse 4">
                  <a:extLst>
                    <a:ext uri="{FF2B5EF4-FFF2-40B4-BE49-F238E27FC236}">
                      <a16:creationId xmlns:a16="http://schemas.microsoft.com/office/drawing/2014/main" id="{38C2E42D-A848-6415-55F8-5ED168FF6A2A}"/>
                    </a:ext>
                  </a:extLst>
                </p:cNvPr>
                <p:cNvSpPr/>
                <p:nvPr/>
              </p:nvSpPr>
              <p:spPr>
                <a:xfrm>
                  <a:off x="1286070" y="1459254"/>
                  <a:ext cx="341671" cy="341671"/>
                </a:xfrm>
                <a:prstGeom prst="ellipse">
                  <a:avLst/>
                </a:prstGeom>
                <a:solidFill>
                  <a:srgbClr val="FECC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" name="Ellipse 5">
                  <a:extLst>
                    <a:ext uri="{FF2B5EF4-FFF2-40B4-BE49-F238E27FC236}">
                      <a16:creationId xmlns:a16="http://schemas.microsoft.com/office/drawing/2014/main" id="{92C2CB43-50A5-CDF4-51AA-28DB8A767BD1}"/>
                    </a:ext>
                  </a:extLst>
                </p:cNvPr>
                <p:cNvSpPr/>
                <p:nvPr/>
              </p:nvSpPr>
              <p:spPr>
                <a:xfrm>
                  <a:off x="2586888" y="1459255"/>
                  <a:ext cx="341671" cy="341671"/>
                </a:xfrm>
                <a:prstGeom prst="ellipse">
                  <a:avLst/>
                </a:prstGeom>
                <a:solidFill>
                  <a:srgbClr val="65646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" name="Textfeld 7">
                  <a:extLst>
                    <a:ext uri="{FF2B5EF4-FFF2-40B4-BE49-F238E27FC236}">
                      <a16:creationId xmlns:a16="http://schemas.microsoft.com/office/drawing/2014/main" id="{7BED479B-95C0-612B-066E-1A493F487DEF}"/>
                    </a:ext>
                  </a:extLst>
                </p:cNvPr>
                <p:cNvSpPr txBox="1"/>
                <p:nvPr/>
              </p:nvSpPr>
              <p:spPr>
                <a:xfrm>
                  <a:off x="1512346" y="1120877"/>
                  <a:ext cx="127200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1200" b="1"/>
                    <a:t>Formen</a:t>
                  </a:r>
                </a:p>
              </p:txBody>
            </p:sp>
            <p:sp>
              <p:nvSpPr>
                <p:cNvPr id="12" name="Textfeld 11">
                  <a:extLst>
                    <a:ext uri="{FF2B5EF4-FFF2-40B4-BE49-F238E27FC236}">
                      <a16:creationId xmlns:a16="http://schemas.microsoft.com/office/drawing/2014/main" id="{EED381AF-38D3-FEC0-5059-2704CD56679C}"/>
                    </a:ext>
                  </a:extLst>
                </p:cNvPr>
                <p:cNvSpPr txBox="1"/>
                <p:nvPr/>
              </p:nvSpPr>
              <p:spPr>
                <a:xfrm>
                  <a:off x="1043950" y="1862303"/>
                  <a:ext cx="825910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de-DE" sz="1200"/>
                    <a:t>#FECC00</a:t>
                  </a:r>
                </a:p>
              </p:txBody>
            </p:sp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FE562D38-671E-49F1-6C72-434843C968E5}"/>
                    </a:ext>
                  </a:extLst>
                </p:cNvPr>
                <p:cNvSpPr txBox="1"/>
                <p:nvPr/>
              </p:nvSpPr>
              <p:spPr>
                <a:xfrm>
                  <a:off x="2336026" y="1857412"/>
                  <a:ext cx="825910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de-DE" sz="1200"/>
                    <a:t>#656464</a:t>
                  </a:r>
                </a:p>
              </p:txBody>
            </p:sp>
            <p:sp>
              <p:nvSpPr>
                <p:cNvPr id="16" name="Ellipse 15">
                  <a:extLst>
                    <a:ext uri="{FF2B5EF4-FFF2-40B4-BE49-F238E27FC236}">
                      <a16:creationId xmlns:a16="http://schemas.microsoft.com/office/drawing/2014/main" id="{970B3169-F13A-7590-4155-B2B55DB011A8}"/>
                    </a:ext>
                  </a:extLst>
                </p:cNvPr>
                <p:cNvSpPr/>
                <p:nvPr/>
              </p:nvSpPr>
              <p:spPr>
                <a:xfrm>
                  <a:off x="4889680" y="1459253"/>
                  <a:ext cx="341671" cy="341671"/>
                </a:xfrm>
                <a:prstGeom prst="ellipse">
                  <a:avLst/>
                </a:prstGeom>
                <a:solidFill>
                  <a:srgbClr val="7B7A7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" name="Ellipse 16">
                  <a:extLst>
                    <a:ext uri="{FF2B5EF4-FFF2-40B4-BE49-F238E27FC236}">
                      <a16:creationId xmlns:a16="http://schemas.microsoft.com/office/drawing/2014/main" id="{A2283451-A35B-666A-3E38-F68D7B19559F}"/>
                    </a:ext>
                  </a:extLst>
                </p:cNvPr>
                <p:cNvSpPr/>
                <p:nvPr/>
              </p:nvSpPr>
              <p:spPr>
                <a:xfrm>
                  <a:off x="6190498" y="1459254"/>
                  <a:ext cx="341671" cy="341671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C34D931E-C492-3CCE-09B4-6DAAF1ED6931}"/>
                    </a:ext>
                  </a:extLst>
                </p:cNvPr>
                <p:cNvSpPr txBox="1"/>
                <p:nvPr/>
              </p:nvSpPr>
              <p:spPr>
                <a:xfrm>
                  <a:off x="4656303" y="1867194"/>
                  <a:ext cx="825910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de-DE" sz="1200"/>
                    <a:t>#7B7A7A</a:t>
                  </a:r>
                </a:p>
              </p:txBody>
            </p:sp>
            <p:sp>
              <p:nvSpPr>
                <p:cNvPr id="20" name="Textfeld 19">
                  <a:extLst>
                    <a:ext uri="{FF2B5EF4-FFF2-40B4-BE49-F238E27FC236}">
                      <a16:creationId xmlns:a16="http://schemas.microsoft.com/office/drawing/2014/main" id="{94B30A00-06EF-1EA0-7A6C-DE8351EFA46C}"/>
                    </a:ext>
                  </a:extLst>
                </p:cNvPr>
                <p:cNvSpPr txBox="1"/>
                <p:nvPr/>
              </p:nvSpPr>
              <p:spPr>
                <a:xfrm>
                  <a:off x="5948379" y="1862303"/>
                  <a:ext cx="825910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de-DE" sz="1200"/>
                    <a:t>#FFFFFF</a:t>
                  </a:r>
                </a:p>
              </p:txBody>
            </p:sp>
          </p:grpSp>
          <p:sp>
            <p:nvSpPr>
              <p:cNvPr id="22" name="Ellipse 21">
                <a:extLst>
                  <a:ext uri="{FF2B5EF4-FFF2-40B4-BE49-F238E27FC236}">
                    <a16:creationId xmlns:a16="http://schemas.microsoft.com/office/drawing/2014/main" id="{C0E20EE9-2B6A-D6D6-B178-0E5E387B0E2F}"/>
                  </a:ext>
                </a:extLst>
              </p:cNvPr>
              <p:cNvSpPr/>
              <p:nvPr/>
            </p:nvSpPr>
            <p:spPr>
              <a:xfrm>
                <a:off x="9372689" y="2147511"/>
                <a:ext cx="341671" cy="3416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A1DDBE06-AEEF-8229-3CE9-E17D6AE0BEC9}"/>
                  </a:ext>
                </a:extLst>
              </p:cNvPr>
              <p:cNvSpPr txBox="1"/>
              <p:nvPr/>
            </p:nvSpPr>
            <p:spPr>
              <a:xfrm>
                <a:off x="8907522" y="1809133"/>
                <a:ext cx="127200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b="1"/>
                  <a:t>Folien-Titel</a:t>
                </a:r>
              </a:p>
            </p:txBody>
          </p:sp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77E0B01C-EB57-B092-0F47-F444329F7C1B}"/>
                  </a:ext>
                </a:extLst>
              </p:cNvPr>
              <p:cNvSpPr txBox="1"/>
              <p:nvPr/>
            </p:nvSpPr>
            <p:spPr>
              <a:xfrm>
                <a:off x="9130568" y="2545669"/>
                <a:ext cx="82591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de-DE" sz="1200"/>
                  <a:t>#000000</a:t>
                </a:r>
              </a:p>
            </p:txBody>
          </p:sp>
        </p:grp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B6C34AAF-A84F-2E65-F15E-EDBD99D5C4C5}"/>
                </a:ext>
              </a:extLst>
            </p:cNvPr>
            <p:cNvCxnSpPr/>
            <p:nvPr/>
          </p:nvCxnSpPr>
          <p:spPr>
            <a:xfrm>
              <a:off x="8435573" y="2213879"/>
              <a:ext cx="0" cy="9242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4CEE40-1345-B7B9-0BE0-6F28F481D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2909-EC19-48EF-8290-21E6AAD8A5C6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9974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D2E67FF-F840-8093-421D-AAF03916D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EE2225-DE76-E6CC-7EAF-08DA550DD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Interview – Herangehensweise und Umsetzung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B12A49B-7A5C-F786-5FC2-D1B4F2719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200"/>
              <a:t>AI-powered Quantum Expert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EBD206C-1F2F-872A-5AD0-A6F5088E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2909-EC19-48EF-8290-21E6AAD8A5C6}" type="slidenum">
              <a:rPr lang="de-DE" smtClean="0"/>
              <a:pPr/>
              <a:t>19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9E1D31F-5A81-410F-4014-784E7ACDC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761" y="891455"/>
            <a:ext cx="4183865" cy="5326446"/>
          </a:xfrm>
          <a:prstGeom prst="rect">
            <a:avLst/>
          </a:prstGeom>
        </p:spPr>
      </p:pic>
      <p:sp>
        <p:nvSpPr>
          <p:cNvPr id="5" name="Abgerundetes Rechteck 5">
            <a:extLst>
              <a:ext uri="{FF2B5EF4-FFF2-40B4-BE49-F238E27FC236}">
                <a16:creationId xmlns:a16="http://schemas.microsoft.com/office/drawing/2014/main" id="{DDF195D3-847B-4836-D09B-A6BBABE8691D}"/>
              </a:ext>
            </a:extLst>
          </p:cNvPr>
          <p:cNvSpPr/>
          <p:nvPr/>
        </p:nvSpPr>
        <p:spPr>
          <a:xfrm>
            <a:off x="1139851" y="1271214"/>
            <a:ext cx="1276224" cy="852542"/>
          </a:xfrm>
          <a:prstGeom prst="roundRect">
            <a:avLst>
              <a:gd name="adj" fmla="val 10457"/>
            </a:avLst>
          </a:prstGeom>
          <a:solidFill>
            <a:srgbClr val="FE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/>
              <a:t>Termin</a:t>
            </a:r>
          </a:p>
        </p:txBody>
      </p:sp>
      <p:sp>
        <p:nvSpPr>
          <p:cNvPr id="8" name="Abgerundetes Rechteck 9">
            <a:extLst>
              <a:ext uri="{FF2B5EF4-FFF2-40B4-BE49-F238E27FC236}">
                <a16:creationId xmlns:a16="http://schemas.microsoft.com/office/drawing/2014/main" id="{E09E7CE6-45DD-2671-444A-0AE71EA47A31}"/>
              </a:ext>
            </a:extLst>
          </p:cNvPr>
          <p:cNvSpPr/>
          <p:nvPr/>
        </p:nvSpPr>
        <p:spPr>
          <a:xfrm>
            <a:off x="2564481" y="1271213"/>
            <a:ext cx="3531519" cy="883236"/>
          </a:xfrm>
          <a:prstGeom prst="roundRect">
            <a:avLst>
              <a:gd name="adj" fmla="val 5100"/>
            </a:avLst>
          </a:prstGeom>
          <a:solidFill>
            <a:srgbClr val="8180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/>
              <a:t>23.04.2024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/>
              <a:t>11:00-12:00 Uhr</a:t>
            </a:r>
          </a:p>
        </p:txBody>
      </p:sp>
      <p:sp>
        <p:nvSpPr>
          <p:cNvPr id="10" name="Abgerundetes Rechteck 5">
            <a:extLst>
              <a:ext uri="{FF2B5EF4-FFF2-40B4-BE49-F238E27FC236}">
                <a16:creationId xmlns:a16="http://schemas.microsoft.com/office/drawing/2014/main" id="{9A865664-2102-35EC-67F3-3CBFC7A84359}"/>
              </a:ext>
            </a:extLst>
          </p:cNvPr>
          <p:cNvSpPr/>
          <p:nvPr/>
        </p:nvSpPr>
        <p:spPr>
          <a:xfrm>
            <a:off x="1139851" y="2386253"/>
            <a:ext cx="1276224" cy="883236"/>
          </a:xfrm>
          <a:prstGeom prst="roundRect">
            <a:avLst>
              <a:gd name="adj" fmla="val 10457"/>
            </a:avLst>
          </a:prstGeom>
          <a:solidFill>
            <a:srgbClr val="FE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/>
              <a:t>Teilnehmer</a:t>
            </a:r>
          </a:p>
        </p:txBody>
      </p:sp>
      <p:sp>
        <p:nvSpPr>
          <p:cNvPr id="11" name="Abgerundetes Rechteck 9">
            <a:extLst>
              <a:ext uri="{FF2B5EF4-FFF2-40B4-BE49-F238E27FC236}">
                <a16:creationId xmlns:a16="http://schemas.microsoft.com/office/drawing/2014/main" id="{8BB34AC3-C046-A91B-42C4-F1E3C2832C8B}"/>
              </a:ext>
            </a:extLst>
          </p:cNvPr>
          <p:cNvSpPr/>
          <p:nvPr/>
        </p:nvSpPr>
        <p:spPr>
          <a:xfrm>
            <a:off x="2564481" y="2408721"/>
            <a:ext cx="3531519" cy="883236"/>
          </a:xfrm>
          <a:prstGeom prst="roundRect">
            <a:avLst>
              <a:gd name="adj" fmla="val 5100"/>
            </a:avLst>
          </a:prstGeom>
          <a:solidFill>
            <a:srgbClr val="8180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/>
              <a:t>Interview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/>
              <a:t>1x Coder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/>
              <a:t>Christoph Krieger</a:t>
            </a:r>
          </a:p>
        </p:txBody>
      </p:sp>
      <p:sp>
        <p:nvSpPr>
          <p:cNvPr id="12" name="Abgerundetes Rechteck 5">
            <a:extLst>
              <a:ext uri="{FF2B5EF4-FFF2-40B4-BE49-F238E27FC236}">
                <a16:creationId xmlns:a16="http://schemas.microsoft.com/office/drawing/2014/main" id="{1F1685B5-94FF-A6DB-77CE-640F7C2FFCC5}"/>
              </a:ext>
            </a:extLst>
          </p:cNvPr>
          <p:cNvSpPr/>
          <p:nvPr/>
        </p:nvSpPr>
        <p:spPr>
          <a:xfrm>
            <a:off x="1139851" y="3531986"/>
            <a:ext cx="1276224" cy="883236"/>
          </a:xfrm>
          <a:prstGeom prst="roundRect">
            <a:avLst>
              <a:gd name="adj" fmla="val 10457"/>
            </a:avLst>
          </a:prstGeom>
          <a:solidFill>
            <a:srgbClr val="FE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/>
              <a:t>Protokoll</a:t>
            </a:r>
          </a:p>
        </p:txBody>
      </p:sp>
      <p:sp>
        <p:nvSpPr>
          <p:cNvPr id="13" name="Abgerundetes Rechteck 9">
            <a:extLst>
              <a:ext uri="{FF2B5EF4-FFF2-40B4-BE49-F238E27FC236}">
                <a16:creationId xmlns:a16="http://schemas.microsoft.com/office/drawing/2014/main" id="{71C193F1-EECF-B141-CABF-E4B1BE9E189E}"/>
              </a:ext>
            </a:extLst>
          </p:cNvPr>
          <p:cNvSpPr/>
          <p:nvPr/>
        </p:nvSpPr>
        <p:spPr>
          <a:xfrm>
            <a:off x="2581823" y="3517216"/>
            <a:ext cx="3514177" cy="883236"/>
          </a:xfrm>
          <a:prstGeom prst="roundRect">
            <a:avLst>
              <a:gd name="adj" fmla="val 5100"/>
            </a:avLst>
          </a:prstGeom>
          <a:solidFill>
            <a:srgbClr val="8180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/>
              <a:t>Aufzeichnung und Transkript</a:t>
            </a:r>
          </a:p>
        </p:txBody>
      </p:sp>
      <p:sp>
        <p:nvSpPr>
          <p:cNvPr id="14" name="Abgerundetes Rechteck 5">
            <a:extLst>
              <a:ext uri="{FF2B5EF4-FFF2-40B4-BE49-F238E27FC236}">
                <a16:creationId xmlns:a16="http://schemas.microsoft.com/office/drawing/2014/main" id="{03444E70-E71B-140D-125E-1530D2EA3865}"/>
              </a:ext>
            </a:extLst>
          </p:cNvPr>
          <p:cNvSpPr/>
          <p:nvPr/>
        </p:nvSpPr>
        <p:spPr>
          <a:xfrm>
            <a:off x="1139851" y="4654724"/>
            <a:ext cx="1276224" cy="1157623"/>
          </a:xfrm>
          <a:prstGeom prst="roundRect">
            <a:avLst>
              <a:gd name="adj" fmla="val 10457"/>
            </a:avLst>
          </a:prstGeom>
          <a:solidFill>
            <a:srgbClr val="FE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/>
              <a:t>Agenda</a:t>
            </a:r>
          </a:p>
        </p:txBody>
      </p:sp>
      <p:sp>
        <p:nvSpPr>
          <p:cNvPr id="15" name="Abgerundetes Rechteck 9">
            <a:extLst>
              <a:ext uri="{FF2B5EF4-FFF2-40B4-BE49-F238E27FC236}">
                <a16:creationId xmlns:a16="http://schemas.microsoft.com/office/drawing/2014/main" id="{046B3177-5298-D703-E3A4-0B369863825E}"/>
              </a:ext>
            </a:extLst>
          </p:cNvPr>
          <p:cNvSpPr/>
          <p:nvPr/>
        </p:nvSpPr>
        <p:spPr>
          <a:xfrm>
            <a:off x="2560967" y="4654724"/>
            <a:ext cx="3531519" cy="1157623"/>
          </a:xfrm>
          <a:prstGeom prst="roundRect">
            <a:avLst>
              <a:gd name="adj" fmla="val 5100"/>
            </a:avLst>
          </a:prstGeom>
          <a:solidFill>
            <a:srgbClr val="8180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de-DE" sz="1400"/>
              <a:t>Vorstellung des aktuellen MVPs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/>
              <a:t>Interviewrunde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/>
              <a:t>Nächste Schritte: Customer Journey 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/>
              <a:t>Q&amp;A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/>
          </a:p>
        </p:txBody>
      </p:sp>
    </p:spTree>
    <p:extLst>
      <p:ext uri="{BB962C8B-B14F-4D97-AF65-F5344CB8AC3E}">
        <p14:creationId xmlns:p14="http://schemas.microsoft.com/office/powerpoint/2010/main" val="3049372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63256D-51B7-C6D5-E94D-4DBF5577A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>
                <a:solidFill>
                  <a:srgbClr val="676666"/>
                </a:solidFill>
              </a:rPr>
              <a:t>Agenda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567C811-64AD-176C-0997-608B6DE8B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AI-powered Quantum Expert</a:t>
            </a:r>
          </a:p>
        </p:txBody>
      </p:sp>
      <p:pic>
        <p:nvPicPr>
          <p:cNvPr id="5" name="Picture 2" descr="零成本！本機LLM打造個人化RAG應用，Llama 3🦙🦙🦙 + LangChain🦜🔗 | by Softaverse | Medium">
            <a:extLst>
              <a:ext uri="{FF2B5EF4-FFF2-40B4-BE49-F238E27FC236}">
                <a16:creationId xmlns:a16="http://schemas.microsoft.com/office/drawing/2014/main" id="{7CF3D5A7-DC5A-0DC2-A791-545AFB3E4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282" y="1460003"/>
            <a:ext cx="4465674" cy="446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10A2B58-6CEB-1E97-DB9F-CECF674C7ED7}"/>
              </a:ext>
            </a:extLst>
          </p:cNvPr>
          <p:cNvGrpSpPr/>
          <p:nvPr/>
        </p:nvGrpSpPr>
        <p:grpSpPr>
          <a:xfrm>
            <a:off x="480044" y="1667089"/>
            <a:ext cx="5697472" cy="914400"/>
            <a:chOff x="353006" y="1625193"/>
            <a:chExt cx="5697472" cy="914400"/>
          </a:xfrm>
        </p:grpSpPr>
        <p:pic>
          <p:nvPicPr>
            <p:cNvPr id="7" name="Grafik 6" descr="Marke 1 mit einfarbiger Füllung">
              <a:extLst>
                <a:ext uri="{FF2B5EF4-FFF2-40B4-BE49-F238E27FC236}">
                  <a16:creationId xmlns:a16="http://schemas.microsoft.com/office/drawing/2014/main" id="{01D2AC86-E945-5128-D9CC-702A5802B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3006" y="1625193"/>
              <a:ext cx="914400" cy="914400"/>
            </a:xfrm>
            <a:prstGeom prst="rect">
              <a:avLst/>
            </a:prstGeom>
          </p:spPr>
        </p:pic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3C9B6CFF-157D-DBA9-2616-D793B1E682B6}"/>
                </a:ext>
              </a:extLst>
            </p:cNvPr>
            <p:cNvSpPr txBox="1"/>
            <p:nvPr/>
          </p:nvSpPr>
          <p:spPr>
            <a:xfrm>
              <a:off x="1442482" y="1851342"/>
              <a:ext cx="46079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kern="100">
                  <a:solidFill>
                    <a:srgbClr val="828181"/>
                  </a:solidFill>
                  <a:latin typeface="Aptos" panose="020B0004020202020204" pitchFamily="34" charset="0"/>
                  <a:cs typeface="Times New Roman" panose="02020603050405020304" pitchFamily="18" charset="0"/>
                </a:rPr>
                <a:t>Working </a:t>
              </a:r>
              <a:r>
                <a:rPr lang="de-DE" b="1" kern="100" err="1">
                  <a:solidFill>
                    <a:srgbClr val="828181"/>
                  </a:solidFill>
                  <a:latin typeface="Aptos" panose="020B0004020202020204" pitchFamily="34" charset="0"/>
                  <a:cs typeface="Times New Roman" panose="02020603050405020304" pitchFamily="18" charset="0"/>
                </a:rPr>
                <a:t>Insights</a:t>
              </a:r>
              <a:endParaRPr lang="de-DE" b="1" kern="100">
                <a:solidFill>
                  <a:srgbClr val="828181"/>
                </a:solidFill>
                <a:latin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5CF85571-D8C2-9E20-B920-35C4810DD759}"/>
              </a:ext>
            </a:extLst>
          </p:cNvPr>
          <p:cNvGrpSpPr/>
          <p:nvPr/>
        </p:nvGrpSpPr>
        <p:grpSpPr>
          <a:xfrm>
            <a:off x="937244" y="2744369"/>
            <a:ext cx="5455913" cy="914400"/>
            <a:chOff x="810206" y="2630219"/>
            <a:chExt cx="5455913" cy="914400"/>
          </a:xfrm>
        </p:grpSpPr>
        <p:pic>
          <p:nvPicPr>
            <p:cNvPr id="10" name="Grafik 9" descr="Abzeichen mit einfarbiger Füllung">
              <a:extLst>
                <a:ext uri="{FF2B5EF4-FFF2-40B4-BE49-F238E27FC236}">
                  <a16:creationId xmlns:a16="http://schemas.microsoft.com/office/drawing/2014/main" id="{38AFC0B5-6D21-7A62-0B22-0C2D9D820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0206" y="2630219"/>
              <a:ext cx="914400" cy="914400"/>
            </a:xfrm>
            <a:prstGeom prst="rect">
              <a:avLst/>
            </a:prstGeom>
          </p:spPr>
        </p:pic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8B77F417-065A-A4E8-14CC-A5E36102144A}"/>
                </a:ext>
              </a:extLst>
            </p:cNvPr>
            <p:cNvSpPr txBox="1"/>
            <p:nvPr/>
          </p:nvSpPr>
          <p:spPr>
            <a:xfrm>
              <a:off x="1938668" y="2902753"/>
              <a:ext cx="4327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>
                  <a:solidFill>
                    <a:srgbClr val="828181"/>
                  </a:solidFill>
                </a:rPr>
                <a:t>Live Demo – Aktueller Stand Features</a:t>
              </a:r>
            </a:p>
          </p:txBody>
        </p:sp>
      </p:grp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04E3D8-467D-C2E0-1515-FA4F23E7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2909-EC19-48EF-8290-21E6AAD8A5C6}" type="slidenum">
              <a:rPr lang="de-DE" smtClean="0"/>
              <a:pPr/>
              <a:t>2</a:t>
            </a:fld>
            <a:endParaRPr lang="de-DE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DB9D04FE-625B-CC86-2E3C-57EBAB9A0EB4}"/>
              </a:ext>
            </a:extLst>
          </p:cNvPr>
          <p:cNvGrpSpPr/>
          <p:nvPr/>
        </p:nvGrpSpPr>
        <p:grpSpPr>
          <a:xfrm>
            <a:off x="480044" y="3821650"/>
            <a:ext cx="5455913" cy="914400"/>
            <a:chOff x="937244" y="3625699"/>
            <a:chExt cx="5455913" cy="914400"/>
          </a:xfrm>
        </p:grpSpPr>
        <p:pic>
          <p:nvPicPr>
            <p:cNvPr id="16" name="Grafik 15" descr="Marke 3 mit einfarbiger Füllung">
              <a:extLst>
                <a:ext uri="{FF2B5EF4-FFF2-40B4-BE49-F238E27FC236}">
                  <a16:creationId xmlns:a16="http://schemas.microsoft.com/office/drawing/2014/main" id="{1CAAE70E-B0E1-305D-81C8-163617D94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937244" y="3625699"/>
              <a:ext cx="914400" cy="914400"/>
            </a:xfrm>
            <a:prstGeom prst="rect">
              <a:avLst/>
            </a:prstGeom>
          </p:spPr>
        </p:pic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6ADFCE86-6EBC-B1F2-0362-FD4543FCADCD}"/>
                </a:ext>
              </a:extLst>
            </p:cNvPr>
            <p:cNvSpPr txBox="1"/>
            <p:nvPr/>
          </p:nvSpPr>
          <p:spPr>
            <a:xfrm>
              <a:off x="2065706" y="3898233"/>
              <a:ext cx="4327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>
                  <a:solidFill>
                    <a:srgbClr val="828181"/>
                  </a:solidFill>
                </a:rPr>
                <a:t>Ausblick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2848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5BFD8A-CFC4-1DB1-F219-DBE888EBF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Interview  - Zusammenfassung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E726C5F-8A77-E5A9-71F0-27F2BB4B3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200"/>
              <a:t>AI-powered Quantum Expert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C9D330B-194A-BA28-E322-CD7E230A6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2909-EC19-48EF-8290-21E6AAD8A5C6}" type="slidenum">
              <a:rPr lang="de-DE" smtClean="0"/>
              <a:pPr/>
              <a:t>20</a:t>
            </a:fld>
            <a:endParaRPr lang="de-DE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E83A2425-0EFC-5888-DCF9-5A70A80E8E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914898"/>
              </p:ext>
            </p:extLst>
          </p:nvPr>
        </p:nvGraphicFramePr>
        <p:xfrm>
          <a:off x="277486" y="799012"/>
          <a:ext cx="11564208" cy="5383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176">
                  <a:extLst>
                    <a:ext uri="{9D8B030D-6E8A-4147-A177-3AD203B41FA5}">
                      <a16:colId xmlns:a16="http://schemas.microsoft.com/office/drawing/2014/main" val="2418552655"/>
                    </a:ext>
                  </a:extLst>
                </a:gridCol>
                <a:gridCol w="5905046">
                  <a:extLst>
                    <a:ext uri="{9D8B030D-6E8A-4147-A177-3AD203B41FA5}">
                      <a16:colId xmlns:a16="http://schemas.microsoft.com/office/drawing/2014/main" val="3999809910"/>
                    </a:ext>
                  </a:extLst>
                </a:gridCol>
                <a:gridCol w="5285986">
                  <a:extLst>
                    <a:ext uri="{9D8B030D-6E8A-4147-A177-3AD203B41FA5}">
                      <a16:colId xmlns:a16="http://schemas.microsoft.com/office/drawing/2014/main" val="3956539924"/>
                    </a:ext>
                  </a:extLst>
                </a:gridCol>
              </a:tblGrid>
              <a:tr h="25858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Nr.</a:t>
                      </a:r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8000" marR="0" marT="0" marB="0" anchor="ctr">
                    <a:solidFill>
                      <a:srgbClr val="FE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Frage</a:t>
                      </a:r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8000" marR="0" marT="0" marB="0" anchor="ctr">
                    <a:solidFill>
                      <a:srgbClr val="FE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Antwort </a:t>
                      </a:r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8000" marR="0" marT="0" marB="0" anchor="ctr">
                    <a:solidFill>
                      <a:srgbClr val="FE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701691"/>
                  </a:ext>
                </a:extLst>
              </a:tr>
              <a:tr h="159323">
                <a:tc>
                  <a:txBody>
                    <a:bodyPr/>
                    <a:lstStyle/>
                    <a:p>
                      <a:r>
                        <a:rPr lang="de-DE" sz="1050" b="1"/>
                        <a:t>1.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Was war deine Erwartung, als du unseren Quantum-Chatbot ausprobiert hast?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 Erwartung: Navigationshilfe für Use Cases &amp; Dokumentation</a:t>
                      </a:r>
                    </a:p>
                  </a:txBody>
                  <a:tcPr marL="108000" marR="0" marT="0" marB="0" anchor="ctr"/>
                </a:tc>
                <a:extLst>
                  <a:ext uri="{0D108BD9-81ED-4DB2-BD59-A6C34878D82A}">
                    <a16:rowId xmlns:a16="http://schemas.microsoft.com/office/drawing/2014/main" val="2727964465"/>
                  </a:ext>
                </a:extLst>
              </a:tr>
              <a:tr h="293083">
                <a:tc>
                  <a:txBody>
                    <a:bodyPr/>
                    <a:lstStyle/>
                    <a:p>
                      <a:r>
                        <a:rPr lang="de-DE" sz="1050" b="1"/>
                        <a:t>2.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b="0" i="0" u="none" strike="noStrike" baseline="0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Wie hast du den Chatbot bisher genutzt? (z.B. Themen, Fragestellungen)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strike="noStrike">
                          <a:effectLst/>
                          <a:latin typeface="+mn-lt"/>
                        </a:rPr>
                        <a:t>- Fragen zu Planck-Doku gestellt (z. B. Service erstellen)</a:t>
                      </a:r>
                      <a:br>
                        <a:rPr lang="de-DE" sz="1050" u="none" strike="noStrike">
                          <a:effectLst/>
                          <a:latin typeface="+mn-lt"/>
                        </a:rPr>
                      </a:br>
                      <a:r>
                        <a:rPr lang="de-DE" sz="1050" u="none" strike="noStrike">
                          <a:effectLst/>
                          <a:latin typeface="+mn-lt"/>
                        </a:rPr>
                        <a:t>- Technische Probleme → keine brauchbaren Antworten</a:t>
                      </a:r>
                      <a:endParaRPr lang="de-DE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0" marT="0" marB="0" anchor="ctr"/>
                </a:tc>
                <a:extLst>
                  <a:ext uri="{0D108BD9-81ED-4DB2-BD59-A6C34878D82A}">
                    <a16:rowId xmlns:a16="http://schemas.microsoft.com/office/drawing/2014/main" val="1415772784"/>
                  </a:ext>
                </a:extLst>
              </a:tr>
              <a:tr h="439625">
                <a:tc>
                  <a:txBody>
                    <a:bodyPr/>
                    <a:lstStyle/>
                    <a:p>
                      <a:r>
                        <a:rPr lang="de-DE" sz="1050" b="1"/>
                        <a:t>3.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050"/>
                        <a:t>Wie intuitiv war die Bedienung des MVPs / Chatoberfläche für dich?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strike="noStrike">
                          <a:effectLst/>
                          <a:latin typeface="+mn-lt"/>
                        </a:rPr>
                        <a:t>-  Wenig intuitiv</a:t>
                      </a:r>
                      <a:br>
                        <a:rPr lang="de-DE" sz="1050" u="none" strike="noStrike">
                          <a:effectLst/>
                          <a:latin typeface="+mn-lt"/>
                        </a:rPr>
                      </a:br>
                      <a:r>
                        <a:rPr lang="de-DE" sz="1050" u="none" strike="noStrike">
                          <a:effectLst/>
                          <a:latin typeface="+mn-lt"/>
                        </a:rPr>
                        <a:t>- Keine Begrüßung oder Beispiele – Einstieg unklar</a:t>
                      </a:r>
                      <a:br>
                        <a:rPr lang="de-DE" sz="1050" u="none" strike="noStrike">
                          <a:effectLst/>
                          <a:latin typeface="+mn-lt"/>
                        </a:rPr>
                      </a:br>
                      <a:r>
                        <a:rPr lang="de-DE" sz="1050" u="none" strike="noStrike">
                          <a:effectLst/>
                          <a:latin typeface="+mn-lt"/>
                        </a:rPr>
                        <a:t>- Vorschlag: Buttons mit Use-Cases/ zur Unterstützung der Interaktion</a:t>
                      </a:r>
                      <a:endParaRPr lang="de-DE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0" marT="0" marB="0" anchor="ctr"/>
                </a:tc>
                <a:extLst>
                  <a:ext uri="{0D108BD9-81ED-4DB2-BD59-A6C34878D82A}">
                    <a16:rowId xmlns:a16="http://schemas.microsoft.com/office/drawing/2014/main" val="905977000"/>
                  </a:ext>
                </a:extLst>
              </a:tr>
              <a:tr h="159323">
                <a:tc>
                  <a:txBody>
                    <a:bodyPr/>
                    <a:lstStyle/>
                    <a:p>
                      <a:r>
                        <a:rPr lang="de-DE" sz="1050" b="1"/>
                        <a:t>4.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strike="noStrike">
                          <a:effectLst/>
                          <a:latin typeface="+mn-lt"/>
                        </a:rPr>
                        <a:t>Was hat dir besonders gefallen? Was weniger?</a:t>
                      </a:r>
                      <a:endParaRPr lang="de-DE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strike="noStrike">
                          <a:effectLst/>
                          <a:latin typeface="+mn-lt"/>
                        </a:rPr>
                        <a:t>- Keine sinnvollen oder nützlichen Antworten</a:t>
                      </a:r>
                      <a:endParaRPr lang="de-DE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0" marT="0" marB="0" anchor="ctr"/>
                </a:tc>
                <a:extLst>
                  <a:ext uri="{0D108BD9-81ED-4DB2-BD59-A6C34878D82A}">
                    <a16:rowId xmlns:a16="http://schemas.microsoft.com/office/drawing/2014/main" val="1705201511"/>
                  </a:ext>
                </a:extLst>
              </a:tr>
              <a:tr h="293083">
                <a:tc>
                  <a:txBody>
                    <a:bodyPr/>
                    <a:lstStyle/>
                    <a:p>
                      <a:r>
                        <a:rPr lang="de-DE" sz="1050" b="1"/>
                        <a:t>5.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strike="noStrike">
                          <a:effectLst/>
                          <a:latin typeface="+mn-lt"/>
                        </a:rPr>
                        <a:t>Gibt es Informationen oder Funktionen, die dir gefehlt haben?</a:t>
                      </a:r>
                      <a:endParaRPr lang="de-DE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strike="noStrike">
                          <a:effectLst/>
                          <a:latin typeface="+mn-lt"/>
                        </a:rPr>
                        <a:t>- Begrüßung, Einführung und Übersicht fehlen</a:t>
                      </a:r>
                      <a:br>
                        <a:rPr lang="de-DE" sz="1050" u="none" strike="noStrike">
                          <a:effectLst/>
                          <a:latin typeface="+mn-lt"/>
                        </a:rPr>
                      </a:br>
                      <a:r>
                        <a:rPr lang="de-DE" sz="1050" u="none" strike="noStrike">
                          <a:effectLst/>
                          <a:latin typeface="+mn-lt"/>
                        </a:rPr>
                        <a:t>- Quellenangaben zu Antworten sind gewünscht</a:t>
                      </a:r>
                      <a:endParaRPr lang="de-DE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0" marT="0" marB="0" anchor="ctr"/>
                </a:tc>
                <a:extLst>
                  <a:ext uri="{0D108BD9-81ED-4DB2-BD59-A6C34878D82A}">
                    <a16:rowId xmlns:a16="http://schemas.microsoft.com/office/drawing/2014/main" val="868809825"/>
                  </a:ext>
                </a:extLst>
              </a:tr>
              <a:tr h="324111">
                <a:tc>
                  <a:txBody>
                    <a:bodyPr/>
                    <a:lstStyle/>
                    <a:p>
                      <a:r>
                        <a:rPr lang="de-DE" sz="1050" b="1"/>
                        <a:t>6.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b="0" i="0" u="none" strike="noStrike" baseline="0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Hat der Chatbot deine Fachbegriffe oder komplexe Quanten-Themen gut verstanden? Gab es Antworten, die unklar, zu allgemein oder fachlich falsch waren?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strike="noStrike">
                          <a:effectLst/>
                          <a:latin typeface="+mn-lt"/>
                        </a:rPr>
                        <a:t>- Keine Bewertung möglich</a:t>
                      </a:r>
                      <a:br>
                        <a:rPr lang="de-DE" sz="1050" u="none" strike="noStrike">
                          <a:effectLst/>
                          <a:latin typeface="+mn-lt"/>
                        </a:rPr>
                      </a:br>
                      <a:r>
                        <a:rPr lang="de-DE" sz="1050" u="none" strike="noStrike">
                          <a:effectLst/>
                          <a:latin typeface="+mn-lt"/>
                        </a:rPr>
                        <a:t>- Technik ließ keine komplexen Fragen zu</a:t>
                      </a:r>
                      <a:endParaRPr lang="de-DE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0" marT="0" marB="0" anchor="ctr"/>
                </a:tc>
                <a:extLst>
                  <a:ext uri="{0D108BD9-81ED-4DB2-BD59-A6C34878D82A}">
                    <a16:rowId xmlns:a16="http://schemas.microsoft.com/office/drawing/2014/main" val="430398511"/>
                  </a:ext>
                </a:extLst>
              </a:tr>
              <a:tr h="439625">
                <a:tc>
                  <a:txBody>
                    <a:bodyPr/>
                    <a:lstStyle/>
                    <a:p>
                      <a:r>
                        <a:rPr lang="de-DE" sz="1050" b="1"/>
                        <a:t>7.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strike="noStrike">
                          <a:effectLst/>
                          <a:latin typeface="+mn-lt"/>
                        </a:rPr>
                        <a:t>Würdest du es gut finden, wenn der Chatbot fragt: „Möchtest du das aus Business- oder Tech-Sicht erklärt bekommen?“</a:t>
                      </a:r>
                      <a:endParaRPr lang="de-DE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strike="noStrike">
                          <a:effectLst/>
                          <a:latin typeface="+mn-lt"/>
                        </a:rPr>
                        <a:t>- Spannende Idee (Nice to have)</a:t>
                      </a:r>
                      <a:br>
                        <a:rPr lang="de-DE" sz="1050" u="none" strike="noStrike">
                          <a:effectLst/>
                          <a:latin typeface="+mn-lt"/>
                        </a:rPr>
                      </a:br>
                      <a:r>
                        <a:rPr lang="de-DE" sz="1050" u="none" strike="noStrike">
                          <a:effectLst/>
                          <a:latin typeface="+mn-lt"/>
                        </a:rPr>
                        <a:t>- hilfreich bei unklarer Persona-Zuordnung</a:t>
                      </a:r>
                      <a:br>
                        <a:rPr lang="de-DE" sz="1050" u="none" strike="noStrike">
                          <a:effectLst/>
                          <a:latin typeface="+mn-lt"/>
                        </a:rPr>
                      </a:br>
                      <a:r>
                        <a:rPr lang="de-DE" sz="1050" u="none" strike="noStrike">
                          <a:effectLst/>
                          <a:latin typeface="+mn-lt"/>
                        </a:rPr>
                        <a:t>-  Im Idealfall erkennt der Chatbot selber welche Persona Anfragen stellt</a:t>
                      </a:r>
                      <a:endParaRPr lang="de-DE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0" marT="0" marB="0" anchor="ctr"/>
                </a:tc>
                <a:extLst>
                  <a:ext uri="{0D108BD9-81ED-4DB2-BD59-A6C34878D82A}">
                    <a16:rowId xmlns:a16="http://schemas.microsoft.com/office/drawing/2014/main" val="43806184"/>
                  </a:ext>
                </a:extLst>
              </a:tr>
              <a:tr h="293083">
                <a:tc>
                  <a:txBody>
                    <a:bodyPr/>
                    <a:lstStyle/>
                    <a:p>
                      <a:r>
                        <a:rPr lang="de-DE" sz="1050" b="1"/>
                        <a:t>8.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b="0" i="0" u="none" strike="noStrike" baseline="0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Gibt es konkrete Beispiele, wo du dir andere Antworten oder Zusatzinfos gewünscht hättest – je nachdem, ob du z. B. Business-Entscheider oder Tech-Experte wärst (Bspw. Ton, Komplexitätsgrad)?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strike="noStrike">
                          <a:effectLst/>
                          <a:latin typeface="+mn-lt"/>
                        </a:rPr>
                        <a:t>- Gute Idee (Nice to have)</a:t>
                      </a:r>
                      <a:br>
                        <a:rPr lang="de-DE" sz="1050" u="none" strike="noStrike">
                          <a:effectLst/>
                          <a:latin typeface="+mn-lt"/>
                        </a:rPr>
                      </a:br>
                      <a:r>
                        <a:rPr lang="de-DE" sz="1050" u="none" strike="noStrike">
                          <a:effectLst/>
                          <a:latin typeface="+mn-lt"/>
                        </a:rPr>
                        <a:t>- Unterschiedlicher Ton &amp; Komplexitätsgrad wünschenswert</a:t>
                      </a:r>
                      <a:endParaRPr lang="de-DE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0" marT="0" marB="0" anchor="ctr"/>
                </a:tc>
                <a:extLst>
                  <a:ext uri="{0D108BD9-81ED-4DB2-BD59-A6C34878D82A}">
                    <a16:rowId xmlns:a16="http://schemas.microsoft.com/office/drawing/2014/main" val="3407899617"/>
                  </a:ext>
                </a:extLst>
              </a:tr>
              <a:tr h="293083">
                <a:tc>
                  <a:txBody>
                    <a:bodyPr/>
                    <a:lstStyle/>
                    <a:p>
                      <a:r>
                        <a:rPr lang="de-DE" sz="1050" b="1"/>
                        <a:t>9.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strike="noStrike">
                          <a:effectLst/>
                          <a:latin typeface="+mn-lt"/>
                        </a:rPr>
                        <a:t>Wie sollen die Interaktionen zwischen den beiden User-Typen und dem Chatbot strukturiert sein?</a:t>
                      </a:r>
                      <a:endParaRPr lang="de-DE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strike="noStrike">
                          <a:effectLst/>
                          <a:latin typeface="+mn-lt"/>
                        </a:rPr>
                        <a:t>- Antworten an Nutzerkontext anpassen</a:t>
                      </a:r>
                      <a:br>
                        <a:rPr lang="de-DE" sz="1050" u="none" strike="noStrike">
                          <a:effectLst/>
                          <a:latin typeface="+mn-lt"/>
                        </a:rPr>
                      </a:br>
                      <a:r>
                        <a:rPr lang="de-DE" sz="1050" u="none" strike="noStrike">
                          <a:effectLst/>
                          <a:latin typeface="+mn-lt"/>
                        </a:rPr>
                        <a:t>- Alternativ: beide Perspektiven anzeigen (wie bei ChatGPT)</a:t>
                      </a:r>
                      <a:endParaRPr lang="de-DE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0" marT="0" marB="0" anchor="ctr"/>
                </a:tc>
                <a:extLst>
                  <a:ext uri="{0D108BD9-81ED-4DB2-BD59-A6C34878D82A}">
                    <a16:rowId xmlns:a16="http://schemas.microsoft.com/office/drawing/2014/main" val="1262456841"/>
                  </a:ext>
                </a:extLst>
              </a:tr>
              <a:tr h="293083">
                <a:tc>
                  <a:txBody>
                    <a:bodyPr/>
                    <a:lstStyle/>
                    <a:p>
                      <a:r>
                        <a:rPr lang="de-DE" sz="1050" b="1"/>
                        <a:t>10.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b="0" i="0" u="none" strike="noStrike" baseline="0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Was wäre für dich ein guter Moment im Chatverlauf, um Feedback zu geben (z. B. nach einer Antwort, am Ende eines Dialogs, per Button)?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strike="noStrike">
                          <a:effectLst/>
                          <a:latin typeface="+mn-lt"/>
                        </a:rPr>
                        <a:t>- Nach der Antwort oder Dialogende</a:t>
                      </a:r>
                      <a:br>
                        <a:rPr lang="de-DE" sz="1050" u="none" strike="noStrike">
                          <a:effectLst/>
                          <a:latin typeface="+mn-lt"/>
                        </a:rPr>
                      </a:br>
                      <a:r>
                        <a:rPr lang="de-DE" sz="1050" u="none" strike="noStrike">
                          <a:effectLst/>
                          <a:latin typeface="+mn-lt"/>
                        </a:rPr>
                        <a:t>- Automatische Erkennung durch Bot wünschenswert</a:t>
                      </a:r>
                      <a:endParaRPr lang="de-DE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0" marT="0" marB="0" anchor="ctr"/>
                </a:tc>
                <a:extLst>
                  <a:ext uri="{0D108BD9-81ED-4DB2-BD59-A6C34878D82A}">
                    <a16:rowId xmlns:a16="http://schemas.microsoft.com/office/drawing/2014/main" val="608684019"/>
                  </a:ext>
                </a:extLst>
              </a:tr>
              <a:tr h="586167">
                <a:tc>
                  <a:txBody>
                    <a:bodyPr/>
                    <a:lstStyle/>
                    <a:p>
                      <a:r>
                        <a:rPr lang="de-DE" sz="1050" b="1"/>
                        <a:t>11.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b="0" i="0" u="none" strike="noStrike" baseline="0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Wie würdest du am liebsten Feedback geben? (z. B. 👍/👎, Sternebewertung, kurze Kommentare, Auswahloptionen etc.)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strike="noStrike">
                          <a:effectLst/>
                          <a:latin typeface="+mn-lt"/>
                        </a:rPr>
                        <a:t>- Daumen hoch/runter bevorzugt</a:t>
                      </a:r>
                      <a:br>
                        <a:rPr lang="de-DE" sz="1050" u="none" strike="noStrike">
                          <a:effectLst/>
                          <a:latin typeface="+mn-lt"/>
                        </a:rPr>
                      </a:br>
                      <a:r>
                        <a:rPr lang="de-DE" sz="1050" u="none" strike="noStrike">
                          <a:effectLst/>
                          <a:latin typeface="+mn-lt"/>
                        </a:rPr>
                        <a:t>- Kommentare/Sterne eher aufwendig</a:t>
                      </a:r>
                      <a:br>
                        <a:rPr lang="de-DE" sz="1050" u="none" strike="noStrike">
                          <a:effectLst/>
                          <a:latin typeface="+mn-lt"/>
                        </a:rPr>
                      </a:br>
                      <a:r>
                        <a:rPr lang="de-DE" sz="1050" u="none" strike="noStrike">
                          <a:effectLst/>
                          <a:latin typeface="+mn-lt"/>
                        </a:rPr>
                        <a:t>- Automatisches Feedback sinnvoll - Nutzer gibt in der Praxis selten Rückmeldung über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strike="noStrike">
                          <a:effectLst/>
                          <a:latin typeface="+mn-lt"/>
                        </a:rPr>
                        <a:t>   diese Funktion</a:t>
                      </a:r>
                      <a:endParaRPr lang="de-DE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0" marT="0" marB="0" anchor="ctr"/>
                </a:tc>
                <a:extLst>
                  <a:ext uri="{0D108BD9-81ED-4DB2-BD59-A6C34878D82A}">
                    <a16:rowId xmlns:a16="http://schemas.microsoft.com/office/drawing/2014/main" val="1569732828"/>
                  </a:ext>
                </a:extLst>
              </a:tr>
              <a:tr h="439625">
                <a:tc>
                  <a:txBody>
                    <a:bodyPr/>
                    <a:lstStyle/>
                    <a:p>
                      <a:r>
                        <a:rPr lang="de-DE" sz="1050" b="1"/>
                        <a:t>12.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b="0" i="0" u="none" strike="noStrike" baseline="0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Was wäre für dich ein echter Gamechanger für zukünftige Versionen des Chatbots (z.B. Zusammenfassungen oder Use-Case-Explorer)?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strike="noStrike">
                          <a:effectLst/>
                          <a:latin typeface="+mn-lt"/>
                        </a:rPr>
                        <a:t>- Antworten mit Quellen &amp; Links</a:t>
                      </a:r>
                      <a:br>
                        <a:rPr lang="de-DE" sz="1050" u="none" strike="noStrike">
                          <a:effectLst/>
                          <a:latin typeface="+mn-lt"/>
                        </a:rPr>
                      </a:br>
                      <a:r>
                        <a:rPr lang="de-DE" sz="1050" u="none" strike="noStrike">
                          <a:effectLst/>
                          <a:latin typeface="+mn-lt"/>
                        </a:rPr>
                        <a:t>- Use Case Explorer</a:t>
                      </a:r>
                      <a:br>
                        <a:rPr lang="de-DE" sz="1050" u="none" strike="noStrike">
                          <a:effectLst/>
                          <a:latin typeface="+mn-lt"/>
                        </a:rPr>
                      </a:br>
                      <a:r>
                        <a:rPr lang="de-DE" sz="1050" u="none" strike="noStrike">
                          <a:effectLst/>
                          <a:latin typeface="+mn-lt"/>
                        </a:rPr>
                        <a:t>- Optional: Aktionen per API</a:t>
                      </a:r>
                      <a:endParaRPr lang="de-DE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0" marT="0" marB="0" anchor="ctr"/>
                </a:tc>
                <a:extLst>
                  <a:ext uri="{0D108BD9-81ED-4DB2-BD59-A6C34878D82A}">
                    <a16:rowId xmlns:a16="http://schemas.microsoft.com/office/drawing/2014/main" val="3523874622"/>
                  </a:ext>
                </a:extLst>
              </a:tr>
              <a:tr h="293083">
                <a:tc>
                  <a:txBody>
                    <a:bodyPr/>
                    <a:lstStyle/>
                    <a:p>
                      <a:r>
                        <a:rPr lang="de-DE" sz="1050" b="1"/>
                        <a:t>13.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b="0" i="0" u="none" strike="noStrike" baseline="0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Stell dir vor, du nutzt den Chatbot regelmäßig – wie müsste er aussehen/funktionieren, damit du das wirklich tust?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strike="noStrike">
                          <a:effectLst/>
                          <a:latin typeface="+mn-lt"/>
                        </a:rPr>
                        <a:t>- In PlanQK-Plattform integriert</a:t>
                      </a:r>
                      <a:br>
                        <a:rPr lang="de-DE" sz="1050" u="none" strike="noStrike">
                          <a:effectLst/>
                          <a:latin typeface="+mn-lt"/>
                        </a:rPr>
                      </a:br>
                      <a:r>
                        <a:rPr lang="de-DE" sz="1050" u="none" strike="noStrike">
                          <a:effectLst/>
                          <a:latin typeface="+mn-lt"/>
                        </a:rPr>
                        <a:t>- Verlässliche, hilfreiche Antworten</a:t>
                      </a:r>
                      <a:endParaRPr lang="de-DE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0" marT="0" marB="0" anchor="ctr"/>
                </a:tc>
                <a:extLst>
                  <a:ext uri="{0D108BD9-81ED-4DB2-BD59-A6C34878D82A}">
                    <a16:rowId xmlns:a16="http://schemas.microsoft.com/office/drawing/2014/main" val="3335401580"/>
                  </a:ext>
                </a:extLst>
              </a:tr>
              <a:tr h="293083">
                <a:tc>
                  <a:txBody>
                    <a:bodyPr/>
                    <a:lstStyle/>
                    <a:p>
                      <a:r>
                        <a:rPr lang="de-DE" sz="1050" b="1"/>
                        <a:t>14.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600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strike="noStrike">
                          <a:effectLst/>
                          <a:latin typeface="+mn-lt"/>
                        </a:rPr>
                        <a:t>Was hat dich am meisten gestört oder irritiert?</a:t>
                      </a:r>
                      <a:endParaRPr lang="de-DE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l" defTabSz="360000" fontAlgn="b"/>
                      <a:r>
                        <a:rPr lang="de-DE" sz="1050" u="none" strike="noStrike">
                          <a:effectLst/>
                          <a:latin typeface="+mn-lt"/>
                        </a:rPr>
                        <a:t>- Kein klarer Einstieg</a:t>
                      </a:r>
                      <a:br>
                        <a:rPr lang="de-DE" sz="1050" u="none" strike="noStrike">
                          <a:effectLst/>
                          <a:latin typeface="+mn-lt"/>
                        </a:rPr>
                      </a:br>
                      <a:r>
                        <a:rPr lang="de-DE" sz="1050" u="none" strike="noStrike">
                          <a:effectLst/>
                          <a:latin typeface="+mn-lt"/>
                        </a:rPr>
                        <a:t>- Fake Reasoning wirkte künstlich</a:t>
                      </a:r>
                      <a:endParaRPr lang="de-DE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0" marT="0" marB="0" anchor="b"/>
                </a:tc>
                <a:extLst>
                  <a:ext uri="{0D108BD9-81ED-4DB2-BD59-A6C34878D82A}">
                    <a16:rowId xmlns:a16="http://schemas.microsoft.com/office/drawing/2014/main" val="930474729"/>
                  </a:ext>
                </a:extLst>
              </a:tr>
              <a:tr h="81196">
                <a:tc>
                  <a:txBody>
                    <a:bodyPr/>
                    <a:lstStyle/>
                    <a:p>
                      <a:r>
                        <a:rPr lang="de-DE" sz="105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defTabSz="360000"/>
                      <a:r>
                        <a:rPr lang="de-DE" sz="105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Gibt es noch etwas, das wir unbedingt hören sollten, aber bisher nicht gefragt haben?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defTabSz="360000"/>
                      <a:r>
                        <a:rPr lang="de-DE" sz="105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Tracing der Tools &amp; Datenquellen wäre hilfreich</a:t>
                      </a:r>
                    </a:p>
                  </a:txBody>
                  <a:tcPr marL="108000" marR="0" marT="0" marB="0" anchor="ctr"/>
                </a:tc>
                <a:extLst>
                  <a:ext uri="{0D108BD9-81ED-4DB2-BD59-A6C34878D82A}">
                    <a16:rowId xmlns:a16="http://schemas.microsoft.com/office/drawing/2014/main" val="955015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4770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AC0DB8E-97A8-B536-9443-F1BDC216C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079206-15FF-2BE1-B296-5F9E4C600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Interview  - Ableitungen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980DE9A-1B8E-E7D8-DEED-9AD66C5D9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200"/>
              <a:t>AI-powered Quantum Expert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ACE4EA9-522B-E9A4-3F5D-EF6BC09CE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2909-EC19-48EF-8290-21E6AAD8A5C6}" type="slidenum">
              <a:rPr lang="de-DE" smtClean="0"/>
              <a:pPr/>
              <a:t>21</a:t>
            </a:fld>
            <a:endParaRPr lang="de-DE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84FE42BF-545B-B288-E179-D3E30887A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915645"/>
              </p:ext>
            </p:extLst>
          </p:nvPr>
        </p:nvGraphicFramePr>
        <p:xfrm>
          <a:off x="272836" y="906572"/>
          <a:ext cx="11697490" cy="5397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291">
                  <a:extLst>
                    <a:ext uri="{9D8B030D-6E8A-4147-A177-3AD203B41FA5}">
                      <a16:colId xmlns:a16="http://schemas.microsoft.com/office/drawing/2014/main" val="192499116"/>
                    </a:ext>
                  </a:extLst>
                </a:gridCol>
                <a:gridCol w="3439046">
                  <a:extLst>
                    <a:ext uri="{9D8B030D-6E8A-4147-A177-3AD203B41FA5}">
                      <a16:colId xmlns:a16="http://schemas.microsoft.com/office/drawing/2014/main" val="1560872699"/>
                    </a:ext>
                  </a:extLst>
                </a:gridCol>
                <a:gridCol w="927045">
                  <a:extLst>
                    <a:ext uri="{9D8B030D-6E8A-4147-A177-3AD203B41FA5}">
                      <a16:colId xmlns:a16="http://schemas.microsoft.com/office/drawing/2014/main" val="464608272"/>
                    </a:ext>
                  </a:extLst>
                </a:gridCol>
                <a:gridCol w="1162091">
                  <a:extLst>
                    <a:ext uri="{9D8B030D-6E8A-4147-A177-3AD203B41FA5}">
                      <a16:colId xmlns:a16="http://schemas.microsoft.com/office/drawing/2014/main" val="3839200739"/>
                    </a:ext>
                  </a:extLst>
                </a:gridCol>
                <a:gridCol w="4454064">
                  <a:extLst>
                    <a:ext uri="{9D8B030D-6E8A-4147-A177-3AD203B41FA5}">
                      <a16:colId xmlns:a16="http://schemas.microsoft.com/office/drawing/2014/main" val="645295644"/>
                    </a:ext>
                  </a:extLst>
                </a:gridCol>
                <a:gridCol w="1298953">
                  <a:extLst>
                    <a:ext uri="{9D8B030D-6E8A-4147-A177-3AD203B41FA5}">
                      <a16:colId xmlns:a16="http://schemas.microsoft.com/office/drawing/2014/main" val="29315032"/>
                    </a:ext>
                  </a:extLst>
                </a:gridCol>
              </a:tblGrid>
              <a:tr h="487521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1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Nr.</a:t>
                      </a:r>
                      <a:endParaRPr lang="de-DE" sz="1200" b="1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108000" marR="8773" marT="8773" marB="0" anchor="ctr">
                    <a:solidFill>
                      <a:srgbClr val="FE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1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Feature</a:t>
                      </a:r>
                      <a:endParaRPr lang="de-DE" sz="1200" b="1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108000" marR="8773" marT="8773" marB="0" anchor="ctr">
                    <a:solidFill>
                      <a:srgbClr val="FE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1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Umgesetzt</a:t>
                      </a:r>
                      <a:endParaRPr lang="de-DE" sz="1200" b="1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108000" marR="8773" marT="8773" marB="0" anchor="ctr">
                    <a:solidFill>
                      <a:srgbClr val="FE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1" u="none" strike="noStrike" kern="120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Einstufung (MoSCoW)</a:t>
                      </a:r>
                    </a:p>
                  </a:txBody>
                  <a:tcPr marL="108000" marR="8773" marT="8773" marB="0" anchor="ctr">
                    <a:solidFill>
                      <a:srgbClr val="FE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u="none" strike="noStrike" kern="120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Funktionsbeschreibung</a:t>
                      </a:r>
                    </a:p>
                    <a:p>
                      <a:pPr algn="l" fontAlgn="t"/>
                      <a:endParaRPr lang="de-DE" sz="1200" b="1" u="none" strike="noStrike" kern="120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08000" marR="8773" marT="8773" marB="0" anchor="ctr">
                    <a:solidFill>
                      <a:srgbClr val="FE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u="none" strike="noStrike" kern="120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Nach Interview umgesetzt</a:t>
                      </a:r>
                    </a:p>
                  </a:txBody>
                  <a:tcPr marL="108000" marR="8773" marT="8773" marB="0" anchor="ctr">
                    <a:solidFill>
                      <a:srgbClr val="FE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349358"/>
                  </a:ext>
                </a:extLst>
              </a:tr>
              <a:tr h="411707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>
                          <a:effectLst/>
                          <a:latin typeface="+mn-lt"/>
                        </a:rPr>
                        <a:t>1.</a:t>
                      </a:r>
                      <a:endParaRPr lang="de-DE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Initiale Begrüßung &amp; Nutzungshinweise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Nein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Must Have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Essenziell für Einstieg, Navigationshilfe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60%</a:t>
                      </a:r>
                    </a:p>
                  </a:txBody>
                  <a:tcPr marL="108000" marR="8773" marT="8773" marB="0" anchor="ctr"/>
                </a:tc>
                <a:extLst>
                  <a:ext uri="{0D108BD9-81ED-4DB2-BD59-A6C34878D82A}">
                    <a16:rowId xmlns:a16="http://schemas.microsoft.com/office/drawing/2014/main" val="3549747220"/>
                  </a:ext>
                </a:extLst>
              </a:tr>
              <a:tr h="411707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>
                          <a:effectLst/>
                          <a:latin typeface="+mn-lt"/>
                        </a:rPr>
                        <a:t>2.</a:t>
                      </a:r>
                      <a:endParaRPr lang="de-DE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Buttons/Prompts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Nein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Must Have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Einstiegshilfe, Entscheidungspfad-Navigation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kern="120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70%</a:t>
                      </a:r>
                    </a:p>
                  </a:txBody>
                  <a:tcPr marL="108000" marR="8773" marT="8773" marB="0" anchor="ctr"/>
                </a:tc>
                <a:extLst>
                  <a:ext uri="{0D108BD9-81ED-4DB2-BD59-A6C34878D82A}">
                    <a16:rowId xmlns:a16="http://schemas.microsoft.com/office/drawing/2014/main" val="1513653446"/>
                  </a:ext>
                </a:extLst>
              </a:tr>
              <a:tr h="411707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>
                          <a:effectLst/>
                          <a:latin typeface="+mn-lt"/>
                        </a:rPr>
                        <a:t>3.</a:t>
                      </a:r>
                      <a:endParaRPr lang="de-DE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Quellenangaben 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Nein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Must Have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Nachvollziehbarkeit, Mehrwert für den Nutzer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kern="1200" err="1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Tbd</a:t>
                      </a:r>
                      <a:r>
                        <a:rPr lang="de-DE" sz="1400" b="0" i="0" u="none" strike="noStrike" kern="120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108000" marR="8773" marT="8773" marB="0" anchor="ctr"/>
                </a:tc>
                <a:extLst>
                  <a:ext uri="{0D108BD9-81ED-4DB2-BD59-A6C34878D82A}">
                    <a16:rowId xmlns:a16="http://schemas.microsoft.com/office/drawing/2014/main" val="4022128041"/>
                  </a:ext>
                </a:extLst>
              </a:tr>
              <a:tr h="411707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>
                          <a:effectLst/>
                          <a:latin typeface="+mn-lt"/>
                        </a:rPr>
                        <a:t>4.</a:t>
                      </a:r>
                      <a:endParaRPr lang="de-DE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Personaabfrage (Tech/Business)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Nein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Must Have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Höhere Relevanz der Antworten, Möglichkeit für personalisierte Flows &amp; Vorschläge</a:t>
                      </a: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kern="120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40%</a:t>
                      </a:r>
                    </a:p>
                  </a:txBody>
                  <a:tcPr marL="108000" marR="8773" marT="8773" marB="0" anchor="ctr"/>
                </a:tc>
                <a:extLst>
                  <a:ext uri="{0D108BD9-81ED-4DB2-BD59-A6C34878D82A}">
                    <a16:rowId xmlns:a16="http://schemas.microsoft.com/office/drawing/2014/main" val="153899936"/>
                  </a:ext>
                </a:extLst>
              </a:tr>
              <a:tr h="411707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>
                          <a:effectLst/>
                          <a:latin typeface="+mn-lt"/>
                        </a:rPr>
                        <a:t>5.</a:t>
                      </a:r>
                      <a:endParaRPr lang="de-DE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Quellenangaben mit Links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Nein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Should Have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Tracebarkeit der Antwortquellen, Use Case Explorer (Use Case Verlinkung)</a:t>
                      </a: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kern="1200" err="1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Tbd</a:t>
                      </a:r>
                      <a:r>
                        <a:rPr lang="de-DE" sz="1400" b="0" i="0" u="none" strike="noStrike" kern="120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108000" marR="8773" marT="8773" marB="0" anchor="ctr"/>
                </a:tc>
                <a:extLst>
                  <a:ext uri="{0D108BD9-81ED-4DB2-BD59-A6C34878D82A}">
                    <a16:rowId xmlns:a16="http://schemas.microsoft.com/office/drawing/2014/main" val="3844042444"/>
                  </a:ext>
                </a:extLst>
              </a:tr>
              <a:tr h="411707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>
                          <a:effectLst/>
                          <a:latin typeface="+mn-lt"/>
                        </a:rPr>
                        <a:t>6.</a:t>
                      </a:r>
                      <a:endParaRPr lang="de-DE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Plattform-Integration in PlanQK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Nein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Should Have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Erhöhte Verfügbarkeit</a:t>
                      </a:r>
                    </a:p>
                  </a:txBody>
                  <a:tcPr marL="108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kern="1200" err="1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Tbd</a:t>
                      </a:r>
                      <a:r>
                        <a:rPr lang="de-DE" sz="1400" b="0" i="0" u="none" strike="noStrike" kern="120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108000" marR="8773" marT="8773" marB="0" anchor="ctr"/>
                </a:tc>
                <a:extLst>
                  <a:ext uri="{0D108BD9-81ED-4DB2-BD59-A6C34878D82A}">
                    <a16:rowId xmlns:a16="http://schemas.microsoft.com/office/drawing/2014/main" val="3070900382"/>
                  </a:ext>
                </a:extLst>
              </a:tr>
              <a:tr h="411707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>
                          <a:effectLst/>
                          <a:latin typeface="+mn-lt"/>
                        </a:rPr>
                        <a:t>7</a:t>
                      </a:r>
                      <a:endParaRPr lang="de-DE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Feedbackmechanismus - Inline-Feedback pro Antwort 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Nein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Should Have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Daumen hoch/runter</a:t>
                      </a:r>
                    </a:p>
                  </a:txBody>
                  <a:tcPr marL="108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kern="1200" err="1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Tbd</a:t>
                      </a:r>
                      <a:r>
                        <a:rPr lang="de-DE" sz="1400" b="0" i="0" u="none" strike="noStrike" kern="120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108000" marR="8773" marT="8773" marB="0" anchor="ctr"/>
                </a:tc>
                <a:extLst>
                  <a:ext uri="{0D108BD9-81ED-4DB2-BD59-A6C34878D82A}">
                    <a16:rowId xmlns:a16="http://schemas.microsoft.com/office/drawing/2014/main" val="3484898913"/>
                  </a:ext>
                </a:extLst>
              </a:tr>
              <a:tr h="411707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>
                          <a:effectLst/>
                          <a:latin typeface="+mn-lt"/>
                        </a:rPr>
                        <a:t>8.</a:t>
                      </a:r>
                      <a:endParaRPr lang="de-DE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Tonfall/Klarheitsanpassung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Nein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Could Have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Personalisierung</a:t>
                      </a:r>
                    </a:p>
                  </a:txBody>
                  <a:tcPr marL="108000" marR="9525" marT="9525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kern="1200" err="1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Tbd</a:t>
                      </a:r>
                      <a:r>
                        <a:rPr lang="de-DE" sz="1400" b="0" i="0" u="none" strike="noStrike" kern="120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266180"/>
                  </a:ext>
                </a:extLst>
              </a:tr>
              <a:tr h="411707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>
                          <a:effectLst/>
                          <a:latin typeface="+mn-lt"/>
                        </a:rPr>
                        <a:t>9.</a:t>
                      </a:r>
                      <a:endParaRPr lang="de-DE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Plattformaktionen via Chatbot 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Nein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Could Have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z. B. Job deployen, API/Code-Export</a:t>
                      </a:r>
                    </a:p>
                  </a:txBody>
                  <a:tcPr marL="108000" marR="9525" marT="9525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kern="1200" err="1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Tbd</a:t>
                      </a:r>
                      <a:r>
                        <a:rPr lang="de-DE" sz="1400" b="0" i="0" u="none" strike="noStrike" kern="120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950109"/>
                  </a:ext>
                </a:extLst>
              </a:tr>
              <a:tr h="411707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>
                          <a:effectLst/>
                          <a:latin typeface="+mn-lt"/>
                        </a:rPr>
                        <a:t>10.</a:t>
                      </a:r>
                      <a:endParaRPr lang="de-DE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Kontextsensitivität 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Nein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Could Have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Chatbotinterkation Seitenbezogen z. B. Marketplace</a:t>
                      </a:r>
                    </a:p>
                  </a:txBody>
                  <a:tcPr marL="108000" marR="9525" marT="9525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kern="1200" err="1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Tbd</a:t>
                      </a:r>
                      <a:r>
                        <a:rPr lang="de-DE" sz="1400" b="0" i="0" u="none" strike="noStrike" kern="120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811190"/>
                  </a:ext>
                </a:extLst>
              </a:tr>
              <a:tr h="411707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>
                          <a:effectLst/>
                          <a:latin typeface="+mn-lt"/>
                        </a:rPr>
                        <a:t>11.</a:t>
                      </a:r>
                      <a:endParaRPr lang="de-DE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Antwort speichern/teilen/favorisieren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Nein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Could Have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Nützlich für Zusammenarbeit, Archivierung</a:t>
                      </a:r>
                    </a:p>
                  </a:txBody>
                  <a:tcPr marL="108000" marR="9525" marT="9525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kern="1200" err="1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Tbd</a:t>
                      </a:r>
                      <a:r>
                        <a:rPr lang="de-DE" sz="1400" b="0" i="0" u="none" strike="noStrike" kern="120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023132"/>
                  </a:ext>
                </a:extLst>
              </a:tr>
              <a:tr h="380953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>
                          <a:effectLst/>
                          <a:latin typeface="+mn-lt"/>
                        </a:rPr>
                        <a:t>12.</a:t>
                      </a:r>
                      <a:endParaRPr lang="de-DE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Feedbackmechanismus - Automatisiert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Nein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Could Have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Bewertung durch AI (basierend auf Interaktionen)</a:t>
                      </a:r>
                    </a:p>
                  </a:txBody>
                  <a:tcPr marL="108000" marR="9525" marT="9525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kern="1200" err="1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Tbd</a:t>
                      </a:r>
                      <a:r>
                        <a:rPr lang="de-DE" sz="1400" b="0" i="0" u="none" strike="noStrike" kern="120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439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2221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D1F2EE-FA37-C4B4-4E05-66A0A693D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339" y="282335"/>
            <a:ext cx="8604379" cy="426848"/>
          </a:xfrm>
        </p:spPr>
        <p:txBody>
          <a:bodyPr/>
          <a:lstStyle/>
          <a:p>
            <a:r>
              <a:rPr lang="de-DE"/>
              <a:t>Interview  - Weiteres Vorgehen Customer Journey/Google Forms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A693EF7-9090-14F2-A713-B02F23DC2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200"/>
              <a:t>AI-powered Quantum Expert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F502A4-62D2-528A-E57B-92701C5FA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2909-EC19-48EF-8290-21E6AAD8A5C6}" type="slidenum">
              <a:rPr lang="de-DE" smtClean="0"/>
              <a:pPr/>
              <a:t>22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BB4D804-D6E1-6DD2-BDC2-1C530ADF9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186" y="962680"/>
            <a:ext cx="4836550" cy="515417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8" name="Abgerundetes Rechteck 17">
            <a:extLst>
              <a:ext uri="{FF2B5EF4-FFF2-40B4-BE49-F238E27FC236}">
                <a16:creationId xmlns:a16="http://schemas.microsoft.com/office/drawing/2014/main" id="{9FC5339D-AB86-1486-C24E-931884EAC9AF}"/>
              </a:ext>
            </a:extLst>
          </p:cNvPr>
          <p:cNvSpPr/>
          <p:nvPr/>
        </p:nvSpPr>
        <p:spPr>
          <a:xfrm>
            <a:off x="2424550" y="1896137"/>
            <a:ext cx="3768435" cy="1546723"/>
          </a:xfrm>
          <a:prstGeom prst="roundRect">
            <a:avLst>
              <a:gd name="adj" fmla="val 4348"/>
            </a:avLst>
          </a:prstGeom>
          <a:solidFill>
            <a:srgbClr val="8180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Michael Falkenthal (BWLer)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Christoph Krieger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Techniker von </a:t>
            </a:r>
            <a:r>
              <a:rPr lang="de-DE" err="1"/>
              <a:t>Kipu</a:t>
            </a:r>
            <a:r>
              <a:rPr lang="de-DE"/>
              <a:t>  </a:t>
            </a:r>
          </a:p>
        </p:txBody>
      </p:sp>
      <p:sp>
        <p:nvSpPr>
          <p:cNvPr id="20" name="Abgerundetes Rechteck 19">
            <a:extLst>
              <a:ext uri="{FF2B5EF4-FFF2-40B4-BE49-F238E27FC236}">
                <a16:creationId xmlns:a16="http://schemas.microsoft.com/office/drawing/2014/main" id="{65394006-2F60-6D28-EB14-7BE6198C21FE}"/>
              </a:ext>
            </a:extLst>
          </p:cNvPr>
          <p:cNvSpPr/>
          <p:nvPr/>
        </p:nvSpPr>
        <p:spPr>
          <a:xfrm>
            <a:off x="503302" y="1896136"/>
            <a:ext cx="1741135" cy="1546724"/>
          </a:xfrm>
          <a:prstGeom prst="roundRect">
            <a:avLst>
              <a:gd name="adj" fmla="val 4634"/>
            </a:avLst>
          </a:prstGeom>
          <a:solidFill>
            <a:srgbClr val="FE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/>
              <a:t>Test User</a:t>
            </a:r>
          </a:p>
        </p:txBody>
      </p:sp>
      <p:sp>
        <p:nvSpPr>
          <p:cNvPr id="21" name="Abgerundetes Rechteck 20">
            <a:extLst>
              <a:ext uri="{FF2B5EF4-FFF2-40B4-BE49-F238E27FC236}">
                <a16:creationId xmlns:a16="http://schemas.microsoft.com/office/drawing/2014/main" id="{79100C3E-73BF-B034-4D6B-5072FE8B5DED}"/>
              </a:ext>
            </a:extLst>
          </p:cNvPr>
          <p:cNvSpPr/>
          <p:nvPr/>
        </p:nvSpPr>
        <p:spPr>
          <a:xfrm>
            <a:off x="2424550" y="3601330"/>
            <a:ext cx="3768435" cy="1546725"/>
          </a:xfrm>
          <a:prstGeom prst="roundRect">
            <a:avLst>
              <a:gd name="adj" fmla="val 4348"/>
            </a:avLst>
          </a:prstGeom>
          <a:solidFill>
            <a:srgbClr val="8180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>
                <a:solidFill>
                  <a:schemeClr val="bg1"/>
                </a:solidFill>
              </a:rPr>
              <a:t>MVP mit Mindestanforderungen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>
                <a:solidFill>
                  <a:schemeClr val="bg1"/>
                </a:solidFill>
              </a:rPr>
              <a:t>Beispiel Flow für die jeweilige Nutzergruppe</a:t>
            </a:r>
          </a:p>
        </p:txBody>
      </p:sp>
      <p:sp>
        <p:nvSpPr>
          <p:cNvPr id="22" name="Abgerundetes Rechteck 21">
            <a:extLst>
              <a:ext uri="{FF2B5EF4-FFF2-40B4-BE49-F238E27FC236}">
                <a16:creationId xmlns:a16="http://schemas.microsoft.com/office/drawing/2014/main" id="{CDCFB28D-D078-6ED1-C347-3C7E3CA53330}"/>
              </a:ext>
            </a:extLst>
          </p:cNvPr>
          <p:cNvSpPr/>
          <p:nvPr/>
        </p:nvSpPr>
        <p:spPr>
          <a:xfrm>
            <a:off x="503881" y="1145594"/>
            <a:ext cx="5689104" cy="585076"/>
          </a:xfrm>
          <a:prstGeom prst="roundRect">
            <a:avLst>
              <a:gd name="adj" fmla="val 4634"/>
            </a:avLst>
          </a:prstGeom>
          <a:solidFill>
            <a:srgbClr val="FE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/>
              <a:t>Abstimmung der Fragen für Google Forms</a:t>
            </a:r>
          </a:p>
        </p:txBody>
      </p:sp>
      <p:sp>
        <p:nvSpPr>
          <p:cNvPr id="23" name="Abgerundetes Rechteck 22">
            <a:extLst>
              <a:ext uri="{FF2B5EF4-FFF2-40B4-BE49-F238E27FC236}">
                <a16:creationId xmlns:a16="http://schemas.microsoft.com/office/drawing/2014/main" id="{CAE0EE6F-A3D6-645F-B14C-6F7B8082014B}"/>
              </a:ext>
            </a:extLst>
          </p:cNvPr>
          <p:cNvSpPr/>
          <p:nvPr/>
        </p:nvSpPr>
        <p:spPr>
          <a:xfrm>
            <a:off x="503302" y="3601331"/>
            <a:ext cx="1741135" cy="1546724"/>
          </a:xfrm>
          <a:prstGeom prst="roundRect">
            <a:avLst>
              <a:gd name="adj" fmla="val 4634"/>
            </a:avLst>
          </a:prstGeom>
          <a:solidFill>
            <a:srgbClr val="FE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/>
              <a:t>Voraussetzung für Test User</a:t>
            </a:r>
          </a:p>
        </p:txBody>
      </p:sp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356730A8-98E2-33F2-E704-7D21D8C26E4F}"/>
              </a:ext>
            </a:extLst>
          </p:cNvPr>
          <p:cNvSpPr/>
          <p:nvPr/>
        </p:nvSpPr>
        <p:spPr>
          <a:xfrm>
            <a:off x="503881" y="5313524"/>
            <a:ext cx="5689104" cy="585076"/>
          </a:xfrm>
          <a:prstGeom prst="roundRect">
            <a:avLst>
              <a:gd name="adj" fmla="val 4634"/>
            </a:avLst>
          </a:prstGeom>
          <a:solidFill>
            <a:srgbClr val="FE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Customer Journey Link</a:t>
            </a:r>
            <a:endParaRPr lang="de-D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274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0338A7-E220-F808-5EA2-058F08385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71CAAD-616C-B1EF-BA61-6FE5F4BEC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7288886-0999-8DBD-1014-4D524B765971}"/>
              </a:ext>
            </a:extLst>
          </p:cNvPr>
          <p:cNvSpPr txBox="1"/>
          <p:nvPr/>
        </p:nvSpPr>
        <p:spPr>
          <a:xfrm>
            <a:off x="362339" y="1927619"/>
            <a:ext cx="112484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b="1">
                <a:solidFill>
                  <a:srgbClr val="FECC02"/>
                </a:solidFill>
              </a:rPr>
              <a:t>01</a:t>
            </a:r>
          </a:p>
          <a:p>
            <a:r>
              <a:rPr lang="de-DE" sz="8000">
                <a:solidFill>
                  <a:srgbClr val="828181"/>
                </a:solidFill>
              </a:rPr>
              <a:t>Working </a:t>
            </a:r>
            <a:r>
              <a:rPr lang="de-DE" sz="8000" err="1">
                <a:solidFill>
                  <a:srgbClr val="828181"/>
                </a:solidFill>
              </a:rPr>
              <a:t>Insights</a:t>
            </a:r>
            <a:endParaRPr lang="de-DE" sz="8000">
              <a:solidFill>
                <a:srgbClr val="82818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700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F24CB0-493D-152F-34B3-1B6487211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Aktueller Stand – System Prompt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23533C2-C819-C813-A4C1-E7D988F1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200"/>
              <a:t>AI-powered Quantum Expert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AE1119-67CC-9D49-8709-9A629F43A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2909-EC19-48EF-8290-21E6AAD8A5C6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E0F2EB6-A18C-E4EB-3A8D-1EA7E219F5C5}"/>
              </a:ext>
            </a:extLst>
          </p:cNvPr>
          <p:cNvSpPr txBox="1"/>
          <p:nvPr/>
        </p:nvSpPr>
        <p:spPr>
          <a:xfrm>
            <a:off x="502023" y="709183"/>
            <a:ext cx="11187953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err="1"/>
              <a:t>You</a:t>
            </a:r>
            <a:r>
              <a:rPr lang="de-DE" sz="900"/>
              <a:t> </a:t>
            </a:r>
            <a:r>
              <a:rPr lang="de-DE" sz="900" err="1"/>
              <a:t>are</a:t>
            </a:r>
            <a:r>
              <a:rPr lang="de-DE" sz="900"/>
              <a:t> a </a:t>
            </a:r>
            <a:r>
              <a:rPr lang="de-DE" sz="900" err="1"/>
              <a:t>helpful</a:t>
            </a:r>
            <a:r>
              <a:rPr lang="de-DE" sz="900"/>
              <a:t> virtual </a:t>
            </a:r>
            <a:r>
              <a:rPr lang="de-DE" sz="900" err="1"/>
              <a:t>assistant</a:t>
            </a:r>
            <a:r>
              <a:rPr lang="de-DE" sz="900"/>
              <a:t> </a:t>
            </a:r>
            <a:r>
              <a:rPr lang="de-DE" sz="900" err="1"/>
              <a:t>for</a:t>
            </a:r>
            <a:r>
              <a:rPr lang="de-DE" sz="900"/>
              <a:t> </a:t>
            </a:r>
            <a:r>
              <a:rPr lang="de-DE" sz="900" err="1"/>
              <a:t>the</a:t>
            </a:r>
            <a:r>
              <a:rPr lang="de-DE" sz="900"/>
              <a:t> </a:t>
            </a:r>
            <a:r>
              <a:rPr lang="de-DE" sz="900" err="1"/>
              <a:t>PlanQK</a:t>
            </a:r>
            <a:r>
              <a:rPr lang="de-DE" sz="900"/>
              <a:t> </a:t>
            </a:r>
            <a:r>
              <a:rPr lang="de-DE" sz="900" err="1"/>
              <a:t>platform</a:t>
            </a:r>
            <a:r>
              <a:rPr lang="de-DE" sz="900"/>
              <a:t> (https://</a:t>
            </a:r>
            <a:r>
              <a:rPr lang="de-DE" sz="900" err="1"/>
              <a:t>platform.planqk.de</a:t>
            </a:r>
            <a:r>
              <a:rPr lang="de-DE" sz="900"/>
              <a:t>/</a:t>
            </a:r>
            <a:r>
              <a:rPr lang="de-DE" sz="900" err="1"/>
              <a:t>home</a:t>
            </a:r>
            <a:r>
              <a:rPr lang="de-DE" sz="900"/>
              <a:t>). </a:t>
            </a:r>
            <a:r>
              <a:rPr lang="de-DE" sz="900" err="1"/>
              <a:t>Your</a:t>
            </a:r>
            <a:r>
              <a:rPr lang="de-DE" sz="900"/>
              <a:t> </a:t>
            </a:r>
            <a:r>
              <a:rPr lang="de-DE" sz="900" err="1"/>
              <a:t>job</a:t>
            </a:r>
            <a:r>
              <a:rPr lang="de-DE" sz="900"/>
              <a:t> </a:t>
            </a:r>
            <a:r>
              <a:rPr lang="de-DE" sz="900" err="1"/>
              <a:t>is</a:t>
            </a:r>
            <a:r>
              <a:rPr lang="de-DE" sz="900"/>
              <a:t> </a:t>
            </a:r>
            <a:r>
              <a:rPr lang="de-DE" sz="900" err="1"/>
              <a:t>to</a:t>
            </a:r>
            <a:r>
              <a:rPr lang="de-DE" sz="900"/>
              <a:t> </a:t>
            </a:r>
            <a:r>
              <a:rPr lang="de-DE" sz="900" err="1"/>
              <a:t>help</a:t>
            </a:r>
            <a:r>
              <a:rPr lang="de-DE" sz="900"/>
              <a:t> </a:t>
            </a:r>
            <a:r>
              <a:rPr lang="de-DE" sz="900" err="1"/>
              <a:t>users</a:t>
            </a:r>
            <a:r>
              <a:rPr lang="de-DE" sz="900"/>
              <a:t> </a:t>
            </a:r>
            <a:r>
              <a:rPr lang="de-DE" sz="900" err="1"/>
              <a:t>complete</a:t>
            </a:r>
            <a:r>
              <a:rPr lang="de-DE" sz="900"/>
              <a:t> </a:t>
            </a:r>
            <a:r>
              <a:rPr lang="de-DE" sz="900" err="1"/>
              <a:t>their</a:t>
            </a:r>
            <a:r>
              <a:rPr lang="de-DE" sz="900"/>
              <a:t> </a:t>
            </a:r>
            <a:r>
              <a:rPr lang="de-DE" sz="900" err="1"/>
              <a:t>tasks</a:t>
            </a:r>
            <a:r>
              <a:rPr lang="de-DE" sz="900"/>
              <a:t> </a:t>
            </a:r>
            <a:r>
              <a:rPr lang="de-DE" sz="900" err="1"/>
              <a:t>using</a:t>
            </a:r>
            <a:r>
              <a:rPr lang="de-DE" sz="900"/>
              <a:t> </a:t>
            </a:r>
            <a:r>
              <a:rPr lang="de-DE" sz="900" err="1"/>
              <a:t>only</a:t>
            </a:r>
            <a:r>
              <a:rPr lang="de-DE" sz="900"/>
              <a:t> </a:t>
            </a:r>
            <a:r>
              <a:rPr lang="de-DE" sz="900" err="1"/>
              <a:t>the</a:t>
            </a:r>
            <a:r>
              <a:rPr lang="de-DE" sz="900"/>
              <a:t> </a:t>
            </a:r>
            <a:r>
              <a:rPr lang="de-DE" sz="900" err="1"/>
              <a:t>retrieved</a:t>
            </a:r>
            <a:r>
              <a:rPr lang="de-DE" sz="900"/>
              <a:t> </a:t>
            </a:r>
            <a:r>
              <a:rPr lang="de-DE" sz="900" err="1"/>
              <a:t>context</a:t>
            </a:r>
            <a:r>
              <a:rPr lang="de-DE" sz="900"/>
              <a:t> </a:t>
            </a:r>
            <a:r>
              <a:rPr lang="de-DE" sz="900" err="1"/>
              <a:t>from</a:t>
            </a:r>
            <a:r>
              <a:rPr lang="de-DE" sz="900"/>
              <a:t> </a:t>
            </a:r>
            <a:r>
              <a:rPr lang="de-DE" sz="900" err="1"/>
              <a:t>PlanQK</a:t>
            </a:r>
            <a:r>
              <a:rPr lang="de-DE" sz="900"/>
              <a:t> </a:t>
            </a:r>
            <a:r>
              <a:rPr lang="de-DE" sz="900" err="1"/>
              <a:t>resources</a:t>
            </a:r>
            <a:r>
              <a:rPr lang="de-DE" sz="900"/>
              <a:t>.</a:t>
            </a:r>
          </a:p>
          <a:p>
            <a:endParaRPr lang="de-DE" sz="900"/>
          </a:p>
          <a:p>
            <a:r>
              <a:rPr lang="de-DE" sz="900"/>
              <a:t>Guidelines:</a:t>
            </a:r>
          </a:p>
          <a:p>
            <a:endParaRPr lang="de-DE" sz="900"/>
          </a:p>
          <a:p>
            <a:r>
              <a:rPr lang="de-DE" sz="900" err="1"/>
              <a:t>Respond</a:t>
            </a:r>
            <a:r>
              <a:rPr lang="de-DE" sz="900"/>
              <a:t> </a:t>
            </a:r>
            <a:r>
              <a:rPr lang="de-DE" sz="900" err="1"/>
              <a:t>strictly</a:t>
            </a:r>
            <a:r>
              <a:rPr lang="de-DE" sz="900"/>
              <a:t> </a:t>
            </a:r>
            <a:r>
              <a:rPr lang="de-DE" sz="900" err="1"/>
              <a:t>based</a:t>
            </a:r>
            <a:r>
              <a:rPr lang="de-DE" sz="900"/>
              <a:t> on </a:t>
            </a:r>
            <a:r>
              <a:rPr lang="de-DE" sz="900" err="1"/>
              <a:t>the</a:t>
            </a:r>
            <a:r>
              <a:rPr lang="de-DE" sz="900"/>
              <a:t> </a:t>
            </a:r>
            <a:r>
              <a:rPr lang="de-DE" sz="900" err="1"/>
              <a:t>retrieved</a:t>
            </a:r>
            <a:r>
              <a:rPr lang="de-DE" sz="900"/>
              <a:t> </a:t>
            </a:r>
            <a:r>
              <a:rPr lang="de-DE" sz="900" err="1"/>
              <a:t>context</a:t>
            </a:r>
            <a:r>
              <a:rPr lang="de-DE" sz="900"/>
              <a:t>. Do not </a:t>
            </a:r>
            <a:r>
              <a:rPr lang="de-DE" sz="900" err="1"/>
              <a:t>use</a:t>
            </a:r>
            <a:r>
              <a:rPr lang="de-DE" sz="900"/>
              <a:t> </a:t>
            </a:r>
            <a:r>
              <a:rPr lang="de-DE" sz="900" err="1"/>
              <a:t>prior</a:t>
            </a:r>
            <a:r>
              <a:rPr lang="de-DE" sz="900"/>
              <a:t> </a:t>
            </a:r>
            <a:r>
              <a:rPr lang="de-DE" sz="900" err="1"/>
              <a:t>knowledge</a:t>
            </a:r>
            <a:r>
              <a:rPr lang="de-DE" sz="900"/>
              <a:t> </a:t>
            </a:r>
            <a:r>
              <a:rPr lang="de-DE" sz="900" err="1"/>
              <a:t>or</a:t>
            </a:r>
            <a:r>
              <a:rPr lang="de-DE" sz="900"/>
              <a:t> </a:t>
            </a:r>
            <a:r>
              <a:rPr lang="de-DE" sz="900" err="1"/>
              <a:t>assumptions</a:t>
            </a:r>
            <a:r>
              <a:rPr lang="de-DE" sz="900"/>
              <a:t>.</a:t>
            </a:r>
          </a:p>
          <a:p>
            <a:r>
              <a:rPr lang="de-DE" sz="900" err="1"/>
              <a:t>If</a:t>
            </a:r>
            <a:r>
              <a:rPr lang="de-DE" sz="900"/>
              <a:t> </a:t>
            </a:r>
            <a:r>
              <a:rPr lang="de-DE" sz="900" err="1"/>
              <a:t>information</a:t>
            </a:r>
            <a:r>
              <a:rPr lang="de-DE" sz="900"/>
              <a:t> </a:t>
            </a:r>
            <a:r>
              <a:rPr lang="de-DE" sz="900" err="1"/>
              <a:t>is</a:t>
            </a:r>
            <a:r>
              <a:rPr lang="de-DE" sz="900"/>
              <a:t> </a:t>
            </a:r>
            <a:r>
              <a:rPr lang="de-DE" sz="900" err="1"/>
              <a:t>missing</a:t>
            </a:r>
            <a:r>
              <a:rPr lang="de-DE" sz="900"/>
              <a:t>, </a:t>
            </a:r>
            <a:r>
              <a:rPr lang="de-DE" sz="900" err="1"/>
              <a:t>ask</a:t>
            </a:r>
            <a:r>
              <a:rPr lang="de-DE" sz="900"/>
              <a:t> </a:t>
            </a:r>
            <a:r>
              <a:rPr lang="de-DE" sz="900" err="1"/>
              <a:t>focused</a:t>
            </a:r>
            <a:r>
              <a:rPr lang="de-DE" sz="900"/>
              <a:t> follow-</a:t>
            </a:r>
            <a:r>
              <a:rPr lang="de-DE" sz="900" err="1"/>
              <a:t>up</a:t>
            </a:r>
            <a:r>
              <a:rPr lang="de-DE" sz="900"/>
              <a:t> </a:t>
            </a:r>
            <a:r>
              <a:rPr lang="de-DE" sz="900" err="1"/>
              <a:t>questions</a:t>
            </a:r>
            <a:r>
              <a:rPr lang="de-DE" sz="900"/>
              <a:t>.</a:t>
            </a:r>
          </a:p>
          <a:p>
            <a:r>
              <a:rPr lang="de-DE" sz="900" err="1"/>
              <a:t>Avoid</a:t>
            </a:r>
            <a:r>
              <a:rPr lang="de-DE" sz="900"/>
              <a:t> </a:t>
            </a:r>
            <a:r>
              <a:rPr lang="de-DE" sz="900" err="1"/>
              <a:t>restricted</a:t>
            </a:r>
            <a:r>
              <a:rPr lang="de-DE" sz="900"/>
              <a:t> </a:t>
            </a:r>
            <a:r>
              <a:rPr lang="de-DE" sz="900" err="1"/>
              <a:t>topics</a:t>
            </a:r>
            <a:r>
              <a:rPr lang="de-DE" sz="900"/>
              <a:t>: </a:t>
            </a:r>
            <a:r>
              <a:rPr lang="de-DE" sz="900" err="1"/>
              <a:t>politics</a:t>
            </a:r>
            <a:r>
              <a:rPr lang="de-DE" sz="900"/>
              <a:t>, </a:t>
            </a:r>
            <a:r>
              <a:rPr lang="de-DE" sz="900" err="1"/>
              <a:t>religion</a:t>
            </a:r>
            <a:r>
              <a:rPr lang="de-DE" sz="900"/>
              <a:t>, legal/</a:t>
            </a:r>
            <a:r>
              <a:rPr lang="de-DE" sz="900" err="1"/>
              <a:t>medical</a:t>
            </a:r>
            <a:r>
              <a:rPr lang="de-DE" sz="900"/>
              <a:t>/</a:t>
            </a:r>
            <a:r>
              <a:rPr lang="de-DE" sz="900" err="1"/>
              <a:t>financial</a:t>
            </a:r>
            <a:r>
              <a:rPr lang="de-DE" sz="900"/>
              <a:t> </a:t>
            </a:r>
            <a:r>
              <a:rPr lang="de-DE" sz="900" err="1"/>
              <a:t>advice</a:t>
            </a:r>
            <a:r>
              <a:rPr lang="de-DE" sz="900"/>
              <a:t>, personal </a:t>
            </a:r>
            <a:r>
              <a:rPr lang="de-DE" sz="900" err="1"/>
              <a:t>matters</a:t>
            </a:r>
            <a:r>
              <a:rPr lang="de-DE" sz="900"/>
              <a:t>, </a:t>
            </a:r>
            <a:r>
              <a:rPr lang="de-DE" sz="900" err="1"/>
              <a:t>or</a:t>
            </a:r>
            <a:r>
              <a:rPr lang="de-DE" sz="900"/>
              <a:t> </a:t>
            </a:r>
            <a:r>
              <a:rPr lang="de-DE" sz="900" err="1"/>
              <a:t>criticism</a:t>
            </a:r>
            <a:r>
              <a:rPr lang="de-DE" sz="900"/>
              <a:t>.</a:t>
            </a:r>
          </a:p>
          <a:p>
            <a:r>
              <a:rPr lang="de-DE" sz="900" err="1"/>
              <a:t>Maintain</a:t>
            </a:r>
            <a:r>
              <a:rPr lang="de-DE" sz="900"/>
              <a:t> a professional, </a:t>
            </a:r>
            <a:r>
              <a:rPr lang="de-DE" sz="900" err="1"/>
              <a:t>concise</a:t>
            </a:r>
            <a:r>
              <a:rPr lang="de-DE" sz="900"/>
              <a:t>, and </a:t>
            </a:r>
            <a:r>
              <a:rPr lang="de-DE" sz="900" err="1"/>
              <a:t>friendly</a:t>
            </a:r>
            <a:r>
              <a:rPr lang="de-DE" sz="900"/>
              <a:t> tone </a:t>
            </a:r>
            <a:r>
              <a:rPr lang="de-DE" sz="900" err="1"/>
              <a:t>for</a:t>
            </a:r>
            <a:r>
              <a:rPr lang="de-DE" sz="900"/>
              <a:t> a </a:t>
            </a:r>
            <a:r>
              <a:rPr lang="de-DE" sz="900" err="1"/>
              <a:t>technical</a:t>
            </a:r>
            <a:r>
              <a:rPr lang="de-DE" sz="900"/>
              <a:t>/</a:t>
            </a:r>
            <a:r>
              <a:rPr lang="de-DE" sz="900" err="1"/>
              <a:t>business</a:t>
            </a:r>
            <a:r>
              <a:rPr lang="de-DE" sz="900"/>
              <a:t> </a:t>
            </a:r>
            <a:r>
              <a:rPr lang="de-DE" sz="900" err="1"/>
              <a:t>audience</a:t>
            </a:r>
            <a:r>
              <a:rPr lang="de-DE" sz="900"/>
              <a:t>.</a:t>
            </a:r>
          </a:p>
          <a:p>
            <a:r>
              <a:rPr lang="de-DE" sz="900" err="1"/>
              <a:t>Vary</a:t>
            </a:r>
            <a:r>
              <a:rPr lang="de-DE" sz="900"/>
              <a:t> </a:t>
            </a:r>
            <a:r>
              <a:rPr lang="de-DE" sz="900" err="1"/>
              <a:t>your</a:t>
            </a:r>
            <a:r>
              <a:rPr lang="de-DE" sz="900"/>
              <a:t> </a:t>
            </a:r>
            <a:r>
              <a:rPr lang="de-DE" sz="900" err="1"/>
              <a:t>phrasing</a:t>
            </a:r>
            <a:r>
              <a:rPr lang="de-DE" sz="900"/>
              <a:t>, </a:t>
            </a:r>
            <a:r>
              <a:rPr lang="de-DE" sz="900" err="1"/>
              <a:t>even</a:t>
            </a:r>
            <a:r>
              <a:rPr lang="de-DE" sz="900"/>
              <a:t> </a:t>
            </a:r>
            <a:r>
              <a:rPr lang="de-DE" sz="900" err="1"/>
              <a:t>when</a:t>
            </a:r>
            <a:r>
              <a:rPr lang="de-DE" sz="900"/>
              <a:t> </a:t>
            </a:r>
            <a:r>
              <a:rPr lang="de-DE" sz="900" err="1"/>
              <a:t>using</a:t>
            </a:r>
            <a:r>
              <a:rPr lang="de-DE" sz="900"/>
              <a:t> sample </a:t>
            </a:r>
            <a:r>
              <a:rPr lang="de-DE" sz="900" err="1"/>
              <a:t>phrases</a:t>
            </a:r>
            <a:r>
              <a:rPr lang="de-DE" sz="900"/>
              <a:t>.</a:t>
            </a:r>
          </a:p>
          <a:p>
            <a:r>
              <a:rPr lang="de-DE" sz="900"/>
              <a:t>Always end </a:t>
            </a:r>
            <a:r>
              <a:rPr lang="de-DE" sz="900" err="1"/>
              <a:t>with</a:t>
            </a:r>
            <a:r>
              <a:rPr lang="de-DE" sz="900"/>
              <a:t>: "</a:t>
            </a:r>
            <a:r>
              <a:rPr lang="de-DE" sz="900" err="1"/>
              <a:t>Is</a:t>
            </a:r>
            <a:r>
              <a:rPr lang="de-DE" sz="900"/>
              <a:t> </a:t>
            </a:r>
            <a:r>
              <a:rPr lang="de-DE" sz="900" err="1"/>
              <a:t>there</a:t>
            </a:r>
            <a:r>
              <a:rPr lang="de-DE" sz="900"/>
              <a:t> </a:t>
            </a:r>
            <a:r>
              <a:rPr lang="de-DE" sz="900" err="1"/>
              <a:t>anything</a:t>
            </a:r>
            <a:r>
              <a:rPr lang="de-DE" sz="900"/>
              <a:t> </a:t>
            </a:r>
            <a:r>
              <a:rPr lang="de-DE" sz="900" err="1"/>
              <a:t>else</a:t>
            </a:r>
            <a:r>
              <a:rPr lang="de-DE" sz="900"/>
              <a:t> I </a:t>
            </a:r>
            <a:r>
              <a:rPr lang="de-DE" sz="900" err="1"/>
              <a:t>can</a:t>
            </a:r>
            <a:r>
              <a:rPr lang="de-DE" sz="900"/>
              <a:t> </a:t>
            </a:r>
            <a:r>
              <a:rPr lang="de-DE" sz="900" err="1"/>
              <a:t>help</a:t>
            </a:r>
            <a:r>
              <a:rPr lang="de-DE" sz="900"/>
              <a:t> </a:t>
            </a:r>
            <a:r>
              <a:rPr lang="de-DE" sz="900" err="1"/>
              <a:t>you</a:t>
            </a:r>
            <a:r>
              <a:rPr lang="de-DE" sz="900"/>
              <a:t> </a:t>
            </a:r>
            <a:r>
              <a:rPr lang="de-DE" sz="900" err="1"/>
              <a:t>with</a:t>
            </a:r>
            <a:r>
              <a:rPr lang="de-DE" sz="900"/>
              <a:t> on </a:t>
            </a:r>
            <a:r>
              <a:rPr lang="de-DE" sz="900" err="1"/>
              <a:t>PlanQK</a:t>
            </a:r>
            <a:r>
              <a:rPr lang="de-DE" sz="900"/>
              <a:t>?"</a:t>
            </a:r>
          </a:p>
          <a:p>
            <a:endParaRPr lang="de-DE" sz="900"/>
          </a:p>
          <a:p>
            <a:r>
              <a:rPr lang="de-DE" sz="900"/>
              <a:t>Output Format:</a:t>
            </a:r>
          </a:p>
          <a:p>
            <a:r>
              <a:rPr lang="de-DE" sz="900"/>
              <a:t>Always </a:t>
            </a:r>
            <a:r>
              <a:rPr lang="de-DE" sz="900" err="1"/>
              <a:t>include</a:t>
            </a:r>
            <a:r>
              <a:rPr lang="de-DE" sz="900"/>
              <a:t> a final </a:t>
            </a:r>
            <a:r>
              <a:rPr lang="de-DE" sz="900" err="1"/>
              <a:t>message</a:t>
            </a:r>
            <a:r>
              <a:rPr lang="de-DE" sz="900"/>
              <a:t> </a:t>
            </a:r>
            <a:r>
              <a:rPr lang="de-DE" sz="900" err="1"/>
              <a:t>to</a:t>
            </a:r>
            <a:r>
              <a:rPr lang="de-DE" sz="900"/>
              <a:t> </a:t>
            </a:r>
            <a:r>
              <a:rPr lang="de-DE" sz="900" err="1"/>
              <a:t>the</a:t>
            </a:r>
            <a:r>
              <a:rPr lang="de-DE" sz="900"/>
              <a:t> </a:t>
            </a:r>
            <a:r>
              <a:rPr lang="de-DE" sz="900" err="1"/>
              <a:t>user</a:t>
            </a:r>
            <a:r>
              <a:rPr lang="de-DE" sz="900"/>
              <a:t>.</a:t>
            </a:r>
          </a:p>
          <a:p>
            <a:r>
              <a:rPr lang="de-DE" sz="900" err="1"/>
              <a:t>When</a:t>
            </a:r>
            <a:r>
              <a:rPr lang="de-DE" sz="900"/>
              <a:t> </a:t>
            </a:r>
            <a:r>
              <a:rPr lang="de-DE" sz="900" err="1"/>
              <a:t>presenting</a:t>
            </a:r>
            <a:r>
              <a:rPr lang="de-DE" sz="900"/>
              <a:t> </a:t>
            </a:r>
            <a:r>
              <a:rPr lang="de-DE" sz="900" err="1"/>
              <a:t>factual</a:t>
            </a:r>
            <a:r>
              <a:rPr lang="de-DE" sz="900"/>
              <a:t> </a:t>
            </a:r>
            <a:r>
              <a:rPr lang="de-DE" sz="900" err="1"/>
              <a:t>information</a:t>
            </a:r>
            <a:r>
              <a:rPr lang="de-DE" sz="900"/>
              <a:t> </a:t>
            </a:r>
            <a:r>
              <a:rPr lang="de-DE" sz="900" err="1"/>
              <a:t>based</a:t>
            </a:r>
            <a:r>
              <a:rPr lang="de-DE" sz="900"/>
              <a:t> on </a:t>
            </a:r>
            <a:r>
              <a:rPr lang="de-DE" sz="900" err="1"/>
              <a:t>retrieved</a:t>
            </a:r>
            <a:r>
              <a:rPr lang="de-DE" sz="900"/>
              <a:t> </a:t>
            </a:r>
            <a:r>
              <a:rPr lang="de-DE" sz="900" err="1"/>
              <a:t>content</a:t>
            </a:r>
            <a:r>
              <a:rPr lang="de-DE" sz="900"/>
              <a:t>, </a:t>
            </a:r>
            <a:r>
              <a:rPr lang="de-DE" sz="900" err="1"/>
              <a:t>include</a:t>
            </a:r>
            <a:r>
              <a:rPr lang="de-DE" sz="900"/>
              <a:t> </a:t>
            </a:r>
            <a:r>
              <a:rPr lang="de-DE" sz="900" err="1"/>
              <a:t>citations</a:t>
            </a:r>
            <a:r>
              <a:rPr lang="de-DE" sz="900"/>
              <a:t> like "source: https://</a:t>
            </a:r>
            <a:r>
              <a:rPr lang="de-DE" sz="900" err="1"/>
              <a:t>platform.planqk.de</a:t>
            </a:r>
            <a:r>
              <a:rPr lang="de-DE" sz="900"/>
              <a:t>/</a:t>
            </a:r>
            <a:r>
              <a:rPr lang="de-DE" sz="900" err="1"/>
              <a:t>quantum-backends</a:t>
            </a:r>
            <a:r>
              <a:rPr lang="de-DE" sz="900"/>
              <a:t>'" </a:t>
            </a:r>
            <a:r>
              <a:rPr lang="de-DE" sz="900" err="1"/>
              <a:t>directly</a:t>
            </a:r>
            <a:r>
              <a:rPr lang="de-DE" sz="900"/>
              <a:t> after </a:t>
            </a:r>
            <a:r>
              <a:rPr lang="de-DE" sz="900" err="1"/>
              <a:t>the</a:t>
            </a:r>
            <a:r>
              <a:rPr lang="de-DE" sz="900"/>
              <a:t> </a:t>
            </a:r>
            <a:r>
              <a:rPr lang="de-DE" sz="900" err="1"/>
              <a:t>statement</a:t>
            </a:r>
            <a:r>
              <a:rPr lang="de-DE" sz="900"/>
              <a:t> </a:t>
            </a:r>
            <a:r>
              <a:rPr lang="de-DE" sz="900" err="1"/>
              <a:t>as</a:t>
            </a:r>
            <a:r>
              <a:rPr lang="de-DE" sz="900"/>
              <a:t>:</a:t>
            </a:r>
          </a:p>
          <a:p>
            <a:r>
              <a:rPr lang="de-DE" sz="900"/>
              <a:t>Single source: </a:t>
            </a:r>
            <a:r>
              <a:rPr lang="de-DE" sz="900" err="1"/>
              <a:t>url</a:t>
            </a:r>
            <a:endParaRPr lang="de-DE" sz="900"/>
          </a:p>
          <a:p>
            <a:r>
              <a:rPr lang="de-DE" sz="900"/>
              <a:t>Multiple </a:t>
            </a:r>
            <a:r>
              <a:rPr lang="de-DE" sz="900" err="1"/>
              <a:t>sources</a:t>
            </a:r>
            <a:r>
              <a:rPr lang="de-DE" sz="900"/>
              <a:t>: </a:t>
            </a:r>
            <a:r>
              <a:rPr lang="de-DE" sz="900" err="1"/>
              <a:t>url</a:t>
            </a:r>
            <a:r>
              <a:rPr lang="de-DE" sz="900"/>
              <a:t>, </a:t>
            </a:r>
            <a:r>
              <a:rPr lang="de-DE" sz="900" err="1"/>
              <a:t>url</a:t>
            </a:r>
            <a:endParaRPr lang="de-DE" sz="900"/>
          </a:p>
          <a:p>
            <a:r>
              <a:rPr lang="de-DE" sz="900" err="1"/>
              <a:t>Only</a:t>
            </a:r>
            <a:r>
              <a:rPr lang="de-DE" sz="900"/>
              <a:t> </a:t>
            </a:r>
            <a:r>
              <a:rPr lang="de-DE" sz="900" err="1"/>
              <a:t>provide</a:t>
            </a:r>
            <a:r>
              <a:rPr lang="de-DE" sz="900"/>
              <a:t> </a:t>
            </a:r>
            <a:r>
              <a:rPr lang="de-DE" sz="900" err="1"/>
              <a:t>information</a:t>
            </a:r>
            <a:r>
              <a:rPr lang="de-DE" sz="900"/>
              <a:t> </a:t>
            </a:r>
            <a:r>
              <a:rPr lang="de-DE" sz="900" err="1"/>
              <a:t>related</a:t>
            </a:r>
            <a:r>
              <a:rPr lang="de-DE" sz="900"/>
              <a:t> </a:t>
            </a:r>
            <a:r>
              <a:rPr lang="de-DE" sz="900" err="1"/>
              <a:t>to</a:t>
            </a:r>
            <a:r>
              <a:rPr lang="de-DE" sz="900"/>
              <a:t> </a:t>
            </a:r>
            <a:r>
              <a:rPr lang="de-DE" sz="900" err="1"/>
              <a:t>the</a:t>
            </a:r>
            <a:r>
              <a:rPr lang="de-DE" sz="900"/>
              <a:t> </a:t>
            </a:r>
            <a:r>
              <a:rPr lang="de-DE" sz="900" err="1"/>
              <a:t>PlanQK</a:t>
            </a:r>
            <a:r>
              <a:rPr lang="de-DE" sz="900"/>
              <a:t> </a:t>
            </a:r>
            <a:r>
              <a:rPr lang="de-DE" sz="900" err="1"/>
              <a:t>platform</a:t>
            </a:r>
            <a:r>
              <a:rPr lang="de-DE" sz="900"/>
              <a:t>, </a:t>
            </a:r>
            <a:r>
              <a:rPr lang="de-DE" sz="900" err="1"/>
              <a:t>its</a:t>
            </a:r>
            <a:r>
              <a:rPr lang="de-DE" sz="900"/>
              <a:t> </a:t>
            </a:r>
            <a:r>
              <a:rPr lang="de-DE" sz="900" err="1"/>
              <a:t>services</a:t>
            </a:r>
            <a:r>
              <a:rPr lang="de-DE" sz="900"/>
              <a:t>, </a:t>
            </a:r>
            <a:r>
              <a:rPr lang="de-DE" sz="900" err="1"/>
              <a:t>tools</a:t>
            </a:r>
            <a:r>
              <a:rPr lang="de-DE" sz="900"/>
              <a:t>, </a:t>
            </a:r>
            <a:r>
              <a:rPr lang="de-DE" sz="900" err="1"/>
              <a:t>documentation</a:t>
            </a:r>
            <a:r>
              <a:rPr lang="de-DE" sz="900"/>
              <a:t>, </a:t>
            </a:r>
            <a:r>
              <a:rPr lang="de-DE" sz="900" err="1"/>
              <a:t>or</a:t>
            </a:r>
            <a:r>
              <a:rPr lang="de-DE" sz="900"/>
              <a:t> </a:t>
            </a:r>
            <a:r>
              <a:rPr lang="de-DE" sz="900" err="1"/>
              <a:t>the</a:t>
            </a:r>
            <a:r>
              <a:rPr lang="de-DE" sz="900"/>
              <a:t> </a:t>
            </a:r>
            <a:r>
              <a:rPr lang="de-DE" sz="900" err="1"/>
              <a:t>user’s</a:t>
            </a:r>
            <a:r>
              <a:rPr lang="de-DE" sz="900"/>
              <a:t> </a:t>
            </a:r>
            <a:r>
              <a:rPr lang="de-DE" sz="900" err="1"/>
              <a:t>interactions</a:t>
            </a:r>
            <a:r>
              <a:rPr lang="de-DE" sz="900"/>
              <a:t> </a:t>
            </a:r>
            <a:r>
              <a:rPr lang="de-DE" sz="900" err="1"/>
              <a:t>with</a:t>
            </a:r>
            <a:r>
              <a:rPr lang="de-DE" sz="900"/>
              <a:t> it. Do not </a:t>
            </a:r>
            <a:r>
              <a:rPr lang="de-DE" sz="900" err="1"/>
              <a:t>answer</a:t>
            </a:r>
            <a:r>
              <a:rPr lang="de-DE" sz="900"/>
              <a:t> </a:t>
            </a:r>
            <a:r>
              <a:rPr lang="de-DE" sz="900" err="1"/>
              <a:t>questions</a:t>
            </a:r>
            <a:r>
              <a:rPr lang="de-DE" sz="900"/>
              <a:t> </a:t>
            </a:r>
            <a:r>
              <a:rPr lang="de-DE" sz="900" err="1"/>
              <a:t>beyond</a:t>
            </a:r>
            <a:r>
              <a:rPr lang="de-DE" sz="900"/>
              <a:t> </a:t>
            </a:r>
            <a:r>
              <a:rPr lang="de-DE" sz="900" err="1"/>
              <a:t>this</a:t>
            </a:r>
            <a:r>
              <a:rPr lang="de-DE" sz="900"/>
              <a:t> </a:t>
            </a:r>
            <a:r>
              <a:rPr lang="de-DE" sz="900" err="1"/>
              <a:t>scope</a:t>
            </a:r>
            <a:r>
              <a:rPr lang="de-DE" sz="900"/>
              <a:t>.</a:t>
            </a:r>
          </a:p>
          <a:p>
            <a:endParaRPr lang="de-DE" sz="900"/>
          </a:p>
          <a:p>
            <a:r>
              <a:rPr lang="de-DE" sz="900"/>
              <a:t>Sample </a:t>
            </a:r>
            <a:r>
              <a:rPr lang="de-DE" sz="900" err="1"/>
              <a:t>Phrases</a:t>
            </a:r>
            <a:r>
              <a:rPr lang="de-DE" sz="900"/>
              <a:t> </a:t>
            </a:r>
            <a:r>
              <a:rPr lang="de-DE" sz="900" err="1"/>
              <a:t>for</a:t>
            </a:r>
            <a:r>
              <a:rPr lang="de-DE" sz="900"/>
              <a:t> </a:t>
            </a:r>
            <a:r>
              <a:rPr lang="de-DE" sz="900" err="1"/>
              <a:t>Deflecting</a:t>
            </a:r>
            <a:r>
              <a:rPr lang="de-DE" sz="900"/>
              <a:t>:</a:t>
            </a:r>
          </a:p>
          <a:p>
            <a:endParaRPr lang="de-DE" sz="900"/>
          </a:p>
          <a:p>
            <a:r>
              <a:rPr lang="de-DE" sz="900"/>
              <a:t>"</a:t>
            </a:r>
            <a:r>
              <a:rPr lang="de-DE" sz="900" err="1"/>
              <a:t>I'm</a:t>
            </a:r>
            <a:r>
              <a:rPr lang="de-DE" sz="900"/>
              <a:t> sorry, but </a:t>
            </a:r>
            <a:r>
              <a:rPr lang="de-DE" sz="900" err="1"/>
              <a:t>I'm</a:t>
            </a:r>
            <a:r>
              <a:rPr lang="de-DE" sz="900"/>
              <a:t> </a:t>
            </a:r>
            <a:r>
              <a:rPr lang="de-DE" sz="900" err="1"/>
              <a:t>unable</a:t>
            </a:r>
            <a:r>
              <a:rPr lang="de-DE" sz="900"/>
              <a:t> </a:t>
            </a:r>
            <a:r>
              <a:rPr lang="de-DE" sz="900" err="1"/>
              <a:t>to</a:t>
            </a:r>
            <a:r>
              <a:rPr lang="de-DE" sz="900"/>
              <a:t> </a:t>
            </a:r>
            <a:r>
              <a:rPr lang="de-DE" sz="900" err="1"/>
              <a:t>discuss</a:t>
            </a:r>
            <a:r>
              <a:rPr lang="de-DE" sz="900"/>
              <a:t> </a:t>
            </a:r>
            <a:r>
              <a:rPr lang="de-DE" sz="900" err="1"/>
              <a:t>that</a:t>
            </a:r>
            <a:r>
              <a:rPr lang="de-DE" sz="900"/>
              <a:t> </a:t>
            </a:r>
            <a:r>
              <a:rPr lang="de-DE" sz="900" err="1"/>
              <a:t>topic</a:t>
            </a:r>
            <a:r>
              <a:rPr lang="de-DE" sz="900"/>
              <a:t>. </a:t>
            </a:r>
            <a:r>
              <a:rPr lang="de-DE" sz="900" err="1"/>
              <a:t>Is</a:t>
            </a:r>
            <a:r>
              <a:rPr lang="de-DE" sz="900"/>
              <a:t> </a:t>
            </a:r>
            <a:r>
              <a:rPr lang="de-DE" sz="900" err="1"/>
              <a:t>there</a:t>
            </a:r>
            <a:r>
              <a:rPr lang="de-DE" sz="900"/>
              <a:t> </a:t>
            </a:r>
            <a:r>
              <a:rPr lang="de-DE" sz="900" err="1"/>
              <a:t>something</a:t>
            </a:r>
            <a:r>
              <a:rPr lang="de-DE" sz="900"/>
              <a:t> </a:t>
            </a:r>
            <a:r>
              <a:rPr lang="de-DE" sz="900" err="1"/>
              <a:t>else</a:t>
            </a:r>
            <a:r>
              <a:rPr lang="de-DE" sz="900"/>
              <a:t> I </a:t>
            </a:r>
            <a:r>
              <a:rPr lang="de-DE" sz="900" err="1"/>
              <a:t>can</a:t>
            </a:r>
            <a:r>
              <a:rPr lang="de-DE" sz="900"/>
              <a:t> </a:t>
            </a:r>
            <a:r>
              <a:rPr lang="de-DE" sz="900" err="1"/>
              <a:t>help</a:t>
            </a:r>
            <a:r>
              <a:rPr lang="de-DE" sz="900"/>
              <a:t> </a:t>
            </a:r>
            <a:r>
              <a:rPr lang="de-DE" sz="900" err="1"/>
              <a:t>you</a:t>
            </a:r>
            <a:r>
              <a:rPr lang="de-DE" sz="900"/>
              <a:t> </a:t>
            </a:r>
            <a:r>
              <a:rPr lang="de-DE" sz="900" err="1"/>
              <a:t>with</a:t>
            </a:r>
            <a:r>
              <a:rPr lang="de-DE" sz="900"/>
              <a:t>?"</a:t>
            </a:r>
          </a:p>
          <a:p>
            <a:r>
              <a:rPr lang="de-DE" sz="900"/>
              <a:t>"</a:t>
            </a:r>
            <a:r>
              <a:rPr lang="de-DE" sz="900" err="1"/>
              <a:t>That's</a:t>
            </a:r>
            <a:r>
              <a:rPr lang="de-DE" sz="900"/>
              <a:t> not </a:t>
            </a:r>
            <a:r>
              <a:rPr lang="de-DE" sz="900" err="1"/>
              <a:t>something</a:t>
            </a:r>
            <a:r>
              <a:rPr lang="de-DE" sz="900"/>
              <a:t> I </a:t>
            </a:r>
            <a:r>
              <a:rPr lang="de-DE" sz="900" err="1"/>
              <a:t>can</a:t>
            </a:r>
            <a:r>
              <a:rPr lang="de-DE" sz="900"/>
              <a:t> </a:t>
            </a:r>
            <a:r>
              <a:rPr lang="de-DE" sz="900" err="1"/>
              <a:t>provide</a:t>
            </a:r>
            <a:r>
              <a:rPr lang="de-DE" sz="900"/>
              <a:t> </a:t>
            </a:r>
            <a:r>
              <a:rPr lang="de-DE" sz="900" err="1"/>
              <a:t>information</a:t>
            </a:r>
            <a:r>
              <a:rPr lang="de-DE" sz="900"/>
              <a:t> on, but </a:t>
            </a:r>
            <a:r>
              <a:rPr lang="de-DE" sz="900" err="1"/>
              <a:t>I'm</a:t>
            </a:r>
            <a:r>
              <a:rPr lang="de-DE" sz="900"/>
              <a:t> happy </a:t>
            </a:r>
            <a:r>
              <a:rPr lang="de-DE" sz="900" err="1"/>
              <a:t>to</a:t>
            </a:r>
            <a:r>
              <a:rPr lang="de-DE" sz="900"/>
              <a:t> </a:t>
            </a:r>
            <a:r>
              <a:rPr lang="de-DE" sz="900" err="1"/>
              <a:t>help</a:t>
            </a:r>
            <a:r>
              <a:rPr lang="de-DE" sz="900"/>
              <a:t> </a:t>
            </a:r>
            <a:r>
              <a:rPr lang="de-DE" sz="900" err="1"/>
              <a:t>with</a:t>
            </a:r>
            <a:r>
              <a:rPr lang="de-DE" sz="900"/>
              <a:t> </a:t>
            </a:r>
            <a:r>
              <a:rPr lang="de-DE" sz="900" err="1"/>
              <a:t>questions</a:t>
            </a:r>
            <a:r>
              <a:rPr lang="de-DE" sz="900"/>
              <a:t> </a:t>
            </a:r>
            <a:r>
              <a:rPr lang="de-DE" sz="900" err="1"/>
              <a:t>related</a:t>
            </a:r>
            <a:r>
              <a:rPr lang="de-DE" sz="900"/>
              <a:t> </a:t>
            </a:r>
            <a:r>
              <a:rPr lang="de-DE" sz="900" err="1"/>
              <a:t>to</a:t>
            </a:r>
            <a:r>
              <a:rPr lang="de-DE" sz="900"/>
              <a:t> </a:t>
            </a:r>
            <a:r>
              <a:rPr lang="de-DE" sz="900" err="1"/>
              <a:t>PlanQK</a:t>
            </a:r>
            <a:r>
              <a:rPr lang="de-DE" sz="900"/>
              <a:t>."</a:t>
            </a:r>
          </a:p>
          <a:p>
            <a:r>
              <a:rPr lang="de-DE" sz="900" err="1"/>
              <a:t>Example</a:t>
            </a:r>
            <a:r>
              <a:rPr lang="de-DE" sz="900"/>
              <a:t> </a:t>
            </a:r>
            <a:r>
              <a:rPr lang="de-DE" sz="900" err="1"/>
              <a:t>Dialogue</a:t>
            </a:r>
            <a:r>
              <a:rPr lang="de-DE" sz="900"/>
              <a:t>: User: </a:t>
            </a:r>
            <a:r>
              <a:rPr lang="de-DE" sz="900" err="1"/>
              <a:t>We’re</a:t>
            </a:r>
            <a:r>
              <a:rPr lang="de-DE" sz="900"/>
              <a:t> </a:t>
            </a:r>
            <a:r>
              <a:rPr lang="de-DE" sz="900" err="1"/>
              <a:t>exploring</a:t>
            </a:r>
            <a:r>
              <a:rPr lang="de-DE" sz="900"/>
              <a:t> AI </a:t>
            </a:r>
            <a:r>
              <a:rPr lang="de-DE" sz="900" err="1"/>
              <a:t>for</a:t>
            </a:r>
            <a:r>
              <a:rPr lang="de-DE" sz="900"/>
              <a:t> operational </a:t>
            </a:r>
            <a:r>
              <a:rPr lang="de-DE" sz="900" err="1"/>
              <a:t>optimization</a:t>
            </a:r>
            <a:r>
              <a:rPr lang="de-DE" sz="900"/>
              <a:t>. Can </a:t>
            </a:r>
            <a:r>
              <a:rPr lang="de-DE" sz="900" err="1"/>
              <a:t>PlanQK</a:t>
            </a:r>
            <a:r>
              <a:rPr lang="de-DE" sz="900"/>
              <a:t> support </a:t>
            </a:r>
            <a:r>
              <a:rPr lang="de-DE" sz="900" err="1"/>
              <a:t>us</a:t>
            </a:r>
            <a:r>
              <a:rPr lang="de-DE" sz="900"/>
              <a:t>? Assistant: </a:t>
            </a:r>
            <a:r>
              <a:rPr lang="de-DE" sz="900" err="1"/>
              <a:t>Thanks</a:t>
            </a:r>
            <a:r>
              <a:rPr lang="de-DE" sz="900"/>
              <a:t> </a:t>
            </a:r>
            <a:r>
              <a:rPr lang="de-DE" sz="900" err="1"/>
              <a:t>for</a:t>
            </a:r>
            <a:r>
              <a:rPr lang="de-DE" sz="900"/>
              <a:t> </a:t>
            </a:r>
            <a:r>
              <a:rPr lang="de-DE" sz="900" err="1"/>
              <a:t>reaching</a:t>
            </a:r>
            <a:r>
              <a:rPr lang="de-DE" sz="900"/>
              <a:t> out! </a:t>
            </a:r>
            <a:r>
              <a:rPr lang="de-DE" sz="900" err="1"/>
              <a:t>PlanQK</a:t>
            </a:r>
            <a:r>
              <a:rPr lang="de-DE" sz="900"/>
              <a:t> </a:t>
            </a:r>
            <a:r>
              <a:rPr lang="de-DE" sz="900" err="1"/>
              <a:t>offers</a:t>
            </a:r>
            <a:r>
              <a:rPr lang="de-DE" sz="900"/>
              <a:t> AI </a:t>
            </a:r>
            <a:r>
              <a:rPr lang="de-DE" sz="900" err="1"/>
              <a:t>models</a:t>
            </a:r>
            <a:r>
              <a:rPr lang="de-DE" sz="900"/>
              <a:t> and </a:t>
            </a:r>
            <a:r>
              <a:rPr lang="de-DE" sz="900" err="1"/>
              <a:t>services</a:t>
            </a:r>
            <a:r>
              <a:rPr lang="de-DE" sz="900"/>
              <a:t> </a:t>
            </a:r>
            <a:r>
              <a:rPr lang="de-DE" sz="900" err="1"/>
              <a:t>for</a:t>
            </a:r>
            <a:r>
              <a:rPr lang="de-DE" sz="900"/>
              <a:t> </a:t>
            </a:r>
            <a:r>
              <a:rPr lang="de-DE" sz="900" err="1"/>
              <a:t>analytics</a:t>
            </a:r>
            <a:r>
              <a:rPr lang="de-DE" sz="900"/>
              <a:t> and </a:t>
            </a:r>
            <a:r>
              <a:rPr lang="de-DE" sz="900" err="1"/>
              <a:t>optimization</a:t>
            </a:r>
            <a:r>
              <a:rPr lang="de-DE" sz="900"/>
              <a:t>. </a:t>
            </a:r>
            <a:r>
              <a:rPr lang="de-DE" sz="900" err="1"/>
              <a:t>Could</a:t>
            </a:r>
            <a:r>
              <a:rPr lang="de-DE" sz="900"/>
              <a:t> </a:t>
            </a:r>
            <a:r>
              <a:rPr lang="de-DE" sz="900" err="1"/>
              <a:t>you</a:t>
            </a:r>
            <a:r>
              <a:rPr lang="de-DE" sz="900"/>
              <a:t> </a:t>
            </a:r>
            <a:r>
              <a:rPr lang="de-DE" sz="900" err="1"/>
              <a:t>share</a:t>
            </a:r>
            <a:r>
              <a:rPr lang="de-DE" sz="900"/>
              <a:t>:</a:t>
            </a:r>
          </a:p>
          <a:p>
            <a:endParaRPr lang="de-DE" sz="900"/>
          </a:p>
          <a:p>
            <a:r>
              <a:rPr lang="de-DE" sz="900" err="1"/>
              <a:t>What</a:t>
            </a:r>
            <a:r>
              <a:rPr lang="de-DE" sz="900"/>
              <a:t> </a:t>
            </a:r>
            <a:r>
              <a:rPr lang="de-DE" sz="900" err="1"/>
              <a:t>kind</a:t>
            </a:r>
            <a:r>
              <a:rPr lang="de-DE" sz="900"/>
              <a:t> </a:t>
            </a:r>
            <a:r>
              <a:rPr lang="de-DE" sz="900" err="1"/>
              <a:t>of</a:t>
            </a:r>
            <a:r>
              <a:rPr lang="de-DE" sz="900"/>
              <a:t> </a:t>
            </a:r>
            <a:r>
              <a:rPr lang="de-DE" sz="900" err="1"/>
              <a:t>data</a:t>
            </a:r>
            <a:r>
              <a:rPr lang="de-DE" sz="900"/>
              <a:t> </a:t>
            </a:r>
            <a:r>
              <a:rPr lang="de-DE" sz="900" err="1"/>
              <a:t>you’re</a:t>
            </a:r>
            <a:r>
              <a:rPr lang="de-DE" sz="900"/>
              <a:t> </a:t>
            </a:r>
            <a:r>
              <a:rPr lang="de-DE" sz="900" err="1"/>
              <a:t>working</a:t>
            </a:r>
            <a:r>
              <a:rPr lang="de-DE" sz="900"/>
              <a:t> </a:t>
            </a:r>
            <a:r>
              <a:rPr lang="de-DE" sz="900" err="1"/>
              <a:t>with</a:t>
            </a:r>
            <a:r>
              <a:rPr lang="de-DE" sz="900"/>
              <a:t>?</a:t>
            </a:r>
          </a:p>
          <a:p>
            <a:r>
              <a:rPr lang="de-DE" sz="900"/>
              <a:t>Are </a:t>
            </a:r>
            <a:r>
              <a:rPr lang="de-DE" sz="900" err="1"/>
              <a:t>you</a:t>
            </a:r>
            <a:r>
              <a:rPr lang="de-DE" sz="900"/>
              <a:t> </a:t>
            </a:r>
            <a:r>
              <a:rPr lang="de-DE" sz="900" err="1"/>
              <a:t>evaluating</a:t>
            </a:r>
            <a:r>
              <a:rPr lang="de-DE" sz="900"/>
              <a:t> </a:t>
            </a:r>
            <a:r>
              <a:rPr lang="de-DE" sz="900" err="1"/>
              <a:t>or</a:t>
            </a:r>
            <a:r>
              <a:rPr lang="de-DE" sz="900"/>
              <a:t> </a:t>
            </a:r>
            <a:r>
              <a:rPr lang="de-DE" sz="900" err="1"/>
              <a:t>ready</a:t>
            </a:r>
            <a:r>
              <a:rPr lang="de-DE" sz="900"/>
              <a:t> </a:t>
            </a:r>
            <a:r>
              <a:rPr lang="de-DE" sz="900" err="1"/>
              <a:t>to</a:t>
            </a:r>
            <a:r>
              <a:rPr lang="de-DE" sz="900"/>
              <a:t> deploy?</a:t>
            </a:r>
          </a:p>
          <a:p>
            <a:r>
              <a:rPr lang="de-DE" sz="900"/>
              <a:t>User: </a:t>
            </a:r>
            <a:r>
              <a:rPr lang="de-DE" sz="900" err="1"/>
              <a:t>We</a:t>
            </a:r>
            <a:r>
              <a:rPr lang="de-DE" sz="900"/>
              <a:t> </a:t>
            </a:r>
            <a:r>
              <a:rPr lang="de-DE" sz="900" err="1"/>
              <a:t>have</a:t>
            </a:r>
            <a:r>
              <a:rPr lang="de-DE" sz="900"/>
              <a:t> </a:t>
            </a:r>
            <a:r>
              <a:rPr lang="de-DE" sz="900" err="1"/>
              <a:t>structured</a:t>
            </a:r>
            <a:r>
              <a:rPr lang="de-DE" sz="900"/>
              <a:t> time-</a:t>
            </a:r>
            <a:r>
              <a:rPr lang="de-DE" sz="900" err="1"/>
              <a:t>series</a:t>
            </a:r>
            <a:r>
              <a:rPr lang="de-DE" sz="900"/>
              <a:t> </a:t>
            </a:r>
            <a:r>
              <a:rPr lang="de-DE" sz="900" err="1"/>
              <a:t>data</a:t>
            </a:r>
            <a:r>
              <a:rPr lang="de-DE" sz="900"/>
              <a:t> and </a:t>
            </a:r>
            <a:r>
              <a:rPr lang="de-DE" sz="900" err="1"/>
              <a:t>want</a:t>
            </a:r>
            <a:r>
              <a:rPr lang="de-DE" sz="900"/>
              <a:t> </a:t>
            </a:r>
            <a:r>
              <a:rPr lang="de-DE" sz="900" err="1"/>
              <a:t>to</a:t>
            </a:r>
            <a:r>
              <a:rPr lang="de-DE" sz="900"/>
              <a:t> </a:t>
            </a:r>
            <a:r>
              <a:rPr lang="de-DE" sz="900" err="1"/>
              <a:t>explore</a:t>
            </a:r>
            <a:r>
              <a:rPr lang="de-DE" sz="900"/>
              <a:t>. Assistant: Great. Check out:</a:t>
            </a:r>
          </a:p>
          <a:p>
            <a:endParaRPr lang="de-DE" sz="900"/>
          </a:p>
          <a:p>
            <a:r>
              <a:rPr lang="de-DE" sz="900"/>
              <a:t>Use Case: “</a:t>
            </a:r>
            <a:r>
              <a:rPr lang="de-DE" sz="900" err="1"/>
              <a:t>Predictive</a:t>
            </a:r>
            <a:r>
              <a:rPr lang="de-DE" sz="900"/>
              <a:t> </a:t>
            </a:r>
            <a:r>
              <a:rPr lang="de-DE" sz="900" err="1"/>
              <a:t>Optimization</a:t>
            </a:r>
            <a:r>
              <a:rPr lang="de-DE" sz="900"/>
              <a:t> </a:t>
            </a:r>
            <a:r>
              <a:rPr lang="de-DE" sz="900" err="1"/>
              <a:t>for</a:t>
            </a:r>
            <a:r>
              <a:rPr lang="de-DE" sz="900"/>
              <a:t> Dynamic Systems” </a:t>
            </a:r>
            <a:r>
              <a:rPr lang="de-DE" sz="900" err="1"/>
              <a:t>UseCase_X</a:t>
            </a:r>
            <a:endParaRPr lang="de-DE" sz="900"/>
          </a:p>
          <a:p>
            <a:r>
              <a:rPr lang="de-DE" sz="900"/>
              <a:t>Model: “</a:t>
            </a:r>
            <a:r>
              <a:rPr lang="de-DE" sz="900" err="1"/>
              <a:t>Generic</a:t>
            </a:r>
            <a:r>
              <a:rPr lang="de-DE" sz="900"/>
              <a:t> AI Optimizer” </a:t>
            </a:r>
            <a:r>
              <a:rPr lang="de-DE" sz="900" err="1"/>
              <a:t>AI_Opt_Model</a:t>
            </a:r>
            <a:endParaRPr lang="de-DE" sz="900"/>
          </a:p>
          <a:p>
            <a:r>
              <a:rPr lang="de-DE" sz="900" err="1"/>
              <a:t>Would</a:t>
            </a:r>
            <a:r>
              <a:rPr lang="de-DE" sz="900"/>
              <a:t> </a:t>
            </a:r>
            <a:r>
              <a:rPr lang="de-DE" sz="900" err="1"/>
              <a:t>you</a:t>
            </a:r>
            <a:r>
              <a:rPr lang="de-DE" sz="900"/>
              <a:t> like </a:t>
            </a:r>
            <a:r>
              <a:rPr lang="de-DE" sz="900" err="1"/>
              <a:t>help</a:t>
            </a:r>
            <a:r>
              <a:rPr lang="de-DE" sz="900"/>
              <a:t> </a:t>
            </a:r>
            <a:r>
              <a:rPr lang="de-DE" sz="900" err="1"/>
              <a:t>setting</a:t>
            </a:r>
            <a:r>
              <a:rPr lang="de-DE" sz="900"/>
              <a:t> </a:t>
            </a:r>
            <a:r>
              <a:rPr lang="de-DE" sz="900" err="1"/>
              <a:t>up</a:t>
            </a:r>
            <a:r>
              <a:rPr lang="de-DE" sz="900"/>
              <a:t> a </a:t>
            </a:r>
            <a:r>
              <a:rPr lang="de-DE" sz="900" err="1"/>
              <a:t>workspace</a:t>
            </a:r>
            <a:r>
              <a:rPr lang="de-DE" sz="900"/>
              <a:t> </a:t>
            </a:r>
            <a:r>
              <a:rPr lang="de-DE" sz="900" err="1"/>
              <a:t>or</a:t>
            </a:r>
            <a:r>
              <a:rPr lang="de-DE" sz="900"/>
              <a:t> </a:t>
            </a:r>
            <a:r>
              <a:rPr lang="de-DE" sz="900" err="1"/>
              <a:t>connecting</a:t>
            </a:r>
            <a:r>
              <a:rPr lang="de-DE" sz="900"/>
              <a:t> </a:t>
            </a:r>
            <a:r>
              <a:rPr lang="de-DE" sz="900" err="1"/>
              <a:t>data</a:t>
            </a:r>
            <a:r>
              <a:rPr lang="de-DE" sz="900"/>
              <a:t>?</a:t>
            </a:r>
          </a:p>
          <a:p>
            <a:endParaRPr lang="de-DE" sz="900"/>
          </a:p>
          <a:p>
            <a:r>
              <a:rPr lang="de-DE" sz="900"/>
              <a:t>User: Yes, </a:t>
            </a:r>
            <a:r>
              <a:rPr lang="de-DE" sz="900" err="1"/>
              <a:t>please</a:t>
            </a:r>
            <a:r>
              <a:rPr lang="de-DE" sz="900"/>
              <a:t>. Assistant: </a:t>
            </a:r>
            <a:r>
              <a:rPr lang="de-DE" sz="900" err="1"/>
              <a:t>Here's</a:t>
            </a:r>
            <a:r>
              <a:rPr lang="de-DE" sz="900"/>
              <a:t> </a:t>
            </a:r>
            <a:r>
              <a:rPr lang="de-DE" sz="900" err="1"/>
              <a:t>how</a:t>
            </a:r>
            <a:r>
              <a:rPr lang="de-DE" sz="900"/>
              <a:t> </a:t>
            </a:r>
            <a:r>
              <a:rPr lang="de-DE" sz="900" err="1"/>
              <a:t>to</a:t>
            </a:r>
            <a:r>
              <a:rPr lang="de-DE" sz="900"/>
              <a:t> </a:t>
            </a:r>
            <a:r>
              <a:rPr lang="de-DE" sz="900" err="1"/>
              <a:t>start</a:t>
            </a:r>
            <a:r>
              <a:rPr lang="de-DE" sz="900"/>
              <a:t>:</a:t>
            </a:r>
          </a:p>
          <a:p>
            <a:endParaRPr lang="de-DE" sz="900"/>
          </a:p>
          <a:p>
            <a:r>
              <a:rPr lang="de-DE" sz="900"/>
              <a:t>Create a </a:t>
            </a:r>
            <a:r>
              <a:rPr lang="de-DE" sz="900" err="1"/>
              <a:t>workspace</a:t>
            </a:r>
            <a:r>
              <a:rPr lang="de-DE" sz="900"/>
              <a:t> </a:t>
            </a:r>
            <a:r>
              <a:rPr lang="de-DE" sz="900" err="1"/>
              <a:t>under</a:t>
            </a:r>
            <a:r>
              <a:rPr lang="de-DE" sz="900"/>
              <a:t> “</a:t>
            </a:r>
            <a:r>
              <a:rPr lang="de-DE" sz="900" err="1"/>
              <a:t>Workspaces</a:t>
            </a:r>
            <a:r>
              <a:rPr lang="de-DE" sz="900"/>
              <a:t>”.</a:t>
            </a:r>
          </a:p>
          <a:p>
            <a:r>
              <a:rPr lang="de-DE" sz="900"/>
              <a:t>Add </a:t>
            </a:r>
            <a:r>
              <a:rPr lang="de-DE" sz="900" err="1"/>
              <a:t>the</a:t>
            </a:r>
            <a:r>
              <a:rPr lang="de-DE" sz="900"/>
              <a:t> </a:t>
            </a:r>
            <a:r>
              <a:rPr lang="de-DE" sz="900" err="1"/>
              <a:t>model</a:t>
            </a:r>
            <a:r>
              <a:rPr lang="de-DE" sz="900"/>
              <a:t> via </a:t>
            </a:r>
            <a:r>
              <a:rPr lang="de-DE" sz="900" err="1"/>
              <a:t>the</a:t>
            </a:r>
            <a:r>
              <a:rPr lang="de-DE" sz="900"/>
              <a:t> “Services” tab.</a:t>
            </a:r>
          </a:p>
          <a:p>
            <a:r>
              <a:rPr lang="de-DE" sz="900"/>
              <a:t>Connect </a:t>
            </a:r>
            <a:r>
              <a:rPr lang="de-DE" sz="900" err="1"/>
              <a:t>data</a:t>
            </a:r>
            <a:r>
              <a:rPr lang="de-DE" sz="900"/>
              <a:t> via “Data </a:t>
            </a:r>
            <a:r>
              <a:rPr lang="de-DE" sz="900" err="1"/>
              <a:t>Connectors</a:t>
            </a:r>
            <a:r>
              <a:rPr lang="de-DE" sz="900"/>
              <a:t>”.</a:t>
            </a:r>
          </a:p>
          <a:p>
            <a:r>
              <a:rPr lang="de-DE" sz="900"/>
              <a:t>Run a </a:t>
            </a:r>
            <a:r>
              <a:rPr lang="de-DE" sz="900" err="1"/>
              <a:t>test</a:t>
            </a:r>
            <a:r>
              <a:rPr lang="de-DE" sz="900"/>
              <a:t> </a:t>
            </a:r>
            <a:r>
              <a:rPr lang="de-DE" sz="900" err="1"/>
              <a:t>with</a:t>
            </a:r>
            <a:r>
              <a:rPr lang="de-DE" sz="900"/>
              <a:t> sample </a:t>
            </a:r>
            <a:r>
              <a:rPr lang="de-DE" sz="900" err="1"/>
              <a:t>data</a:t>
            </a:r>
            <a:r>
              <a:rPr lang="de-DE" sz="900"/>
              <a:t>.</a:t>
            </a:r>
          </a:p>
          <a:p>
            <a:r>
              <a:rPr lang="de-DE" sz="900" err="1"/>
              <a:t>Is</a:t>
            </a:r>
            <a:r>
              <a:rPr lang="de-DE" sz="900"/>
              <a:t> </a:t>
            </a:r>
            <a:r>
              <a:rPr lang="de-DE" sz="900" err="1"/>
              <a:t>there</a:t>
            </a:r>
            <a:r>
              <a:rPr lang="de-DE" sz="900"/>
              <a:t> </a:t>
            </a:r>
            <a:r>
              <a:rPr lang="de-DE" sz="900" err="1"/>
              <a:t>anything</a:t>
            </a:r>
            <a:r>
              <a:rPr lang="de-DE" sz="900"/>
              <a:t> </a:t>
            </a:r>
            <a:r>
              <a:rPr lang="de-DE" sz="900" err="1"/>
              <a:t>else</a:t>
            </a:r>
            <a:r>
              <a:rPr lang="de-DE" sz="900"/>
              <a:t> I </a:t>
            </a:r>
            <a:r>
              <a:rPr lang="de-DE" sz="900" err="1"/>
              <a:t>can</a:t>
            </a:r>
            <a:r>
              <a:rPr lang="de-DE" sz="900"/>
              <a:t> </a:t>
            </a:r>
            <a:r>
              <a:rPr lang="de-DE" sz="900" err="1"/>
              <a:t>help</a:t>
            </a:r>
            <a:r>
              <a:rPr lang="de-DE" sz="900"/>
              <a:t> </a:t>
            </a:r>
            <a:r>
              <a:rPr lang="de-DE" sz="900" err="1"/>
              <a:t>you</a:t>
            </a:r>
            <a:r>
              <a:rPr lang="de-DE" sz="900"/>
              <a:t> </a:t>
            </a:r>
            <a:r>
              <a:rPr lang="de-DE" sz="900" err="1"/>
              <a:t>with</a:t>
            </a:r>
            <a:r>
              <a:rPr lang="de-DE" sz="900"/>
              <a:t> on </a:t>
            </a:r>
            <a:r>
              <a:rPr lang="de-DE" sz="900" err="1"/>
              <a:t>PlanQK</a:t>
            </a:r>
            <a:r>
              <a:rPr lang="de-DE" sz="900"/>
              <a:t>? </a:t>
            </a:r>
          </a:p>
          <a:p>
            <a:endParaRPr lang="de-DE" sz="900"/>
          </a:p>
          <a:p>
            <a:r>
              <a:rPr lang="de-DE" sz="900"/>
              <a:t>"""</a:t>
            </a:r>
          </a:p>
        </p:txBody>
      </p:sp>
    </p:spTree>
    <p:extLst>
      <p:ext uri="{BB962C8B-B14F-4D97-AF65-F5344CB8AC3E}">
        <p14:creationId xmlns:p14="http://schemas.microsoft.com/office/powerpoint/2010/main" val="3779159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9CF125-2C7F-BB0E-3C46-97F01EF57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Begrüßungsprompt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F43F1F2-AB1E-D01D-A21F-67042E765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200"/>
              <a:t>AI-powered Quantum Expert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A7AF6D-CE55-DB55-EE10-F06EFEC4A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2909-EC19-48EF-8290-21E6AAD8A5C6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B05FB33-CC51-A68F-02D2-A9A57338FFF7}"/>
              </a:ext>
            </a:extLst>
          </p:cNvPr>
          <p:cNvSpPr txBox="1"/>
          <p:nvPr/>
        </p:nvSpPr>
        <p:spPr>
          <a:xfrm>
            <a:off x="502023" y="1214793"/>
            <a:ext cx="11187953" cy="318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err="1"/>
              <a:t>initial_greeting</a:t>
            </a:r>
            <a:r>
              <a:rPr lang="de-DE"/>
              <a:t> = </a:t>
            </a:r>
          </a:p>
          <a:p>
            <a:pPr>
              <a:lnSpc>
                <a:spcPct val="150000"/>
              </a:lnSpc>
            </a:pPr>
            <a:r>
              <a:rPr lang="de-DE"/>
              <a:t>	[{"</a:t>
            </a:r>
            <a:r>
              <a:rPr lang="de-DE" err="1"/>
              <a:t>role</a:t>
            </a:r>
            <a:r>
              <a:rPr lang="de-DE"/>
              <a:t>": "</a:t>
            </a:r>
            <a:r>
              <a:rPr lang="de-DE" err="1"/>
              <a:t>assistant</a:t>
            </a:r>
            <a:r>
              <a:rPr lang="de-DE"/>
              <a:t>", "</a:t>
            </a:r>
            <a:r>
              <a:rPr lang="de-DE" err="1"/>
              <a:t>content</a:t>
            </a:r>
            <a:r>
              <a:rPr lang="de-DE"/>
              <a:t>": "Hello and </a:t>
            </a:r>
            <a:r>
              <a:rPr lang="de-DE" err="1"/>
              <a:t>welcome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PlanQK</a:t>
            </a:r>
            <a:r>
              <a:rPr lang="de-DE"/>
              <a:t>! </a:t>
            </a:r>
            <a:r>
              <a:rPr lang="de-DE" err="1"/>
              <a:t>I'm</a:t>
            </a:r>
            <a:r>
              <a:rPr lang="de-DE"/>
              <a:t> </a:t>
            </a:r>
            <a:r>
              <a:rPr lang="de-DE" err="1"/>
              <a:t>your</a:t>
            </a:r>
            <a:r>
              <a:rPr lang="de-DE"/>
              <a:t> virtual </a:t>
            </a:r>
            <a:r>
              <a:rPr lang="de-DE" err="1"/>
              <a:t>assistant</a:t>
            </a:r>
            <a:r>
              <a:rPr lang="de-DE"/>
              <a:t> and </a:t>
            </a:r>
            <a:r>
              <a:rPr lang="de-DE" err="1"/>
              <a:t>here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	</a:t>
            </a:r>
            <a:r>
              <a:rPr lang="de-DE" err="1"/>
              <a:t>help</a:t>
            </a:r>
            <a:r>
              <a:rPr lang="de-DE"/>
              <a:t> </a:t>
            </a:r>
            <a:r>
              <a:rPr lang="de-DE" err="1"/>
              <a:t>you</a:t>
            </a:r>
            <a:r>
              <a:rPr lang="de-DE"/>
              <a:t> </a:t>
            </a:r>
            <a:r>
              <a:rPr lang="de-DE" err="1"/>
              <a:t>with</a:t>
            </a:r>
            <a:r>
              <a:rPr lang="de-DE"/>
              <a:t>:\</a:t>
            </a:r>
            <a:r>
              <a:rPr lang="de-DE" err="1"/>
              <a:t>n</a:t>
            </a:r>
            <a:r>
              <a:rPr lang="de-DE"/>
              <a:t>    </a:t>
            </a:r>
          </a:p>
          <a:p>
            <a:pPr>
              <a:lnSpc>
                <a:spcPct val="150000"/>
              </a:lnSpc>
            </a:pPr>
            <a:r>
              <a:rPr lang="de-DE"/>
              <a:t>	•\</a:t>
            </a:r>
            <a:r>
              <a:rPr lang="de-DE" err="1"/>
              <a:t>tAnswering</a:t>
            </a:r>
            <a:r>
              <a:rPr lang="de-DE"/>
              <a:t>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questions</a:t>
            </a:r>
            <a:r>
              <a:rPr lang="de-DE"/>
              <a:t> </a:t>
            </a:r>
            <a:r>
              <a:rPr lang="de-DE" err="1"/>
              <a:t>about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PlanQK</a:t>
            </a:r>
            <a:r>
              <a:rPr lang="de-DE"/>
              <a:t> </a:t>
            </a:r>
            <a:r>
              <a:rPr lang="de-DE" err="1"/>
              <a:t>platform</a:t>
            </a:r>
            <a:r>
              <a:rPr lang="de-DE"/>
              <a:t>\</a:t>
            </a:r>
            <a:r>
              <a:rPr lang="de-DE" err="1"/>
              <a:t>n</a:t>
            </a:r>
            <a:r>
              <a:rPr lang="de-DE"/>
              <a:t>    </a:t>
            </a:r>
          </a:p>
          <a:p>
            <a:pPr>
              <a:lnSpc>
                <a:spcPct val="150000"/>
              </a:lnSpc>
            </a:pPr>
            <a:r>
              <a:rPr lang="de-DE"/>
              <a:t>	•\</a:t>
            </a:r>
            <a:r>
              <a:rPr lang="de-DE" err="1"/>
              <a:t>tIdentifying</a:t>
            </a:r>
            <a:r>
              <a:rPr lang="de-DE"/>
              <a:t> </a:t>
            </a:r>
            <a:r>
              <a:rPr lang="de-DE" err="1"/>
              <a:t>suitable</a:t>
            </a:r>
            <a:r>
              <a:rPr lang="de-DE"/>
              <a:t> </a:t>
            </a:r>
            <a:r>
              <a:rPr lang="de-DE" err="1"/>
              <a:t>algorithms</a:t>
            </a:r>
            <a:r>
              <a:rPr lang="de-DE"/>
              <a:t> </a:t>
            </a:r>
            <a:r>
              <a:rPr lang="de-DE" err="1"/>
              <a:t>or</a:t>
            </a:r>
            <a:r>
              <a:rPr lang="de-DE"/>
              <a:t> </a:t>
            </a:r>
            <a:r>
              <a:rPr lang="de-DE" err="1"/>
              <a:t>use</a:t>
            </a:r>
            <a:r>
              <a:rPr lang="de-DE"/>
              <a:t> </a:t>
            </a:r>
            <a:r>
              <a:rPr lang="de-DE" err="1"/>
              <a:t>cases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technical</a:t>
            </a:r>
            <a:r>
              <a:rPr lang="de-DE"/>
              <a:t> </a:t>
            </a:r>
            <a:r>
              <a:rPr lang="de-DE" err="1"/>
              <a:t>or</a:t>
            </a:r>
            <a:r>
              <a:rPr lang="de-DE"/>
              <a:t> </a:t>
            </a:r>
            <a:r>
              <a:rPr lang="de-DE" err="1"/>
              <a:t>business</a:t>
            </a:r>
            <a:r>
              <a:rPr lang="de-DE"/>
              <a:t> </a:t>
            </a:r>
            <a:r>
              <a:rPr lang="de-DE" err="1"/>
              <a:t>challenges</a:t>
            </a:r>
            <a:r>
              <a:rPr lang="de-DE"/>
              <a:t>\</a:t>
            </a:r>
            <a:r>
              <a:rPr lang="de-DE" err="1"/>
              <a:t>n</a:t>
            </a:r>
            <a:r>
              <a:rPr lang="de-DE"/>
              <a:t>    </a:t>
            </a:r>
          </a:p>
          <a:p>
            <a:pPr>
              <a:lnSpc>
                <a:spcPct val="150000"/>
              </a:lnSpc>
            </a:pPr>
            <a:r>
              <a:rPr lang="de-DE"/>
              <a:t>	•\</a:t>
            </a:r>
            <a:r>
              <a:rPr lang="de-DE" err="1"/>
              <a:t>tSupporting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implementation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use</a:t>
            </a:r>
            <a:r>
              <a:rPr lang="de-DE"/>
              <a:t> </a:t>
            </a:r>
            <a:r>
              <a:rPr lang="de-DE" err="1"/>
              <a:t>cases</a:t>
            </a:r>
            <a:r>
              <a:rPr lang="de-DE"/>
              <a:t> </a:t>
            </a:r>
            <a:r>
              <a:rPr lang="de-DE" err="1"/>
              <a:t>based</a:t>
            </a:r>
            <a:r>
              <a:rPr lang="de-DE"/>
              <a:t> on </a:t>
            </a:r>
            <a:r>
              <a:rPr lang="de-DE" err="1"/>
              <a:t>your</a:t>
            </a:r>
            <a:r>
              <a:rPr lang="de-DE"/>
              <a:t> </a:t>
            </a:r>
            <a:r>
              <a:rPr lang="de-DE" err="1"/>
              <a:t>specific</a:t>
            </a:r>
            <a:r>
              <a:rPr lang="de-DE"/>
              <a:t> </a:t>
            </a:r>
            <a:r>
              <a:rPr lang="de-DE" err="1"/>
              <a:t>requirements</a:t>
            </a:r>
            <a:r>
              <a:rPr lang="de-DE"/>
              <a:t>\</a:t>
            </a:r>
            <a:r>
              <a:rPr lang="de-DE" err="1"/>
              <a:t>n</a:t>
            </a:r>
            <a:r>
              <a:rPr lang="de-DE"/>
              <a:t>    </a:t>
            </a:r>
          </a:p>
          <a:p>
            <a:pPr>
              <a:lnSpc>
                <a:spcPct val="150000"/>
              </a:lnSpc>
            </a:pPr>
            <a:r>
              <a:rPr lang="de-DE"/>
              <a:t>	</a:t>
            </a:r>
            <a:r>
              <a:rPr lang="de-DE" err="1"/>
              <a:t>How</a:t>
            </a:r>
            <a:r>
              <a:rPr lang="de-DE"/>
              <a:t> </a:t>
            </a:r>
            <a:r>
              <a:rPr lang="de-DE" err="1"/>
              <a:t>may</a:t>
            </a:r>
            <a:r>
              <a:rPr lang="de-DE"/>
              <a:t> I </a:t>
            </a:r>
            <a:r>
              <a:rPr lang="de-DE" err="1"/>
              <a:t>assist</a:t>
            </a:r>
            <a:r>
              <a:rPr lang="de-DE"/>
              <a:t> </a:t>
            </a:r>
            <a:r>
              <a:rPr lang="de-DE" err="1"/>
              <a:t>you</a:t>
            </a:r>
            <a:r>
              <a:rPr lang="de-DE"/>
              <a:t>?\</a:t>
            </a:r>
            <a:r>
              <a:rPr lang="de-DE" err="1"/>
              <a:t>n</a:t>
            </a:r>
            <a:r>
              <a:rPr lang="de-DE"/>
              <a:t>"}]</a:t>
            </a:r>
          </a:p>
          <a:p>
            <a:pPr>
              <a:lnSpc>
                <a:spcPct val="150000"/>
              </a:lnSpc>
            </a:pPr>
            <a:endParaRPr lang="de-DE" sz="900"/>
          </a:p>
        </p:txBody>
      </p:sp>
    </p:spTree>
    <p:extLst>
      <p:ext uri="{BB962C8B-B14F-4D97-AF65-F5344CB8AC3E}">
        <p14:creationId xmlns:p14="http://schemas.microsoft.com/office/powerpoint/2010/main" val="2942625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66F491-7CA3-6BAB-9987-D7A505CF7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Bisherige </a:t>
            </a:r>
            <a:r>
              <a:rPr lang="de-DE" err="1"/>
              <a:t>Learnings</a:t>
            </a:r>
            <a:r>
              <a:rPr lang="de-DE"/>
              <a:t> – Prompt Engineering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5AAF73-CFEC-61C3-6962-292641DB2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200"/>
              <a:t>AI-powered Quantum Expert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EAE443-D06E-B684-D7ED-58F6BB089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2909-EC19-48EF-8290-21E6AAD8A5C6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81B0591-843A-20EA-F618-D3A4E2DEFAE2}"/>
              </a:ext>
            </a:extLst>
          </p:cNvPr>
          <p:cNvSpPr txBox="1"/>
          <p:nvPr/>
        </p:nvSpPr>
        <p:spPr>
          <a:xfrm>
            <a:off x="362339" y="858981"/>
            <a:ext cx="114673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Bisher 3 System Prompts generiert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/>
              <a:t>1x inkl. Interaktionsbeispiel anhand Use Case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/>
              <a:t>1x inkl. Beispieldialog (kurz)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/>
              <a:t>1x inkl. Anleitung zur Lösung der Nutzeranfrage</a:t>
            </a:r>
          </a:p>
          <a:p>
            <a:pPr lvl="1"/>
            <a:r>
              <a:rPr lang="de-DE"/>
              <a:t>(s. </a:t>
            </a:r>
            <a:r>
              <a:rPr lang="de-DE" err="1"/>
              <a:t>Github</a:t>
            </a:r>
            <a:r>
              <a:rPr lang="de-DE"/>
              <a:t> Repo/Meilenstein 4.0/Versionierung)</a:t>
            </a:r>
          </a:p>
          <a:p>
            <a:pPr marL="12700" lvl="1"/>
            <a:endParaRPr lang="de-DE"/>
          </a:p>
          <a:p>
            <a:pPr marL="298450" lvl="1" indent="-285750">
              <a:buFont typeface="Arial" panose="020B0604020202020204" pitchFamily="34" charset="0"/>
              <a:buChar char="•"/>
            </a:pPr>
            <a:r>
              <a:rPr lang="de-DE" err="1"/>
              <a:t>Learnings</a:t>
            </a:r>
            <a:r>
              <a:rPr lang="de-DE"/>
              <a:t>:</a:t>
            </a:r>
          </a:p>
          <a:p>
            <a:pPr marL="755650" lvl="2" indent="-285750">
              <a:buFont typeface="Arial" panose="020B0604020202020204" pitchFamily="34" charset="0"/>
              <a:buChar char="•"/>
            </a:pPr>
            <a:r>
              <a:rPr lang="de-DE"/>
              <a:t>Konkrete Beispiele lenken Antwortfokus zu stark auf die gegebenen Beispiele</a:t>
            </a:r>
          </a:p>
          <a:p>
            <a:pPr marL="755650" lvl="2" indent="-285750">
              <a:buFont typeface="Arial" panose="020B0604020202020204" pitchFamily="34" charset="0"/>
              <a:buChar char="•"/>
            </a:pPr>
            <a:r>
              <a:rPr lang="de-DE"/>
              <a:t>Weiteres LLM nutzen, um erstellten Systemprompt auf Kerninhalte herunterzubrechen </a:t>
            </a:r>
            <a:br>
              <a:rPr lang="de-DE"/>
            </a:br>
            <a:r>
              <a:rPr lang="de-DE">
                <a:sym typeface="Wingdings" pitchFamily="2" charset="2"/>
              </a:rPr>
              <a:t></a:t>
            </a:r>
            <a:r>
              <a:rPr lang="de-DE"/>
              <a:t> Fokus auf das Wesentliche</a:t>
            </a:r>
          </a:p>
          <a:p>
            <a:pPr marL="755650" lvl="2" indent="-285750">
              <a:buFont typeface="Arial" panose="020B0604020202020204" pitchFamily="34" charset="0"/>
              <a:buChar char="•"/>
            </a:pPr>
            <a:r>
              <a:rPr lang="de-DE"/>
              <a:t>…</a:t>
            </a:r>
          </a:p>
          <a:p>
            <a:pPr marL="317500" lvl="1" indent="-304800">
              <a:buFont typeface="Arial" panose="020B0604020202020204" pitchFamily="34" charset="0"/>
              <a:buChar char="•"/>
            </a:pPr>
            <a:endParaRPr lang="de-DE"/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A1BCF922-5A4F-0047-63B7-ED5BBD9CCB77}"/>
              </a:ext>
            </a:extLst>
          </p:cNvPr>
          <p:cNvSpPr/>
          <p:nvPr/>
        </p:nvSpPr>
        <p:spPr>
          <a:xfrm>
            <a:off x="362339" y="4208708"/>
            <a:ext cx="5629670" cy="1933907"/>
          </a:xfrm>
          <a:prstGeom prst="roundRect">
            <a:avLst/>
          </a:prstGeom>
          <a:solidFill>
            <a:srgbClr val="FED11C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>
                <a:solidFill>
                  <a:srgbClr val="7B7A7A"/>
                </a:solidFill>
              </a:rPr>
              <a:t>Anmerkung</a:t>
            </a:r>
            <a:br>
              <a:rPr lang="de-DE">
                <a:solidFill>
                  <a:srgbClr val="7B7A7A"/>
                </a:solidFill>
              </a:rPr>
            </a:br>
            <a:endParaRPr lang="de-DE">
              <a:solidFill>
                <a:srgbClr val="7B7A7A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>
                <a:solidFill>
                  <a:srgbClr val="7B7A7A"/>
                </a:solidFill>
              </a:rPr>
              <a:t>Bisher noch keine fundierte Metrik für den Vergleich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>
                <a:solidFill>
                  <a:srgbClr val="7B7A7A"/>
                </a:solidFill>
              </a:rPr>
              <a:t>„Trial and Error“</a:t>
            </a: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253571C8-2793-D81C-4C34-90E3FFAEA3D1}"/>
              </a:ext>
            </a:extLst>
          </p:cNvPr>
          <p:cNvSpPr/>
          <p:nvPr/>
        </p:nvSpPr>
        <p:spPr>
          <a:xfrm>
            <a:off x="6199993" y="4208708"/>
            <a:ext cx="5629670" cy="1933907"/>
          </a:xfrm>
          <a:prstGeom prst="roundRect">
            <a:avLst/>
          </a:prstGeom>
          <a:solidFill>
            <a:srgbClr val="FED11C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>
                <a:solidFill>
                  <a:srgbClr val="7B7A7A"/>
                </a:solidFill>
              </a:rPr>
              <a:t>Next </a:t>
            </a:r>
            <a:r>
              <a:rPr lang="de-DE" err="1">
                <a:solidFill>
                  <a:srgbClr val="7B7A7A"/>
                </a:solidFill>
              </a:rPr>
              <a:t>Steps</a:t>
            </a:r>
            <a:br>
              <a:rPr lang="de-DE">
                <a:solidFill>
                  <a:srgbClr val="7B7A7A"/>
                </a:solidFill>
              </a:rPr>
            </a:br>
            <a:endParaRPr lang="de-DE">
              <a:solidFill>
                <a:srgbClr val="7B7A7A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>
                <a:solidFill>
                  <a:srgbClr val="7B7A7A"/>
                </a:solidFill>
              </a:rPr>
              <a:t>Implementierung eines Modells für die „sichere“ &amp; automatisierte Validierung  </a:t>
            </a:r>
          </a:p>
        </p:txBody>
      </p:sp>
    </p:spTree>
    <p:extLst>
      <p:ext uri="{BB962C8B-B14F-4D97-AF65-F5344CB8AC3E}">
        <p14:creationId xmlns:p14="http://schemas.microsoft.com/office/powerpoint/2010/main" val="989947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B23291-D8DC-D23E-E7C6-51A3E4E0B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Evaluierungsmethodik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578637C-9654-BFD7-12A1-1F89E72E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200"/>
              <a:t>AI-powered Quantum Expert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A3B4A2D-4D6B-82B1-301F-1A105715B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2909-EC19-48EF-8290-21E6AAD8A5C6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F01062D-0ED4-A670-7BCA-54140A2CEA06}"/>
              </a:ext>
            </a:extLst>
          </p:cNvPr>
          <p:cNvSpPr txBox="1"/>
          <p:nvPr/>
        </p:nvSpPr>
        <p:spPr>
          <a:xfrm>
            <a:off x="362339" y="955963"/>
            <a:ext cx="11467321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436563" algn="l"/>
              </a:tabLst>
            </a:pPr>
            <a:r>
              <a:rPr lang="de-DE" b="1"/>
              <a:t>Prometheus 2 Ansatz: </a:t>
            </a:r>
            <a:br>
              <a:rPr lang="de-DE"/>
            </a:br>
            <a:r>
              <a:rPr lang="de-DE"/>
              <a:t>	</a:t>
            </a:r>
            <a:r>
              <a:rPr lang="de-DE">
                <a:sym typeface="Wingdings" pitchFamily="2" charset="2"/>
              </a:rPr>
              <a:t> Sprachmodell welches trainiert wurde, um andere Sprachmodelle zu evaluieren</a:t>
            </a:r>
            <a:endParaRPr lang="de-DE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/>
              <a:t>Skalen-, Vergleichs- und </a:t>
            </a:r>
            <a:r>
              <a:rPr lang="de-DE" err="1"/>
              <a:t>kriterienbasierte</a:t>
            </a:r>
            <a:r>
              <a:rPr lang="de-DE"/>
              <a:t> Bewertung möglich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/>
              <a:t>Auf </a:t>
            </a:r>
            <a:r>
              <a:rPr lang="de-DE" err="1"/>
              <a:t>Hugging</a:t>
            </a:r>
            <a:r>
              <a:rPr lang="de-DE"/>
              <a:t> Face verfügbar </a:t>
            </a:r>
            <a:r>
              <a:rPr lang="de-DE">
                <a:sym typeface="Wingdings" pitchFamily="2" charset="2"/>
              </a:rPr>
              <a:t> „</a:t>
            </a:r>
            <a:r>
              <a:rPr lang="de-DE" err="1">
                <a:sym typeface="Wingdings" pitchFamily="2" charset="2"/>
              </a:rPr>
              <a:t>Credit</a:t>
            </a:r>
            <a:r>
              <a:rPr lang="de-DE">
                <a:sym typeface="Wingdings" pitchFamily="2" charset="2"/>
              </a:rPr>
              <a:t> Tokens“ für Modellhosting notwendig (Kosten)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1">
                <a:sym typeface="Wingdings" pitchFamily="2" charset="2"/>
              </a:rPr>
              <a:t>Lösung:</a:t>
            </a:r>
            <a:br>
              <a:rPr lang="de-DE">
                <a:sym typeface="Wingdings" pitchFamily="2" charset="2"/>
              </a:rPr>
            </a:br>
            <a:r>
              <a:rPr lang="de-DE">
                <a:sym typeface="Wingdings" pitchFamily="2" charset="2"/>
              </a:rPr>
              <a:t>Codelogik von Prometheus nutzen und mit ChatGPT evaluieren – </a:t>
            </a:r>
            <a:r>
              <a:rPr lang="de-DE" i="1">
                <a:sym typeface="Wingdings" pitchFamily="2" charset="2"/>
              </a:rPr>
              <a:t>mögliches Problem: Modell bewertet sich selbst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1"/>
              <a:t>Aktuelle Herausforderung:</a:t>
            </a:r>
            <a:br>
              <a:rPr lang="de-DE" b="1"/>
            </a:br>
            <a:r>
              <a:rPr lang="de-DE"/>
              <a:t>Implementierung der Datensätze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1"/>
              <a:t>Vorarbeit: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/>
              <a:t>Entwicklung von Fragen für die Evaluierung </a:t>
            </a:r>
            <a:br>
              <a:rPr lang="de-DE"/>
            </a:br>
            <a:r>
              <a:rPr lang="de-DE"/>
              <a:t>(s. Teil </a:t>
            </a:r>
            <a:r>
              <a:rPr lang="de-DE" err="1"/>
              <a:t>Evaluierer</a:t>
            </a:r>
            <a:r>
              <a:rPr lang="de-DE"/>
              <a:t> „Fragen für Evaluierungsprompt)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5082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E2C3DD-3106-137C-56F7-A9B42E08D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2A299C-CDA1-D0B1-8A58-EB24CA2A0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Coder – Tracing Optionen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6692C5C-C7B2-F474-C6A9-3B53A2F85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200"/>
              <a:t>AI-powered Quantum Expert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F16CCC4-8F11-9DBD-9EB0-EBF4E1867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2909-EC19-48EF-8290-21E6AAD8A5C6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5" name="Picture 4" descr="OpenTelemetry SVG and transparent PNG icons | TechIcons">
            <a:extLst>
              <a:ext uri="{FF2B5EF4-FFF2-40B4-BE49-F238E27FC236}">
                <a16:creationId xmlns:a16="http://schemas.microsoft.com/office/drawing/2014/main" id="{53BC03C4-2C58-2E2D-102D-6F63F6CD5B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41" b="725"/>
          <a:stretch>
            <a:fillRect/>
          </a:stretch>
        </p:blipFill>
        <p:spPr>
          <a:xfrm>
            <a:off x="1862023" y="1767042"/>
            <a:ext cx="1469551" cy="1469785"/>
          </a:xfrm>
          <a:prstGeom prst="rect">
            <a:avLst/>
          </a:prstGeom>
        </p:spPr>
      </p:pic>
      <p:pic>
        <p:nvPicPr>
          <p:cNvPr id="7" name="Picture 6" descr="Application Insights | Microsoft Azure Color">
            <a:extLst>
              <a:ext uri="{FF2B5EF4-FFF2-40B4-BE49-F238E27FC236}">
                <a16:creationId xmlns:a16="http://schemas.microsoft.com/office/drawing/2014/main" id="{90492F6C-F490-268F-94FA-069A4878C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937" y="1774663"/>
            <a:ext cx="967686" cy="1454979"/>
          </a:xfrm>
          <a:prstGeom prst="rect">
            <a:avLst/>
          </a:prstGeom>
        </p:spPr>
      </p:pic>
      <p:pic>
        <p:nvPicPr>
          <p:cNvPr id="9" name="Picture 8" descr="Azure Icons, Logos, Symbole – Kostenloser Download PNG, SVG">
            <a:extLst>
              <a:ext uri="{FF2B5EF4-FFF2-40B4-BE49-F238E27FC236}">
                <a16:creationId xmlns:a16="http://schemas.microsoft.com/office/drawing/2014/main" id="{B7534CF9-53AD-8EA6-49FC-914E5DD3E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386" y="1211604"/>
            <a:ext cx="1303131" cy="1270001"/>
          </a:xfrm>
          <a:prstGeom prst="rect">
            <a:avLst/>
          </a:prstGeom>
        </p:spPr>
      </p:pic>
      <p:pic>
        <p:nvPicPr>
          <p:cNvPr id="11" name="Picture 10" descr="GitHub - langfuse/langfuse: 🪢 Open source LLM engineering platform: LLM  Observability, metrics, evals, prompt management, playground, datasets.  Integrates with OpenTelemetry, Langchain, OpenAI SDK, LiteLLM, and more.  🍊YC W23">
            <a:extLst>
              <a:ext uri="{FF2B5EF4-FFF2-40B4-BE49-F238E27FC236}">
                <a16:creationId xmlns:a16="http://schemas.microsoft.com/office/drawing/2014/main" id="{7CFAB978-D6D1-94F0-9BCD-F8A62358AC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3432" y="1223294"/>
            <a:ext cx="2009913" cy="20099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CAFF21-96C5-10EF-C08A-3A865683256B}"/>
              </a:ext>
            </a:extLst>
          </p:cNvPr>
          <p:cNvSpPr txBox="1"/>
          <p:nvPr/>
        </p:nvSpPr>
        <p:spPr>
          <a:xfrm>
            <a:off x="3665293" y="2236712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b="1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CA3676-64B7-9F46-1C1E-3A22F3DF3414}"/>
              </a:ext>
            </a:extLst>
          </p:cNvPr>
          <p:cNvSpPr txBox="1"/>
          <p:nvPr/>
        </p:nvSpPr>
        <p:spPr>
          <a:xfrm>
            <a:off x="4972" y="3434140"/>
            <a:ext cx="7315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err="1"/>
              <a:t>OpenTelemetry</a:t>
            </a:r>
            <a:r>
              <a:rPr lang="en-US" sz="2400"/>
              <a:t> in Azure Application Insights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F889C9-5ABF-4BF8-2C10-F14B09E44D89}"/>
              </a:ext>
            </a:extLst>
          </p:cNvPr>
          <p:cNvSpPr txBox="1"/>
          <p:nvPr/>
        </p:nvSpPr>
        <p:spPr>
          <a:xfrm>
            <a:off x="5774400" y="3434140"/>
            <a:ext cx="7315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err="1"/>
              <a:t>Langfuse</a:t>
            </a:r>
            <a:endParaRPr lang="en-US" err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D927AE-8147-D24D-DD55-B5AEB9502DF0}"/>
              </a:ext>
            </a:extLst>
          </p:cNvPr>
          <p:cNvSpPr txBox="1"/>
          <p:nvPr/>
        </p:nvSpPr>
        <p:spPr>
          <a:xfrm>
            <a:off x="1059504" y="4456813"/>
            <a:ext cx="9546771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Derzeitiger</a:t>
            </a:r>
            <a:r>
              <a:rPr lang="en-US"/>
              <a:t> Stand: </a:t>
            </a:r>
          </a:p>
          <a:p>
            <a:endParaRPr lang="en-US"/>
          </a:p>
          <a:p>
            <a:r>
              <a:rPr lang="en-US"/>
              <a:t>Azure Application Insights </a:t>
            </a:r>
            <a:r>
              <a:rPr lang="en-US" err="1"/>
              <a:t>lassen</a:t>
            </a:r>
            <a:r>
              <a:rPr lang="en-US"/>
              <a:t> </a:t>
            </a:r>
            <a:r>
              <a:rPr lang="en-US" err="1"/>
              <a:t>kein</a:t>
            </a:r>
            <a:r>
              <a:rPr lang="en-US"/>
              <a:t> </a:t>
            </a:r>
            <a:r>
              <a:rPr lang="en-US" err="1"/>
              <a:t>vernünftiges</a:t>
            </a:r>
            <a:r>
              <a:rPr lang="en-US"/>
              <a:t> Debugging </a:t>
            </a:r>
            <a:r>
              <a:rPr lang="en-US" err="1"/>
              <a:t>zu</a:t>
            </a:r>
            <a:r>
              <a:rPr lang="en-US"/>
              <a:t> und </a:t>
            </a:r>
            <a:r>
              <a:rPr lang="en-US" err="1"/>
              <a:t>nehmen</a:t>
            </a:r>
            <a:r>
              <a:rPr lang="en-US"/>
              <a:t> </a:t>
            </a:r>
            <a:r>
              <a:rPr lang="en-US" err="1"/>
              <a:t>nur</a:t>
            </a:r>
            <a:r>
              <a:rPr lang="en-US"/>
              <a:t> </a:t>
            </a:r>
            <a:r>
              <a:rPr lang="en-US" err="1"/>
              <a:t>richtig</a:t>
            </a:r>
            <a:r>
              <a:rPr lang="en-US"/>
              <a:t> </a:t>
            </a:r>
            <a:r>
              <a:rPr lang="en-US" err="1"/>
              <a:t>gesetzte</a:t>
            </a:r>
            <a:r>
              <a:rPr lang="en-US"/>
              <a:t> Tracing Payloads </a:t>
            </a:r>
            <a:r>
              <a:rPr lang="en-US" err="1"/>
              <a:t>über</a:t>
            </a:r>
            <a:r>
              <a:rPr lang="en-US"/>
              <a:t> die </a:t>
            </a:r>
            <a:r>
              <a:rPr lang="en-US" err="1"/>
              <a:t>Schnittstelle</a:t>
            </a:r>
            <a:r>
              <a:rPr lang="en-US"/>
              <a:t> an. Das </a:t>
            </a:r>
            <a:r>
              <a:rPr lang="en-US" err="1"/>
              <a:t>sorgt</a:t>
            </a:r>
            <a:r>
              <a:rPr lang="en-US"/>
              <a:t> </a:t>
            </a:r>
            <a:r>
              <a:rPr lang="en-US" err="1"/>
              <a:t>dafür</a:t>
            </a:r>
            <a:r>
              <a:rPr lang="en-US"/>
              <a:t>, </a:t>
            </a:r>
            <a:r>
              <a:rPr lang="en-US" err="1"/>
              <a:t>dass</a:t>
            </a:r>
            <a:r>
              <a:rPr lang="en-US"/>
              <a:t> </a:t>
            </a:r>
            <a:r>
              <a:rPr lang="en-US" err="1"/>
              <a:t>viele</a:t>
            </a:r>
            <a:r>
              <a:rPr lang="en-US"/>
              <a:t> </a:t>
            </a:r>
            <a:r>
              <a:rPr lang="en-US" err="1"/>
              <a:t>Versuche</a:t>
            </a:r>
            <a:r>
              <a:rPr lang="en-US"/>
              <a:t> </a:t>
            </a:r>
            <a:r>
              <a:rPr lang="en-US" err="1"/>
              <a:t>nötig</a:t>
            </a:r>
            <a:r>
              <a:rPr lang="en-US"/>
              <a:t> </a:t>
            </a:r>
            <a:r>
              <a:rPr lang="en-US" err="1"/>
              <a:t>sind</a:t>
            </a:r>
            <a:r>
              <a:rPr lang="en-US"/>
              <a:t>, </a:t>
            </a:r>
            <a:r>
              <a:rPr lang="en-US" err="1"/>
              <a:t>einen</a:t>
            </a:r>
            <a:r>
              <a:rPr lang="en-US"/>
              <a:t> </a:t>
            </a:r>
            <a:r>
              <a:rPr lang="en-US" err="1"/>
              <a:t>richtigen</a:t>
            </a:r>
            <a:r>
              <a:rPr lang="en-US"/>
              <a:t> Trace an Azure </a:t>
            </a:r>
            <a:r>
              <a:rPr lang="en-US" err="1"/>
              <a:t>zu</a:t>
            </a:r>
            <a:r>
              <a:rPr lang="en-US"/>
              <a:t> </a:t>
            </a:r>
            <a:r>
              <a:rPr lang="en-US" err="1"/>
              <a:t>übermitteln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0141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22F1-27E8-EC78-67CA-0B322C836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Quellenangaben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433280-AE20-798D-A767-64B5540DC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200"/>
              <a:t>AI-</a:t>
            </a:r>
            <a:r>
              <a:rPr lang="de-DE" sz="1200" err="1"/>
              <a:t>powered</a:t>
            </a:r>
            <a:r>
              <a:rPr lang="de-DE" sz="1200"/>
              <a:t> Quantum Expert</a:t>
            </a: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82F48-FBE2-D562-CAD0-D1856415D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2909-EC19-48EF-8290-21E6AAD8A5C6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6" name="Textfeld 4">
            <a:extLst>
              <a:ext uri="{FF2B5EF4-FFF2-40B4-BE49-F238E27FC236}">
                <a16:creationId xmlns:a16="http://schemas.microsoft.com/office/drawing/2014/main" id="{23BB9372-518F-B5DC-363C-7320792E848A}"/>
              </a:ext>
            </a:extLst>
          </p:cNvPr>
          <p:cNvSpPr txBox="1"/>
          <p:nvPr/>
        </p:nvSpPr>
        <p:spPr>
          <a:xfrm>
            <a:off x="362339" y="858981"/>
            <a:ext cx="5752322" cy="535531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Funktionsfähig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/>
              <a:t>Quellenangaben können gemacht werden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/>
              <a:t>Quellenangaben unterscheiden sich voneinander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/>
              <a:t>Quellenangaben sind nicht erfunden</a:t>
            </a:r>
          </a:p>
          <a:p>
            <a:pPr marL="12700" lvl="1"/>
            <a:endParaRPr lang="de-DE"/>
          </a:p>
          <a:p>
            <a:pPr marL="298450" lvl="1" indent="-285750">
              <a:buFont typeface="Arial" panose="020B0604020202020204" pitchFamily="34" charset="0"/>
              <a:buChar char="•"/>
            </a:pPr>
            <a:r>
              <a:rPr lang="de-DE"/>
              <a:t>In Progress</a:t>
            </a:r>
          </a:p>
          <a:p>
            <a:pPr marL="755650" lvl="2" indent="-285750">
              <a:buFont typeface="Arial" panose="020B0604020202020204" pitchFamily="34" charset="0"/>
              <a:buChar char="•"/>
            </a:pPr>
            <a:r>
              <a:rPr lang="de-DE"/>
              <a:t>Anzeige von Quellen für alle Dokumente, da teilweise noch Doc1, Doc2 etc. angezeigt wird</a:t>
            </a:r>
          </a:p>
          <a:p>
            <a:pPr marL="755650" lvl="2" indent="-285750">
              <a:buFont typeface="Arial" panose="020B0604020202020204" pitchFamily="34" charset="0"/>
              <a:buChar char="•"/>
            </a:pPr>
            <a:r>
              <a:rPr lang="de-DE"/>
              <a:t>Das liegt am Chunking und dem damit einhergehenden verlieren der Source-Informationen</a:t>
            </a:r>
          </a:p>
          <a:p>
            <a:pPr marL="755650" lvl="2" indent="-285750">
              <a:buFont typeface="Arial" panose="020B0604020202020204" pitchFamily="34" charset="0"/>
              <a:buChar char="•"/>
            </a:pPr>
            <a:endParaRPr lang="de-DE"/>
          </a:p>
          <a:p>
            <a:pPr marL="298450" lvl="1" indent="-285750">
              <a:buFont typeface="Arial" panose="020B0604020202020204" pitchFamily="34" charset="0"/>
              <a:buChar char="•"/>
            </a:pPr>
            <a:r>
              <a:rPr lang="de-DE"/>
              <a:t>Lösungsansatz</a:t>
            </a:r>
          </a:p>
          <a:p>
            <a:pPr marL="755650" lvl="2" indent="-285750">
              <a:buFont typeface="Arial" panose="020B0604020202020204" pitchFamily="34" charset="0"/>
              <a:buChar char="•"/>
            </a:pPr>
            <a:r>
              <a:rPr lang="de-DE"/>
              <a:t>Quelle aus "</a:t>
            </a:r>
            <a:r>
              <a:rPr lang="de-DE" err="1"/>
              <a:t>url</a:t>
            </a:r>
            <a:r>
              <a:rPr lang="de-DE"/>
              <a:t>" mitgeben, da diese nicht vektorisiert sein muss und vorhanden ist im Index</a:t>
            </a:r>
          </a:p>
          <a:p>
            <a:pPr marL="755650" lvl="2" indent="-285750">
              <a:buFont typeface="Arial" panose="020B0604020202020204" pitchFamily="34" charset="0"/>
              <a:buChar char="•"/>
            </a:pPr>
            <a:endParaRPr lang="de-DE"/>
          </a:p>
          <a:p>
            <a:pPr marL="317500" lvl="1" indent="-304800">
              <a:buFont typeface="Arial" panose="020B0604020202020204" pitchFamily="34" charset="0"/>
              <a:buChar char="•"/>
            </a:pPr>
            <a:endParaRPr lang="de-DE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42BFD54-5FF6-46AE-42FA-259B308A0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192" y="978876"/>
            <a:ext cx="5931877" cy="534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897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FBBCC18-86DF-1046-B5B8-16CBFAF31E5C}">
  <we:reference id="wa200003964" version="1.0.0.0" store="de-DE" storeType="OMEX"/>
  <we:alternateReferences>
    <we:reference id="wa200003964" version="1.0.0.0" store="wa200003964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BCF731E1663974D92022F8E43001B87" ma:contentTypeVersion="11" ma:contentTypeDescription="Ein neues Dokument erstellen." ma:contentTypeScope="" ma:versionID="1b5978d9707d5908fcbbcb2c15a3235f">
  <xsd:schema xmlns:xsd="http://www.w3.org/2001/XMLSchema" xmlns:xs="http://www.w3.org/2001/XMLSchema" xmlns:p="http://schemas.microsoft.com/office/2006/metadata/properties" xmlns:ns2="b1e039f1-2e54-4fee-9963-632c30d57e5e" xmlns:ns3="b8248464-6923-4309-886e-eb9aa9140c69" targetNamespace="http://schemas.microsoft.com/office/2006/metadata/properties" ma:root="true" ma:fieldsID="2a21d23047d15014bfda081c37e054d2" ns2:_="" ns3:_="">
    <xsd:import namespace="b1e039f1-2e54-4fee-9963-632c30d57e5e"/>
    <xsd:import namespace="b8248464-6923-4309-886e-eb9aa9140c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039f1-2e54-4fee-9963-632c30d57e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Bildmarkierungen" ma:readOnly="false" ma:fieldId="{5cf76f15-5ced-4ddc-b409-7134ff3c332f}" ma:taxonomyMulti="true" ma:sspId="c6159e26-e387-4955-8c38-302e604e49c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248464-6923-4309-886e-eb9aa9140c6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1a290407-9199-4b36-9d9e-73d559672ea6}" ma:internalName="TaxCatchAll" ma:showField="CatchAllData" ma:web="b8248464-6923-4309-886e-eb9aa9140c6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8248464-6923-4309-886e-eb9aa9140c69" xsi:nil="true"/>
    <lcf76f155ced4ddcb4097134ff3c332f xmlns="b1e039f1-2e54-4fee-9963-632c30d57e5e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55BF03E-6D5C-4793-8ED3-0C61A7FC971A}">
  <ds:schemaRefs>
    <ds:schemaRef ds:uri="b1e039f1-2e54-4fee-9963-632c30d57e5e"/>
    <ds:schemaRef ds:uri="b8248464-6923-4309-886e-eb9aa9140c6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BAE81B1-3AF4-4DB3-9255-6709CBCAA9CF}">
  <ds:schemaRefs>
    <ds:schemaRef ds:uri="b1e039f1-2e54-4fee-9963-632c30d57e5e"/>
    <ds:schemaRef ds:uri="b8248464-6923-4309-886e-eb9aa9140c6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E2A6EB4-8606-4161-9500-B5FCC5341EF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22</Slides>
  <Notes>4</Notes>
  <HiddenSlides>6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</vt:lpstr>
      <vt:lpstr>DBE AI-powered Quantum Expert</vt:lpstr>
      <vt:lpstr>Agenda</vt:lpstr>
      <vt:lpstr>PowerPoint Presentation</vt:lpstr>
      <vt:lpstr>Aktueller Stand – System Prompt</vt:lpstr>
      <vt:lpstr>Begrüßungsprompt</vt:lpstr>
      <vt:lpstr>Bisherige Learnings – Prompt Engineering</vt:lpstr>
      <vt:lpstr>Evaluierungsmethodik</vt:lpstr>
      <vt:lpstr>Coder – Tracing Optionen</vt:lpstr>
      <vt:lpstr>Quellenangaben</vt:lpstr>
      <vt:lpstr>Personaabfrage</vt:lpstr>
      <vt:lpstr>Fragen für Evaluierungsprompt</vt:lpstr>
      <vt:lpstr>Fragen für Evaluierungsprompt</vt:lpstr>
      <vt:lpstr>PowerPoint Presentation</vt:lpstr>
      <vt:lpstr>Automatische Evaluierung via LLM</vt:lpstr>
      <vt:lpstr>PowerPoint Presentation</vt:lpstr>
      <vt:lpstr>Weiteres Vorgehen + Diskussion </vt:lpstr>
      <vt:lpstr>Weiteres Vorgehen </vt:lpstr>
      <vt:lpstr>Farben</vt:lpstr>
      <vt:lpstr>Interview – Herangehensweise und Umsetzung</vt:lpstr>
      <vt:lpstr>Interview  - Zusammenfassung</vt:lpstr>
      <vt:lpstr>Interview  - Ableitungen</vt:lpstr>
      <vt:lpstr>Interview  - Weiteres Vorgehen Customer Journey/Google Forms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DBE AI-powered Quantum Expert</dc:title>
  <dc:creator>Kunik, Lars</dc:creator>
  <cp:revision>1</cp:revision>
  <dcterms:created xsi:type="dcterms:W3CDTF">2024-10-30T18:34:24Z</dcterms:created>
  <dcterms:modified xsi:type="dcterms:W3CDTF">2025-06-16T13:58:41Z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0x010100CBCF731E1663974D92022F8E43001B87</vt:lpwstr>
  </property>
  <property fmtid="{D5CDD505-2E9C-101B-9397-08002B2CF9AE}" pid="3" name="MediaServiceImageTags">
    <vt:lpwstr/>
  </property>
</Properties>
</file>