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4"/>
  </p:sldMasterIdLst>
  <p:notesMasterIdLst>
    <p:notesMasterId r:id="rId21"/>
  </p:notesMasterIdLst>
  <p:sldIdLst>
    <p:sldId id="257" r:id="rId5"/>
    <p:sldId id="306" r:id="rId6"/>
    <p:sldId id="307" r:id="rId7"/>
    <p:sldId id="308" r:id="rId8"/>
    <p:sldId id="309" r:id="rId9"/>
    <p:sldId id="310" r:id="rId10"/>
    <p:sldId id="317" r:id="rId11"/>
    <p:sldId id="318" r:id="rId12"/>
    <p:sldId id="313" r:id="rId13"/>
    <p:sldId id="316" r:id="rId14"/>
    <p:sldId id="312" r:id="rId15"/>
    <p:sldId id="314" r:id="rId16"/>
    <p:sldId id="319" r:id="rId17"/>
    <p:sldId id="320" r:id="rId18"/>
    <p:sldId id="323" r:id="rId19"/>
    <p:sldId id="305"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342ADD12-DE9C-8441-AA87-F26EB3497443}">
          <p14:sldIdLst>
            <p14:sldId id="257"/>
            <p14:sldId id="306"/>
            <p14:sldId id="307"/>
            <p14:sldId id="308"/>
            <p14:sldId id="309"/>
            <p14:sldId id="310"/>
            <p14:sldId id="317"/>
            <p14:sldId id="318"/>
            <p14:sldId id="313"/>
            <p14:sldId id="316"/>
            <p14:sldId id="312"/>
            <p14:sldId id="314"/>
            <p14:sldId id="319"/>
            <p14:sldId id="320"/>
            <p14:sldId id="323"/>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7A7A"/>
    <a:srgbClr val="FECC02"/>
    <a:srgbClr val="676666"/>
    <a:srgbClr val="FECC00"/>
    <a:srgbClr val="858585"/>
    <a:srgbClr val="000000"/>
    <a:srgbClr val="FFFFFF"/>
    <a:srgbClr val="656464"/>
    <a:srgbClr val="7030A0"/>
    <a:srgbClr val="0171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F6009D-338B-5A4A-9AA4-31679028B892}" v="159" dt="2025-02-06T15:58:43.38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46"/>
    <p:restoredTop sz="88844"/>
  </p:normalViewPr>
  <p:slideViewPr>
    <p:cSldViewPr snapToGrid="0">
      <p:cViewPr varScale="1">
        <p:scale>
          <a:sx n="131" d="100"/>
          <a:sy n="131" d="100"/>
        </p:scale>
        <p:origin x="18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un, Glen" userId="15f4bf44-f62f-4b95-be37-16385bc8444b" providerId="ADAL" clId="{F1F6009D-338B-5A4A-9AA4-31679028B892}"/>
    <pc:docChg chg="undo custSel addSld delSld modSld sldOrd modMainMaster modSection">
      <pc:chgData name="Braun, Glen" userId="15f4bf44-f62f-4b95-be37-16385bc8444b" providerId="ADAL" clId="{F1F6009D-338B-5A4A-9AA4-31679028B892}" dt="2025-02-06T15:58:43.380" v="1840" actId="207"/>
      <pc:docMkLst>
        <pc:docMk/>
      </pc:docMkLst>
      <pc:sldChg chg="addSp delSp modSp mod">
        <pc:chgData name="Braun, Glen" userId="15f4bf44-f62f-4b95-be37-16385bc8444b" providerId="ADAL" clId="{F1F6009D-338B-5A4A-9AA4-31679028B892}" dt="2025-02-05T10:33:51.326" v="1839" actId="207"/>
        <pc:sldMkLst>
          <pc:docMk/>
          <pc:sldMk cId="3971378090" sldId="257"/>
        </pc:sldMkLst>
        <pc:spChg chg="mod">
          <ac:chgData name="Braun, Glen" userId="15f4bf44-f62f-4b95-be37-16385bc8444b" providerId="ADAL" clId="{F1F6009D-338B-5A4A-9AA4-31679028B892}" dt="2025-02-05T10:33:51.326" v="1839" actId="207"/>
          <ac:spMkLst>
            <pc:docMk/>
            <pc:sldMk cId="3971378090" sldId="257"/>
            <ac:spMk id="6" creationId="{46F27E94-6A4D-4724-ABD5-6E3B99A1B1F4}"/>
          </ac:spMkLst>
        </pc:spChg>
      </pc:sldChg>
      <pc:sldChg chg="addSp delSp modSp del mod">
        <pc:chgData name="Braun, Glen" userId="15f4bf44-f62f-4b95-be37-16385bc8444b" providerId="ADAL" clId="{F1F6009D-338B-5A4A-9AA4-31679028B892}" dt="2025-01-31T13:04:22.383" v="39" actId="2696"/>
        <pc:sldMkLst>
          <pc:docMk/>
          <pc:sldMk cId="2017886069" sldId="294"/>
        </pc:sldMkLst>
      </pc:sldChg>
      <pc:sldChg chg="addSp modSp new mod ord">
        <pc:chgData name="Braun, Glen" userId="15f4bf44-f62f-4b95-be37-16385bc8444b" providerId="ADAL" clId="{F1F6009D-338B-5A4A-9AA4-31679028B892}" dt="2025-02-05T10:11:04.379" v="1562" actId="13926"/>
        <pc:sldMkLst>
          <pc:docMk/>
          <pc:sldMk cId="3792848359" sldId="306"/>
        </pc:sldMkLst>
        <pc:spChg chg="mod">
          <ac:chgData name="Braun, Glen" userId="15f4bf44-f62f-4b95-be37-16385bc8444b" providerId="ADAL" clId="{F1F6009D-338B-5A4A-9AA4-31679028B892}" dt="2025-01-31T13:03:59.959" v="37" actId="20577"/>
          <ac:spMkLst>
            <pc:docMk/>
            <pc:sldMk cId="3792848359" sldId="306"/>
            <ac:spMk id="2" creationId="{8B63256D-51B7-C6D5-E94D-4DBF5577A84A}"/>
          </ac:spMkLst>
        </pc:spChg>
        <pc:spChg chg="mod">
          <ac:chgData name="Braun, Glen" userId="15f4bf44-f62f-4b95-be37-16385bc8444b" providerId="ADAL" clId="{F1F6009D-338B-5A4A-9AA4-31679028B892}" dt="2025-01-31T13:07:09.802" v="111" actId="20577"/>
          <ac:spMkLst>
            <pc:docMk/>
            <pc:sldMk cId="3792848359" sldId="306"/>
            <ac:spMk id="8" creationId="{3C9B6CFF-157D-DBA9-2616-D793B1E682B6}"/>
          </ac:spMkLst>
        </pc:spChg>
        <pc:spChg chg="mod">
          <ac:chgData name="Braun, Glen" userId="15f4bf44-f62f-4b95-be37-16385bc8444b" providerId="ADAL" clId="{F1F6009D-338B-5A4A-9AA4-31679028B892}" dt="2025-02-03T17:12:49.815" v="1445" actId="20577"/>
          <ac:spMkLst>
            <pc:docMk/>
            <pc:sldMk cId="3792848359" sldId="306"/>
            <ac:spMk id="11" creationId="{8B77F417-065A-A4E8-14CC-A5E36102144A}"/>
          </ac:spMkLst>
        </pc:spChg>
        <pc:spChg chg="mod">
          <ac:chgData name="Braun, Glen" userId="15f4bf44-f62f-4b95-be37-16385bc8444b" providerId="ADAL" clId="{F1F6009D-338B-5A4A-9AA4-31679028B892}" dt="2025-02-05T10:10:35.214" v="1534" actId="20577"/>
          <ac:spMkLst>
            <pc:docMk/>
            <pc:sldMk cId="3792848359" sldId="306"/>
            <ac:spMk id="14" creationId="{098460C7-A4AC-EE8E-33A5-6DA41464DB85}"/>
          </ac:spMkLst>
        </pc:spChg>
        <pc:spChg chg="mod">
          <ac:chgData name="Braun, Glen" userId="15f4bf44-f62f-4b95-be37-16385bc8444b" providerId="ADAL" clId="{F1F6009D-338B-5A4A-9AA4-31679028B892}" dt="2025-02-05T10:11:04.379" v="1562" actId="13926"/>
          <ac:spMkLst>
            <pc:docMk/>
            <pc:sldMk cId="3792848359" sldId="306"/>
            <ac:spMk id="17" creationId="{072A4D9C-32F4-83EE-9F2B-581988D0108B}"/>
          </ac:spMkLst>
        </pc:spChg>
        <pc:grpChg chg="add mod">
          <ac:chgData name="Braun, Glen" userId="15f4bf44-f62f-4b95-be37-16385bc8444b" providerId="ADAL" clId="{F1F6009D-338B-5A4A-9AA4-31679028B892}" dt="2025-01-31T13:04:16.028" v="38"/>
          <ac:grpSpMkLst>
            <pc:docMk/>
            <pc:sldMk cId="3792848359" sldId="306"/>
            <ac:grpSpMk id="9" creationId="{5CF85571-D8C2-9E20-B920-35C4810DD759}"/>
          </ac:grpSpMkLst>
        </pc:grpChg>
        <pc:picChg chg="add mod">
          <ac:chgData name="Braun, Glen" userId="15f4bf44-f62f-4b95-be37-16385bc8444b" providerId="ADAL" clId="{F1F6009D-338B-5A4A-9AA4-31679028B892}" dt="2025-01-31T13:04:16.028" v="38"/>
          <ac:picMkLst>
            <pc:docMk/>
            <pc:sldMk cId="3792848359" sldId="306"/>
            <ac:picMk id="5" creationId="{7CF3D5A7-DC5A-0DC2-A791-545AFB3E4D05}"/>
          </ac:picMkLst>
        </pc:picChg>
        <pc:picChg chg="mod">
          <ac:chgData name="Braun, Glen" userId="15f4bf44-f62f-4b95-be37-16385bc8444b" providerId="ADAL" clId="{F1F6009D-338B-5A4A-9AA4-31679028B892}" dt="2025-01-31T13:04:16.028" v="38"/>
          <ac:picMkLst>
            <pc:docMk/>
            <pc:sldMk cId="3792848359" sldId="306"/>
            <ac:picMk id="7" creationId="{01D2AC86-E945-5128-D9CC-702A5802B01B}"/>
          </ac:picMkLst>
        </pc:picChg>
        <pc:picChg chg="mod">
          <ac:chgData name="Braun, Glen" userId="15f4bf44-f62f-4b95-be37-16385bc8444b" providerId="ADAL" clId="{F1F6009D-338B-5A4A-9AA4-31679028B892}" dt="2025-01-31T13:04:16.028" v="38"/>
          <ac:picMkLst>
            <pc:docMk/>
            <pc:sldMk cId="3792848359" sldId="306"/>
            <ac:picMk id="10" creationId="{38AFC0B5-6D21-7A62-0B22-0C2D9D820C64}"/>
          </ac:picMkLst>
        </pc:picChg>
        <pc:picChg chg="mod">
          <ac:chgData name="Braun, Glen" userId="15f4bf44-f62f-4b95-be37-16385bc8444b" providerId="ADAL" clId="{F1F6009D-338B-5A4A-9AA4-31679028B892}" dt="2025-01-31T13:04:16.028" v="38"/>
          <ac:picMkLst>
            <pc:docMk/>
            <pc:sldMk cId="3792848359" sldId="306"/>
            <ac:picMk id="13" creationId="{B2BDDF07-1549-2C79-5DFE-4DAAD644FF11}"/>
          </ac:picMkLst>
        </pc:picChg>
        <pc:picChg chg="mod">
          <ac:chgData name="Braun, Glen" userId="15f4bf44-f62f-4b95-be37-16385bc8444b" providerId="ADAL" clId="{F1F6009D-338B-5A4A-9AA4-31679028B892}" dt="2025-01-31T13:04:16.028" v="38"/>
          <ac:picMkLst>
            <pc:docMk/>
            <pc:sldMk cId="3792848359" sldId="306"/>
            <ac:picMk id="16" creationId="{CD710A81-4C53-7C9D-B243-4EE4EAE65F25}"/>
          </ac:picMkLst>
        </pc:picChg>
      </pc:sldChg>
      <pc:sldChg chg="new del">
        <pc:chgData name="Braun, Glen" userId="15f4bf44-f62f-4b95-be37-16385bc8444b" providerId="ADAL" clId="{F1F6009D-338B-5A4A-9AA4-31679028B892}" dt="2025-01-31T13:00:05.879" v="18" actId="2696"/>
        <pc:sldMkLst>
          <pc:docMk/>
          <pc:sldMk cId="4050369795" sldId="306"/>
        </pc:sldMkLst>
      </pc:sldChg>
      <pc:sldChg chg="addSp delSp modSp new mod">
        <pc:chgData name="Braun, Glen" userId="15f4bf44-f62f-4b95-be37-16385bc8444b" providerId="ADAL" clId="{F1F6009D-338B-5A4A-9AA4-31679028B892}" dt="2025-01-31T13:06:52.226" v="90" actId="478"/>
        <pc:sldMkLst>
          <pc:docMk/>
          <pc:sldMk cId="1739529859" sldId="307"/>
        </pc:sldMkLst>
        <pc:spChg chg="add mod">
          <ac:chgData name="Braun, Glen" userId="15f4bf44-f62f-4b95-be37-16385bc8444b" providerId="ADAL" clId="{F1F6009D-338B-5A4A-9AA4-31679028B892}" dt="2025-01-31T13:06:49.130" v="89" actId="207"/>
          <ac:spMkLst>
            <pc:docMk/>
            <pc:sldMk cId="1739529859" sldId="307"/>
            <ac:spMk id="5" creationId="{EDDCAC3B-9295-B1F0-1528-1C4BD0AD9BD5}"/>
          </ac:spMkLst>
        </pc:spChg>
      </pc:sldChg>
      <pc:sldChg chg="addSp delSp modSp new mod">
        <pc:chgData name="Braun, Glen" userId="15f4bf44-f62f-4b95-be37-16385bc8444b" providerId="ADAL" clId="{F1F6009D-338B-5A4A-9AA4-31679028B892}" dt="2025-02-03T12:51:49.932" v="1424"/>
        <pc:sldMkLst>
          <pc:docMk/>
          <pc:sldMk cId="124887264" sldId="308"/>
        </pc:sldMkLst>
        <pc:spChg chg="mod">
          <ac:chgData name="Braun, Glen" userId="15f4bf44-f62f-4b95-be37-16385bc8444b" providerId="ADAL" clId="{F1F6009D-338B-5A4A-9AA4-31679028B892}" dt="2025-01-31T15:01:10.274" v="569" actId="20577"/>
          <ac:spMkLst>
            <pc:docMk/>
            <pc:sldMk cId="124887264" sldId="308"/>
            <ac:spMk id="2" creationId="{A28B56AE-8C07-08DD-4ADE-73D40F8F067E}"/>
          </ac:spMkLst>
        </pc:spChg>
        <pc:spChg chg="add mod">
          <ac:chgData name="Braun, Glen" userId="15f4bf44-f62f-4b95-be37-16385bc8444b" providerId="ADAL" clId="{F1F6009D-338B-5A4A-9AA4-31679028B892}" dt="2025-01-31T15:34:14.272" v="661"/>
          <ac:spMkLst>
            <pc:docMk/>
            <pc:sldMk cId="124887264" sldId="308"/>
            <ac:spMk id="10" creationId="{CF5E0541-FA92-5E51-3190-F41BE014D335}"/>
          </ac:spMkLst>
        </pc:spChg>
        <pc:graphicFrameChg chg="add del mod modGraphic">
          <ac:chgData name="Braun, Glen" userId="15f4bf44-f62f-4b95-be37-16385bc8444b" providerId="ADAL" clId="{F1F6009D-338B-5A4A-9AA4-31679028B892}" dt="2025-02-03T12:51:49.932" v="1424"/>
          <ac:graphicFrameMkLst>
            <pc:docMk/>
            <pc:sldMk cId="124887264" sldId="308"/>
            <ac:graphicFrameMk id="6" creationId="{C5A0D0B7-CB77-7B84-5522-8E80C2DB9347}"/>
          </ac:graphicFrameMkLst>
        </pc:graphicFrameChg>
      </pc:sldChg>
      <pc:sldChg chg="new del">
        <pc:chgData name="Braun, Glen" userId="15f4bf44-f62f-4b95-be37-16385bc8444b" providerId="ADAL" clId="{F1F6009D-338B-5A4A-9AA4-31679028B892}" dt="2025-01-31T13:05:00.760" v="42" actId="2696"/>
        <pc:sldMkLst>
          <pc:docMk/>
          <pc:sldMk cId="3899295866" sldId="308"/>
        </pc:sldMkLst>
      </pc:sldChg>
      <pc:sldChg chg="addSp delSp modSp add mod">
        <pc:chgData name="Braun, Glen" userId="15f4bf44-f62f-4b95-be37-16385bc8444b" providerId="ADAL" clId="{F1F6009D-338B-5A4A-9AA4-31679028B892}" dt="2025-02-03T12:51:39.147" v="1422"/>
        <pc:sldMkLst>
          <pc:docMk/>
          <pc:sldMk cId="1893770426" sldId="309"/>
        </pc:sldMkLst>
        <pc:spChg chg="add mod">
          <ac:chgData name="Braun, Glen" userId="15f4bf44-f62f-4b95-be37-16385bc8444b" providerId="ADAL" clId="{F1F6009D-338B-5A4A-9AA4-31679028B892}" dt="2025-01-31T15:34:11.660" v="660" actId="1076"/>
          <ac:spMkLst>
            <pc:docMk/>
            <pc:sldMk cId="1893770426" sldId="309"/>
            <ac:spMk id="5" creationId="{98DE35D4-9821-C417-1261-3E61DAD65318}"/>
          </ac:spMkLst>
        </pc:spChg>
        <pc:graphicFrameChg chg="mod modGraphic">
          <ac:chgData name="Braun, Glen" userId="15f4bf44-f62f-4b95-be37-16385bc8444b" providerId="ADAL" clId="{F1F6009D-338B-5A4A-9AA4-31679028B892}" dt="2025-02-03T12:51:39.147" v="1422"/>
          <ac:graphicFrameMkLst>
            <pc:docMk/>
            <pc:sldMk cId="1893770426" sldId="309"/>
            <ac:graphicFrameMk id="6" creationId="{711B9E34-A165-0E2C-B2E1-CF3EDA9476AE}"/>
          </ac:graphicFrameMkLst>
        </pc:graphicFrameChg>
      </pc:sldChg>
      <pc:sldChg chg="modSp new mod">
        <pc:chgData name="Braun, Glen" userId="15f4bf44-f62f-4b95-be37-16385bc8444b" providerId="ADAL" clId="{F1F6009D-338B-5A4A-9AA4-31679028B892}" dt="2025-02-03T10:42:21.594" v="709"/>
        <pc:sldMkLst>
          <pc:docMk/>
          <pc:sldMk cId="4231740654" sldId="310"/>
        </pc:sldMkLst>
        <pc:spChg chg="mod">
          <ac:chgData name="Braun, Glen" userId="15f4bf44-f62f-4b95-be37-16385bc8444b" providerId="ADAL" clId="{F1F6009D-338B-5A4A-9AA4-31679028B892}" dt="2025-02-03T10:42:21.594" v="709"/>
          <ac:spMkLst>
            <pc:docMk/>
            <pc:sldMk cId="4231740654" sldId="310"/>
            <ac:spMk id="2" creationId="{DC0312B2-7924-A12B-96C8-8B86ADDDDB8E}"/>
          </ac:spMkLst>
        </pc:spChg>
      </pc:sldChg>
      <pc:sldChg chg="modSp mod">
        <pc:chgData name="Braun, Glen" userId="15f4bf44-f62f-4b95-be37-16385bc8444b" providerId="ADAL" clId="{F1F6009D-338B-5A4A-9AA4-31679028B892}" dt="2025-02-03T18:11:37.792" v="1479" actId="20577"/>
        <pc:sldMkLst>
          <pc:docMk/>
          <pc:sldMk cId="1850091468" sldId="312"/>
        </pc:sldMkLst>
        <pc:spChg chg="mod">
          <ac:chgData name="Braun, Glen" userId="15f4bf44-f62f-4b95-be37-16385bc8444b" providerId="ADAL" clId="{F1F6009D-338B-5A4A-9AA4-31679028B892}" dt="2025-02-03T18:11:37.792" v="1479" actId="20577"/>
          <ac:spMkLst>
            <pc:docMk/>
            <pc:sldMk cId="1850091468" sldId="312"/>
            <ac:spMk id="8" creationId="{46599980-B970-5E0E-B35F-5FFA16529681}"/>
          </ac:spMkLst>
        </pc:spChg>
      </pc:sldChg>
      <pc:sldChg chg="modSp mod">
        <pc:chgData name="Braun, Glen" userId="15f4bf44-f62f-4b95-be37-16385bc8444b" providerId="ADAL" clId="{F1F6009D-338B-5A4A-9AA4-31679028B892}" dt="2025-02-03T10:42:24.018" v="710"/>
        <pc:sldMkLst>
          <pc:docMk/>
          <pc:sldMk cId="2869449458" sldId="317"/>
        </pc:sldMkLst>
        <pc:spChg chg="mod">
          <ac:chgData name="Braun, Glen" userId="15f4bf44-f62f-4b95-be37-16385bc8444b" providerId="ADAL" clId="{F1F6009D-338B-5A4A-9AA4-31679028B892}" dt="2025-02-03T10:42:24.018" v="710"/>
          <ac:spMkLst>
            <pc:docMk/>
            <pc:sldMk cId="2869449458" sldId="317"/>
            <ac:spMk id="2" creationId="{A0B8F33D-7769-02D3-6FDA-A48A75CC08DB}"/>
          </ac:spMkLst>
        </pc:spChg>
      </pc:sldChg>
      <pc:sldChg chg="addSp delSp modSp new mod modNotesTx">
        <pc:chgData name="Braun, Glen" userId="15f4bf44-f62f-4b95-be37-16385bc8444b" providerId="ADAL" clId="{F1F6009D-338B-5A4A-9AA4-31679028B892}" dt="2025-02-06T15:58:43.380" v="1840" actId="207"/>
        <pc:sldMkLst>
          <pc:docMk/>
          <pc:sldMk cId="783513607" sldId="318"/>
        </pc:sldMkLst>
        <pc:spChg chg="mod">
          <ac:chgData name="Braun, Glen" userId="15f4bf44-f62f-4b95-be37-16385bc8444b" providerId="ADAL" clId="{F1F6009D-338B-5A4A-9AA4-31679028B892}" dt="2025-02-05T10:13:47.280" v="1584" actId="13926"/>
          <ac:spMkLst>
            <pc:docMk/>
            <pc:sldMk cId="783513607" sldId="318"/>
            <ac:spMk id="2" creationId="{702B08FB-DB84-5AB7-8646-2C6947A91D58}"/>
          </ac:spMkLst>
        </pc:spChg>
        <pc:spChg chg="mod">
          <ac:chgData name="Braun, Glen" userId="15f4bf44-f62f-4b95-be37-16385bc8444b" providerId="ADAL" clId="{F1F6009D-338B-5A4A-9AA4-31679028B892}" dt="2025-02-05T10:12:48.979" v="1572" actId="207"/>
          <ac:spMkLst>
            <pc:docMk/>
            <pc:sldMk cId="783513607" sldId="318"/>
            <ac:spMk id="3" creationId="{048E4B12-8C34-8A91-D108-DA407E22BA1E}"/>
          </ac:spMkLst>
        </pc:spChg>
        <pc:spChg chg="mod">
          <ac:chgData name="Braun, Glen" userId="15f4bf44-f62f-4b95-be37-16385bc8444b" providerId="ADAL" clId="{F1F6009D-338B-5A4A-9AA4-31679028B892}" dt="2025-02-05T10:12:48.979" v="1572" actId="207"/>
          <ac:spMkLst>
            <pc:docMk/>
            <pc:sldMk cId="783513607" sldId="318"/>
            <ac:spMk id="4" creationId="{10E541AD-435B-5600-1087-342A818DB8F7}"/>
          </ac:spMkLst>
        </pc:spChg>
        <pc:spChg chg="add del mod">
          <ac:chgData name="Braun, Glen" userId="15f4bf44-f62f-4b95-be37-16385bc8444b" providerId="ADAL" clId="{F1F6009D-338B-5A4A-9AA4-31679028B892}" dt="2025-02-05T10:12:00.103" v="1563" actId="12084"/>
          <ac:spMkLst>
            <pc:docMk/>
            <pc:sldMk cId="783513607" sldId="318"/>
            <ac:spMk id="8" creationId="{FFFE5A84-B0F7-6F84-5F74-70929DE4A1F9}"/>
          </ac:spMkLst>
        </pc:spChg>
        <pc:spChg chg="add mod">
          <ac:chgData name="Braun, Glen" userId="15f4bf44-f62f-4b95-be37-16385bc8444b" providerId="ADAL" clId="{F1F6009D-338B-5A4A-9AA4-31679028B892}" dt="2025-02-05T10:19:33.026" v="1639" actId="1076"/>
          <ac:spMkLst>
            <pc:docMk/>
            <pc:sldMk cId="783513607" sldId="318"/>
            <ac:spMk id="9" creationId="{642AAEC4-D2D6-309C-0BDE-E68EA45F8842}"/>
          </ac:spMkLst>
        </pc:spChg>
        <pc:spChg chg="add del mod">
          <ac:chgData name="Braun, Glen" userId="15f4bf44-f62f-4b95-be37-16385bc8444b" providerId="ADAL" clId="{F1F6009D-338B-5A4A-9AA4-31679028B892}" dt="2025-02-05T10:18:11.363" v="1614" actId="11529"/>
          <ac:spMkLst>
            <pc:docMk/>
            <pc:sldMk cId="783513607" sldId="318"/>
            <ac:spMk id="11" creationId="{B632CCA7-C6B1-CB2E-5838-957357BD5BFA}"/>
          </ac:spMkLst>
        </pc:spChg>
        <pc:graphicFrameChg chg="add mod">
          <ac:chgData name="Braun, Glen" userId="15f4bf44-f62f-4b95-be37-16385bc8444b" providerId="ADAL" clId="{F1F6009D-338B-5A4A-9AA4-31679028B892}" dt="2025-02-06T15:58:43.380" v="1840" actId="207"/>
          <ac:graphicFrameMkLst>
            <pc:docMk/>
            <pc:sldMk cId="783513607" sldId="318"/>
            <ac:graphicFrameMk id="10" creationId="{76E495DF-AE83-A634-7613-9E6C317BC5E9}"/>
          </ac:graphicFrameMkLst>
        </pc:graphicFrameChg>
      </pc:sldChg>
      <pc:sldChg chg="modSp mod">
        <pc:chgData name="Braun, Glen" userId="15f4bf44-f62f-4b95-be37-16385bc8444b" providerId="ADAL" clId="{F1F6009D-338B-5A4A-9AA4-31679028B892}" dt="2025-02-05T10:31:34.956" v="1787" actId="242"/>
        <pc:sldMkLst>
          <pc:docMk/>
          <pc:sldMk cId="1266765234" sldId="319"/>
        </pc:sldMkLst>
        <pc:spChg chg="mod">
          <ac:chgData name="Braun, Glen" userId="15f4bf44-f62f-4b95-be37-16385bc8444b" providerId="ADAL" clId="{F1F6009D-338B-5A4A-9AA4-31679028B892}" dt="2025-02-05T10:31:34.956" v="1787" actId="242"/>
          <ac:spMkLst>
            <pc:docMk/>
            <pc:sldMk cId="1266765234" sldId="319"/>
            <ac:spMk id="5" creationId="{2A683DA3-E799-6C88-9B8E-31CE4F67FFE0}"/>
          </ac:spMkLst>
        </pc:spChg>
      </pc:sldChg>
      <pc:sldChg chg="addSp modSp new del">
        <pc:chgData name="Braun, Glen" userId="15f4bf44-f62f-4b95-be37-16385bc8444b" providerId="ADAL" clId="{F1F6009D-338B-5A4A-9AA4-31679028B892}" dt="2025-02-03T10:42:45.324" v="717" actId="2696"/>
        <pc:sldMkLst>
          <pc:docMk/>
          <pc:sldMk cId="3949563260" sldId="319"/>
        </pc:sldMkLst>
      </pc:sldChg>
      <pc:sldChg chg="new del">
        <pc:chgData name="Braun, Glen" userId="15f4bf44-f62f-4b95-be37-16385bc8444b" providerId="ADAL" clId="{F1F6009D-338B-5A4A-9AA4-31679028B892}" dt="2025-02-05T10:31:44.700" v="1790" actId="680"/>
        <pc:sldMkLst>
          <pc:docMk/>
          <pc:sldMk cId="963204844" sldId="320"/>
        </pc:sldMkLst>
      </pc:sldChg>
      <pc:sldChg chg="modSp add del mod">
        <pc:chgData name="Braun, Glen" userId="15f4bf44-f62f-4b95-be37-16385bc8444b" providerId="ADAL" clId="{F1F6009D-338B-5A4A-9AA4-31679028B892}" dt="2025-02-05T10:31:38.035" v="1788" actId="2696"/>
        <pc:sldMkLst>
          <pc:docMk/>
          <pc:sldMk cId="1204091422" sldId="320"/>
        </pc:sldMkLst>
        <pc:spChg chg="mod">
          <ac:chgData name="Braun, Glen" userId="15f4bf44-f62f-4b95-be37-16385bc8444b" providerId="ADAL" clId="{F1F6009D-338B-5A4A-9AA4-31679028B892}" dt="2025-02-05T10:31:13.811" v="1785" actId="20577"/>
          <ac:spMkLst>
            <pc:docMk/>
            <pc:sldMk cId="1204091422" sldId="320"/>
            <ac:spMk id="5" creationId="{368655E3-8E14-B4ED-BE2C-18816B7B4D8A}"/>
          </ac:spMkLst>
        </pc:spChg>
      </pc:sldChg>
      <pc:sldChg chg="modSp add mod">
        <pc:chgData name="Braun, Glen" userId="15f4bf44-f62f-4b95-be37-16385bc8444b" providerId="ADAL" clId="{F1F6009D-338B-5A4A-9AA4-31679028B892}" dt="2025-02-05T10:31:58.102" v="1796" actId="20577"/>
        <pc:sldMkLst>
          <pc:docMk/>
          <pc:sldMk cId="3492798979" sldId="320"/>
        </pc:sldMkLst>
        <pc:spChg chg="mod">
          <ac:chgData name="Braun, Glen" userId="15f4bf44-f62f-4b95-be37-16385bc8444b" providerId="ADAL" clId="{F1F6009D-338B-5A4A-9AA4-31679028B892}" dt="2025-02-05T10:31:58.102" v="1796" actId="20577"/>
          <ac:spMkLst>
            <pc:docMk/>
            <pc:sldMk cId="3492798979" sldId="320"/>
            <ac:spMk id="5" creationId="{E45DBBFE-EF65-BC0E-55A3-7C50700338B1}"/>
          </ac:spMkLst>
        </pc:spChg>
      </pc:sldChg>
      <pc:sldChg chg="new del">
        <pc:chgData name="Braun, Glen" userId="15f4bf44-f62f-4b95-be37-16385bc8444b" providerId="ADAL" clId="{F1F6009D-338B-5A4A-9AA4-31679028B892}" dt="2025-02-05T10:31:03.629" v="1777" actId="680"/>
        <pc:sldMkLst>
          <pc:docMk/>
          <pc:sldMk cId="4036741696" sldId="320"/>
        </pc:sldMkLst>
      </pc:sldChg>
      <pc:sldChg chg="new del">
        <pc:chgData name="Braun, Glen" userId="15f4bf44-f62f-4b95-be37-16385bc8444b" providerId="ADAL" clId="{F1F6009D-338B-5A4A-9AA4-31679028B892}" dt="2025-02-05T10:32:28.289" v="1801" actId="2696"/>
        <pc:sldMkLst>
          <pc:docMk/>
          <pc:sldMk cId="3611068932" sldId="321"/>
        </pc:sldMkLst>
      </pc:sldChg>
      <pc:sldChg chg="new del">
        <pc:chgData name="Braun, Glen" userId="15f4bf44-f62f-4b95-be37-16385bc8444b" providerId="ADAL" clId="{F1F6009D-338B-5A4A-9AA4-31679028B892}" dt="2025-02-05T10:32:27.342" v="1800" actId="2696"/>
        <pc:sldMkLst>
          <pc:docMk/>
          <pc:sldMk cId="1175503137" sldId="322"/>
        </pc:sldMkLst>
      </pc:sldChg>
      <pc:sldChg chg="addSp delSp modSp new mod">
        <pc:chgData name="Braun, Glen" userId="15f4bf44-f62f-4b95-be37-16385bc8444b" providerId="ADAL" clId="{F1F6009D-338B-5A4A-9AA4-31679028B892}" dt="2025-02-05T10:33:30.856" v="1838" actId="1076"/>
        <pc:sldMkLst>
          <pc:docMk/>
          <pc:sldMk cId="4106746064" sldId="323"/>
        </pc:sldMkLst>
        <pc:spChg chg="del mod">
          <ac:chgData name="Braun, Glen" userId="15f4bf44-f62f-4b95-be37-16385bc8444b" providerId="ADAL" clId="{F1F6009D-338B-5A4A-9AA4-31679028B892}" dt="2025-02-05T10:32:42.006" v="1804" actId="478"/>
          <ac:spMkLst>
            <pc:docMk/>
            <pc:sldMk cId="4106746064" sldId="323"/>
            <ac:spMk id="2" creationId="{83F2BE8A-950C-070A-0D47-4FD35AFF8A13}"/>
          </ac:spMkLst>
        </pc:spChg>
        <pc:spChg chg="add mod">
          <ac:chgData name="Braun, Glen" userId="15f4bf44-f62f-4b95-be37-16385bc8444b" providerId="ADAL" clId="{F1F6009D-338B-5A4A-9AA4-31679028B892}" dt="2025-02-05T10:33:30.856" v="1838" actId="1076"/>
          <ac:spMkLst>
            <pc:docMk/>
            <pc:sldMk cId="4106746064" sldId="323"/>
            <ac:spMk id="6" creationId="{9B05A237-FA49-2269-E1E8-75E168B1E5C9}"/>
          </ac:spMkLst>
        </pc:spChg>
      </pc:sldChg>
      <pc:sldMasterChg chg="modSldLayout">
        <pc:chgData name="Braun, Glen" userId="15f4bf44-f62f-4b95-be37-16385bc8444b" providerId="ADAL" clId="{F1F6009D-338B-5A4A-9AA4-31679028B892}" dt="2025-01-31T12:59:25.698" v="16" actId="14100"/>
        <pc:sldMasterMkLst>
          <pc:docMk/>
          <pc:sldMasterMk cId="3389418237" sldId="2147483657"/>
        </pc:sldMasterMkLst>
        <pc:sldLayoutChg chg="modSp mod">
          <pc:chgData name="Braun, Glen" userId="15f4bf44-f62f-4b95-be37-16385bc8444b" providerId="ADAL" clId="{F1F6009D-338B-5A4A-9AA4-31679028B892}" dt="2025-01-31T12:59:25.698" v="16" actId="14100"/>
          <pc:sldLayoutMkLst>
            <pc:docMk/>
            <pc:sldMasterMk cId="3389418237" sldId="2147483657"/>
            <pc:sldLayoutMk cId="356966276" sldId="2147483669"/>
          </pc:sldLayoutMkLst>
          <pc:spChg chg="mod">
            <ac:chgData name="Braun, Glen" userId="15f4bf44-f62f-4b95-be37-16385bc8444b" providerId="ADAL" clId="{F1F6009D-338B-5A4A-9AA4-31679028B892}" dt="2025-01-31T12:59:25.698" v="16" actId="14100"/>
            <ac:spMkLst>
              <pc:docMk/>
              <pc:sldMasterMk cId="3389418237" sldId="2147483657"/>
              <pc:sldLayoutMk cId="356966276" sldId="2147483669"/>
              <ac:spMk id="14" creationId="{9FCFE465-ED75-A773-9FDF-E05A360F04B8}"/>
            </ac:spMkLst>
          </pc:spChg>
          <pc:picChg chg="mod">
            <ac:chgData name="Braun, Glen" userId="15f4bf44-f62f-4b95-be37-16385bc8444b" providerId="ADAL" clId="{F1F6009D-338B-5A4A-9AA4-31679028B892}" dt="2025-01-31T12:59:02.591" v="10" actId="14100"/>
            <ac:picMkLst>
              <pc:docMk/>
              <pc:sldMasterMk cId="3389418237" sldId="2147483657"/>
              <pc:sldLayoutMk cId="356966276" sldId="2147483669"/>
              <ac:picMk id="8" creationId="{D9C52FA8-6550-4736-AD9C-3D234DD344A6}"/>
            </ac:picMkLst>
          </pc:picChg>
          <pc:picChg chg="mod">
            <ac:chgData name="Braun, Glen" userId="15f4bf44-f62f-4b95-be37-16385bc8444b" providerId="ADAL" clId="{F1F6009D-338B-5A4A-9AA4-31679028B892}" dt="2025-01-31T12:58:52.694" v="7" actId="1076"/>
            <ac:picMkLst>
              <pc:docMk/>
              <pc:sldMasterMk cId="3389418237" sldId="2147483657"/>
              <pc:sldLayoutMk cId="356966276" sldId="2147483669"/>
              <ac:picMk id="13" creationId="{C4E2DF02-6465-5DE6-941B-6E1265658F28}"/>
            </ac:picMkLst>
          </pc:picChg>
        </pc:sldLayoutChg>
      </pc:sldMasterChg>
    </pc:docChg>
  </pc:docChgLst>
  <pc:docChgLst>
    <pc:chgData name="Kunik, Lars" userId="ef4b339d-91c1-4431-9844-5ca3e81c54ff" providerId="ADAL" clId="{A721ECD7-B333-427F-81D2-743FB418F952}"/>
    <pc:docChg chg="undo custSel addSld delSld modSld sldOrd modMainMaster modSection">
      <pc:chgData name="Kunik, Lars" userId="ef4b339d-91c1-4431-9844-5ca3e81c54ff" providerId="ADAL" clId="{A721ECD7-B333-427F-81D2-743FB418F952}" dt="2025-02-03T19:57:25.696" v="1514" actId="1076"/>
      <pc:docMkLst>
        <pc:docMk/>
      </pc:docMkLst>
      <pc:sldChg chg="modSp mod">
        <pc:chgData name="Kunik, Lars" userId="ef4b339d-91c1-4431-9844-5ca3e81c54ff" providerId="ADAL" clId="{A721ECD7-B333-427F-81D2-743FB418F952}" dt="2025-02-02T07:17:43.508" v="271" actId="27636"/>
        <pc:sldMkLst>
          <pc:docMk/>
          <pc:sldMk cId="1539974320" sldId="305"/>
        </pc:sldMkLst>
        <pc:spChg chg="mod">
          <ac:chgData name="Kunik, Lars" userId="ef4b339d-91c1-4431-9844-5ca3e81c54ff" providerId="ADAL" clId="{A721ECD7-B333-427F-81D2-743FB418F952}" dt="2025-02-02T07:17:43.508" v="271" actId="27636"/>
          <ac:spMkLst>
            <pc:docMk/>
            <pc:sldMk cId="1539974320" sldId="305"/>
            <ac:spMk id="2" creationId="{500CFE36-2DA5-F07A-6FA4-5C35EC65893A}"/>
          </ac:spMkLst>
        </pc:spChg>
      </pc:sldChg>
      <pc:sldChg chg="modSp mod modClrScheme chgLayout">
        <pc:chgData name="Kunik, Lars" userId="ef4b339d-91c1-4431-9844-5ca3e81c54ff" providerId="ADAL" clId="{A721ECD7-B333-427F-81D2-743FB418F952}" dt="2025-02-02T07:17:43.477" v="265" actId="27636"/>
        <pc:sldMkLst>
          <pc:docMk/>
          <pc:sldMk cId="3792848359" sldId="306"/>
        </pc:sldMkLst>
        <pc:spChg chg="mod ord">
          <ac:chgData name="Kunik, Lars" userId="ef4b339d-91c1-4431-9844-5ca3e81c54ff" providerId="ADAL" clId="{A721ECD7-B333-427F-81D2-743FB418F952}" dt="2025-02-02T07:17:43.477" v="265" actId="27636"/>
          <ac:spMkLst>
            <pc:docMk/>
            <pc:sldMk cId="3792848359" sldId="306"/>
            <ac:spMk id="2" creationId="{8B63256D-51B7-C6D5-E94D-4DBF5577A84A}"/>
          </ac:spMkLst>
        </pc:spChg>
        <pc:spChg chg="mod ord">
          <ac:chgData name="Kunik, Lars" userId="ef4b339d-91c1-4431-9844-5ca3e81c54ff" providerId="ADAL" clId="{A721ECD7-B333-427F-81D2-743FB418F952}" dt="2025-02-02T07:12:35.626" v="19" actId="700"/>
          <ac:spMkLst>
            <pc:docMk/>
            <pc:sldMk cId="3792848359" sldId="306"/>
            <ac:spMk id="3" creationId="{C567C811-64AD-176C-0997-608B6DE8B1FD}"/>
          </ac:spMkLst>
        </pc:spChg>
        <pc:spChg chg="mod ord">
          <ac:chgData name="Kunik, Lars" userId="ef4b339d-91c1-4431-9844-5ca3e81c54ff" providerId="ADAL" clId="{A721ECD7-B333-427F-81D2-743FB418F952}" dt="2025-02-02T07:12:35.626" v="19" actId="700"/>
          <ac:spMkLst>
            <pc:docMk/>
            <pc:sldMk cId="3792848359" sldId="306"/>
            <ac:spMk id="4" creationId="{3FAC3D9D-4D72-3CDF-C97C-0A89B7856015}"/>
          </ac:spMkLst>
        </pc:spChg>
      </pc:sldChg>
      <pc:sldChg chg="addSp delSp modSp mod modClrScheme chgLayout">
        <pc:chgData name="Kunik, Lars" userId="ef4b339d-91c1-4431-9844-5ca3e81c54ff" providerId="ADAL" clId="{A721ECD7-B333-427F-81D2-743FB418F952}" dt="2025-02-03T17:23:47.554" v="1202" actId="700"/>
        <pc:sldMkLst>
          <pc:docMk/>
          <pc:sldMk cId="1739529859" sldId="307"/>
        </pc:sldMkLst>
        <pc:spChg chg="mod ord">
          <ac:chgData name="Kunik, Lars" userId="ef4b339d-91c1-4431-9844-5ca3e81c54ff" providerId="ADAL" clId="{A721ECD7-B333-427F-81D2-743FB418F952}" dt="2025-02-03T17:23:47.554" v="1202" actId="700"/>
          <ac:spMkLst>
            <pc:docMk/>
            <pc:sldMk cId="1739529859" sldId="307"/>
            <ac:spMk id="4" creationId="{BE6976A3-D0A3-A754-863F-7C1B532190A1}"/>
          </ac:spMkLst>
        </pc:spChg>
        <pc:spChg chg="add mod ord">
          <ac:chgData name="Kunik, Lars" userId="ef4b339d-91c1-4431-9844-5ca3e81c54ff" providerId="ADAL" clId="{A721ECD7-B333-427F-81D2-743FB418F952}" dt="2025-02-03T17:23:47.554" v="1202" actId="700"/>
          <ac:spMkLst>
            <pc:docMk/>
            <pc:sldMk cId="1739529859" sldId="307"/>
            <ac:spMk id="6" creationId="{C96BD5BC-8CFD-854F-119D-23F6BB4D3025}"/>
          </ac:spMkLst>
        </pc:spChg>
      </pc:sldChg>
      <pc:sldChg chg="modSp mod">
        <pc:chgData name="Kunik, Lars" userId="ef4b339d-91c1-4431-9844-5ca3e81c54ff" providerId="ADAL" clId="{A721ECD7-B333-427F-81D2-743FB418F952}" dt="2025-02-02T07:17:43.477" v="266" actId="27636"/>
        <pc:sldMkLst>
          <pc:docMk/>
          <pc:sldMk cId="124887264" sldId="308"/>
        </pc:sldMkLst>
        <pc:spChg chg="mod">
          <ac:chgData name="Kunik, Lars" userId="ef4b339d-91c1-4431-9844-5ca3e81c54ff" providerId="ADAL" clId="{A721ECD7-B333-427F-81D2-743FB418F952}" dt="2025-02-02T07:17:43.477" v="266" actId="27636"/>
          <ac:spMkLst>
            <pc:docMk/>
            <pc:sldMk cId="124887264" sldId="308"/>
            <ac:spMk id="2" creationId="{A28B56AE-8C07-08DD-4ADE-73D40F8F067E}"/>
          </ac:spMkLst>
        </pc:spChg>
      </pc:sldChg>
      <pc:sldChg chg="modSp mod">
        <pc:chgData name="Kunik, Lars" userId="ef4b339d-91c1-4431-9844-5ca3e81c54ff" providerId="ADAL" clId="{A721ECD7-B333-427F-81D2-743FB418F952}" dt="2025-02-02T07:17:43.492" v="267" actId="27636"/>
        <pc:sldMkLst>
          <pc:docMk/>
          <pc:sldMk cId="1893770426" sldId="309"/>
        </pc:sldMkLst>
        <pc:spChg chg="mod">
          <ac:chgData name="Kunik, Lars" userId="ef4b339d-91c1-4431-9844-5ca3e81c54ff" providerId="ADAL" clId="{A721ECD7-B333-427F-81D2-743FB418F952}" dt="2025-02-02T07:17:43.492" v="267" actId="27636"/>
          <ac:spMkLst>
            <pc:docMk/>
            <pc:sldMk cId="1893770426" sldId="309"/>
            <ac:spMk id="2" creationId="{739F9788-9666-2D35-B192-46532F959877}"/>
          </ac:spMkLst>
        </pc:spChg>
      </pc:sldChg>
      <pc:sldChg chg="modSp mod">
        <pc:chgData name="Kunik, Lars" userId="ef4b339d-91c1-4431-9844-5ca3e81c54ff" providerId="ADAL" clId="{A721ECD7-B333-427F-81D2-743FB418F952}" dt="2025-02-02T07:17:43.492" v="268" actId="27636"/>
        <pc:sldMkLst>
          <pc:docMk/>
          <pc:sldMk cId="4231740654" sldId="310"/>
        </pc:sldMkLst>
        <pc:spChg chg="mod">
          <ac:chgData name="Kunik, Lars" userId="ef4b339d-91c1-4431-9844-5ca3e81c54ff" providerId="ADAL" clId="{A721ECD7-B333-427F-81D2-743FB418F952}" dt="2025-02-02T07:17:43.492" v="268" actId="27636"/>
          <ac:spMkLst>
            <pc:docMk/>
            <pc:sldMk cId="4231740654" sldId="310"/>
            <ac:spMk id="2" creationId="{DC0312B2-7924-A12B-96C8-8B86ADDDDB8E}"/>
          </ac:spMkLst>
        </pc:spChg>
      </pc:sldChg>
      <pc:sldChg chg="addSp delSp modSp new del mod chgLayout">
        <pc:chgData name="Kunik, Lars" userId="ef4b339d-91c1-4431-9844-5ca3e81c54ff" providerId="ADAL" clId="{A721ECD7-B333-427F-81D2-743FB418F952}" dt="2025-02-02T08:10:35.529" v="1106" actId="47"/>
        <pc:sldMkLst>
          <pc:docMk/>
          <pc:sldMk cId="3160930536" sldId="311"/>
        </pc:sldMkLst>
      </pc:sldChg>
      <pc:sldChg chg="addSp delSp modSp add mod">
        <pc:chgData name="Kunik, Lars" userId="ef4b339d-91c1-4431-9844-5ca3e81c54ff" providerId="ADAL" clId="{A721ECD7-B333-427F-81D2-743FB418F952}" dt="2025-02-03T19:53:44.185" v="1394" actId="20577"/>
        <pc:sldMkLst>
          <pc:docMk/>
          <pc:sldMk cId="1850091468" sldId="312"/>
        </pc:sldMkLst>
        <pc:spChg chg="mod">
          <ac:chgData name="Kunik, Lars" userId="ef4b339d-91c1-4431-9844-5ca3e81c54ff" providerId="ADAL" clId="{A721ECD7-B333-427F-81D2-743FB418F952}" dt="2025-02-03T18:27:27.780" v="1265" actId="13926"/>
          <ac:spMkLst>
            <pc:docMk/>
            <pc:sldMk cId="1850091468" sldId="312"/>
            <ac:spMk id="2" creationId="{59AAA8FC-DDD9-634B-DBA4-B85AAE6669EE}"/>
          </ac:spMkLst>
        </pc:spChg>
        <pc:spChg chg="add mod">
          <ac:chgData name="Kunik, Lars" userId="ef4b339d-91c1-4431-9844-5ca3e81c54ff" providerId="ADAL" clId="{A721ECD7-B333-427F-81D2-743FB418F952}" dt="2025-02-02T07:35:46.822" v="542" actId="1076"/>
          <ac:spMkLst>
            <pc:docMk/>
            <pc:sldMk cId="1850091468" sldId="312"/>
            <ac:spMk id="5" creationId="{43D07508-2CD5-CA71-5144-83BAC43115A9}"/>
          </ac:spMkLst>
        </pc:spChg>
        <pc:spChg chg="add mod">
          <ac:chgData name="Kunik, Lars" userId="ef4b339d-91c1-4431-9844-5ca3e81c54ff" providerId="ADAL" clId="{A721ECD7-B333-427F-81D2-743FB418F952}" dt="2025-02-02T07:35:55.972" v="544" actId="1076"/>
          <ac:spMkLst>
            <pc:docMk/>
            <pc:sldMk cId="1850091468" sldId="312"/>
            <ac:spMk id="6" creationId="{4FB7EB9F-E100-CBDB-F43B-29095E73A045}"/>
          </ac:spMkLst>
        </pc:spChg>
        <pc:spChg chg="add mod">
          <ac:chgData name="Kunik, Lars" userId="ef4b339d-91c1-4431-9844-5ca3e81c54ff" providerId="ADAL" clId="{A721ECD7-B333-427F-81D2-743FB418F952}" dt="2025-02-02T07:35:46.822" v="542" actId="1076"/>
          <ac:spMkLst>
            <pc:docMk/>
            <pc:sldMk cId="1850091468" sldId="312"/>
            <ac:spMk id="7" creationId="{D7904764-D7C8-7B73-F3BE-BFAE0DCD1AE0}"/>
          </ac:spMkLst>
        </pc:spChg>
        <pc:spChg chg="add mod">
          <ac:chgData name="Kunik, Lars" userId="ef4b339d-91c1-4431-9844-5ca3e81c54ff" providerId="ADAL" clId="{A721ECD7-B333-427F-81D2-743FB418F952}" dt="2025-02-02T07:35:55.972" v="544" actId="1076"/>
          <ac:spMkLst>
            <pc:docMk/>
            <pc:sldMk cId="1850091468" sldId="312"/>
            <ac:spMk id="8" creationId="{46599980-B970-5E0E-B35F-5FFA16529681}"/>
          </ac:spMkLst>
        </pc:spChg>
        <pc:spChg chg="add mod">
          <ac:chgData name="Kunik, Lars" userId="ef4b339d-91c1-4431-9844-5ca3e81c54ff" providerId="ADAL" clId="{A721ECD7-B333-427F-81D2-743FB418F952}" dt="2025-02-02T07:39:02.082" v="579" actId="20577"/>
          <ac:spMkLst>
            <pc:docMk/>
            <pc:sldMk cId="1850091468" sldId="312"/>
            <ac:spMk id="10" creationId="{6FDF3FF5-05C7-FC32-0B51-9DDDED01A042}"/>
          </ac:spMkLst>
        </pc:spChg>
        <pc:spChg chg="add mod">
          <ac:chgData name="Kunik, Lars" userId="ef4b339d-91c1-4431-9844-5ca3e81c54ff" providerId="ADAL" clId="{A721ECD7-B333-427F-81D2-743FB418F952}" dt="2025-02-02T07:38:35.243" v="569" actId="207"/>
          <ac:spMkLst>
            <pc:docMk/>
            <pc:sldMk cId="1850091468" sldId="312"/>
            <ac:spMk id="11" creationId="{F6189062-9086-CF20-E43A-07AAFB484397}"/>
          </ac:spMkLst>
        </pc:spChg>
        <pc:spChg chg="add mod">
          <ac:chgData name="Kunik, Lars" userId="ef4b339d-91c1-4431-9844-5ca3e81c54ff" providerId="ADAL" clId="{A721ECD7-B333-427F-81D2-743FB418F952}" dt="2025-02-03T18:30:39.457" v="1291" actId="20577"/>
          <ac:spMkLst>
            <pc:docMk/>
            <pc:sldMk cId="1850091468" sldId="312"/>
            <ac:spMk id="12" creationId="{3F05FB16-77E1-AE59-E002-5AA94B790F64}"/>
          </ac:spMkLst>
        </pc:spChg>
        <pc:spChg chg="add mod">
          <ac:chgData name="Kunik, Lars" userId="ef4b339d-91c1-4431-9844-5ca3e81c54ff" providerId="ADAL" clId="{A721ECD7-B333-427F-81D2-743FB418F952}" dt="2025-02-02T07:37:40.509" v="568" actId="12"/>
          <ac:spMkLst>
            <pc:docMk/>
            <pc:sldMk cId="1850091468" sldId="312"/>
            <ac:spMk id="13" creationId="{65CDB111-6D41-58D9-ACFB-06096B254A76}"/>
          </ac:spMkLst>
        </pc:spChg>
        <pc:spChg chg="add mod">
          <ac:chgData name="Kunik, Lars" userId="ef4b339d-91c1-4431-9844-5ca3e81c54ff" providerId="ADAL" clId="{A721ECD7-B333-427F-81D2-743FB418F952}" dt="2025-02-03T19:53:44.185" v="1394" actId="20577"/>
          <ac:spMkLst>
            <pc:docMk/>
            <pc:sldMk cId="1850091468" sldId="312"/>
            <ac:spMk id="17" creationId="{71FB95B3-8314-4BF6-BFFC-95F7389EBEBB}"/>
          </ac:spMkLst>
        </pc:spChg>
        <pc:spChg chg="add mod">
          <ac:chgData name="Kunik, Lars" userId="ef4b339d-91c1-4431-9844-5ca3e81c54ff" providerId="ADAL" clId="{A721ECD7-B333-427F-81D2-743FB418F952}" dt="2025-02-03T18:30:11.980" v="1290" actId="1076"/>
          <ac:spMkLst>
            <pc:docMk/>
            <pc:sldMk cId="1850091468" sldId="312"/>
            <ac:spMk id="20" creationId="{0B46B6AA-C641-C85D-0B84-1344438ACB77}"/>
          </ac:spMkLst>
        </pc:spChg>
        <pc:grpChg chg="add mod">
          <ac:chgData name="Kunik, Lars" userId="ef4b339d-91c1-4431-9844-5ca3e81c54ff" providerId="ADAL" clId="{A721ECD7-B333-427F-81D2-743FB418F952}" dt="2025-02-02T07:36:59.429" v="561" actId="1076"/>
          <ac:grpSpMkLst>
            <pc:docMk/>
            <pc:sldMk cId="1850091468" sldId="312"/>
            <ac:grpSpMk id="19" creationId="{F0EFDBF0-2BD0-D350-0749-75C468525F95}"/>
          </ac:grpSpMkLst>
        </pc:grpChg>
        <pc:picChg chg="add mod">
          <ac:chgData name="Kunik, Lars" userId="ef4b339d-91c1-4431-9844-5ca3e81c54ff" providerId="ADAL" clId="{A721ECD7-B333-427F-81D2-743FB418F952}" dt="2025-02-02T07:36:59.429" v="561" actId="1076"/>
          <ac:picMkLst>
            <pc:docMk/>
            <pc:sldMk cId="1850091468" sldId="312"/>
            <ac:picMk id="18" creationId="{981F0F23-82F8-6B64-C95D-E7C4D6E76CF1}"/>
          </ac:picMkLst>
        </pc:picChg>
        <pc:picChg chg="add mod">
          <ac:chgData name="Kunik, Lars" userId="ef4b339d-91c1-4431-9844-5ca3e81c54ff" providerId="ADAL" clId="{A721ECD7-B333-427F-81D2-743FB418F952}" dt="2025-02-02T07:36:59.429" v="561" actId="1076"/>
          <ac:picMkLst>
            <pc:docMk/>
            <pc:sldMk cId="1850091468" sldId="312"/>
            <ac:picMk id="1026" creationId="{1A2688E7-FE4A-0280-E403-4F018E7822B6}"/>
          </ac:picMkLst>
        </pc:picChg>
        <pc:picChg chg="add mod">
          <ac:chgData name="Kunik, Lars" userId="ef4b339d-91c1-4431-9844-5ca3e81c54ff" providerId="ADAL" clId="{A721ECD7-B333-427F-81D2-743FB418F952}" dt="2025-02-02T07:36:59.429" v="561" actId="1076"/>
          <ac:picMkLst>
            <pc:docMk/>
            <pc:sldMk cId="1850091468" sldId="312"/>
            <ac:picMk id="1028" creationId="{F44097DA-01BE-1219-875F-6379F5D4F7FC}"/>
          </ac:picMkLst>
        </pc:picChg>
      </pc:sldChg>
      <pc:sldChg chg="addSp modSp add mod modClrScheme chgLayout">
        <pc:chgData name="Kunik, Lars" userId="ef4b339d-91c1-4431-9844-5ca3e81c54ff" providerId="ADAL" clId="{A721ECD7-B333-427F-81D2-743FB418F952}" dt="2025-02-03T17:24:57.095" v="1205" actId="700"/>
        <pc:sldMkLst>
          <pc:docMk/>
          <pc:sldMk cId="3593700408" sldId="313"/>
        </pc:sldMkLst>
        <pc:spChg chg="add mod ord">
          <ac:chgData name="Kunik, Lars" userId="ef4b339d-91c1-4431-9844-5ca3e81c54ff" providerId="ADAL" clId="{A721ECD7-B333-427F-81D2-743FB418F952}" dt="2025-02-03T17:24:57.095" v="1205" actId="700"/>
          <ac:spMkLst>
            <pc:docMk/>
            <pc:sldMk cId="3593700408" sldId="313"/>
            <ac:spMk id="2" creationId="{D771CAAD-616C-B1EF-BA61-6FE5F4BECAE4}"/>
          </ac:spMkLst>
        </pc:spChg>
        <pc:spChg chg="mod ord">
          <ac:chgData name="Kunik, Lars" userId="ef4b339d-91c1-4431-9844-5ca3e81c54ff" providerId="ADAL" clId="{A721ECD7-B333-427F-81D2-743FB418F952}" dt="2025-02-03T17:24:57.095" v="1205" actId="700"/>
          <ac:spMkLst>
            <pc:docMk/>
            <pc:sldMk cId="3593700408" sldId="313"/>
            <ac:spMk id="4" creationId="{A0CFEDC7-F5DE-A522-26E6-DA90BFBD98BA}"/>
          </ac:spMkLst>
        </pc:spChg>
        <pc:spChg chg="mod">
          <ac:chgData name="Kunik, Lars" userId="ef4b339d-91c1-4431-9844-5ca3e81c54ff" providerId="ADAL" clId="{A721ECD7-B333-427F-81D2-743FB418F952}" dt="2025-02-02T08:13:58.593" v="1166" actId="20577"/>
          <ac:spMkLst>
            <pc:docMk/>
            <pc:sldMk cId="3593700408" sldId="313"/>
            <ac:spMk id="5" creationId="{57288886-0999-8DBD-1014-4D524B765971}"/>
          </ac:spMkLst>
        </pc:spChg>
      </pc:sldChg>
      <pc:sldChg chg="addSp delSp modSp add mod">
        <pc:chgData name="Kunik, Lars" userId="ef4b339d-91c1-4431-9844-5ca3e81c54ff" providerId="ADAL" clId="{A721ECD7-B333-427F-81D2-743FB418F952}" dt="2025-02-03T19:57:25.696" v="1514" actId="1076"/>
        <pc:sldMkLst>
          <pc:docMk/>
          <pc:sldMk cId="2544924274" sldId="314"/>
        </pc:sldMkLst>
        <pc:spChg chg="mod">
          <ac:chgData name="Kunik, Lars" userId="ef4b339d-91c1-4431-9844-5ca3e81c54ff" providerId="ADAL" clId="{A721ECD7-B333-427F-81D2-743FB418F952}" dt="2025-02-03T19:57:12.489" v="1512" actId="13926"/>
          <ac:spMkLst>
            <pc:docMk/>
            <pc:sldMk cId="2544924274" sldId="314"/>
            <ac:spMk id="2" creationId="{11D28BD6-F6DB-68E2-E6D4-73254165A3CB}"/>
          </ac:spMkLst>
        </pc:spChg>
        <pc:spChg chg="add mod">
          <ac:chgData name="Kunik, Lars" userId="ef4b339d-91c1-4431-9844-5ca3e81c54ff" providerId="ADAL" clId="{A721ECD7-B333-427F-81D2-743FB418F952}" dt="2025-02-03T19:57:25.696" v="1514" actId="1076"/>
          <ac:spMkLst>
            <pc:docMk/>
            <pc:sldMk cId="2544924274" sldId="314"/>
            <ac:spMk id="8" creationId="{6B77CEB6-9DD8-32EC-8327-6464DFB775C3}"/>
          </ac:spMkLst>
        </pc:spChg>
        <pc:spChg chg="add mod">
          <ac:chgData name="Kunik, Lars" userId="ef4b339d-91c1-4431-9844-5ca3e81c54ff" providerId="ADAL" clId="{A721ECD7-B333-427F-81D2-743FB418F952}" dt="2025-02-03T19:57:25.696" v="1514" actId="1076"/>
          <ac:spMkLst>
            <pc:docMk/>
            <pc:sldMk cId="2544924274" sldId="314"/>
            <ac:spMk id="9" creationId="{D1E35C83-0BDB-1D3E-98DE-E5B5276547BD}"/>
          </ac:spMkLst>
        </pc:spChg>
        <pc:spChg chg="add mod">
          <ac:chgData name="Kunik, Lars" userId="ef4b339d-91c1-4431-9844-5ca3e81c54ff" providerId="ADAL" clId="{A721ECD7-B333-427F-81D2-743FB418F952}" dt="2025-02-03T19:57:25.696" v="1514" actId="1076"/>
          <ac:spMkLst>
            <pc:docMk/>
            <pc:sldMk cId="2544924274" sldId="314"/>
            <ac:spMk id="10" creationId="{001C93DB-D3B1-1E0C-EDFC-F3DDD293AA39}"/>
          </ac:spMkLst>
        </pc:spChg>
        <pc:picChg chg="add mod">
          <ac:chgData name="Kunik, Lars" userId="ef4b339d-91c1-4431-9844-5ca3e81c54ff" providerId="ADAL" clId="{A721ECD7-B333-427F-81D2-743FB418F952}" dt="2025-02-03T19:57:25.696" v="1514" actId="1076"/>
          <ac:picMkLst>
            <pc:docMk/>
            <pc:sldMk cId="2544924274" sldId="314"/>
            <ac:picMk id="5" creationId="{071A41C5-37BB-699E-811A-A9E55F002096}"/>
          </ac:picMkLst>
        </pc:picChg>
        <pc:picChg chg="add mod">
          <ac:chgData name="Kunik, Lars" userId="ef4b339d-91c1-4431-9844-5ca3e81c54ff" providerId="ADAL" clId="{A721ECD7-B333-427F-81D2-743FB418F952}" dt="2025-02-03T19:57:25.696" v="1514" actId="1076"/>
          <ac:picMkLst>
            <pc:docMk/>
            <pc:sldMk cId="2544924274" sldId="314"/>
            <ac:picMk id="6" creationId="{C395B5CC-FF17-182F-5B2E-2ABFE1FB7C6E}"/>
          </ac:picMkLst>
        </pc:picChg>
      </pc:sldChg>
      <pc:sldChg chg="add del">
        <pc:chgData name="Kunik, Lars" userId="ef4b339d-91c1-4431-9844-5ca3e81c54ff" providerId="ADAL" clId="{A721ECD7-B333-427F-81D2-743FB418F952}" dt="2025-02-02T08:14:15.904" v="1167" actId="47"/>
        <pc:sldMkLst>
          <pc:docMk/>
          <pc:sldMk cId="1498499302" sldId="315"/>
        </pc:sldMkLst>
      </pc:sldChg>
      <pc:sldChg chg="addSp delSp modSp add mod">
        <pc:chgData name="Kunik, Lars" userId="ef4b339d-91c1-4431-9844-5ca3e81c54ff" providerId="ADAL" clId="{A721ECD7-B333-427F-81D2-743FB418F952}" dt="2025-02-02T08:13:36.750" v="1155" actId="113"/>
        <pc:sldMkLst>
          <pc:docMk/>
          <pc:sldMk cId="2615680903" sldId="316"/>
        </pc:sldMkLst>
        <pc:spChg chg="add mod">
          <ac:chgData name="Kunik, Lars" userId="ef4b339d-91c1-4431-9844-5ca3e81c54ff" providerId="ADAL" clId="{A721ECD7-B333-427F-81D2-743FB418F952}" dt="2025-02-02T08:13:36.750" v="1155" actId="113"/>
          <ac:spMkLst>
            <pc:docMk/>
            <pc:sldMk cId="2615680903" sldId="316"/>
            <ac:spMk id="2" creationId="{4C551C46-30B3-9303-D631-730887C72630}"/>
          </ac:spMkLst>
        </pc:spChg>
        <pc:spChg chg="mod">
          <ac:chgData name="Kunik, Lars" userId="ef4b339d-91c1-4431-9844-5ca3e81c54ff" providerId="ADAL" clId="{A721ECD7-B333-427F-81D2-743FB418F952}" dt="2025-02-02T08:12:47.427" v="1147" actId="20577"/>
          <ac:spMkLst>
            <pc:docMk/>
            <pc:sldMk cId="2615680903" sldId="316"/>
            <ac:spMk id="6" creationId="{CCF128F3-2E59-0888-FEE5-439AD8A78442}"/>
          </ac:spMkLst>
        </pc:spChg>
        <pc:spChg chg="add mod">
          <ac:chgData name="Kunik, Lars" userId="ef4b339d-91c1-4431-9844-5ca3e81c54ff" providerId="ADAL" clId="{A721ECD7-B333-427F-81D2-743FB418F952}" dt="2025-02-02T08:13:36.750" v="1155" actId="113"/>
          <ac:spMkLst>
            <pc:docMk/>
            <pc:sldMk cId="2615680903" sldId="316"/>
            <ac:spMk id="7" creationId="{150F79E2-99F2-0923-7D7A-12FCFE289B4C}"/>
          </ac:spMkLst>
        </pc:spChg>
        <pc:spChg chg="add mod">
          <ac:chgData name="Kunik, Lars" userId="ef4b339d-91c1-4431-9844-5ca3e81c54ff" providerId="ADAL" clId="{A721ECD7-B333-427F-81D2-743FB418F952}" dt="2025-02-02T08:13:36.750" v="1155" actId="113"/>
          <ac:spMkLst>
            <pc:docMk/>
            <pc:sldMk cId="2615680903" sldId="316"/>
            <ac:spMk id="9" creationId="{EB7CCC8B-9990-F201-B3A1-5CF7195BF28B}"/>
          </ac:spMkLst>
        </pc:spChg>
        <pc:spChg chg="add mod">
          <ac:chgData name="Kunik, Lars" userId="ef4b339d-91c1-4431-9844-5ca3e81c54ff" providerId="ADAL" clId="{A721ECD7-B333-427F-81D2-743FB418F952}" dt="2025-02-02T08:13:36.750" v="1155" actId="113"/>
          <ac:spMkLst>
            <pc:docMk/>
            <pc:sldMk cId="2615680903" sldId="316"/>
            <ac:spMk id="13" creationId="{8C21165D-A6F6-F5AF-CC16-B2A864072564}"/>
          </ac:spMkLst>
        </pc:spChg>
        <pc:spChg chg="add mod">
          <ac:chgData name="Kunik, Lars" userId="ef4b339d-91c1-4431-9844-5ca3e81c54ff" providerId="ADAL" clId="{A721ECD7-B333-427F-81D2-743FB418F952}" dt="2025-02-02T08:13:10.318" v="1153" actId="1076"/>
          <ac:spMkLst>
            <pc:docMk/>
            <pc:sldMk cId="2615680903" sldId="316"/>
            <ac:spMk id="15" creationId="{7B5E5BCC-FCD6-ADA7-A95E-0B2EC837F326}"/>
          </ac:spMkLst>
        </pc:spChg>
        <pc:spChg chg="add mod">
          <ac:chgData name="Kunik, Lars" userId="ef4b339d-91c1-4431-9844-5ca3e81c54ff" providerId="ADAL" clId="{A721ECD7-B333-427F-81D2-743FB418F952}" dt="2025-02-02T08:13:10.318" v="1153" actId="1076"/>
          <ac:spMkLst>
            <pc:docMk/>
            <pc:sldMk cId="2615680903" sldId="316"/>
            <ac:spMk id="16" creationId="{4EF58074-9B6B-8C52-82A0-B44FE0D13942}"/>
          </ac:spMkLst>
        </pc:spChg>
        <pc:spChg chg="add mod">
          <ac:chgData name="Kunik, Lars" userId="ef4b339d-91c1-4431-9844-5ca3e81c54ff" providerId="ADAL" clId="{A721ECD7-B333-427F-81D2-743FB418F952}" dt="2025-02-02T08:13:10.318" v="1153" actId="1076"/>
          <ac:spMkLst>
            <pc:docMk/>
            <pc:sldMk cId="2615680903" sldId="316"/>
            <ac:spMk id="17" creationId="{17218C92-1405-366C-D77A-F5F66D76AA34}"/>
          </ac:spMkLst>
        </pc:spChg>
        <pc:spChg chg="add mod">
          <ac:chgData name="Kunik, Lars" userId="ef4b339d-91c1-4431-9844-5ca3e81c54ff" providerId="ADAL" clId="{A721ECD7-B333-427F-81D2-743FB418F952}" dt="2025-02-02T08:13:10.318" v="1153" actId="1076"/>
          <ac:spMkLst>
            <pc:docMk/>
            <pc:sldMk cId="2615680903" sldId="316"/>
            <ac:spMk id="18" creationId="{29F2BE8B-2F91-1147-3B1A-DB991A729CF7}"/>
          </ac:spMkLst>
        </pc:spChg>
        <pc:spChg chg="add mod">
          <ac:chgData name="Kunik, Lars" userId="ef4b339d-91c1-4431-9844-5ca3e81c54ff" providerId="ADAL" clId="{A721ECD7-B333-427F-81D2-743FB418F952}" dt="2025-02-02T08:13:10.318" v="1153" actId="1076"/>
          <ac:spMkLst>
            <pc:docMk/>
            <pc:sldMk cId="2615680903" sldId="316"/>
            <ac:spMk id="19" creationId="{BDBB39A0-1092-47D3-E014-8E292A6887FA}"/>
          </ac:spMkLst>
        </pc:spChg>
        <pc:spChg chg="add mod">
          <ac:chgData name="Kunik, Lars" userId="ef4b339d-91c1-4431-9844-5ca3e81c54ff" providerId="ADAL" clId="{A721ECD7-B333-427F-81D2-743FB418F952}" dt="2025-02-02T08:13:10.318" v="1153" actId="1076"/>
          <ac:spMkLst>
            <pc:docMk/>
            <pc:sldMk cId="2615680903" sldId="316"/>
            <ac:spMk id="20" creationId="{41AE6342-A97E-D14D-C997-409D71731A8D}"/>
          </ac:spMkLst>
        </pc:spChg>
        <pc:spChg chg="add mod">
          <ac:chgData name="Kunik, Lars" userId="ef4b339d-91c1-4431-9844-5ca3e81c54ff" providerId="ADAL" clId="{A721ECD7-B333-427F-81D2-743FB418F952}" dt="2025-02-02T08:13:10.318" v="1153" actId="1076"/>
          <ac:spMkLst>
            <pc:docMk/>
            <pc:sldMk cId="2615680903" sldId="316"/>
            <ac:spMk id="21" creationId="{B990DD69-F153-769C-66AC-673CAE068248}"/>
          </ac:spMkLst>
        </pc:spChg>
        <pc:spChg chg="add mod">
          <ac:chgData name="Kunik, Lars" userId="ef4b339d-91c1-4431-9844-5ca3e81c54ff" providerId="ADAL" clId="{A721ECD7-B333-427F-81D2-743FB418F952}" dt="2025-02-02T08:13:10.318" v="1153" actId="1076"/>
          <ac:spMkLst>
            <pc:docMk/>
            <pc:sldMk cId="2615680903" sldId="316"/>
            <ac:spMk id="22" creationId="{DC79E7F4-67FD-4F9E-3BB3-B988559D7F54}"/>
          </ac:spMkLst>
        </pc:spChg>
        <pc:spChg chg="mod">
          <ac:chgData name="Kunik, Lars" userId="ef4b339d-91c1-4431-9844-5ca3e81c54ff" providerId="ADAL" clId="{A721ECD7-B333-427F-81D2-743FB418F952}" dt="2025-02-02T08:13:04.191" v="1152" actId="34136"/>
          <ac:spMkLst>
            <pc:docMk/>
            <pc:sldMk cId="2615680903" sldId="316"/>
            <ac:spMk id="26" creationId="{0B0DFF9B-395E-9D6E-6C8A-2B3011B74D4A}"/>
          </ac:spMkLst>
        </pc:spChg>
        <pc:spChg chg="add mod">
          <ac:chgData name="Kunik, Lars" userId="ef4b339d-91c1-4431-9844-5ca3e81c54ff" providerId="ADAL" clId="{A721ECD7-B333-427F-81D2-743FB418F952}" dt="2025-02-02T08:13:10.318" v="1153" actId="1076"/>
          <ac:spMkLst>
            <pc:docMk/>
            <pc:sldMk cId="2615680903" sldId="316"/>
            <ac:spMk id="27" creationId="{F3176BD5-1F9A-D202-668B-97A68D894565}"/>
          </ac:spMkLst>
        </pc:spChg>
        <pc:spChg chg="add mod">
          <ac:chgData name="Kunik, Lars" userId="ef4b339d-91c1-4431-9844-5ca3e81c54ff" providerId="ADAL" clId="{A721ECD7-B333-427F-81D2-743FB418F952}" dt="2025-02-02T08:13:10.318" v="1153" actId="1076"/>
          <ac:spMkLst>
            <pc:docMk/>
            <pc:sldMk cId="2615680903" sldId="316"/>
            <ac:spMk id="28" creationId="{BD5BDA02-8D0B-2B24-6AF5-DE389D128FFE}"/>
          </ac:spMkLst>
        </pc:spChg>
        <pc:spChg chg="add mod">
          <ac:chgData name="Kunik, Lars" userId="ef4b339d-91c1-4431-9844-5ca3e81c54ff" providerId="ADAL" clId="{A721ECD7-B333-427F-81D2-743FB418F952}" dt="2025-02-02T08:13:10.318" v="1153" actId="1076"/>
          <ac:spMkLst>
            <pc:docMk/>
            <pc:sldMk cId="2615680903" sldId="316"/>
            <ac:spMk id="29" creationId="{CC26D920-F1DC-F112-A451-D07AC30C2F41}"/>
          </ac:spMkLst>
        </pc:spChg>
        <pc:spChg chg="add mod">
          <ac:chgData name="Kunik, Lars" userId="ef4b339d-91c1-4431-9844-5ca3e81c54ff" providerId="ADAL" clId="{A721ECD7-B333-427F-81D2-743FB418F952}" dt="2025-02-02T08:13:10.318" v="1153" actId="1076"/>
          <ac:spMkLst>
            <pc:docMk/>
            <pc:sldMk cId="2615680903" sldId="316"/>
            <ac:spMk id="30" creationId="{763AF3AF-148E-195D-0788-529878FFA14C}"/>
          </ac:spMkLst>
        </pc:spChg>
        <pc:spChg chg="add mod">
          <ac:chgData name="Kunik, Lars" userId="ef4b339d-91c1-4431-9844-5ca3e81c54ff" providerId="ADAL" clId="{A721ECD7-B333-427F-81D2-743FB418F952}" dt="2025-02-02T08:13:10.318" v="1153" actId="1076"/>
          <ac:spMkLst>
            <pc:docMk/>
            <pc:sldMk cId="2615680903" sldId="316"/>
            <ac:spMk id="31" creationId="{46DD7FE4-AF9E-8D09-DA03-510F184CAB72}"/>
          </ac:spMkLst>
        </pc:spChg>
        <pc:spChg chg="add mod">
          <ac:chgData name="Kunik, Lars" userId="ef4b339d-91c1-4431-9844-5ca3e81c54ff" providerId="ADAL" clId="{A721ECD7-B333-427F-81D2-743FB418F952}" dt="2025-02-02T08:13:10.318" v="1153" actId="1076"/>
          <ac:spMkLst>
            <pc:docMk/>
            <pc:sldMk cId="2615680903" sldId="316"/>
            <ac:spMk id="32" creationId="{CDB4B8A7-B449-0412-138D-6A3D172188E1}"/>
          </ac:spMkLst>
        </pc:spChg>
        <pc:spChg chg="add mod">
          <ac:chgData name="Kunik, Lars" userId="ef4b339d-91c1-4431-9844-5ca3e81c54ff" providerId="ADAL" clId="{A721ECD7-B333-427F-81D2-743FB418F952}" dt="2025-02-02T08:13:10.318" v="1153" actId="1076"/>
          <ac:spMkLst>
            <pc:docMk/>
            <pc:sldMk cId="2615680903" sldId="316"/>
            <ac:spMk id="33" creationId="{4EB7CAE3-A2D2-D97B-183D-BE0C62D0AA7B}"/>
          </ac:spMkLst>
        </pc:spChg>
        <pc:spChg chg="add mod">
          <ac:chgData name="Kunik, Lars" userId="ef4b339d-91c1-4431-9844-5ca3e81c54ff" providerId="ADAL" clId="{A721ECD7-B333-427F-81D2-743FB418F952}" dt="2025-02-02T08:13:10.318" v="1153" actId="1076"/>
          <ac:spMkLst>
            <pc:docMk/>
            <pc:sldMk cId="2615680903" sldId="316"/>
            <ac:spMk id="34" creationId="{1A27F2FE-7996-77BD-FDCE-2AF07F4C68EE}"/>
          </ac:spMkLst>
        </pc:spChg>
        <pc:spChg chg="add mod">
          <ac:chgData name="Kunik, Lars" userId="ef4b339d-91c1-4431-9844-5ca3e81c54ff" providerId="ADAL" clId="{A721ECD7-B333-427F-81D2-743FB418F952}" dt="2025-02-02T08:13:10.318" v="1153" actId="1076"/>
          <ac:spMkLst>
            <pc:docMk/>
            <pc:sldMk cId="2615680903" sldId="316"/>
            <ac:spMk id="35" creationId="{1EF392AF-E102-7F3F-C488-80E627A404F5}"/>
          </ac:spMkLst>
        </pc:spChg>
        <pc:spChg chg="mod">
          <ac:chgData name="Kunik, Lars" userId="ef4b339d-91c1-4431-9844-5ca3e81c54ff" providerId="ADAL" clId="{A721ECD7-B333-427F-81D2-743FB418F952}" dt="2025-02-02T08:13:36.750" v="1155" actId="113"/>
          <ac:spMkLst>
            <pc:docMk/>
            <pc:sldMk cId="2615680903" sldId="316"/>
            <ac:spMk id="42" creationId="{F7244C2F-4944-C61E-224E-EB2E32750A40}"/>
          </ac:spMkLst>
        </pc:spChg>
        <pc:spChg chg="mod">
          <ac:chgData name="Kunik, Lars" userId="ef4b339d-91c1-4431-9844-5ca3e81c54ff" providerId="ADAL" clId="{A721ECD7-B333-427F-81D2-743FB418F952}" dt="2025-02-02T08:13:10.318" v="1153" actId="1076"/>
          <ac:spMkLst>
            <pc:docMk/>
            <pc:sldMk cId="2615680903" sldId="316"/>
            <ac:spMk id="46" creationId="{1AAAA7F3-3C0F-CDF6-94BD-19A941F9B010}"/>
          </ac:spMkLst>
        </pc:spChg>
        <pc:spChg chg="mod">
          <ac:chgData name="Kunik, Lars" userId="ef4b339d-91c1-4431-9844-5ca3e81c54ff" providerId="ADAL" clId="{A721ECD7-B333-427F-81D2-743FB418F952}" dt="2025-02-02T08:13:10.318" v="1153" actId="1076"/>
          <ac:spMkLst>
            <pc:docMk/>
            <pc:sldMk cId="2615680903" sldId="316"/>
            <ac:spMk id="48" creationId="{6784A422-A359-F39F-A3B9-3F7F1ADCEE02}"/>
          </ac:spMkLst>
        </pc:spChg>
        <pc:spChg chg="mod">
          <ac:chgData name="Kunik, Lars" userId="ef4b339d-91c1-4431-9844-5ca3e81c54ff" providerId="ADAL" clId="{A721ECD7-B333-427F-81D2-743FB418F952}" dt="2025-02-02T08:13:36.750" v="1155" actId="113"/>
          <ac:spMkLst>
            <pc:docMk/>
            <pc:sldMk cId="2615680903" sldId="316"/>
            <ac:spMk id="49" creationId="{269CB399-4F24-6C3B-6A21-1549628406E0}"/>
          </ac:spMkLst>
        </pc:spChg>
        <pc:spChg chg="mod">
          <ac:chgData name="Kunik, Lars" userId="ef4b339d-91c1-4431-9844-5ca3e81c54ff" providerId="ADAL" clId="{A721ECD7-B333-427F-81D2-743FB418F952}" dt="2025-02-02T08:13:10.318" v="1153" actId="1076"/>
          <ac:spMkLst>
            <pc:docMk/>
            <pc:sldMk cId="2615680903" sldId="316"/>
            <ac:spMk id="51" creationId="{F791BDCB-D71D-8635-599B-A54240DBFE21}"/>
          </ac:spMkLst>
        </pc:spChg>
        <pc:spChg chg="mod">
          <ac:chgData name="Kunik, Lars" userId="ef4b339d-91c1-4431-9844-5ca3e81c54ff" providerId="ADAL" clId="{A721ECD7-B333-427F-81D2-743FB418F952}" dt="2025-02-02T08:13:10.318" v="1153" actId="1076"/>
          <ac:spMkLst>
            <pc:docMk/>
            <pc:sldMk cId="2615680903" sldId="316"/>
            <ac:spMk id="52" creationId="{98BB30E0-8691-8C9B-A3A1-A8F24A6A0289}"/>
          </ac:spMkLst>
        </pc:spChg>
        <pc:spChg chg="mod">
          <ac:chgData name="Kunik, Lars" userId="ef4b339d-91c1-4431-9844-5ca3e81c54ff" providerId="ADAL" clId="{A721ECD7-B333-427F-81D2-743FB418F952}" dt="2025-02-02T08:13:36.750" v="1155" actId="113"/>
          <ac:spMkLst>
            <pc:docMk/>
            <pc:sldMk cId="2615680903" sldId="316"/>
            <ac:spMk id="53" creationId="{552FA677-BFF5-BC64-E52F-5E2C0C877192}"/>
          </ac:spMkLst>
        </pc:spChg>
        <pc:spChg chg="mod">
          <ac:chgData name="Kunik, Lars" userId="ef4b339d-91c1-4431-9844-5ca3e81c54ff" providerId="ADAL" clId="{A721ECD7-B333-427F-81D2-743FB418F952}" dt="2025-02-02T08:13:10.318" v="1153" actId="1076"/>
          <ac:spMkLst>
            <pc:docMk/>
            <pc:sldMk cId="2615680903" sldId="316"/>
            <ac:spMk id="55" creationId="{841F757B-031A-8907-5515-4299911BB7AE}"/>
          </ac:spMkLst>
        </pc:spChg>
        <pc:spChg chg="mod">
          <ac:chgData name="Kunik, Lars" userId="ef4b339d-91c1-4431-9844-5ca3e81c54ff" providerId="ADAL" clId="{A721ECD7-B333-427F-81D2-743FB418F952}" dt="2025-02-02T08:13:10.318" v="1153" actId="1076"/>
          <ac:spMkLst>
            <pc:docMk/>
            <pc:sldMk cId="2615680903" sldId="316"/>
            <ac:spMk id="56" creationId="{597255C5-F028-C9B5-6559-223A5A677599}"/>
          </ac:spMkLst>
        </pc:spChg>
        <pc:spChg chg="mod">
          <ac:chgData name="Kunik, Lars" userId="ef4b339d-91c1-4431-9844-5ca3e81c54ff" providerId="ADAL" clId="{A721ECD7-B333-427F-81D2-743FB418F952}" dt="2025-02-02T08:13:36.750" v="1155" actId="113"/>
          <ac:spMkLst>
            <pc:docMk/>
            <pc:sldMk cId="2615680903" sldId="316"/>
            <ac:spMk id="57" creationId="{0F164116-D8D4-D1C3-CE7C-87F5A081CB1E}"/>
          </ac:spMkLst>
        </pc:spChg>
        <pc:spChg chg="mod">
          <ac:chgData name="Kunik, Lars" userId="ef4b339d-91c1-4431-9844-5ca3e81c54ff" providerId="ADAL" clId="{A721ECD7-B333-427F-81D2-743FB418F952}" dt="2025-02-02T08:13:10.318" v="1153" actId="1076"/>
          <ac:spMkLst>
            <pc:docMk/>
            <pc:sldMk cId="2615680903" sldId="316"/>
            <ac:spMk id="59" creationId="{FA32E089-0122-45D5-1821-85EF78591F35}"/>
          </ac:spMkLst>
        </pc:spChg>
        <pc:spChg chg="mod">
          <ac:chgData name="Kunik, Lars" userId="ef4b339d-91c1-4431-9844-5ca3e81c54ff" providerId="ADAL" clId="{A721ECD7-B333-427F-81D2-743FB418F952}" dt="2025-02-02T08:13:10.318" v="1153" actId="1076"/>
          <ac:spMkLst>
            <pc:docMk/>
            <pc:sldMk cId="2615680903" sldId="316"/>
            <ac:spMk id="60" creationId="{F76EE5CE-680D-AFC0-250E-D7FC11F51A9C}"/>
          </ac:spMkLst>
        </pc:spChg>
        <pc:spChg chg="mod">
          <ac:chgData name="Kunik, Lars" userId="ef4b339d-91c1-4431-9844-5ca3e81c54ff" providerId="ADAL" clId="{A721ECD7-B333-427F-81D2-743FB418F952}" dt="2025-02-02T08:13:36.750" v="1155" actId="113"/>
          <ac:spMkLst>
            <pc:docMk/>
            <pc:sldMk cId="2615680903" sldId="316"/>
            <ac:spMk id="61" creationId="{B7F47FD8-B489-25B0-4DBA-E4C869EF0B60}"/>
          </ac:spMkLst>
        </pc:spChg>
        <pc:spChg chg="mod">
          <ac:chgData name="Kunik, Lars" userId="ef4b339d-91c1-4431-9844-5ca3e81c54ff" providerId="ADAL" clId="{A721ECD7-B333-427F-81D2-743FB418F952}" dt="2025-02-02T08:13:10.318" v="1153" actId="1076"/>
          <ac:spMkLst>
            <pc:docMk/>
            <pc:sldMk cId="2615680903" sldId="316"/>
            <ac:spMk id="63" creationId="{AD15DCD2-92CF-5B06-20E1-802A734E7D84}"/>
          </ac:spMkLst>
        </pc:spChg>
        <pc:spChg chg="mod">
          <ac:chgData name="Kunik, Lars" userId="ef4b339d-91c1-4431-9844-5ca3e81c54ff" providerId="ADAL" clId="{A721ECD7-B333-427F-81D2-743FB418F952}" dt="2025-02-02T08:13:10.318" v="1153" actId="1076"/>
          <ac:spMkLst>
            <pc:docMk/>
            <pc:sldMk cId="2615680903" sldId="316"/>
            <ac:spMk id="64" creationId="{C84625B0-6822-1A3A-D3BF-DC8B18AB6EC3}"/>
          </ac:spMkLst>
        </pc:spChg>
        <pc:grpChg chg="add mod ord">
          <ac:chgData name="Kunik, Lars" userId="ef4b339d-91c1-4431-9844-5ca3e81c54ff" providerId="ADAL" clId="{A721ECD7-B333-427F-81D2-743FB418F952}" dt="2025-02-02T08:13:10.318" v="1153" actId="1076"/>
          <ac:grpSpMkLst>
            <pc:docMk/>
            <pc:sldMk cId="2615680903" sldId="316"/>
            <ac:grpSpMk id="23" creationId="{12903A71-0E70-0421-9013-E10507204FD4}"/>
          </ac:grpSpMkLst>
        </pc:grpChg>
        <pc:cxnChg chg="add mod">
          <ac:chgData name="Kunik, Lars" userId="ef4b339d-91c1-4431-9844-5ca3e81c54ff" providerId="ADAL" clId="{A721ECD7-B333-427F-81D2-743FB418F952}" dt="2025-02-02T08:13:10.318" v="1153" actId="1076"/>
          <ac:cxnSpMkLst>
            <pc:docMk/>
            <pc:sldMk cId="2615680903" sldId="316"/>
            <ac:cxnSpMk id="5" creationId="{16DD7EE1-0353-7422-34AC-9ECBB0A56AF1}"/>
          </ac:cxnSpMkLst>
        </pc:cxnChg>
        <pc:cxnChg chg="add mod">
          <ac:chgData name="Kunik, Lars" userId="ef4b339d-91c1-4431-9844-5ca3e81c54ff" providerId="ADAL" clId="{A721ECD7-B333-427F-81D2-743FB418F952}" dt="2025-02-02T08:13:10.318" v="1153" actId="1076"/>
          <ac:cxnSpMkLst>
            <pc:docMk/>
            <pc:sldMk cId="2615680903" sldId="316"/>
            <ac:cxnSpMk id="8" creationId="{011950BA-94D3-352F-9D17-CD91DE759B5B}"/>
          </ac:cxnSpMkLst>
        </pc:cxnChg>
        <pc:cxnChg chg="add mod">
          <ac:chgData name="Kunik, Lars" userId="ef4b339d-91c1-4431-9844-5ca3e81c54ff" providerId="ADAL" clId="{A721ECD7-B333-427F-81D2-743FB418F952}" dt="2025-02-02T08:13:10.318" v="1153" actId="1076"/>
          <ac:cxnSpMkLst>
            <pc:docMk/>
            <pc:sldMk cId="2615680903" sldId="316"/>
            <ac:cxnSpMk id="12" creationId="{B9EAC8C5-B148-5329-1ABD-5D2FFC8D29D6}"/>
          </ac:cxnSpMkLst>
        </pc:cxnChg>
        <pc:cxnChg chg="add mod">
          <ac:chgData name="Kunik, Lars" userId="ef4b339d-91c1-4431-9844-5ca3e81c54ff" providerId="ADAL" clId="{A721ECD7-B333-427F-81D2-743FB418F952}" dt="2025-02-02T08:13:10.318" v="1153" actId="1076"/>
          <ac:cxnSpMkLst>
            <pc:docMk/>
            <pc:sldMk cId="2615680903" sldId="316"/>
            <ac:cxnSpMk id="14" creationId="{FAE03DEF-FF54-873C-45DA-73DB6F07B6B3}"/>
          </ac:cxnSpMkLst>
        </pc:cxnChg>
        <pc:cxnChg chg="mod">
          <ac:chgData name="Kunik, Lars" userId="ef4b339d-91c1-4431-9844-5ca3e81c54ff" providerId="ADAL" clId="{A721ECD7-B333-427F-81D2-743FB418F952}" dt="2025-02-02T08:13:04.191" v="1152" actId="34136"/>
          <ac:cxnSpMkLst>
            <pc:docMk/>
            <pc:sldMk cId="2615680903" sldId="316"/>
            <ac:cxnSpMk id="24" creationId="{221E559B-C73F-9390-8DAA-030DEE6A81A9}"/>
          </ac:cxnSpMkLst>
        </pc:cxnChg>
        <pc:cxnChg chg="mod">
          <ac:chgData name="Kunik, Lars" userId="ef4b339d-91c1-4431-9844-5ca3e81c54ff" providerId="ADAL" clId="{A721ECD7-B333-427F-81D2-743FB418F952}" dt="2025-02-02T08:13:04.191" v="1152" actId="34136"/>
          <ac:cxnSpMkLst>
            <pc:docMk/>
            <pc:sldMk cId="2615680903" sldId="316"/>
            <ac:cxnSpMk id="25" creationId="{00D87286-9C3E-2867-6634-74BF63107712}"/>
          </ac:cxnSpMkLst>
        </pc:cxnChg>
        <pc:cxnChg chg="add mod">
          <ac:chgData name="Kunik, Lars" userId="ef4b339d-91c1-4431-9844-5ca3e81c54ff" providerId="ADAL" clId="{A721ECD7-B333-427F-81D2-743FB418F952}" dt="2025-02-02T08:13:10.318" v="1153" actId="1076"/>
          <ac:cxnSpMkLst>
            <pc:docMk/>
            <pc:sldMk cId="2615680903" sldId="316"/>
            <ac:cxnSpMk id="38" creationId="{E3F913E4-6C80-8847-F914-8B7EDB6D7F6E}"/>
          </ac:cxnSpMkLst>
        </pc:cxnChg>
        <pc:cxnChg chg="mod">
          <ac:chgData name="Kunik, Lars" userId="ef4b339d-91c1-4431-9844-5ca3e81c54ff" providerId="ADAL" clId="{A721ECD7-B333-427F-81D2-743FB418F952}" dt="2025-02-02T08:13:10.318" v="1153" actId="1076"/>
          <ac:cxnSpMkLst>
            <pc:docMk/>
            <pc:sldMk cId="2615680903" sldId="316"/>
            <ac:cxnSpMk id="44" creationId="{9B9062A6-105B-BE5C-D485-101409252F03}"/>
          </ac:cxnSpMkLst>
        </pc:cxnChg>
        <pc:cxnChg chg="mod">
          <ac:chgData name="Kunik, Lars" userId="ef4b339d-91c1-4431-9844-5ca3e81c54ff" providerId="ADAL" clId="{A721ECD7-B333-427F-81D2-743FB418F952}" dt="2025-02-02T08:13:10.318" v="1153" actId="1076"/>
          <ac:cxnSpMkLst>
            <pc:docMk/>
            <pc:sldMk cId="2615680903" sldId="316"/>
            <ac:cxnSpMk id="50" creationId="{23662F1F-6E25-11B5-E203-72755CEC1CFE}"/>
          </ac:cxnSpMkLst>
        </pc:cxnChg>
        <pc:cxnChg chg="mod">
          <ac:chgData name="Kunik, Lars" userId="ef4b339d-91c1-4431-9844-5ca3e81c54ff" providerId="ADAL" clId="{A721ECD7-B333-427F-81D2-743FB418F952}" dt="2025-02-02T08:13:10.318" v="1153" actId="1076"/>
          <ac:cxnSpMkLst>
            <pc:docMk/>
            <pc:sldMk cId="2615680903" sldId="316"/>
            <ac:cxnSpMk id="54" creationId="{E3672655-ED66-D2D1-3E6E-312877DBCD36}"/>
          </ac:cxnSpMkLst>
        </pc:cxnChg>
        <pc:cxnChg chg="mod">
          <ac:chgData name="Kunik, Lars" userId="ef4b339d-91c1-4431-9844-5ca3e81c54ff" providerId="ADAL" clId="{A721ECD7-B333-427F-81D2-743FB418F952}" dt="2025-02-02T08:13:10.318" v="1153" actId="1076"/>
          <ac:cxnSpMkLst>
            <pc:docMk/>
            <pc:sldMk cId="2615680903" sldId="316"/>
            <ac:cxnSpMk id="58" creationId="{9E990A4E-F4B0-D118-52E0-F5B5FC940934}"/>
          </ac:cxnSpMkLst>
        </pc:cxnChg>
        <pc:cxnChg chg="mod">
          <ac:chgData name="Kunik, Lars" userId="ef4b339d-91c1-4431-9844-5ca3e81c54ff" providerId="ADAL" clId="{A721ECD7-B333-427F-81D2-743FB418F952}" dt="2025-02-02T08:13:10.318" v="1153" actId="1076"/>
          <ac:cxnSpMkLst>
            <pc:docMk/>
            <pc:sldMk cId="2615680903" sldId="316"/>
            <ac:cxnSpMk id="62" creationId="{E938FB6E-0EB9-CD6F-3A7C-E5AF20D5C2B1}"/>
          </ac:cxnSpMkLst>
        </pc:cxnChg>
      </pc:sldChg>
      <pc:sldChg chg="modSp mod">
        <pc:chgData name="Kunik, Lars" userId="ef4b339d-91c1-4431-9844-5ca3e81c54ff" providerId="ADAL" clId="{A721ECD7-B333-427F-81D2-743FB418F952}" dt="2025-02-03T17:28:02.096" v="1216" actId="5793"/>
        <pc:sldMkLst>
          <pc:docMk/>
          <pc:sldMk cId="783513607" sldId="318"/>
        </pc:sldMkLst>
      </pc:sldChg>
      <pc:sldChg chg="modSp add mod ord">
        <pc:chgData name="Kunik, Lars" userId="ef4b339d-91c1-4431-9844-5ca3e81c54ff" providerId="ADAL" clId="{A721ECD7-B333-427F-81D2-743FB418F952}" dt="2025-02-03T18:27:16.976" v="1264" actId="20577"/>
        <pc:sldMkLst>
          <pc:docMk/>
          <pc:sldMk cId="1266765234" sldId="319"/>
        </pc:sldMkLst>
        <pc:spChg chg="mod">
          <ac:chgData name="Kunik, Lars" userId="ef4b339d-91c1-4431-9844-5ca3e81c54ff" providerId="ADAL" clId="{A721ECD7-B333-427F-81D2-743FB418F952}" dt="2025-02-03T18:27:16.976" v="1264" actId="20577"/>
          <ac:spMkLst>
            <pc:docMk/>
            <pc:sldMk cId="1266765234" sldId="319"/>
            <ac:spMk id="5" creationId="{2A683DA3-E799-6C88-9B8E-31CE4F67FFE0}"/>
          </ac:spMkLst>
        </pc:spChg>
      </pc:sldChg>
      <pc:sldChg chg="add del mod modShow">
        <pc:chgData name="Kunik, Lars" userId="ef4b339d-91c1-4431-9844-5ca3e81c54ff" providerId="ADAL" clId="{A721ECD7-B333-427F-81D2-743FB418F952}" dt="2025-02-03T17:24:52.217" v="1204" actId="47"/>
        <pc:sldMkLst>
          <pc:docMk/>
          <pc:sldMk cId="4236643173" sldId="319"/>
        </pc:sldMkLst>
      </pc:sldChg>
      <pc:sldMasterChg chg="modSp mod addSldLayout modSldLayout">
        <pc:chgData name="Kunik, Lars" userId="ef4b339d-91c1-4431-9844-5ca3e81c54ff" providerId="ADAL" clId="{A721ECD7-B333-427F-81D2-743FB418F952}" dt="2025-02-03T17:24:29.576" v="1203" actId="207"/>
        <pc:sldMasterMkLst>
          <pc:docMk/>
          <pc:sldMasterMk cId="3389418237" sldId="2147483657"/>
        </pc:sldMasterMkLst>
        <pc:spChg chg="mod">
          <ac:chgData name="Kunik, Lars" userId="ef4b339d-91c1-4431-9844-5ca3e81c54ff" providerId="ADAL" clId="{A721ECD7-B333-427F-81D2-743FB418F952}" dt="2025-02-02T07:12:04.076" v="17" actId="1076"/>
          <ac:spMkLst>
            <pc:docMk/>
            <pc:sldMasterMk cId="3389418237" sldId="2147483657"/>
            <ac:spMk id="5" creationId="{40D4AA08-DE1D-B349-829A-CCE300C6F961}"/>
          </ac:spMkLst>
        </pc:spChg>
        <pc:spChg chg="mod">
          <ac:chgData name="Kunik, Lars" userId="ef4b339d-91c1-4431-9844-5ca3e81c54ff" providerId="ADAL" clId="{A721ECD7-B333-427F-81D2-743FB418F952}" dt="2025-02-02T07:12:04.076" v="17" actId="1076"/>
          <ac:spMkLst>
            <pc:docMk/>
            <pc:sldMasterMk cId="3389418237" sldId="2147483657"/>
            <ac:spMk id="6" creationId="{7DA64EF5-680A-D112-4430-E98193629291}"/>
          </ac:spMkLst>
        </pc:spChg>
        <pc:sldLayoutChg chg="addSp modSp mod">
          <pc:chgData name="Kunik, Lars" userId="ef4b339d-91c1-4431-9844-5ca3e81c54ff" providerId="ADAL" clId="{A721ECD7-B333-427F-81D2-743FB418F952}" dt="2025-02-02T07:17:43.448" v="264" actId="3064"/>
          <pc:sldLayoutMkLst>
            <pc:docMk/>
            <pc:sldMasterMk cId="3389418237" sldId="2147483657"/>
            <pc:sldLayoutMk cId="1439944040" sldId="2147483659"/>
          </pc:sldLayoutMkLst>
          <pc:spChg chg="mod">
            <ac:chgData name="Kunik, Lars" userId="ef4b339d-91c1-4431-9844-5ca3e81c54ff" providerId="ADAL" clId="{A721ECD7-B333-427F-81D2-743FB418F952}" dt="2025-02-02T07:17:43.448" v="264" actId="3064"/>
            <ac:spMkLst>
              <pc:docMk/>
              <pc:sldMasterMk cId="3389418237" sldId="2147483657"/>
              <pc:sldLayoutMk cId="1439944040" sldId="2147483659"/>
              <ac:spMk id="2" creationId="{29A8C5CC-46A1-27CF-2D22-63223291C08C}"/>
            </ac:spMkLst>
          </pc:spChg>
          <pc:spChg chg="add mod ord">
            <ac:chgData name="Kunik, Lars" userId="ef4b339d-91c1-4431-9844-5ca3e81c54ff" providerId="ADAL" clId="{A721ECD7-B333-427F-81D2-743FB418F952}" dt="2025-02-02T07:14:24.858" v="106" actId="207"/>
            <ac:spMkLst>
              <pc:docMk/>
              <pc:sldMasterMk cId="3389418237" sldId="2147483657"/>
              <pc:sldLayoutMk cId="1439944040" sldId="2147483659"/>
              <ac:spMk id="3" creationId="{D7B563D4-4998-B8E1-FF53-4A4591F4C9F6}"/>
            </ac:spMkLst>
          </pc:spChg>
          <pc:spChg chg="mod">
            <ac:chgData name="Kunik, Lars" userId="ef4b339d-91c1-4431-9844-5ca3e81c54ff" providerId="ADAL" clId="{A721ECD7-B333-427F-81D2-743FB418F952}" dt="2025-02-02T07:11:57.165" v="16" actId="1076"/>
            <ac:spMkLst>
              <pc:docMk/>
              <pc:sldMasterMk cId="3389418237" sldId="2147483657"/>
              <pc:sldLayoutMk cId="1439944040" sldId="2147483659"/>
              <ac:spMk id="5" creationId="{0560AE65-33D9-BD63-E504-4921FE22F383}"/>
            </ac:spMkLst>
          </pc:spChg>
          <pc:spChg chg="mod">
            <ac:chgData name="Kunik, Lars" userId="ef4b339d-91c1-4431-9844-5ca3e81c54ff" providerId="ADAL" clId="{A721ECD7-B333-427F-81D2-743FB418F952}" dt="2025-02-02T07:11:57.165" v="16" actId="1076"/>
            <ac:spMkLst>
              <pc:docMk/>
              <pc:sldMasterMk cId="3389418237" sldId="2147483657"/>
              <pc:sldLayoutMk cId="1439944040" sldId="2147483659"/>
              <ac:spMk id="6" creationId="{3A1AF910-D8C9-CE5C-CB2A-EF2C924A3630}"/>
            </ac:spMkLst>
          </pc:spChg>
        </pc:sldLayoutChg>
        <pc:sldLayoutChg chg="delSp modSp add mod modTransition">
          <pc:chgData name="Kunik, Lars" userId="ef4b339d-91c1-4431-9844-5ca3e81c54ff" providerId="ADAL" clId="{A721ECD7-B333-427F-81D2-743FB418F952}" dt="2025-02-03T17:24:29.576" v="1203" actId="207"/>
          <pc:sldLayoutMkLst>
            <pc:docMk/>
            <pc:sldMasterMk cId="3389418237" sldId="2147483657"/>
            <pc:sldLayoutMk cId="3905119561" sldId="2147483671"/>
          </pc:sldLayoutMkLst>
        </pc:sldLayoutChg>
      </pc:sldMasterChg>
    </pc:docChg>
  </pc:docChgLst>
  <pc:docChgLst>
    <pc:chgData name="Rottler, Liv" userId="a078eb17-4cea-4bc4-84cc-b99500c3c450" providerId="ADAL" clId="{475485CE-76B5-DF4D-8290-08307BD2515D}"/>
    <pc:docChg chg="undo custSel addSld modSld modSection">
      <pc:chgData name="Rottler, Liv" userId="a078eb17-4cea-4bc4-84cc-b99500c3c450" providerId="ADAL" clId="{475485CE-76B5-DF4D-8290-08307BD2515D}" dt="2025-02-02T19:23:16.500" v="239" actId="113"/>
      <pc:docMkLst>
        <pc:docMk/>
      </pc:docMkLst>
      <pc:sldChg chg="addSp delSp modSp mod">
        <pc:chgData name="Rottler, Liv" userId="a078eb17-4cea-4bc4-84cc-b99500c3c450" providerId="ADAL" clId="{475485CE-76B5-DF4D-8290-08307BD2515D}" dt="2025-02-02T19:07:29.617" v="138" actId="113"/>
        <pc:sldMkLst>
          <pc:docMk/>
          <pc:sldMk cId="4231740654" sldId="310"/>
        </pc:sldMkLst>
        <pc:spChg chg="add mod">
          <ac:chgData name="Rottler, Liv" userId="a078eb17-4cea-4bc4-84cc-b99500c3c450" providerId="ADAL" clId="{475485CE-76B5-DF4D-8290-08307BD2515D}" dt="2025-02-02T18:52:19.862" v="21"/>
          <ac:spMkLst>
            <pc:docMk/>
            <pc:sldMk cId="4231740654" sldId="310"/>
            <ac:spMk id="7" creationId="{AA84125C-0438-F008-7467-FBF93E851EEF}"/>
          </ac:spMkLst>
        </pc:spChg>
        <pc:graphicFrameChg chg="add mod modGraphic">
          <ac:chgData name="Rottler, Liv" userId="a078eb17-4cea-4bc4-84cc-b99500c3c450" providerId="ADAL" clId="{475485CE-76B5-DF4D-8290-08307BD2515D}" dt="2025-02-02T19:07:29.617" v="138" actId="113"/>
          <ac:graphicFrameMkLst>
            <pc:docMk/>
            <pc:sldMk cId="4231740654" sldId="310"/>
            <ac:graphicFrameMk id="5" creationId="{38459BED-8C0E-67F7-7112-06CA55438F6D}"/>
          </ac:graphicFrameMkLst>
        </pc:graphicFrameChg>
      </pc:sldChg>
      <pc:sldChg chg="modSp add mod">
        <pc:chgData name="Rottler, Liv" userId="a078eb17-4cea-4bc4-84cc-b99500c3c450" providerId="ADAL" clId="{475485CE-76B5-DF4D-8290-08307BD2515D}" dt="2025-02-02T19:23:16.500" v="239" actId="113"/>
        <pc:sldMkLst>
          <pc:docMk/>
          <pc:sldMk cId="2869449458" sldId="317"/>
        </pc:sldMkLst>
        <pc:graphicFrameChg chg="mod modGraphic">
          <ac:chgData name="Rottler, Liv" userId="a078eb17-4cea-4bc4-84cc-b99500c3c450" providerId="ADAL" clId="{475485CE-76B5-DF4D-8290-08307BD2515D}" dt="2025-02-02T19:23:16.500" v="239" actId="113"/>
          <ac:graphicFrameMkLst>
            <pc:docMk/>
            <pc:sldMk cId="2869449458" sldId="317"/>
            <ac:graphicFrameMk id="5" creationId="{16B9E757-D73C-EE65-B36D-F01C6ABF47B9}"/>
          </ac:graphicFrameMkLst>
        </pc:graphicFrameChg>
      </pc:sldChg>
    </pc:docChg>
  </pc:docChgLst>
  <pc:docChgLst>
    <pc:chgData name="Rottler, Liv" userId="S::liv.rottler@student.reutlingen-university.de::a078eb17-4cea-4bc4-84cc-b99500c3c450" providerId="AD" clId="Web-{2240FEF0-17EA-0E29-34CE-34B1B39FA79B}"/>
    <pc:docChg chg="modSld">
      <pc:chgData name="Rottler, Liv" userId="S::liv.rottler@student.reutlingen-university.de::a078eb17-4cea-4bc4-84cc-b99500c3c450" providerId="AD" clId="Web-{2240FEF0-17EA-0E29-34CE-34B1B39FA79B}" dt="2025-02-02T18:48:13.646" v="1" actId="1076"/>
      <pc:docMkLst>
        <pc:docMk/>
      </pc:docMkLst>
      <pc:sldChg chg="addSp modSp">
        <pc:chgData name="Rottler, Liv" userId="S::liv.rottler@student.reutlingen-university.de::a078eb17-4cea-4bc4-84cc-b99500c3c450" providerId="AD" clId="Web-{2240FEF0-17EA-0E29-34CE-34B1B39FA79B}" dt="2025-02-02T18:48:13.646" v="1" actId="1076"/>
        <pc:sldMkLst>
          <pc:docMk/>
          <pc:sldMk cId="4231740654" sldId="31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5A5D88-B7DE-B14D-BD7F-015B352BAF8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059EE2BD-99FE-9944-87CC-B1037174FB9C}">
      <dgm:prSet/>
      <dgm:spPr>
        <a:solidFill>
          <a:srgbClr val="FECC02"/>
        </a:solidFill>
        <a:ln>
          <a:noFill/>
        </a:ln>
      </dgm:spPr>
      <dgm:t>
        <a:bodyPr/>
        <a:lstStyle/>
        <a:p>
          <a:r>
            <a:rPr lang="de-DE" dirty="0"/>
            <a:t>RAG</a:t>
          </a:r>
        </a:p>
      </dgm:t>
    </dgm:pt>
    <dgm:pt modelId="{0806368A-95C6-1A48-B6CB-2B9E10133514}" type="parTrans" cxnId="{22EF04F6-5083-3146-89D0-ED533CBBD0B1}">
      <dgm:prSet/>
      <dgm:spPr/>
      <dgm:t>
        <a:bodyPr/>
        <a:lstStyle/>
        <a:p>
          <a:endParaRPr lang="de-DE"/>
        </a:p>
      </dgm:t>
    </dgm:pt>
    <dgm:pt modelId="{9AF3B2B3-C857-674A-9B5B-1DC61FE213D9}" type="sibTrans" cxnId="{22EF04F6-5083-3146-89D0-ED533CBBD0B1}">
      <dgm:prSet/>
      <dgm:spPr/>
      <dgm:t>
        <a:bodyPr/>
        <a:lstStyle/>
        <a:p>
          <a:endParaRPr lang="de-DE"/>
        </a:p>
      </dgm:t>
    </dgm:pt>
    <dgm:pt modelId="{72973DD2-0D6E-1046-A412-07E6AB5F5BE7}">
      <dgm:prSet/>
      <dgm:spPr>
        <a:solidFill>
          <a:srgbClr val="FECC02"/>
        </a:solidFill>
        <a:ln>
          <a:noFill/>
        </a:ln>
      </dgm:spPr>
      <dgm:t>
        <a:bodyPr/>
        <a:lstStyle/>
        <a:p>
          <a:r>
            <a:rPr lang="de-DE" dirty="0" err="1"/>
            <a:t>CoT</a:t>
          </a:r>
          <a:r>
            <a:rPr lang="de-DE" dirty="0"/>
            <a:t> / Multimodales </a:t>
          </a:r>
          <a:r>
            <a:rPr lang="de-DE" dirty="0" err="1"/>
            <a:t>CoT</a:t>
          </a:r>
          <a:endParaRPr lang="de-DE" dirty="0"/>
        </a:p>
      </dgm:t>
    </dgm:pt>
    <dgm:pt modelId="{74F0E0AF-50C6-B840-B2E2-4F04892A8950}" type="parTrans" cxnId="{57FF6370-6E59-9E47-8BF9-56A70B3C703E}">
      <dgm:prSet/>
      <dgm:spPr>
        <a:solidFill>
          <a:schemeClr val="bg1"/>
        </a:solidFill>
        <a:ln>
          <a:solidFill>
            <a:srgbClr val="7B7A7A"/>
          </a:solidFill>
        </a:ln>
      </dgm:spPr>
      <dgm:t>
        <a:bodyPr/>
        <a:lstStyle/>
        <a:p>
          <a:endParaRPr lang="de-DE"/>
        </a:p>
      </dgm:t>
    </dgm:pt>
    <dgm:pt modelId="{82727AB0-40F6-AC4F-A531-415F3BD52DEB}" type="sibTrans" cxnId="{57FF6370-6E59-9E47-8BF9-56A70B3C703E}">
      <dgm:prSet/>
      <dgm:spPr/>
      <dgm:t>
        <a:bodyPr/>
        <a:lstStyle/>
        <a:p>
          <a:endParaRPr lang="de-DE"/>
        </a:p>
      </dgm:t>
    </dgm:pt>
    <dgm:pt modelId="{0BAE70F9-853F-F844-B9B6-0E6A5CBAB411}">
      <dgm:prSet/>
      <dgm:spPr>
        <a:solidFill>
          <a:srgbClr val="FECC02"/>
        </a:solidFill>
        <a:ln>
          <a:noFill/>
        </a:ln>
      </dgm:spPr>
      <dgm:t>
        <a:bodyPr/>
        <a:lstStyle/>
        <a:p>
          <a:r>
            <a:rPr lang="de-DE" dirty="0"/>
            <a:t>Selbstkonsistenz (Mehrheit gewinnt </a:t>
          </a:r>
          <a:r>
            <a:rPr lang="de-DE" dirty="0">
              <a:sym typeface="Wingdings" pitchFamily="2" charset="2"/>
            </a:rPr>
            <a:t></a:t>
          </a:r>
          <a:r>
            <a:rPr lang="de-DE" dirty="0"/>
            <a:t> für logisches Denken)</a:t>
          </a:r>
        </a:p>
      </dgm:t>
    </dgm:pt>
    <dgm:pt modelId="{2DF7FC1E-A734-8942-8210-1D041289E317}" type="parTrans" cxnId="{8A0F82E6-93BB-6C47-A02D-7045B534D979}">
      <dgm:prSet/>
      <dgm:spPr>
        <a:ln>
          <a:solidFill>
            <a:srgbClr val="7B7A7A"/>
          </a:solidFill>
        </a:ln>
      </dgm:spPr>
      <dgm:t>
        <a:bodyPr/>
        <a:lstStyle/>
        <a:p>
          <a:endParaRPr lang="de-DE"/>
        </a:p>
      </dgm:t>
    </dgm:pt>
    <dgm:pt modelId="{C1316CFD-BD1D-2548-911C-DCA5B4E4F7AE}" type="sibTrans" cxnId="{8A0F82E6-93BB-6C47-A02D-7045B534D979}">
      <dgm:prSet/>
      <dgm:spPr/>
      <dgm:t>
        <a:bodyPr/>
        <a:lstStyle/>
        <a:p>
          <a:endParaRPr lang="de-DE"/>
        </a:p>
      </dgm:t>
    </dgm:pt>
    <dgm:pt modelId="{9C7CD1BC-BA6E-194C-9241-FA3C0FD72ABE}">
      <dgm:prSet/>
      <dgm:spPr>
        <a:solidFill>
          <a:srgbClr val="7B7A7A"/>
        </a:solidFill>
        <a:ln>
          <a:noFill/>
        </a:ln>
      </dgm:spPr>
      <dgm:t>
        <a:bodyPr/>
        <a:lstStyle/>
        <a:p>
          <a:r>
            <a:rPr lang="de-DE" dirty="0" err="1"/>
            <a:t>ReAct</a:t>
          </a:r>
          <a:r>
            <a:rPr lang="de-DE" dirty="0"/>
            <a:t> (Benefits von </a:t>
          </a:r>
          <a:r>
            <a:rPr lang="de-DE" dirty="0" err="1"/>
            <a:t>CoT</a:t>
          </a:r>
          <a:r>
            <a:rPr lang="de-DE" dirty="0"/>
            <a:t> + externe Datenquelle)</a:t>
          </a:r>
        </a:p>
      </dgm:t>
    </dgm:pt>
    <dgm:pt modelId="{7E9D2ED2-1276-2642-BF1C-5E03AB1396F6}" type="parTrans" cxnId="{0D429167-6E19-8043-BE94-B0C26FF3E5B7}">
      <dgm:prSet/>
      <dgm:spPr>
        <a:ln>
          <a:solidFill>
            <a:srgbClr val="7B7A7A"/>
          </a:solidFill>
        </a:ln>
      </dgm:spPr>
      <dgm:t>
        <a:bodyPr/>
        <a:lstStyle/>
        <a:p>
          <a:endParaRPr lang="de-DE"/>
        </a:p>
      </dgm:t>
    </dgm:pt>
    <dgm:pt modelId="{CB67E986-E735-AD4B-8FA7-0B1AB7C45F65}" type="sibTrans" cxnId="{0D429167-6E19-8043-BE94-B0C26FF3E5B7}">
      <dgm:prSet/>
      <dgm:spPr/>
      <dgm:t>
        <a:bodyPr/>
        <a:lstStyle/>
        <a:p>
          <a:endParaRPr lang="de-DE"/>
        </a:p>
      </dgm:t>
    </dgm:pt>
    <dgm:pt modelId="{CA779B2B-1A88-9745-9CB8-54A53B03AC7D}">
      <dgm:prSet/>
      <dgm:spPr>
        <a:solidFill>
          <a:srgbClr val="7B7A7A"/>
        </a:solidFill>
        <a:ln>
          <a:noFill/>
        </a:ln>
      </dgm:spPr>
      <dgm:t>
        <a:bodyPr/>
        <a:lstStyle/>
        <a:p>
          <a:r>
            <a:rPr lang="de-DE" dirty="0"/>
            <a:t>DSP (Im Prompt werden Hinweise mitgegeben, um die Aufgabe zu spezifizieren)</a:t>
          </a:r>
        </a:p>
      </dgm:t>
    </dgm:pt>
    <dgm:pt modelId="{C192C168-344A-AA46-B9C7-8BAE96C94B81}" type="parTrans" cxnId="{1C6D94D1-2C4C-7640-8EC2-2D3638973CFB}">
      <dgm:prSet/>
      <dgm:spPr>
        <a:ln>
          <a:solidFill>
            <a:srgbClr val="7B7A7A"/>
          </a:solidFill>
        </a:ln>
      </dgm:spPr>
      <dgm:t>
        <a:bodyPr/>
        <a:lstStyle/>
        <a:p>
          <a:endParaRPr lang="de-DE"/>
        </a:p>
      </dgm:t>
    </dgm:pt>
    <dgm:pt modelId="{E7173D96-F036-1041-83D0-93C2252F6694}" type="sibTrans" cxnId="{1C6D94D1-2C4C-7640-8EC2-2D3638973CFB}">
      <dgm:prSet/>
      <dgm:spPr/>
      <dgm:t>
        <a:bodyPr/>
        <a:lstStyle/>
        <a:p>
          <a:endParaRPr lang="de-DE"/>
        </a:p>
      </dgm:t>
    </dgm:pt>
    <dgm:pt modelId="{8B6DEDED-D4A5-6D4C-AE3F-AB7AD541016A}">
      <dgm:prSet/>
      <dgm:spPr>
        <a:solidFill>
          <a:srgbClr val="FECC02"/>
        </a:solidFill>
        <a:ln>
          <a:noFill/>
        </a:ln>
      </dgm:spPr>
      <dgm:t>
        <a:bodyPr/>
        <a:lstStyle/>
        <a:p>
          <a:r>
            <a:rPr lang="de-DE" dirty="0"/>
            <a:t>Prompt </a:t>
          </a:r>
          <a:r>
            <a:rPr lang="de-DE" dirty="0" err="1"/>
            <a:t>Chaining</a:t>
          </a:r>
          <a:endParaRPr lang="de-DE" dirty="0"/>
        </a:p>
      </dgm:t>
    </dgm:pt>
    <dgm:pt modelId="{16EE79B5-B840-2F41-B7CB-73BBC0164DF0}" type="parTrans" cxnId="{43281FEC-05F4-2B42-B581-07D6763EAB9D}">
      <dgm:prSet/>
      <dgm:spPr>
        <a:ln>
          <a:solidFill>
            <a:srgbClr val="7B7A7A"/>
          </a:solidFill>
        </a:ln>
      </dgm:spPr>
      <dgm:t>
        <a:bodyPr/>
        <a:lstStyle/>
        <a:p>
          <a:endParaRPr lang="de-DE"/>
        </a:p>
      </dgm:t>
    </dgm:pt>
    <dgm:pt modelId="{4E9356AF-36CE-EE45-9CA7-175F54F18CDB}" type="sibTrans" cxnId="{43281FEC-05F4-2B42-B581-07D6763EAB9D}">
      <dgm:prSet/>
      <dgm:spPr/>
      <dgm:t>
        <a:bodyPr/>
        <a:lstStyle/>
        <a:p>
          <a:endParaRPr lang="de-DE"/>
        </a:p>
      </dgm:t>
    </dgm:pt>
    <dgm:pt modelId="{4E4221F0-34D3-F64F-A07A-0D16256FE44B}" type="pres">
      <dgm:prSet presAssocID="{545A5D88-B7DE-B14D-BD7F-015B352BAF82}" presName="hierChild1" presStyleCnt="0">
        <dgm:presLayoutVars>
          <dgm:orgChart val="1"/>
          <dgm:chPref val="1"/>
          <dgm:dir/>
          <dgm:animOne val="branch"/>
          <dgm:animLvl val="lvl"/>
          <dgm:resizeHandles/>
        </dgm:presLayoutVars>
      </dgm:prSet>
      <dgm:spPr/>
    </dgm:pt>
    <dgm:pt modelId="{0C01C085-F02B-C54F-BF97-C82ACAFB6F72}" type="pres">
      <dgm:prSet presAssocID="{059EE2BD-99FE-9944-87CC-B1037174FB9C}" presName="hierRoot1" presStyleCnt="0">
        <dgm:presLayoutVars>
          <dgm:hierBranch val="init"/>
        </dgm:presLayoutVars>
      </dgm:prSet>
      <dgm:spPr/>
    </dgm:pt>
    <dgm:pt modelId="{66DEC8F1-4157-D54B-A4F3-FCD1B4CD48E9}" type="pres">
      <dgm:prSet presAssocID="{059EE2BD-99FE-9944-87CC-B1037174FB9C}" presName="rootComposite1" presStyleCnt="0"/>
      <dgm:spPr/>
    </dgm:pt>
    <dgm:pt modelId="{770866E2-A62A-224E-ADC4-EA9439E3ED6C}" type="pres">
      <dgm:prSet presAssocID="{059EE2BD-99FE-9944-87CC-B1037174FB9C}" presName="rootText1" presStyleLbl="node0" presStyleIdx="0" presStyleCnt="1">
        <dgm:presLayoutVars>
          <dgm:chPref val="3"/>
        </dgm:presLayoutVars>
      </dgm:prSet>
      <dgm:spPr/>
    </dgm:pt>
    <dgm:pt modelId="{BAE6C6B0-01CE-1F4A-86CF-F71CBD9220C1}" type="pres">
      <dgm:prSet presAssocID="{059EE2BD-99FE-9944-87CC-B1037174FB9C}" presName="rootConnector1" presStyleLbl="node1" presStyleIdx="0" presStyleCnt="0"/>
      <dgm:spPr/>
    </dgm:pt>
    <dgm:pt modelId="{2F81D5D8-FBE0-B648-AE53-06D095197C29}" type="pres">
      <dgm:prSet presAssocID="{059EE2BD-99FE-9944-87CC-B1037174FB9C}" presName="hierChild2" presStyleCnt="0"/>
      <dgm:spPr/>
    </dgm:pt>
    <dgm:pt modelId="{55E2B270-B908-FD43-BFEA-01BA932CC2BD}" type="pres">
      <dgm:prSet presAssocID="{74F0E0AF-50C6-B840-B2E2-4F04892A8950}" presName="Name37" presStyleLbl="parChTrans1D2" presStyleIdx="0" presStyleCnt="4"/>
      <dgm:spPr/>
    </dgm:pt>
    <dgm:pt modelId="{1BF13D27-1D8B-6A49-83D5-A17C3D13391F}" type="pres">
      <dgm:prSet presAssocID="{72973DD2-0D6E-1046-A412-07E6AB5F5BE7}" presName="hierRoot2" presStyleCnt="0">
        <dgm:presLayoutVars>
          <dgm:hierBranch val="init"/>
        </dgm:presLayoutVars>
      </dgm:prSet>
      <dgm:spPr/>
    </dgm:pt>
    <dgm:pt modelId="{E00ED8A5-738C-D84C-8CD6-8D20C4778E9E}" type="pres">
      <dgm:prSet presAssocID="{72973DD2-0D6E-1046-A412-07E6AB5F5BE7}" presName="rootComposite" presStyleCnt="0"/>
      <dgm:spPr/>
    </dgm:pt>
    <dgm:pt modelId="{C8A32F83-C14F-2548-91F3-FA8A8F4E00C0}" type="pres">
      <dgm:prSet presAssocID="{72973DD2-0D6E-1046-A412-07E6AB5F5BE7}" presName="rootText" presStyleLbl="node2" presStyleIdx="0" presStyleCnt="4">
        <dgm:presLayoutVars>
          <dgm:chPref val="3"/>
        </dgm:presLayoutVars>
      </dgm:prSet>
      <dgm:spPr/>
    </dgm:pt>
    <dgm:pt modelId="{C6058D1F-AB40-7049-92E9-C87AFECACA95}" type="pres">
      <dgm:prSet presAssocID="{72973DD2-0D6E-1046-A412-07E6AB5F5BE7}" presName="rootConnector" presStyleLbl="node2" presStyleIdx="0" presStyleCnt="4"/>
      <dgm:spPr/>
    </dgm:pt>
    <dgm:pt modelId="{96E0C5EA-DC5C-884B-90BD-6FD3CD449429}" type="pres">
      <dgm:prSet presAssocID="{72973DD2-0D6E-1046-A412-07E6AB5F5BE7}" presName="hierChild4" presStyleCnt="0"/>
      <dgm:spPr/>
    </dgm:pt>
    <dgm:pt modelId="{47FC7F0B-8CDD-7547-924E-F0A9A60C1BE3}" type="pres">
      <dgm:prSet presAssocID="{16EE79B5-B840-2F41-B7CB-73BBC0164DF0}" presName="Name37" presStyleLbl="parChTrans1D3" presStyleIdx="0" presStyleCnt="1"/>
      <dgm:spPr/>
    </dgm:pt>
    <dgm:pt modelId="{12E0E523-9542-0947-B363-BBC41689454B}" type="pres">
      <dgm:prSet presAssocID="{8B6DEDED-D4A5-6D4C-AE3F-AB7AD541016A}" presName="hierRoot2" presStyleCnt="0">
        <dgm:presLayoutVars>
          <dgm:hierBranch val="init"/>
        </dgm:presLayoutVars>
      </dgm:prSet>
      <dgm:spPr/>
    </dgm:pt>
    <dgm:pt modelId="{7028F431-5763-2C47-AC84-3E6E7DADB0EE}" type="pres">
      <dgm:prSet presAssocID="{8B6DEDED-D4A5-6D4C-AE3F-AB7AD541016A}" presName="rootComposite" presStyleCnt="0"/>
      <dgm:spPr/>
    </dgm:pt>
    <dgm:pt modelId="{16AC6BEE-A221-D544-B58A-8678D3E116F3}" type="pres">
      <dgm:prSet presAssocID="{8B6DEDED-D4A5-6D4C-AE3F-AB7AD541016A}" presName="rootText" presStyleLbl="node3" presStyleIdx="0" presStyleCnt="1">
        <dgm:presLayoutVars>
          <dgm:chPref val="3"/>
        </dgm:presLayoutVars>
      </dgm:prSet>
      <dgm:spPr/>
    </dgm:pt>
    <dgm:pt modelId="{F8D8F34C-642D-D74D-BF95-BD9535ED9CE6}" type="pres">
      <dgm:prSet presAssocID="{8B6DEDED-D4A5-6D4C-AE3F-AB7AD541016A}" presName="rootConnector" presStyleLbl="node3" presStyleIdx="0" presStyleCnt="1"/>
      <dgm:spPr/>
    </dgm:pt>
    <dgm:pt modelId="{E013AC24-564D-5A4F-932B-319B9790C5EB}" type="pres">
      <dgm:prSet presAssocID="{8B6DEDED-D4A5-6D4C-AE3F-AB7AD541016A}" presName="hierChild4" presStyleCnt="0"/>
      <dgm:spPr/>
    </dgm:pt>
    <dgm:pt modelId="{076ED1A2-6CE5-C449-BEEA-64D01D7592DD}" type="pres">
      <dgm:prSet presAssocID="{8B6DEDED-D4A5-6D4C-AE3F-AB7AD541016A}" presName="hierChild5" presStyleCnt="0"/>
      <dgm:spPr/>
    </dgm:pt>
    <dgm:pt modelId="{8FE5A1F2-F9C5-CD4A-B6B0-4B37F1237A4F}" type="pres">
      <dgm:prSet presAssocID="{72973DD2-0D6E-1046-A412-07E6AB5F5BE7}" presName="hierChild5" presStyleCnt="0"/>
      <dgm:spPr/>
    </dgm:pt>
    <dgm:pt modelId="{B265AA13-15BD-5C47-A773-D4C4636775F9}" type="pres">
      <dgm:prSet presAssocID="{2DF7FC1E-A734-8942-8210-1D041289E317}" presName="Name37" presStyleLbl="parChTrans1D2" presStyleIdx="1" presStyleCnt="4"/>
      <dgm:spPr/>
    </dgm:pt>
    <dgm:pt modelId="{7B510E60-8066-6940-A106-AAD18FCF558F}" type="pres">
      <dgm:prSet presAssocID="{0BAE70F9-853F-F844-B9B6-0E6A5CBAB411}" presName="hierRoot2" presStyleCnt="0">
        <dgm:presLayoutVars>
          <dgm:hierBranch val="init"/>
        </dgm:presLayoutVars>
      </dgm:prSet>
      <dgm:spPr/>
    </dgm:pt>
    <dgm:pt modelId="{29BAB9DF-3D86-FC40-B3C6-90AD3C1668BF}" type="pres">
      <dgm:prSet presAssocID="{0BAE70F9-853F-F844-B9B6-0E6A5CBAB411}" presName="rootComposite" presStyleCnt="0"/>
      <dgm:spPr/>
    </dgm:pt>
    <dgm:pt modelId="{37194293-7C3B-2148-9E69-8127429E2611}" type="pres">
      <dgm:prSet presAssocID="{0BAE70F9-853F-F844-B9B6-0E6A5CBAB411}" presName="rootText" presStyleLbl="node2" presStyleIdx="1" presStyleCnt="4">
        <dgm:presLayoutVars>
          <dgm:chPref val="3"/>
        </dgm:presLayoutVars>
      </dgm:prSet>
      <dgm:spPr/>
    </dgm:pt>
    <dgm:pt modelId="{00218B29-286D-5F4F-BE19-DDE38076BA82}" type="pres">
      <dgm:prSet presAssocID="{0BAE70F9-853F-F844-B9B6-0E6A5CBAB411}" presName="rootConnector" presStyleLbl="node2" presStyleIdx="1" presStyleCnt="4"/>
      <dgm:spPr/>
    </dgm:pt>
    <dgm:pt modelId="{4B6417B0-71DB-6B41-9AE4-9C68CE3F1F96}" type="pres">
      <dgm:prSet presAssocID="{0BAE70F9-853F-F844-B9B6-0E6A5CBAB411}" presName="hierChild4" presStyleCnt="0"/>
      <dgm:spPr/>
    </dgm:pt>
    <dgm:pt modelId="{E7109CBC-969A-B143-B7BA-360AD75C5EF4}" type="pres">
      <dgm:prSet presAssocID="{0BAE70F9-853F-F844-B9B6-0E6A5CBAB411}" presName="hierChild5" presStyleCnt="0"/>
      <dgm:spPr/>
    </dgm:pt>
    <dgm:pt modelId="{5F6A548B-0041-DA40-A03A-A5D16D33732B}" type="pres">
      <dgm:prSet presAssocID="{7E9D2ED2-1276-2642-BF1C-5E03AB1396F6}" presName="Name37" presStyleLbl="parChTrans1D2" presStyleIdx="2" presStyleCnt="4"/>
      <dgm:spPr/>
    </dgm:pt>
    <dgm:pt modelId="{CCDCC932-15F5-2D4C-9DB2-728A10815E0E}" type="pres">
      <dgm:prSet presAssocID="{9C7CD1BC-BA6E-194C-9241-FA3C0FD72ABE}" presName="hierRoot2" presStyleCnt="0">
        <dgm:presLayoutVars>
          <dgm:hierBranch val="init"/>
        </dgm:presLayoutVars>
      </dgm:prSet>
      <dgm:spPr/>
    </dgm:pt>
    <dgm:pt modelId="{3F031D14-AF0F-684C-AE1F-1C0D4EDB91EE}" type="pres">
      <dgm:prSet presAssocID="{9C7CD1BC-BA6E-194C-9241-FA3C0FD72ABE}" presName="rootComposite" presStyleCnt="0"/>
      <dgm:spPr/>
    </dgm:pt>
    <dgm:pt modelId="{1B520B9F-0632-C645-8798-1C3818E0BB4D}" type="pres">
      <dgm:prSet presAssocID="{9C7CD1BC-BA6E-194C-9241-FA3C0FD72ABE}" presName="rootText" presStyleLbl="node2" presStyleIdx="2" presStyleCnt="4">
        <dgm:presLayoutVars>
          <dgm:chPref val="3"/>
        </dgm:presLayoutVars>
      </dgm:prSet>
      <dgm:spPr/>
    </dgm:pt>
    <dgm:pt modelId="{07BF209A-1569-074F-9A3C-1A9EE44F3FC4}" type="pres">
      <dgm:prSet presAssocID="{9C7CD1BC-BA6E-194C-9241-FA3C0FD72ABE}" presName="rootConnector" presStyleLbl="node2" presStyleIdx="2" presStyleCnt="4"/>
      <dgm:spPr/>
    </dgm:pt>
    <dgm:pt modelId="{B52B64AA-4490-9D4B-A01B-01E421529746}" type="pres">
      <dgm:prSet presAssocID="{9C7CD1BC-BA6E-194C-9241-FA3C0FD72ABE}" presName="hierChild4" presStyleCnt="0"/>
      <dgm:spPr/>
    </dgm:pt>
    <dgm:pt modelId="{E83D34BE-C1C1-7C48-BC92-7923E9102AEB}" type="pres">
      <dgm:prSet presAssocID="{9C7CD1BC-BA6E-194C-9241-FA3C0FD72ABE}" presName="hierChild5" presStyleCnt="0"/>
      <dgm:spPr/>
    </dgm:pt>
    <dgm:pt modelId="{E7A644D7-B5D4-CB49-BE84-BE590A153855}" type="pres">
      <dgm:prSet presAssocID="{C192C168-344A-AA46-B9C7-8BAE96C94B81}" presName="Name37" presStyleLbl="parChTrans1D2" presStyleIdx="3" presStyleCnt="4"/>
      <dgm:spPr/>
    </dgm:pt>
    <dgm:pt modelId="{8D5713F1-3117-2E43-93A5-3732DAB7C9A1}" type="pres">
      <dgm:prSet presAssocID="{CA779B2B-1A88-9745-9CB8-54A53B03AC7D}" presName="hierRoot2" presStyleCnt="0">
        <dgm:presLayoutVars>
          <dgm:hierBranch val="init"/>
        </dgm:presLayoutVars>
      </dgm:prSet>
      <dgm:spPr/>
    </dgm:pt>
    <dgm:pt modelId="{8D6560F8-C0CF-D64E-8B78-8B80D314B1E0}" type="pres">
      <dgm:prSet presAssocID="{CA779B2B-1A88-9745-9CB8-54A53B03AC7D}" presName="rootComposite" presStyleCnt="0"/>
      <dgm:spPr/>
    </dgm:pt>
    <dgm:pt modelId="{1DC833BA-C016-BF4E-92E2-1687AD79AB49}" type="pres">
      <dgm:prSet presAssocID="{CA779B2B-1A88-9745-9CB8-54A53B03AC7D}" presName="rootText" presStyleLbl="node2" presStyleIdx="3" presStyleCnt="4">
        <dgm:presLayoutVars>
          <dgm:chPref val="3"/>
        </dgm:presLayoutVars>
      </dgm:prSet>
      <dgm:spPr/>
    </dgm:pt>
    <dgm:pt modelId="{EE6E44A8-703E-094A-A17F-93F2E2377B29}" type="pres">
      <dgm:prSet presAssocID="{CA779B2B-1A88-9745-9CB8-54A53B03AC7D}" presName="rootConnector" presStyleLbl="node2" presStyleIdx="3" presStyleCnt="4"/>
      <dgm:spPr/>
    </dgm:pt>
    <dgm:pt modelId="{37CC2ED1-8694-D149-B5D5-7C7A27AD1398}" type="pres">
      <dgm:prSet presAssocID="{CA779B2B-1A88-9745-9CB8-54A53B03AC7D}" presName="hierChild4" presStyleCnt="0"/>
      <dgm:spPr/>
    </dgm:pt>
    <dgm:pt modelId="{8ACF5A21-1A40-FF4D-A209-465B2FA42B18}" type="pres">
      <dgm:prSet presAssocID="{CA779B2B-1A88-9745-9CB8-54A53B03AC7D}" presName="hierChild5" presStyleCnt="0"/>
      <dgm:spPr/>
    </dgm:pt>
    <dgm:pt modelId="{EE99E507-EE76-C145-BA7D-98415FA56432}" type="pres">
      <dgm:prSet presAssocID="{059EE2BD-99FE-9944-87CC-B1037174FB9C}" presName="hierChild3" presStyleCnt="0"/>
      <dgm:spPr/>
    </dgm:pt>
  </dgm:ptLst>
  <dgm:cxnLst>
    <dgm:cxn modelId="{546E9D13-88FF-694C-ADE0-C21DBED2C7AA}" type="presOf" srcId="{16EE79B5-B840-2F41-B7CB-73BBC0164DF0}" destId="{47FC7F0B-8CDD-7547-924E-F0A9A60C1BE3}" srcOrd="0" destOrd="0" presId="urn:microsoft.com/office/officeart/2005/8/layout/orgChart1"/>
    <dgm:cxn modelId="{B609BA1D-E977-8447-BB0C-432B58A61189}" type="presOf" srcId="{CA779B2B-1A88-9745-9CB8-54A53B03AC7D}" destId="{1DC833BA-C016-BF4E-92E2-1687AD79AB49}" srcOrd="0" destOrd="0" presId="urn:microsoft.com/office/officeart/2005/8/layout/orgChart1"/>
    <dgm:cxn modelId="{74AD0223-54BF-1748-BB33-91A564A1C12B}" type="presOf" srcId="{72973DD2-0D6E-1046-A412-07E6AB5F5BE7}" destId="{C6058D1F-AB40-7049-92E9-C87AFECACA95}" srcOrd="1" destOrd="0" presId="urn:microsoft.com/office/officeart/2005/8/layout/orgChart1"/>
    <dgm:cxn modelId="{E980172E-A8BA-D14A-975C-D96EF5831BDB}" type="presOf" srcId="{8B6DEDED-D4A5-6D4C-AE3F-AB7AD541016A}" destId="{16AC6BEE-A221-D544-B58A-8678D3E116F3}" srcOrd="0" destOrd="0" presId="urn:microsoft.com/office/officeart/2005/8/layout/orgChart1"/>
    <dgm:cxn modelId="{6D0BD131-E97E-1441-BB83-3813D5975CA8}" type="presOf" srcId="{0BAE70F9-853F-F844-B9B6-0E6A5CBAB411}" destId="{37194293-7C3B-2148-9E69-8127429E2611}" srcOrd="0" destOrd="0" presId="urn:microsoft.com/office/officeart/2005/8/layout/orgChart1"/>
    <dgm:cxn modelId="{A3776133-8A9C-6C46-8884-7CDCE59953A4}" type="presOf" srcId="{C192C168-344A-AA46-B9C7-8BAE96C94B81}" destId="{E7A644D7-B5D4-CB49-BE84-BE590A153855}" srcOrd="0" destOrd="0" presId="urn:microsoft.com/office/officeart/2005/8/layout/orgChart1"/>
    <dgm:cxn modelId="{A7BB4254-0D86-6D44-8206-29ABD22CEA2B}" type="presOf" srcId="{9C7CD1BC-BA6E-194C-9241-FA3C0FD72ABE}" destId="{1B520B9F-0632-C645-8798-1C3818E0BB4D}" srcOrd="0" destOrd="0" presId="urn:microsoft.com/office/officeart/2005/8/layout/orgChart1"/>
    <dgm:cxn modelId="{0D429167-6E19-8043-BE94-B0C26FF3E5B7}" srcId="{059EE2BD-99FE-9944-87CC-B1037174FB9C}" destId="{9C7CD1BC-BA6E-194C-9241-FA3C0FD72ABE}" srcOrd="2" destOrd="0" parTransId="{7E9D2ED2-1276-2642-BF1C-5E03AB1396F6}" sibTransId="{CB67E986-E735-AD4B-8FA7-0B1AB7C45F65}"/>
    <dgm:cxn modelId="{D039C468-F9C6-D149-B5F3-DB6C01809B6C}" type="presOf" srcId="{74F0E0AF-50C6-B840-B2E2-4F04892A8950}" destId="{55E2B270-B908-FD43-BFEA-01BA932CC2BD}" srcOrd="0" destOrd="0" presId="urn:microsoft.com/office/officeart/2005/8/layout/orgChart1"/>
    <dgm:cxn modelId="{57FF6370-6E59-9E47-8BF9-56A70B3C703E}" srcId="{059EE2BD-99FE-9944-87CC-B1037174FB9C}" destId="{72973DD2-0D6E-1046-A412-07E6AB5F5BE7}" srcOrd="0" destOrd="0" parTransId="{74F0E0AF-50C6-B840-B2E2-4F04892A8950}" sibTransId="{82727AB0-40F6-AC4F-A531-415F3BD52DEB}"/>
    <dgm:cxn modelId="{46FEC57A-7DF2-B243-8A78-F0F75DB94360}" type="presOf" srcId="{059EE2BD-99FE-9944-87CC-B1037174FB9C}" destId="{770866E2-A62A-224E-ADC4-EA9439E3ED6C}" srcOrd="0" destOrd="0" presId="urn:microsoft.com/office/officeart/2005/8/layout/orgChart1"/>
    <dgm:cxn modelId="{E207247D-0D59-1546-87D2-300ADF517C84}" type="presOf" srcId="{72973DD2-0D6E-1046-A412-07E6AB5F5BE7}" destId="{C8A32F83-C14F-2548-91F3-FA8A8F4E00C0}" srcOrd="0" destOrd="0" presId="urn:microsoft.com/office/officeart/2005/8/layout/orgChart1"/>
    <dgm:cxn modelId="{8ABD5095-3658-6443-BF40-B70C2F135856}" type="presOf" srcId="{2DF7FC1E-A734-8942-8210-1D041289E317}" destId="{B265AA13-15BD-5C47-A773-D4C4636775F9}" srcOrd="0" destOrd="0" presId="urn:microsoft.com/office/officeart/2005/8/layout/orgChart1"/>
    <dgm:cxn modelId="{8ADA319A-A008-3445-AAAD-D0EF294FC294}" type="presOf" srcId="{CA779B2B-1A88-9745-9CB8-54A53B03AC7D}" destId="{EE6E44A8-703E-094A-A17F-93F2E2377B29}" srcOrd="1" destOrd="0" presId="urn:microsoft.com/office/officeart/2005/8/layout/orgChart1"/>
    <dgm:cxn modelId="{03B033B0-3A93-4141-8FD8-9EF278A0790C}" type="presOf" srcId="{059EE2BD-99FE-9944-87CC-B1037174FB9C}" destId="{BAE6C6B0-01CE-1F4A-86CF-F71CBD9220C1}" srcOrd="1" destOrd="0" presId="urn:microsoft.com/office/officeart/2005/8/layout/orgChart1"/>
    <dgm:cxn modelId="{B8C41DCD-916F-BB44-82FF-BFC86D5F622D}" type="presOf" srcId="{0BAE70F9-853F-F844-B9B6-0E6A5CBAB411}" destId="{00218B29-286D-5F4F-BE19-DDE38076BA82}" srcOrd="1" destOrd="0" presId="urn:microsoft.com/office/officeart/2005/8/layout/orgChart1"/>
    <dgm:cxn modelId="{468237D0-A435-7246-9E2A-AD3C13500667}" type="presOf" srcId="{545A5D88-B7DE-B14D-BD7F-015B352BAF82}" destId="{4E4221F0-34D3-F64F-A07A-0D16256FE44B}" srcOrd="0" destOrd="0" presId="urn:microsoft.com/office/officeart/2005/8/layout/orgChart1"/>
    <dgm:cxn modelId="{1C6D94D1-2C4C-7640-8EC2-2D3638973CFB}" srcId="{059EE2BD-99FE-9944-87CC-B1037174FB9C}" destId="{CA779B2B-1A88-9745-9CB8-54A53B03AC7D}" srcOrd="3" destOrd="0" parTransId="{C192C168-344A-AA46-B9C7-8BAE96C94B81}" sibTransId="{E7173D96-F036-1041-83D0-93C2252F6694}"/>
    <dgm:cxn modelId="{5F1818D7-FF09-C346-B05A-223B2876BC1D}" type="presOf" srcId="{7E9D2ED2-1276-2642-BF1C-5E03AB1396F6}" destId="{5F6A548B-0041-DA40-A03A-A5D16D33732B}" srcOrd="0" destOrd="0" presId="urn:microsoft.com/office/officeart/2005/8/layout/orgChart1"/>
    <dgm:cxn modelId="{26BBBADC-81F5-2949-AFB9-C3CA6B374E56}" type="presOf" srcId="{9C7CD1BC-BA6E-194C-9241-FA3C0FD72ABE}" destId="{07BF209A-1569-074F-9A3C-1A9EE44F3FC4}" srcOrd="1" destOrd="0" presId="urn:microsoft.com/office/officeart/2005/8/layout/orgChart1"/>
    <dgm:cxn modelId="{8A0F82E6-93BB-6C47-A02D-7045B534D979}" srcId="{059EE2BD-99FE-9944-87CC-B1037174FB9C}" destId="{0BAE70F9-853F-F844-B9B6-0E6A5CBAB411}" srcOrd="1" destOrd="0" parTransId="{2DF7FC1E-A734-8942-8210-1D041289E317}" sibTransId="{C1316CFD-BD1D-2548-911C-DCA5B4E4F7AE}"/>
    <dgm:cxn modelId="{43281FEC-05F4-2B42-B581-07D6763EAB9D}" srcId="{72973DD2-0D6E-1046-A412-07E6AB5F5BE7}" destId="{8B6DEDED-D4A5-6D4C-AE3F-AB7AD541016A}" srcOrd="0" destOrd="0" parTransId="{16EE79B5-B840-2F41-B7CB-73BBC0164DF0}" sibTransId="{4E9356AF-36CE-EE45-9CA7-175F54F18CDB}"/>
    <dgm:cxn modelId="{22EF04F6-5083-3146-89D0-ED533CBBD0B1}" srcId="{545A5D88-B7DE-B14D-BD7F-015B352BAF82}" destId="{059EE2BD-99FE-9944-87CC-B1037174FB9C}" srcOrd="0" destOrd="0" parTransId="{0806368A-95C6-1A48-B6CB-2B9E10133514}" sibTransId="{9AF3B2B3-C857-674A-9B5B-1DC61FE213D9}"/>
    <dgm:cxn modelId="{C0315AF7-DA6C-CA46-A5FF-1D2D89076259}" type="presOf" srcId="{8B6DEDED-D4A5-6D4C-AE3F-AB7AD541016A}" destId="{F8D8F34C-642D-D74D-BF95-BD9535ED9CE6}" srcOrd="1" destOrd="0" presId="urn:microsoft.com/office/officeart/2005/8/layout/orgChart1"/>
    <dgm:cxn modelId="{1C76A283-C2BD-EF4B-8282-8BB2297F347E}" type="presParOf" srcId="{4E4221F0-34D3-F64F-A07A-0D16256FE44B}" destId="{0C01C085-F02B-C54F-BF97-C82ACAFB6F72}" srcOrd="0" destOrd="0" presId="urn:microsoft.com/office/officeart/2005/8/layout/orgChart1"/>
    <dgm:cxn modelId="{DDEAC1F2-8693-4C46-B328-7948FBB429BC}" type="presParOf" srcId="{0C01C085-F02B-C54F-BF97-C82ACAFB6F72}" destId="{66DEC8F1-4157-D54B-A4F3-FCD1B4CD48E9}" srcOrd="0" destOrd="0" presId="urn:microsoft.com/office/officeart/2005/8/layout/orgChart1"/>
    <dgm:cxn modelId="{DE72CFC3-E34C-5E44-8DD6-22CF6865930B}" type="presParOf" srcId="{66DEC8F1-4157-D54B-A4F3-FCD1B4CD48E9}" destId="{770866E2-A62A-224E-ADC4-EA9439E3ED6C}" srcOrd="0" destOrd="0" presId="urn:microsoft.com/office/officeart/2005/8/layout/orgChart1"/>
    <dgm:cxn modelId="{2AF9FCC1-20B7-1546-B305-B671E5E695A5}" type="presParOf" srcId="{66DEC8F1-4157-D54B-A4F3-FCD1B4CD48E9}" destId="{BAE6C6B0-01CE-1F4A-86CF-F71CBD9220C1}" srcOrd="1" destOrd="0" presId="urn:microsoft.com/office/officeart/2005/8/layout/orgChart1"/>
    <dgm:cxn modelId="{9351A95F-5502-114D-93AC-4FDBA09E6125}" type="presParOf" srcId="{0C01C085-F02B-C54F-BF97-C82ACAFB6F72}" destId="{2F81D5D8-FBE0-B648-AE53-06D095197C29}" srcOrd="1" destOrd="0" presId="urn:microsoft.com/office/officeart/2005/8/layout/orgChart1"/>
    <dgm:cxn modelId="{B9BE6978-CC72-474D-B308-577B2F3A47B3}" type="presParOf" srcId="{2F81D5D8-FBE0-B648-AE53-06D095197C29}" destId="{55E2B270-B908-FD43-BFEA-01BA932CC2BD}" srcOrd="0" destOrd="0" presId="urn:microsoft.com/office/officeart/2005/8/layout/orgChart1"/>
    <dgm:cxn modelId="{F8112281-E20A-6645-BE37-74F255C96149}" type="presParOf" srcId="{2F81D5D8-FBE0-B648-AE53-06D095197C29}" destId="{1BF13D27-1D8B-6A49-83D5-A17C3D13391F}" srcOrd="1" destOrd="0" presId="urn:microsoft.com/office/officeart/2005/8/layout/orgChart1"/>
    <dgm:cxn modelId="{90DEA3FF-4931-F447-BFB8-F44E6A2B2E1E}" type="presParOf" srcId="{1BF13D27-1D8B-6A49-83D5-A17C3D13391F}" destId="{E00ED8A5-738C-D84C-8CD6-8D20C4778E9E}" srcOrd="0" destOrd="0" presId="urn:microsoft.com/office/officeart/2005/8/layout/orgChart1"/>
    <dgm:cxn modelId="{E393A51A-73E8-3B41-AFF1-1410437BEF38}" type="presParOf" srcId="{E00ED8A5-738C-D84C-8CD6-8D20C4778E9E}" destId="{C8A32F83-C14F-2548-91F3-FA8A8F4E00C0}" srcOrd="0" destOrd="0" presId="urn:microsoft.com/office/officeart/2005/8/layout/orgChart1"/>
    <dgm:cxn modelId="{FB293181-EA15-2D4A-8DB1-8CEC8D159DE5}" type="presParOf" srcId="{E00ED8A5-738C-D84C-8CD6-8D20C4778E9E}" destId="{C6058D1F-AB40-7049-92E9-C87AFECACA95}" srcOrd="1" destOrd="0" presId="urn:microsoft.com/office/officeart/2005/8/layout/orgChart1"/>
    <dgm:cxn modelId="{0376FB86-AD4A-1F42-AF3E-9E7B743E715C}" type="presParOf" srcId="{1BF13D27-1D8B-6A49-83D5-A17C3D13391F}" destId="{96E0C5EA-DC5C-884B-90BD-6FD3CD449429}" srcOrd="1" destOrd="0" presId="urn:microsoft.com/office/officeart/2005/8/layout/orgChart1"/>
    <dgm:cxn modelId="{6DDAEE68-701F-4041-8AB3-6E8CF46B6D5B}" type="presParOf" srcId="{96E0C5EA-DC5C-884B-90BD-6FD3CD449429}" destId="{47FC7F0B-8CDD-7547-924E-F0A9A60C1BE3}" srcOrd="0" destOrd="0" presId="urn:microsoft.com/office/officeart/2005/8/layout/orgChart1"/>
    <dgm:cxn modelId="{A51276F9-64FF-5C45-AF25-E49455AC6957}" type="presParOf" srcId="{96E0C5EA-DC5C-884B-90BD-6FD3CD449429}" destId="{12E0E523-9542-0947-B363-BBC41689454B}" srcOrd="1" destOrd="0" presId="urn:microsoft.com/office/officeart/2005/8/layout/orgChart1"/>
    <dgm:cxn modelId="{B93173AD-528F-BF44-82B7-02886EB974E7}" type="presParOf" srcId="{12E0E523-9542-0947-B363-BBC41689454B}" destId="{7028F431-5763-2C47-AC84-3E6E7DADB0EE}" srcOrd="0" destOrd="0" presId="urn:microsoft.com/office/officeart/2005/8/layout/orgChart1"/>
    <dgm:cxn modelId="{4D525C10-9350-C045-8E59-68800A941408}" type="presParOf" srcId="{7028F431-5763-2C47-AC84-3E6E7DADB0EE}" destId="{16AC6BEE-A221-D544-B58A-8678D3E116F3}" srcOrd="0" destOrd="0" presId="urn:microsoft.com/office/officeart/2005/8/layout/orgChart1"/>
    <dgm:cxn modelId="{8AF199C9-099D-8145-8468-69E1ADC5792E}" type="presParOf" srcId="{7028F431-5763-2C47-AC84-3E6E7DADB0EE}" destId="{F8D8F34C-642D-D74D-BF95-BD9535ED9CE6}" srcOrd="1" destOrd="0" presId="urn:microsoft.com/office/officeart/2005/8/layout/orgChart1"/>
    <dgm:cxn modelId="{573FA04A-16C7-F74A-830D-3DA2C2228BB9}" type="presParOf" srcId="{12E0E523-9542-0947-B363-BBC41689454B}" destId="{E013AC24-564D-5A4F-932B-319B9790C5EB}" srcOrd="1" destOrd="0" presId="urn:microsoft.com/office/officeart/2005/8/layout/orgChart1"/>
    <dgm:cxn modelId="{E4E02BF3-C162-B645-ADA1-43ABF7DBBBC1}" type="presParOf" srcId="{12E0E523-9542-0947-B363-BBC41689454B}" destId="{076ED1A2-6CE5-C449-BEEA-64D01D7592DD}" srcOrd="2" destOrd="0" presId="urn:microsoft.com/office/officeart/2005/8/layout/orgChart1"/>
    <dgm:cxn modelId="{E345DE06-7F6A-3648-BD53-FE0724357DBE}" type="presParOf" srcId="{1BF13D27-1D8B-6A49-83D5-A17C3D13391F}" destId="{8FE5A1F2-F9C5-CD4A-B6B0-4B37F1237A4F}" srcOrd="2" destOrd="0" presId="urn:microsoft.com/office/officeart/2005/8/layout/orgChart1"/>
    <dgm:cxn modelId="{856FD137-212A-FB42-B011-3724211B399F}" type="presParOf" srcId="{2F81D5D8-FBE0-B648-AE53-06D095197C29}" destId="{B265AA13-15BD-5C47-A773-D4C4636775F9}" srcOrd="2" destOrd="0" presId="urn:microsoft.com/office/officeart/2005/8/layout/orgChart1"/>
    <dgm:cxn modelId="{A924CCEC-CEF7-1947-BC73-61E2FC63C235}" type="presParOf" srcId="{2F81D5D8-FBE0-B648-AE53-06D095197C29}" destId="{7B510E60-8066-6940-A106-AAD18FCF558F}" srcOrd="3" destOrd="0" presId="urn:microsoft.com/office/officeart/2005/8/layout/orgChart1"/>
    <dgm:cxn modelId="{445CD1AF-5558-1A4E-985A-14A52D66E920}" type="presParOf" srcId="{7B510E60-8066-6940-A106-AAD18FCF558F}" destId="{29BAB9DF-3D86-FC40-B3C6-90AD3C1668BF}" srcOrd="0" destOrd="0" presId="urn:microsoft.com/office/officeart/2005/8/layout/orgChart1"/>
    <dgm:cxn modelId="{A8754A57-BB54-4B40-B38F-34067756F598}" type="presParOf" srcId="{29BAB9DF-3D86-FC40-B3C6-90AD3C1668BF}" destId="{37194293-7C3B-2148-9E69-8127429E2611}" srcOrd="0" destOrd="0" presId="urn:microsoft.com/office/officeart/2005/8/layout/orgChart1"/>
    <dgm:cxn modelId="{2F3BF459-65DE-504F-BE4A-C211C347917F}" type="presParOf" srcId="{29BAB9DF-3D86-FC40-B3C6-90AD3C1668BF}" destId="{00218B29-286D-5F4F-BE19-DDE38076BA82}" srcOrd="1" destOrd="0" presId="urn:microsoft.com/office/officeart/2005/8/layout/orgChart1"/>
    <dgm:cxn modelId="{E0AE5EA2-F71B-F34B-91A7-866DA0296611}" type="presParOf" srcId="{7B510E60-8066-6940-A106-AAD18FCF558F}" destId="{4B6417B0-71DB-6B41-9AE4-9C68CE3F1F96}" srcOrd="1" destOrd="0" presId="urn:microsoft.com/office/officeart/2005/8/layout/orgChart1"/>
    <dgm:cxn modelId="{69DD9BE8-AB2C-CC42-BD27-7FFDF2A141E7}" type="presParOf" srcId="{7B510E60-8066-6940-A106-AAD18FCF558F}" destId="{E7109CBC-969A-B143-B7BA-360AD75C5EF4}" srcOrd="2" destOrd="0" presId="urn:microsoft.com/office/officeart/2005/8/layout/orgChart1"/>
    <dgm:cxn modelId="{196A645B-CAF9-2041-93BC-A4917DB95156}" type="presParOf" srcId="{2F81D5D8-FBE0-B648-AE53-06D095197C29}" destId="{5F6A548B-0041-DA40-A03A-A5D16D33732B}" srcOrd="4" destOrd="0" presId="urn:microsoft.com/office/officeart/2005/8/layout/orgChart1"/>
    <dgm:cxn modelId="{205FBDC6-0E8A-6742-BC93-D4B624A29B86}" type="presParOf" srcId="{2F81D5D8-FBE0-B648-AE53-06D095197C29}" destId="{CCDCC932-15F5-2D4C-9DB2-728A10815E0E}" srcOrd="5" destOrd="0" presId="urn:microsoft.com/office/officeart/2005/8/layout/orgChart1"/>
    <dgm:cxn modelId="{FE2B28E3-44B0-864C-99AB-9FC5A49ED0FF}" type="presParOf" srcId="{CCDCC932-15F5-2D4C-9DB2-728A10815E0E}" destId="{3F031D14-AF0F-684C-AE1F-1C0D4EDB91EE}" srcOrd="0" destOrd="0" presId="urn:microsoft.com/office/officeart/2005/8/layout/orgChart1"/>
    <dgm:cxn modelId="{638E83C7-A65B-2D47-A107-212D5C456E83}" type="presParOf" srcId="{3F031D14-AF0F-684C-AE1F-1C0D4EDB91EE}" destId="{1B520B9F-0632-C645-8798-1C3818E0BB4D}" srcOrd="0" destOrd="0" presId="urn:microsoft.com/office/officeart/2005/8/layout/orgChart1"/>
    <dgm:cxn modelId="{667206BC-8D90-EB43-9C3C-CCD42C5E2010}" type="presParOf" srcId="{3F031D14-AF0F-684C-AE1F-1C0D4EDB91EE}" destId="{07BF209A-1569-074F-9A3C-1A9EE44F3FC4}" srcOrd="1" destOrd="0" presId="urn:microsoft.com/office/officeart/2005/8/layout/orgChart1"/>
    <dgm:cxn modelId="{487662AE-9BB3-6044-B345-AADAC0277FAF}" type="presParOf" srcId="{CCDCC932-15F5-2D4C-9DB2-728A10815E0E}" destId="{B52B64AA-4490-9D4B-A01B-01E421529746}" srcOrd="1" destOrd="0" presId="urn:microsoft.com/office/officeart/2005/8/layout/orgChart1"/>
    <dgm:cxn modelId="{CB15AA40-BA01-BD4B-BA77-325F57DD2FC2}" type="presParOf" srcId="{CCDCC932-15F5-2D4C-9DB2-728A10815E0E}" destId="{E83D34BE-C1C1-7C48-BC92-7923E9102AEB}" srcOrd="2" destOrd="0" presId="urn:microsoft.com/office/officeart/2005/8/layout/orgChart1"/>
    <dgm:cxn modelId="{7F19B312-7E6C-7449-9331-8C0FD9D13257}" type="presParOf" srcId="{2F81D5D8-FBE0-B648-AE53-06D095197C29}" destId="{E7A644D7-B5D4-CB49-BE84-BE590A153855}" srcOrd="6" destOrd="0" presId="urn:microsoft.com/office/officeart/2005/8/layout/orgChart1"/>
    <dgm:cxn modelId="{0AE6DC04-F397-2B4E-AF6A-FCD102A61B09}" type="presParOf" srcId="{2F81D5D8-FBE0-B648-AE53-06D095197C29}" destId="{8D5713F1-3117-2E43-93A5-3732DAB7C9A1}" srcOrd="7" destOrd="0" presId="urn:microsoft.com/office/officeart/2005/8/layout/orgChart1"/>
    <dgm:cxn modelId="{973A04AB-36CC-EA4C-AE7F-D0E8E6B306F9}" type="presParOf" srcId="{8D5713F1-3117-2E43-93A5-3732DAB7C9A1}" destId="{8D6560F8-C0CF-D64E-8B78-8B80D314B1E0}" srcOrd="0" destOrd="0" presId="urn:microsoft.com/office/officeart/2005/8/layout/orgChart1"/>
    <dgm:cxn modelId="{9F622C4D-84FE-9F4F-BF6B-1E1E05F24121}" type="presParOf" srcId="{8D6560F8-C0CF-D64E-8B78-8B80D314B1E0}" destId="{1DC833BA-C016-BF4E-92E2-1687AD79AB49}" srcOrd="0" destOrd="0" presId="urn:microsoft.com/office/officeart/2005/8/layout/orgChart1"/>
    <dgm:cxn modelId="{56E4A728-CD03-E34C-9419-22ED677645A7}" type="presParOf" srcId="{8D6560F8-C0CF-D64E-8B78-8B80D314B1E0}" destId="{EE6E44A8-703E-094A-A17F-93F2E2377B29}" srcOrd="1" destOrd="0" presId="urn:microsoft.com/office/officeart/2005/8/layout/orgChart1"/>
    <dgm:cxn modelId="{C0D44FD9-A83E-C84A-8252-79A652066CA2}" type="presParOf" srcId="{8D5713F1-3117-2E43-93A5-3732DAB7C9A1}" destId="{37CC2ED1-8694-D149-B5D5-7C7A27AD1398}" srcOrd="1" destOrd="0" presId="urn:microsoft.com/office/officeart/2005/8/layout/orgChart1"/>
    <dgm:cxn modelId="{F56B72BB-EAF4-684E-B678-7956C9744260}" type="presParOf" srcId="{8D5713F1-3117-2E43-93A5-3732DAB7C9A1}" destId="{8ACF5A21-1A40-FF4D-A209-465B2FA42B18}" srcOrd="2" destOrd="0" presId="urn:microsoft.com/office/officeart/2005/8/layout/orgChart1"/>
    <dgm:cxn modelId="{2E78F928-BFD5-B54A-A861-3C2C87E14018}" type="presParOf" srcId="{0C01C085-F02B-C54F-BF97-C82ACAFB6F72}" destId="{EE99E507-EE76-C145-BA7D-98415FA5643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644D7-B5D4-CB49-BE84-BE590A153855}">
      <dsp:nvSpPr>
        <dsp:cNvPr id="0" name=""/>
        <dsp:cNvSpPr/>
      </dsp:nvSpPr>
      <dsp:spPr>
        <a:xfrm>
          <a:off x="5769911" y="937114"/>
          <a:ext cx="3394066" cy="392701"/>
        </a:xfrm>
        <a:custGeom>
          <a:avLst/>
          <a:gdLst/>
          <a:ahLst/>
          <a:cxnLst/>
          <a:rect l="0" t="0" r="0" b="0"/>
          <a:pathLst>
            <a:path>
              <a:moveTo>
                <a:pt x="0" y="0"/>
              </a:moveTo>
              <a:lnTo>
                <a:pt x="0" y="196350"/>
              </a:lnTo>
              <a:lnTo>
                <a:pt x="3394066" y="196350"/>
              </a:lnTo>
              <a:lnTo>
                <a:pt x="3394066" y="392701"/>
              </a:lnTo>
            </a:path>
          </a:pathLst>
        </a:custGeom>
        <a:noFill/>
        <a:ln w="19050" cap="flat" cmpd="sng" algn="ctr">
          <a:solidFill>
            <a:srgbClr val="7B7A7A"/>
          </a:solidFill>
          <a:prstDash val="solid"/>
          <a:miter lim="800000"/>
        </a:ln>
        <a:effectLst/>
      </dsp:spPr>
      <dsp:style>
        <a:lnRef idx="2">
          <a:scrgbClr r="0" g="0" b="0"/>
        </a:lnRef>
        <a:fillRef idx="0">
          <a:scrgbClr r="0" g="0" b="0"/>
        </a:fillRef>
        <a:effectRef idx="0">
          <a:scrgbClr r="0" g="0" b="0"/>
        </a:effectRef>
        <a:fontRef idx="minor"/>
      </dsp:style>
    </dsp:sp>
    <dsp:sp modelId="{5F6A548B-0041-DA40-A03A-A5D16D33732B}">
      <dsp:nvSpPr>
        <dsp:cNvPr id="0" name=""/>
        <dsp:cNvSpPr/>
      </dsp:nvSpPr>
      <dsp:spPr>
        <a:xfrm>
          <a:off x="5769911" y="937114"/>
          <a:ext cx="1131355" cy="392701"/>
        </a:xfrm>
        <a:custGeom>
          <a:avLst/>
          <a:gdLst/>
          <a:ahLst/>
          <a:cxnLst/>
          <a:rect l="0" t="0" r="0" b="0"/>
          <a:pathLst>
            <a:path>
              <a:moveTo>
                <a:pt x="0" y="0"/>
              </a:moveTo>
              <a:lnTo>
                <a:pt x="0" y="196350"/>
              </a:lnTo>
              <a:lnTo>
                <a:pt x="1131355" y="196350"/>
              </a:lnTo>
              <a:lnTo>
                <a:pt x="1131355" y="392701"/>
              </a:lnTo>
            </a:path>
          </a:pathLst>
        </a:custGeom>
        <a:noFill/>
        <a:ln w="19050" cap="flat" cmpd="sng" algn="ctr">
          <a:solidFill>
            <a:srgbClr val="7B7A7A"/>
          </a:solidFill>
          <a:prstDash val="solid"/>
          <a:miter lim="800000"/>
        </a:ln>
        <a:effectLst/>
      </dsp:spPr>
      <dsp:style>
        <a:lnRef idx="2">
          <a:scrgbClr r="0" g="0" b="0"/>
        </a:lnRef>
        <a:fillRef idx="0">
          <a:scrgbClr r="0" g="0" b="0"/>
        </a:fillRef>
        <a:effectRef idx="0">
          <a:scrgbClr r="0" g="0" b="0"/>
        </a:effectRef>
        <a:fontRef idx="minor"/>
      </dsp:style>
    </dsp:sp>
    <dsp:sp modelId="{B265AA13-15BD-5C47-A773-D4C4636775F9}">
      <dsp:nvSpPr>
        <dsp:cNvPr id="0" name=""/>
        <dsp:cNvSpPr/>
      </dsp:nvSpPr>
      <dsp:spPr>
        <a:xfrm>
          <a:off x="4638556" y="937114"/>
          <a:ext cx="1131355" cy="392701"/>
        </a:xfrm>
        <a:custGeom>
          <a:avLst/>
          <a:gdLst/>
          <a:ahLst/>
          <a:cxnLst/>
          <a:rect l="0" t="0" r="0" b="0"/>
          <a:pathLst>
            <a:path>
              <a:moveTo>
                <a:pt x="1131355" y="0"/>
              </a:moveTo>
              <a:lnTo>
                <a:pt x="1131355" y="196350"/>
              </a:lnTo>
              <a:lnTo>
                <a:pt x="0" y="196350"/>
              </a:lnTo>
              <a:lnTo>
                <a:pt x="0" y="392701"/>
              </a:lnTo>
            </a:path>
          </a:pathLst>
        </a:custGeom>
        <a:noFill/>
        <a:ln w="19050" cap="flat" cmpd="sng" algn="ctr">
          <a:solidFill>
            <a:srgbClr val="7B7A7A"/>
          </a:solidFill>
          <a:prstDash val="solid"/>
          <a:miter lim="800000"/>
        </a:ln>
        <a:effectLst/>
      </dsp:spPr>
      <dsp:style>
        <a:lnRef idx="2">
          <a:scrgbClr r="0" g="0" b="0"/>
        </a:lnRef>
        <a:fillRef idx="0">
          <a:scrgbClr r="0" g="0" b="0"/>
        </a:fillRef>
        <a:effectRef idx="0">
          <a:scrgbClr r="0" g="0" b="0"/>
        </a:effectRef>
        <a:fontRef idx="minor"/>
      </dsp:style>
    </dsp:sp>
    <dsp:sp modelId="{47FC7F0B-8CDD-7547-924E-F0A9A60C1BE3}">
      <dsp:nvSpPr>
        <dsp:cNvPr id="0" name=""/>
        <dsp:cNvSpPr/>
      </dsp:nvSpPr>
      <dsp:spPr>
        <a:xfrm>
          <a:off x="1627841" y="2264821"/>
          <a:ext cx="280501" cy="860204"/>
        </a:xfrm>
        <a:custGeom>
          <a:avLst/>
          <a:gdLst/>
          <a:ahLst/>
          <a:cxnLst/>
          <a:rect l="0" t="0" r="0" b="0"/>
          <a:pathLst>
            <a:path>
              <a:moveTo>
                <a:pt x="0" y="0"/>
              </a:moveTo>
              <a:lnTo>
                <a:pt x="0" y="860204"/>
              </a:lnTo>
              <a:lnTo>
                <a:pt x="280501" y="860204"/>
              </a:lnTo>
            </a:path>
          </a:pathLst>
        </a:custGeom>
        <a:noFill/>
        <a:ln w="19050" cap="flat" cmpd="sng" algn="ctr">
          <a:solidFill>
            <a:srgbClr val="7B7A7A"/>
          </a:solidFill>
          <a:prstDash val="solid"/>
          <a:miter lim="800000"/>
        </a:ln>
        <a:effectLst/>
      </dsp:spPr>
      <dsp:style>
        <a:lnRef idx="2">
          <a:scrgbClr r="0" g="0" b="0"/>
        </a:lnRef>
        <a:fillRef idx="0">
          <a:scrgbClr r="0" g="0" b="0"/>
        </a:fillRef>
        <a:effectRef idx="0">
          <a:scrgbClr r="0" g="0" b="0"/>
        </a:effectRef>
        <a:fontRef idx="minor"/>
      </dsp:style>
    </dsp:sp>
    <dsp:sp modelId="{55E2B270-B908-FD43-BFEA-01BA932CC2BD}">
      <dsp:nvSpPr>
        <dsp:cNvPr id="0" name=""/>
        <dsp:cNvSpPr/>
      </dsp:nvSpPr>
      <dsp:spPr>
        <a:xfrm>
          <a:off x="2375845" y="937114"/>
          <a:ext cx="3394066" cy="392701"/>
        </a:xfrm>
        <a:custGeom>
          <a:avLst/>
          <a:gdLst/>
          <a:ahLst/>
          <a:cxnLst/>
          <a:rect l="0" t="0" r="0" b="0"/>
          <a:pathLst>
            <a:path>
              <a:moveTo>
                <a:pt x="3394066" y="0"/>
              </a:moveTo>
              <a:lnTo>
                <a:pt x="3394066" y="196350"/>
              </a:lnTo>
              <a:lnTo>
                <a:pt x="0" y="196350"/>
              </a:lnTo>
              <a:lnTo>
                <a:pt x="0" y="392701"/>
              </a:lnTo>
            </a:path>
          </a:pathLst>
        </a:custGeom>
        <a:noFill/>
        <a:ln w="19050" cap="flat" cmpd="sng" algn="ctr">
          <a:solidFill>
            <a:srgbClr val="7B7A7A"/>
          </a:solidFill>
          <a:prstDash val="solid"/>
          <a:miter lim="800000"/>
        </a:ln>
        <a:effectLst/>
      </dsp:spPr>
      <dsp:style>
        <a:lnRef idx="2">
          <a:scrgbClr r="0" g="0" b="0"/>
        </a:lnRef>
        <a:fillRef idx="0">
          <a:scrgbClr r="0" g="0" b="0"/>
        </a:fillRef>
        <a:effectRef idx="0">
          <a:scrgbClr r="0" g="0" b="0"/>
        </a:effectRef>
        <a:fontRef idx="minor"/>
      </dsp:style>
    </dsp:sp>
    <dsp:sp modelId="{770866E2-A62A-224E-ADC4-EA9439E3ED6C}">
      <dsp:nvSpPr>
        <dsp:cNvPr id="0" name=""/>
        <dsp:cNvSpPr/>
      </dsp:nvSpPr>
      <dsp:spPr>
        <a:xfrm>
          <a:off x="4834907" y="2110"/>
          <a:ext cx="1870009" cy="935004"/>
        </a:xfrm>
        <a:prstGeom prst="rect">
          <a:avLst/>
        </a:prstGeom>
        <a:solidFill>
          <a:srgbClr val="FECC02"/>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a:t>RAG</a:t>
          </a:r>
        </a:p>
      </dsp:txBody>
      <dsp:txXfrm>
        <a:off x="4834907" y="2110"/>
        <a:ext cx="1870009" cy="935004"/>
      </dsp:txXfrm>
    </dsp:sp>
    <dsp:sp modelId="{C8A32F83-C14F-2548-91F3-FA8A8F4E00C0}">
      <dsp:nvSpPr>
        <dsp:cNvPr id="0" name=""/>
        <dsp:cNvSpPr/>
      </dsp:nvSpPr>
      <dsp:spPr>
        <a:xfrm>
          <a:off x="1440840" y="1329816"/>
          <a:ext cx="1870009" cy="935004"/>
        </a:xfrm>
        <a:prstGeom prst="rect">
          <a:avLst/>
        </a:prstGeom>
        <a:solidFill>
          <a:srgbClr val="FECC02"/>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err="1"/>
            <a:t>CoT</a:t>
          </a:r>
          <a:r>
            <a:rPr lang="de-DE" sz="1400" kern="1200" dirty="0"/>
            <a:t> / Multimodales </a:t>
          </a:r>
          <a:r>
            <a:rPr lang="de-DE" sz="1400" kern="1200" dirty="0" err="1"/>
            <a:t>CoT</a:t>
          </a:r>
          <a:endParaRPr lang="de-DE" sz="1400" kern="1200" dirty="0"/>
        </a:p>
      </dsp:txBody>
      <dsp:txXfrm>
        <a:off x="1440840" y="1329816"/>
        <a:ext cx="1870009" cy="935004"/>
      </dsp:txXfrm>
    </dsp:sp>
    <dsp:sp modelId="{16AC6BEE-A221-D544-B58A-8678D3E116F3}">
      <dsp:nvSpPr>
        <dsp:cNvPr id="0" name=""/>
        <dsp:cNvSpPr/>
      </dsp:nvSpPr>
      <dsp:spPr>
        <a:xfrm>
          <a:off x="1908342" y="2657523"/>
          <a:ext cx="1870009" cy="935004"/>
        </a:xfrm>
        <a:prstGeom prst="rect">
          <a:avLst/>
        </a:prstGeom>
        <a:solidFill>
          <a:srgbClr val="FECC02"/>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a:t>Prompt </a:t>
          </a:r>
          <a:r>
            <a:rPr lang="de-DE" sz="1400" kern="1200" dirty="0" err="1"/>
            <a:t>Chaining</a:t>
          </a:r>
          <a:endParaRPr lang="de-DE" sz="1400" kern="1200" dirty="0"/>
        </a:p>
      </dsp:txBody>
      <dsp:txXfrm>
        <a:off x="1908342" y="2657523"/>
        <a:ext cx="1870009" cy="935004"/>
      </dsp:txXfrm>
    </dsp:sp>
    <dsp:sp modelId="{37194293-7C3B-2148-9E69-8127429E2611}">
      <dsp:nvSpPr>
        <dsp:cNvPr id="0" name=""/>
        <dsp:cNvSpPr/>
      </dsp:nvSpPr>
      <dsp:spPr>
        <a:xfrm>
          <a:off x="3703551" y="1329816"/>
          <a:ext cx="1870009" cy="935004"/>
        </a:xfrm>
        <a:prstGeom prst="rect">
          <a:avLst/>
        </a:prstGeom>
        <a:solidFill>
          <a:srgbClr val="FECC02"/>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a:t>Selbstkonsistenz (Mehrheit gewinnt </a:t>
          </a:r>
          <a:r>
            <a:rPr lang="de-DE" sz="1400" kern="1200" dirty="0">
              <a:sym typeface="Wingdings" pitchFamily="2" charset="2"/>
            </a:rPr>
            <a:t></a:t>
          </a:r>
          <a:r>
            <a:rPr lang="de-DE" sz="1400" kern="1200" dirty="0"/>
            <a:t> für logisches Denken)</a:t>
          </a:r>
        </a:p>
      </dsp:txBody>
      <dsp:txXfrm>
        <a:off x="3703551" y="1329816"/>
        <a:ext cx="1870009" cy="935004"/>
      </dsp:txXfrm>
    </dsp:sp>
    <dsp:sp modelId="{1B520B9F-0632-C645-8798-1C3818E0BB4D}">
      <dsp:nvSpPr>
        <dsp:cNvPr id="0" name=""/>
        <dsp:cNvSpPr/>
      </dsp:nvSpPr>
      <dsp:spPr>
        <a:xfrm>
          <a:off x="5966262" y="1329816"/>
          <a:ext cx="1870009" cy="935004"/>
        </a:xfrm>
        <a:prstGeom prst="rect">
          <a:avLst/>
        </a:prstGeom>
        <a:solidFill>
          <a:srgbClr val="7B7A7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err="1"/>
            <a:t>ReAct</a:t>
          </a:r>
          <a:r>
            <a:rPr lang="de-DE" sz="1400" kern="1200" dirty="0"/>
            <a:t> (Benefits von </a:t>
          </a:r>
          <a:r>
            <a:rPr lang="de-DE" sz="1400" kern="1200" dirty="0" err="1"/>
            <a:t>CoT</a:t>
          </a:r>
          <a:r>
            <a:rPr lang="de-DE" sz="1400" kern="1200" dirty="0"/>
            <a:t> + externe Datenquelle)</a:t>
          </a:r>
        </a:p>
      </dsp:txBody>
      <dsp:txXfrm>
        <a:off x="5966262" y="1329816"/>
        <a:ext cx="1870009" cy="935004"/>
      </dsp:txXfrm>
    </dsp:sp>
    <dsp:sp modelId="{1DC833BA-C016-BF4E-92E2-1687AD79AB49}">
      <dsp:nvSpPr>
        <dsp:cNvPr id="0" name=""/>
        <dsp:cNvSpPr/>
      </dsp:nvSpPr>
      <dsp:spPr>
        <a:xfrm>
          <a:off x="8228974" y="1329816"/>
          <a:ext cx="1870009" cy="935004"/>
        </a:xfrm>
        <a:prstGeom prst="rect">
          <a:avLst/>
        </a:prstGeom>
        <a:solidFill>
          <a:srgbClr val="7B7A7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a:t>DSP (Im Prompt werden Hinweise mitgegeben, um die Aufgabe zu spezifizieren)</a:t>
          </a:r>
        </a:p>
      </dsp:txBody>
      <dsp:txXfrm>
        <a:off x="8228974" y="1329816"/>
        <a:ext cx="1870009" cy="93500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D2D65-1213-46C7-A596-06B9E269B281}" type="datetimeFigureOut">
              <a:rPr lang="de-DE" smtClean="0"/>
              <a:t>06.02.25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81A5F-1D6F-44E8-B667-C798AF69E104}" type="slidenum">
              <a:rPr lang="de-DE" smtClean="0"/>
              <a:t>‹Nr.›</a:t>
            </a:fld>
            <a:endParaRPr lang="de-DE"/>
          </a:p>
        </p:txBody>
      </p:sp>
    </p:spTree>
    <p:extLst>
      <p:ext uri="{BB962C8B-B14F-4D97-AF65-F5344CB8AC3E}">
        <p14:creationId xmlns:p14="http://schemas.microsoft.com/office/powerpoint/2010/main" val="2373136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1E81A5F-1D6F-44E8-B667-C798AF69E104}" type="slidenum">
              <a:rPr lang="de-DE" smtClean="0"/>
              <a:t>1</a:t>
            </a:fld>
            <a:endParaRPr lang="de-DE"/>
          </a:p>
        </p:txBody>
      </p:sp>
    </p:spTree>
    <p:extLst>
      <p:ext uri="{BB962C8B-B14F-4D97-AF65-F5344CB8AC3E}">
        <p14:creationId xmlns:p14="http://schemas.microsoft.com/office/powerpoint/2010/main" val="3625218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1E81A5F-1D6F-44E8-B667-C798AF69E104}" type="slidenum">
              <a:rPr lang="de-DE" smtClean="0"/>
              <a:t>4</a:t>
            </a:fld>
            <a:endParaRPr lang="de-DE"/>
          </a:p>
        </p:txBody>
      </p:sp>
    </p:spTree>
    <p:extLst>
      <p:ext uri="{BB962C8B-B14F-4D97-AF65-F5344CB8AC3E}">
        <p14:creationId xmlns:p14="http://schemas.microsoft.com/office/powerpoint/2010/main" val="650837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1E81A5F-1D6F-44E8-B667-C798AF69E104}" type="slidenum">
              <a:rPr lang="de-DE" smtClean="0"/>
              <a:t>6</a:t>
            </a:fld>
            <a:endParaRPr lang="de-DE"/>
          </a:p>
        </p:txBody>
      </p:sp>
    </p:spTree>
    <p:extLst>
      <p:ext uri="{BB962C8B-B14F-4D97-AF65-F5344CB8AC3E}">
        <p14:creationId xmlns:p14="http://schemas.microsoft.com/office/powerpoint/2010/main" val="347740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5FF66-5BC2-1556-05FC-C95AE56E760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C468F62-6905-3F82-1F2F-0962F11C110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D9F7DE6-6C10-CD5B-99F5-04E7644C26AF}"/>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C22EE199-C0FC-D87C-2FE5-4733BA6572D4}"/>
              </a:ext>
            </a:extLst>
          </p:cNvPr>
          <p:cNvSpPr>
            <a:spLocks noGrp="1"/>
          </p:cNvSpPr>
          <p:nvPr>
            <p:ph type="sldNum" sz="quarter" idx="5"/>
          </p:nvPr>
        </p:nvSpPr>
        <p:spPr/>
        <p:txBody>
          <a:bodyPr/>
          <a:lstStyle/>
          <a:p>
            <a:fld id="{21E81A5F-1D6F-44E8-B667-C798AF69E104}" type="slidenum">
              <a:rPr lang="de-DE" smtClean="0"/>
              <a:t>7</a:t>
            </a:fld>
            <a:endParaRPr lang="de-DE"/>
          </a:p>
        </p:txBody>
      </p:sp>
    </p:spTree>
    <p:extLst>
      <p:ext uri="{BB962C8B-B14F-4D97-AF65-F5344CB8AC3E}">
        <p14:creationId xmlns:p14="http://schemas.microsoft.com/office/powerpoint/2010/main" val="459401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DSP = </a:t>
            </a:r>
            <a:r>
              <a:rPr lang="de-DE" dirty="0" err="1"/>
              <a:t>Directional</a:t>
            </a:r>
            <a:r>
              <a:rPr lang="de-DE" dirty="0"/>
              <a:t> Stimulus </a:t>
            </a:r>
            <a:r>
              <a:rPr lang="de-DE" dirty="0" err="1"/>
              <a:t>Prompting</a:t>
            </a:r>
            <a:r>
              <a:rPr lang="de-DE" dirty="0"/>
              <a:t>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Prompt </a:t>
            </a:r>
            <a:r>
              <a:rPr lang="de-DE" dirty="0" err="1"/>
              <a:t>Chaining</a:t>
            </a:r>
            <a:r>
              <a:rPr lang="de-DE" dirty="0"/>
              <a:t> = Sinnvoll bei Dokumenten QA </a:t>
            </a:r>
            <a:r>
              <a:rPr lang="de-DE" dirty="0">
                <a:sym typeface="Wingdings" pitchFamily="2" charset="2"/>
              </a:rPr>
              <a:t></a:t>
            </a:r>
            <a:r>
              <a:rPr lang="de-DE" dirty="0"/>
              <a:t> 1. Prompt: Extrahiere alle relevanten Zitate bzgl. Der Frage; 2. Prompt: Beantworte die gestellte Frage anhand der relevanten Zitate </a:t>
            </a:r>
          </a:p>
          <a:p>
            <a:endParaRPr lang="de-DE" dirty="0"/>
          </a:p>
        </p:txBody>
      </p:sp>
      <p:sp>
        <p:nvSpPr>
          <p:cNvPr id="4" name="Foliennummernplatzhalter 3"/>
          <p:cNvSpPr>
            <a:spLocks noGrp="1"/>
          </p:cNvSpPr>
          <p:nvPr>
            <p:ph type="sldNum" sz="quarter" idx="5"/>
          </p:nvPr>
        </p:nvSpPr>
        <p:spPr/>
        <p:txBody>
          <a:bodyPr/>
          <a:lstStyle/>
          <a:p>
            <a:fld id="{21E81A5F-1D6F-44E8-B667-C798AF69E104}" type="slidenum">
              <a:rPr lang="de-DE" smtClean="0"/>
              <a:t>8</a:t>
            </a:fld>
            <a:endParaRPr lang="de-DE"/>
          </a:p>
        </p:txBody>
      </p:sp>
    </p:spTree>
    <p:extLst>
      <p:ext uri="{BB962C8B-B14F-4D97-AF65-F5344CB8AC3E}">
        <p14:creationId xmlns:p14="http://schemas.microsoft.com/office/powerpoint/2010/main" val="1618966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21E81A5F-1D6F-44E8-B667-C798AF69E104}" type="slidenum">
              <a:rPr lang="de-DE" smtClean="0"/>
              <a:t>11</a:t>
            </a:fld>
            <a:endParaRPr lang="de-DE"/>
          </a:p>
        </p:txBody>
      </p:sp>
    </p:spTree>
    <p:extLst>
      <p:ext uri="{BB962C8B-B14F-4D97-AF65-F5344CB8AC3E}">
        <p14:creationId xmlns:p14="http://schemas.microsoft.com/office/powerpoint/2010/main" val="3873928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technofaq.org/posts/2024/01/chilling-out-with-quantum-computers-innovative-cooling-system-providers/" TargetMode="External"/><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elfolie">
    <p:spTree>
      <p:nvGrpSpPr>
        <p:cNvPr id="1" name=""/>
        <p:cNvGrpSpPr/>
        <p:nvPr/>
      </p:nvGrpSpPr>
      <p:grpSpPr>
        <a:xfrm>
          <a:off x="0" y="0"/>
          <a:ext cx="0" cy="0"/>
          <a:chOff x="0" y="0"/>
          <a:chExt cx="0" cy="0"/>
        </a:xfrm>
      </p:grpSpPr>
      <p:pic>
        <p:nvPicPr>
          <p:cNvPr id="8" name="Grafik 7" descr="Ein Bild, das Im Haus, Röhre, Licht enthält.&#10;&#10;Automatisch generierte Beschreibung">
            <a:extLst>
              <a:ext uri="{FF2B5EF4-FFF2-40B4-BE49-F238E27FC236}">
                <a16:creationId xmlns:a16="http://schemas.microsoft.com/office/drawing/2014/main" id="{D9C52FA8-6550-4736-AD9C-3D234DD344A6}"/>
              </a:ext>
            </a:extLst>
          </p:cNvPr>
          <p:cNvPicPr>
            <a:picLocks noChangeAspect="1"/>
          </p:cNvPicPr>
          <p:nvPr userDrawn="1"/>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4096" b="7447"/>
          <a:stretch/>
        </p:blipFill>
        <p:spPr>
          <a:xfrm>
            <a:off x="0" y="0"/>
            <a:ext cx="12192000" cy="5505061"/>
          </a:xfrm>
          <a:prstGeom prst="rect">
            <a:avLst/>
          </a:prstGeom>
        </p:spPr>
      </p:pic>
      <p:sp>
        <p:nvSpPr>
          <p:cNvPr id="14" name="Rechteck 13">
            <a:extLst>
              <a:ext uri="{FF2B5EF4-FFF2-40B4-BE49-F238E27FC236}">
                <a16:creationId xmlns:a16="http://schemas.microsoft.com/office/drawing/2014/main" id="{9FCFE465-ED75-A773-9FDF-E05A360F04B8}"/>
              </a:ext>
            </a:extLst>
          </p:cNvPr>
          <p:cNvSpPr/>
          <p:nvPr userDrawn="1"/>
        </p:nvSpPr>
        <p:spPr>
          <a:xfrm>
            <a:off x="0" y="4665"/>
            <a:ext cx="12192000" cy="5500396"/>
          </a:xfrm>
          <a:prstGeom prst="rect">
            <a:avLst/>
          </a:prstGeom>
          <a:solidFill>
            <a:schemeClr val="tx1">
              <a:lumMod val="65000"/>
              <a:lumOff val="35000"/>
              <a:alpha val="6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a:extLst>
              <a:ext uri="{FF2B5EF4-FFF2-40B4-BE49-F238E27FC236}">
                <a16:creationId xmlns:a16="http://schemas.microsoft.com/office/drawing/2014/main" id="{3138A307-2CA3-56EA-CA14-03FCD4942789}"/>
              </a:ext>
            </a:extLst>
          </p:cNvPr>
          <p:cNvSpPr>
            <a:spLocks noGrp="1"/>
          </p:cNvSpPr>
          <p:nvPr>
            <p:ph type="subTitle" idx="1" hasCustomPrompt="1"/>
          </p:nvPr>
        </p:nvSpPr>
        <p:spPr>
          <a:xfrm>
            <a:off x="544286" y="3521075"/>
            <a:ext cx="9144000" cy="494101"/>
          </a:xfrm>
          <a:prstGeom prst="rect">
            <a:avLst/>
          </a:prstGeom>
        </p:spPr>
        <p:txBody>
          <a:bodyPr/>
          <a:lstStyle>
            <a:lvl1pPr marL="0" indent="0" algn="l">
              <a:buNone/>
              <a:defRPr sz="2000" b="1">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a:t>
            </a:r>
            <a:r>
              <a:rPr lang="de-DE" err="1"/>
              <a:t>Subtitel</a:t>
            </a:r>
            <a:r>
              <a:rPr lang="de-DE"/>
              <a:t> e.g. </a:t>
            </a:r>
            <a:r>
              <a:rPr lang="de-DE" err="1"/>
              <a:t>Presentaiion</a:t>
            </a:r>
            <a:r>
              <a:rPr lang="de-DE"/>
              <a:t> </a:t>
            </a:r>
            <a:r>
              <a:rPr lang="de-DE" err="1"/>
              <a:t>name</a:t>
            </a:r>
            <a:r>
              <a:rPr lang="de-DE"/>
              <a:t>]</a:t>
            </a:r>
          </a:p>
        </p:txBody>
      </p:sp>
      <p:sp>
        <p:nvSpPr>
          <p:cNvPr id="12" name="Fußzeilenplatzhalter 3">
            <a:extLst>
              <a:ext uri="{FF2B5EF4-FFF2-40B4-BE49-F238E27FC236}">
                <a16:creationId xmlns:a16="http://schemas.microsoft.com/office/drawing/2014/main" id="{7D5D1B28-34D0-8E7A-CE70-47320CF26887}"/>
              </a:ext>
            </a:extLst>
          </p:cNvPr>
          <p:cNvSpPr>
            <a:spLocks noGrp="1"/>
          </p:cNvSpPr>
          <p:nvPr>
            <p:ph type="ftr" sz="quarter" idx="11"/>
          </p:nvPr>
        </p:nvSpPr>
        <p:spPr>
          <a:xfrm>
            <a:off x="838200" y="6559420"/>
            <a:ext cx="4114800" cy="162055"/>
          </a:xfrm>
          <a:prstGeom prst="rect">
            <a:avLst/>
          </a:prstGeom>
        </p:spPr>
        <p:txBody>
          <a:bodyPr/>
          <a:lstStyle/>
          <a:p>
            <a:r>
              <a:rPr lang="de-DE"/>
              <a:t>DBE Projekt1 - </a:t>
            </a:r>
            <a:r>
              <a:rPr lang="de-DE" err="1"/>
              <a:t>PlanQK</a:t>
            </a:r>
            <a:r>
              <a:rPr lang="de-DE"/>
              <a:t> AI Chatbot</a:t>
            </a:r>
          </a:p>
        </p:txBody>
      </p:sp>
      <p:pic>
        <p:nvPicPr>
          <p:cNvPr id="13" name="Grafik 12" descr="Ein Bild, das Schrift, Grafiken, Grafikdesign, Logo enthält.&#10;&#10;Automatisch generierte Beschreibung">
            <a:extLst>
              <a:ext uri="{FF2B5EF4-FFF2-40B4-BE49-F238E27FC236}">
                <a16:creationId xmlns:a16="http://schemas.microsoft.com/office/drawing/2014/main" id="{C4E2DF02-6465-5DE6-941B-6E1265658F28}"/>
              </a:ext>
            </a:extLst>
          </p:cNvPr>
          <p:cNvPicPr>
            <a:picLocks noChangeAspect="1"/>
          </p:cNvPicPr>
          <p:nvPr userDrawn="1"/>
        </p:nvPicPr>
        <p:blipFill>
          <a:blip r:embed="rId4">
            <a:biLevel thresh="25000"/>
            <a:extLst>
              <a:ext uri="{28A0092B-C50C-407E-A947-70E740481C1C}">
                <a14:useLocalDpi xmlns:a14="http://schemas.microsoft.com/office/drawing/2010/main" val="0"/>
              </a:ext>
            </a:extLst>
          </a:blip>
          <a:stretch>
            <a:fillRect/>
          </a:stretch>
        </p:blipFill>
        <p:spPr>
          <a:xfrm>
            <a:off x="9355086" y="402454"/>
            <a:ext cx="2551181" cy="435865"/>
          </a:xfrm>
          <a:prstGeom prst="rect">
            <a:avLst/>
          </a:prstGeom>
        </p:spPr>
      </p:pic>
      <p:sp>
        <p:nvSpPr>
          <p:cNvPr id="2" name="Titel 1">
            <a:extLst>
              <a:ext uri="{FF2B5EF4-FFF2-40B4-BE49-F238E27FC236}">
                <a16:creationId xmlns:a16="http://schemas.microsoft.com/office/drawing/2014/main" id="{9BCFBF83-E788-A854-C5B5-4E868C4AD4DE}"/>
              </a:ext>
            </a:extLst>
          </p:cNvPr>
          <p:cNvSpPr>
            <a:spLocks noGrp="1"/>
          </p:cNvSpPr>
          <p:nvPr>
            <p:ph type="ctrTitle"/>
          </p:nvPr>
        </p:nvSpPr>
        <p:spPr>
          <a:xfrm>
            <a:off x="544286" y="2727552"/>
            <a:ext cx="9144000" cy="701448"/>
          </a:xfrm>
        </p:spPr>
        <p:txBody>
          <a:bodyPr anchor="b"/>
          <a:lstStyle>
            <a:lvl1pPr algn="l">
              <a:defRPr sz="3600" b="1">
                <a:solidFill>
                  <a:schemeClr val="bg2"/>
                </a:solidFill>
              </a:defRPr>
            </a:lvl1pPr>
          </a:lstStyle>
          <a:p>
            <a:r>
              <a:rPr lang="de-DE"/>
              <a:t>Mastertitelformat bearbeiten</a:t>
            </a:r>
          </a:p>
        </p:txBody>
      </p:sp>
      <p:sp>
        <p:nvSpPr>
          <p:cNvPr id="19" name="Textplatzhalter 18">
            <a:extLst>
              <a:ext uri="{FF2B5EF4-FFF2-40B4-BE49-F238E27FC236}">
                <a16:creationId xmlns:a16="http://schemas.microsoft.com/office/drawing/2014/main" id="{40518BFD-46F1-D7E7-AA85-E50D69437836}"/>
              </a:ext>
            </a:extLst>
          </p:cNvPr>
          <p:cNvSpPr>
            <a:spLocks noGrp="1"/>
          </p:cNvSpPr>
          <p:nvPr>
            <p:ph type="body" sz="quarter" idx="13" hasCustomPrompt="1"/>
          </p:nvPr>
        </p:nvSpPr>
        <p:spPr>
          <a:xfrm>
            <a:off x="544286" y="4107251"/>
            <a:ext cx="3657600" cy="280988"/>
          </a:xfrm>
          <a:prstGeom prst="rect">
            <a:avLst/>
          </a:prstGeom>
        </p:spPr>
        <p:txBody>
          <a:bodyPr>
            <a:noAutofit/>
          </a:bodyPr>
          <a:lstStyle>
            <a:lvl1pPr marL="0" indent="0">
              <a:buNone/>
              <a:defRPr sz="1400" b="1">
                <a:solidFill>
                  <a:schemeClr val="bg2"/>
                </a:solidFill>
              </a:defRPr>
            </a:lvl1pPr>
            <a:lvl2pPr>
              <a:defRPr sz="1400"/>
            </a:lvl2pPr>
            <a:lvl3pPr>
              <a:defRPr sz="1400"/>
            </a:lvl3pPr>
            <a:lvl4pPr>
              <a:defRPr sz="1400"/>
            </a:lvl4pPr>
            <a:lvl5pPr>
              <a:defRPr sz="1400"/>
            </a:lvl5pPr>
          </a:lstStyle>
          <a:p>
            <a:pPr lvl="0"/>
            <a:r>
              <a:rPr lang="de-DE"/>
              <a:t>[Date]</a:t>
            </a:r>
          </a:p>
        </p:txBody>
      </p:sp>
    </p:spTree>
    <p:extLst>
      <p:ext uri="{BB962C8B-B14F-4D97-AF65-F5344CB8AC3E}">
        <p14:creationId xmlns:p14="http://schemas.microsoft.com/office/powerpoint/2010/main" val="35696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D7B563D4-4998-B8E1-FF53-4A4591F4C9F6}"/>
              </a:ext>
            </a:extLst>
          </p:cNvPr>
          <p:cNvSpPr>
            <a:spLocks noGrp="1" noRot="1" noMove="1" noResize="1" noEditPoints="1" noAdjustHandles="1" noChangeArrowheads="1" noChangeShapeType="1"/>
          </p:cNvSpPr>
          <p:nvPr userDrawn="1"/>
        </p:nvSpPr>
        <p:spPr>
          <a:xfrm>
            <a:off x="0" y="6382139"/>
            <a:ext cx="12192000" cy="475862"/>
          </a:xfrm>
          <a:prstGeom prst="rect">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29A8C5CC-46A1-27CF-2D22-63223291C08C}"/>
              </a:ext>
            </a:extLst>
          </p:cNvPr>
          <p:cNvSpPr>
            <a:spLocks noGrp="1"/>
          </p:cNvSpPr>
          <p:nvPr>
            <p:ph type="title"/>
          </p:nvPr>
        </p:nvSpPr>
        <p:spPr>
          <a:xfrm>
            <a:off x="362339" y="282335"/>
            <a:ext cx="8604379" cy="426848"/>
          </a:xfrm>
        </p:spPr>
        <p:txBody>
          <a:bodyPr>
            <a:spAutoFit/>
          </a:bodyPr>
          <a:lstStyle/>
          <a:p>
            <a:r>
              <a:rPr lang="de-DE"/>
              <a:t>Mastertitelformat bearbeiten</a:t>
            </a:r>
          </a:p>
        </p:txBody>
      </p:sp>
      <p:sp>
        <p:nvSpPr>
          <p:cNvPr id="5" name="Fußzeilenplatzhalter 4">
            <a:extLst>
              <a:ext uri="{FF2B5EF4-FFF2-40B4-BE49-F238E27FC236}">
                <a16:creationId xmlns:a16="http://schemas.microsoft.com/office/drawing/2014/main" id="{0560AE65-33D9-BD63-E504-4921FE22F383}"/>
              </a:ext>
            </a:extLst>
          </p:cNvPr>
          <p:cNvSpPr>
            <a:spLocks noGrp="1"/>
          </p:cNvSpPr>
          <p:nvPr>
            <p:ph type="ftr" sz="quarter" idx="11"/>
          </p:nvPr>
        </p:nvSpPr>
        <p:spPr>
          <a:xfrm>
            <a:off x="362339" y="6547519"/>
            <a:ext cx="4114800" cy="191170"/>
          </a:xfrm>
          <a:prstGeom prst="rect">
            <a:avLst/>
          </a:prstGeom>
        </p:spPr>
        <p:txBody>
          <a:bodyPr/>
          <a:lstStyle>
            <a:lvl1pPr>
              <a:defRPr b="1">
                <a:solidFill>
                  <a:schemeClr val="bg1"/>
                </a:solidFill>
              </a:defRPr>
            </a:lvl1pPr>
          </a:lstStyle>
          <a:p>
            <a:r>
              <a:rPr lang="de-DE"/>
              <a:t>DBE Projekt1 - PlanQK AI Chatbot</a:t>
            </a:r>
          </a:p>
        </p:txBody>
      </p:sp>
      <p:sp>
        <p:nvSpPr>
          <p:cNvPr id="6" name="Foliennummernplatzhalter 5">
            <a:extLst>
              <a:ext uri="{FF2B5EF4-FFF2-40B4-BE49-F238E27FC236}">
                <a16:creationId xmlns:a16="http://schemas.microsoft.com/office/drawing/2014/main" id="{3A1AF910-D8C9-CE5C-CB2A-EF2C924A3630}"/>
              </a:ext>
            </a:extLst>
          </p:cNvPr>
          <p:cNvSpPr>
            <a:spLocks noGrp="1"/>
          </p:cNvSpPr>
          <p:nvPr>
            <p:ph type="sldNum" sz="quarter" idx="12"/>
          </p:nvPr>
        </p:nvSpPr>
        <p:spPr>
          <a:xfrm>
            <a:off x="9086461" y="6547520"/>
            <a:ext cx="2743200" cy="191170"/>
          </a:xfrm>
          <a:prstGeom prst="rect">
            <a:avLst/>
          </a:prstGeom>
        </p:spPr>
        <p:txBody>
          <a:bodyPr/>
          <a:lstStyle>
            <a:lvl1pPr>
              <a:defRPr b="1">
                <a:solidFill>
                  <a:schemeClr val="bg1"/>
                </a:solidFill>
              </a:defRPr>
            </a:lvl1pPr>
          </a:lstStyle>
          <a:p>
            <a:fld id="{ED832909-EC19-48EF-8290-21E6AAD8A5C6}" type="slidenum">
              <a:rPr lang="de-DE" smtClean="0"/>
              <a:pPr/>
              <a:t>‹Nr.›</a:t>
            </a:fld>
            <a:endParaRPr lang="de-DE"/>
          </a:p>
        </p:txBody>
      </p:sp>
    </p:spTree>
    <p:extLst>
      <p:ext uri="{BB962C8B-B14F-4D97-AF65-F5344CB8AC3E}">
        <p14:creationId xmlns:p14="http://schemas.microsoft.com/office/powerpoint/2010/main" val="1439944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8C5CC-46A1-27CF-2D22-63223291C08C}"/>
              </a:ext>
            </a:extLst>
          </p:cNvPr>
          <p:cNvSpPr>
            <a:spLocks noGrp="1"/>
          </p:cNvSpPr>
          <p:nvPr>
            <p:ph type="title"/>
          </p:nvPr>
        </p:nvSpPr>
        <p:spPr>
          <a:xfrm>
            <a:off x="362339" y="282335"/>
            <a:ext cx="8604379" cy="426848"/>
          </a:xfrm>
        </p:spPr>
        <p:txBody>
          <a:bodyPr>
            <a:spAutoFit/>
          </a:bodyPr>
          <a:lstStyle/>
          <a:p>
            <a:r>
              <a:rPr lang="de-DE"/>
              <a:t>Mastertitelformat bearbeiten</a:t>
            </a:r>
          </a:p>
        </p:txBody>
      </p:sp>
      <p:sp>
        <p:nvSpPr>
          <p:cNvPr id="5" name="Fußzeilenplatzhalter 4">
            <a:extLst>
              <a:ext uri="{FF2B5EF4-FFF2-40B4-BE49-F238E27FC236}">
                <a16:creationId xmlns:a16="http://schemas.microsoft.com/office/drawing/2014/main" id="{0560AE65-33D9-BD63-E504-4921FE22F383}"/>
              </a:ext>
            </a:extLst>
          </p:cNvPr>
          <p:cNvSpPr>
            <a:spLocks noGrp="1"/>
          </p:cNvSpPr>
          <p:nvPr>
            <p:ph type="ftr" sz="quarter" idx="11"/>
          </p:nvPr>
        </p:nvSpPr>
        <p:spPr>
          <a:xfrm>
            <a:off x="362339" y="6547519"/>
            <a:ext cx="4114800" cy="191170"/>
          </a:xfrm>
          <a:prstGeom prst="rect">
            <a:avLst/>
          </a:prstGeom>
        </p:spPr>
        <p:txBody>
          <a:bodyPr/>
          <a:lstStyle>
            <a:lvl1pPr>
              <a:defRPr b="1">
                <a:solidFill>
                  <a:srgbClr val="676666"/>
                </a:solidFill>
              </a:defRPr>
            </a:lvl1pPr>
          </a:lstStyle>
          <a:p>
            <a:r>
              <a:rPr lang="de-DE"/>
              <a:t>DBE Projekt1 - PlanQK AI Chatbot</a:t>
            </a:r>
          </a:p>
        </p:txBody>
      </p:sp>
      <p:sp>
        <p:nvSpPr>
          <p:cNvPr id="6" name="Foliennummernplatzhalter 5">
            <a:extLst>
              <a:ext uri="{FF2B5EF4-FFF2-40B4-BE49-F238E27FC236}">
                <a16:creationId xmlns:a16="http://schemas.microsoft.com/office/drawing/2014/main" id="{3A1AF910-D8C9-CE5C-CB2A-EF2C924A3630}"/>
              </a:ext>
            </a:extLst>
          </p:cNvPr>
          <p:cNvSpPr>
            <a:spLocks noGrp="1"/>
          </p:cNvSpPr>
          <p:nvPr>
            <p:ph type="sldNum" sz="quarter" idx="12"/>
          </p:nvPr>
        </p:nvSpPr>
        <p:spPr>
          <a:xfrm>
            <a:off x="9086461" y="6547520"/>
            <a:ext cx="2743200" cy="191170"/>
          </a:xfrm>
          <a:prstGeom prst="rect">
            <a:avLst/>
          </a:prstGeom>
        </p:spPr>
        <p:txBody>
          <a:bodyPr/>
          <a:lstStyle>
            <a:lvl1pPr>
              <a:defRPr b="1">
                <a:solidFill>
                  <a:srgbClr val="676666"/>
                </a:solidFill>
              </a:defRPr>
            </a:lvl1pPr>
          </a:lstStyle>
          <a:p>
            <a:fld id="{ED832909-EC19-48EF-8290-21E6AAD8A5C6}" type="slidenum">
              <a:rPr lang="de-DE" smtClean="0"/>
              <a:pPr/>
              <a:t>‹Nr.›</a:t>
            </a:fld>
            <a:endParaRPr lang="de-DE"/>
          </a:p>
        </p:txBody>
      </p:sp>
    </p:spTree>
    <p:extLst>
      <p:ext uri="{BB962C8B-B14F-4D97-AF65-F5344CB8AC3E}">
        <p14:creationId xmlns:p14="http://schemas.microsoft.com/office/powerpoint/2010/main" val="390511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8BE49B-10F6-4E6E-0785-96D39C49158D}"/>
              </a:ext>
            </a:extLst>
          </p:cNvPr>
          <p:cNvSpPr>
            <a:spLocks noGrp="1"/>
          </p:cNvSpPr>
          <p:nvPr>
            <p:ph type="title"/>
          </p:nvPr>
        </p:nvSpPr>
        <p:spPr>
          <a:xfrm>
            <a:off x="362339" y="310480"/>
            <a:ext cx="7876592" cy="370557"/>
          </a:xfrm>
        </p:spPr>
        <p:txBody>
          <a:bodyPr/>
          <a:lstStyle/>
          <a:p>
            <a:r>
              <a:rPr lang="de-DE"/>
              <a:t>Mastertitelformat bearbeiten</a:t>
            </a:r>
          </a:p>
        </p:txBody>
      </p:sp>
    </p:spTree>
    <p:extLst>
      <p:ext uri="{BB962C8B-B14F-4D97-AF65-F5344CB8AC3E}">
        <p14:creationId xmlns:p14="http://schemas.microsoft.com/office/powerpoint/2010/main" val="32258826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F66459-754E-5C5C-1FD9-0A565AA34EA0}"/>
              </a:ext>
            </a:extLst>
          </p:cNvPr>
          <p:cNvSpPr>
            <a:spLocks noGrp="1"/>
          </p:cNvSpPr>
          <p:nvPr>
            <p:ph type="title"/>
          </p:nvPr>
        </p:nvSpPr>
        <p:spPr>
          <a:xfrm>
            <a:off x="362339" y="310480"/>
            <a:ext cx="10515600" cy="370557"/>
          </a:xfrm>
          <a:prstGeom prst="rect">
            <a:avLst/>
          </a:prstGeom>
        </p:spPr>
        <p:txBody>
          <a:bodyPr vert="horz" lIns="91440" tIns="45720" rIns="91440" bIns="45720" rtlCol="0" anchor="ctr">
            <a:normAutofit/>
          </a:bodyPr>
          <a:lstStyle/>
          <a:p>
            <a:r>
              <a:rPr lang="de-DE"/>
              <a:t>Mastertitelformat bearbeiten</a:t>
            </a:r>
          </a:p>
        </p:txBody>
      </p:sp>
      <p:sp>
        <p:nvSpPr>
          <p:cNvPr id="5" name="Fußzeilenplatzhalter 4">
            <a:extLst>
              <a:ext uri="{FF2B5EF4-FFF2-40B4-BE49-F238E27FC236}">
                <a16:creationId xmlns:a16="http://schemas.microsoft.com/office/drawing/2014/main" id="{40D4AA08-DE1D-B349-829A-CCE300C6F961}"/>
              </a:ext>
            </a:extLst>
          </p:cNvPr>
          <p:cNvSpPr>
            <a:spLocks noGrp="1"/>
          </p:cNvSpPr>
          <p:nvPr>
            <p:ph type="ftr" sz="quarter" idx="3"/>
          </p:nvPr>
        </p:nvSpPr>
        <p:spPr>
          <a:xfrm>
            <a:off x="362339" y="6547520"/>
            <a:ext cx="4114800" cy="191170"/>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de-DE"/>
              <a:t>DBE Projekt1 - PlanQK AI Chatbot</a:t>
            </a:r>
          </a:p>
        </p:txBody>
      </p:sp>
      <p:sp>
        <p:nvSpPr>
          <p:cNvPr id="6" name="Foliennummernplatzhalter 5">
            <a:extLst>
              <a:ext uri="{FF2B5EF4-FFF2-40B4-BE49-F238E27FC236}">
                <a16:creationId xmlns:a16="http://schemas.microsoft.com/office/drawing/2014/main" id="{7DA64EF5-680A-D112-4430-E98193629291}"/>
              </a:ext>
            </a:extLst>
          </p:cNvPr>
          <p:cNvSpPr>
            <a:spLocks noGrp="1"/>
          </p:cNvSpPr>
          <p:nvPr>
            <p:ph type="sldNum" sz="quarter" idx="4"/>
          </p:nvPr>
        </p:nvSpPr>
        <p:spPr>
          <a:xfrm>
            <a:off x="9091125" y="6547520"/>
            <a:ext cx="2743200" cy="191170"/>
          </a:xfrm>
          <a:prstGeom prst="rect">
            <a:avLst/>
          </a:prstGeom>
        </p:spPr>
        <p:txBody>
          <a:bodyPr vert="horz" lIns="91440" tIns="45720" rIns="91440" bIns="45720" rtlCol="0" anchor="ctr"/>
          <a:lstStyle>
            <a:lvl1pPr algn="r">
              <a:defRPr sz="1200">
                <a:solidFill>
                  <a:schemeClr val="tx1">
                    <a:tint val="82000"/>
                  </a:schemeClr>
                </a:solidFill>
              </a:defRPr>
            </a:lvl1pPr>
          </a:lstStyle>
          <a:p>
            <a:fld id="{ED832909-EC19-48EF-8290-21E6AAD8A5C6}" type="slidenum">
              <a:rPr lang="de-DE" smtClean="0"/>
              <a:t>‹Nr.›</a:t>
            </a:fld>
            <a:endParaRPr lang="de-DE"/>
          </a:p>
        </p:txBody>
      </p:sp>
      <p:pic>
        <p:nvPicPr>
          <p:cNvPr id="7" name="Grafik 6" descr="Ein Bild, das Schrift, Grafiken, Grafikdesign, Logo enthält.&#10;&#10;Automatisch generierte Beschreibung">
            <a:extLst>
              <a:ext uri="{FF2B5EF4-FFF2-40B4-BE49-F238E27FC236}">
                <a16:creationId xmlns:a16="http://schemas.microsoft.com/office/drawing/2014/main" id="{2821DF3F-8D48-F478-D523-C6F37DA8DF5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87135" y="299817"/>
            <a:ext cx="2551181" cy="435865"/>
          </a:xfrm>
          <a:prstGeom prst="rect">
            <a:avLst/>
          </a:prstGeom>
        </p:spPr>
      </p:pic>
    </p:spTree>
    <p:extLst>
      <p:ext uri="{BB962C8B-B14F-4D97-AF65-F5344CB8AC3E}">
        <p14:creationId xmlns:p14="http://schemas.microsoft.com/office/powerpoint/2010/main" val="3389418237"/>
      </p:ext>
    </p:extLst>
  </p:cSld>
  <p:clrMap bg1="lt1" tx1="dk1" bg2="lt2" tx2="dk2" accent1="accent1" accent2="accent2" accent3="accent3" accent4="accent4" accent5="accent5" accent6="accent6" hlink="hlink" folHlink="folHlink"/>
  <p:sldLayoutIdLst>
    <p:sldLayoutId id="2147483669" r:id="rId1"/>
    <p:sldLayoutId id="2147483659" r:id="rId2"/>
    <p:sldLayoutId id="2147483670" r:id="rId3"/>
    <p:sldLayoutId id="2147483663" r:id="rId4"/>
  </p:sldLayoutIdLst>
  <p:hf hd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a:extLst>
              <a:ext uri="{FF2B5EF4-FFF2-40B4-BE49-F238E27FC236}">
                <a16:creationId xmlns:a16="http://schemas.microsoft.com/office/drawing/2014/main" id="{46F27E94-6A4D-4724-ABD5-6E3B99A1B1F4}"/>
              </a:ext>
            </a:extLst>
          </p:cNvPr>
          <p:cNvSpPr>
            <a:spLocks noGrp="1"/>
          </p:cNvSpPr>
          <p:nvPr>
            <p:ph type="subTitle" idx="1"/>
          </p:nvPr>
        </p:nvSpPr>
        <p:spPr>
          <a:xfrm>
            <a:off x="544286" y="3530637"/>
            <a:ext cx="9144000" cy="494101"/>
          </a:xfrm>
        </p:spPr>
        <p:txBody>
          <a:bodyPr>
            <a:normAutofit/>
          </a:bodyPr>
          <a:lstStyle/>
          <a:p>
            <a:r>
              <a:rPr lang="de-DE" sz="2800" dirty="0" err="1">
                <a:solidFill>
                  <a:srgbClr val="FECC02"/>
                </a:solidFill>
              </a:rPr>
              <a:t>Zwischenstandsmeeting</a:t>
            </a:r>
            <a:r>
              <a:rPr lang="de-DE" sz="2800" dirty="0">
                <a:solidFill>
                  <a:srgbClr val="FECC02"/>
                </a:solidFill>
              </a:rPr>
              <a:t> – 06.02.2025</a:t>
            </a:r>
          </a:p>
        </p:txBody>
      </p:sp>
      <p:sp>
        <p:nvSpPr>
          <p:cNvPr id="5" name="Titel 4">
            <a:extLst>
              <a:ext uri="{FF2B5EF4-FFF2-40B4-BE49-F238E27FC236}">
                <a16:creationId xmlns:a16="http://schemas.microsoft.com/office/drawing/2014/main" id="{E589D353-F7D9-BD7B-064B-239BACBB7004}"/>
              </a:ext>
            </a:extLst>
          </p:cNvPr>
          <p:cNvSpPr>
            <a:spLocks noGrp="1"/>
          </p:cNvSpPr>
          <p:nvPr>
            <p:ph type="ctrTitle"/>
          </p:nvPr>
        </p:nvSpPr>
        <p:spPr>
          <a:xfrm>
            <a:off x="544286" y="2829189"/>
            <a:ext cx="9144000" cy="701448"/>
          </a:xfrm>
        </p:spPr>
        <p:txBody>
          <a:bodyPr>
            <a:normAutofit fontScale="90000"/>
          </a:bodyPr>
          <a:lstStyle/>
          <a:p>
            <a:r>
              <a:rPr lang="de-DE" sz="5400"/>
              <a:t>DBE </a:t>
            </a:r>
            <a:r>
              <a:rPr lang="de-DE" sz="5400" err="1"/>
              <a:t>PlanQK</a:t>
            </a:r>
            <a:r>
              <a:rPr lang="de-DE" sz="5400"/>
              <a:t> AI Chatbot</a:t>
            </a:r>
          </a:p>
        </p:txBody>
      </p:sp>
      <p:sp>
        <p:nvSpPr>
          <p:cNvPr id="7" name="Textplatzhalter 6">
            <a:extLst>
              <a:ext uri="{FF2B5EF4-FFF2-40B4-BE49-F238E27FC236}">
                <a16:creationId xmlns:a16="http://schemas.microsoft.com/office/drawing/2014/main" id="{D4030B1D-7982-C70F-0A1E-EE8C7A2DA2EB}"/>
              </a:ext>
            </a:extLst>
          </p:cNvPr>
          <p:cNvSpPr>
            <a:spLocks noGrp="1"/>
          </p:cNvSpPr>
          <p:nvPr>
            <p:ph type="body" sz="quarter" idx="13"/>
          </p:nvPr>
        </p:nvSpPr>
        <p:spPr>
          <a:xfrm>
            <a:off x="544286" y="6493974"/>
            <a:ext cx="7862295" cy="280988"/>
          </a:xfrm>
        </p:spPr>
        <p:txBody>
          <a:bodyPr/>
          <a:lstStyle/>
          <a:p>
            <a:r>
              <a:rPr lang="de-DE">
                <a:solidFill>
                  <a:srgbClr val="7C7B7B"/>
                </a:solidFill>
              </a:rPr>
              <a:t>Sinem K., Glen B., Liv R., Philip de B., Dominik E., Katharina W., Michelle F., Lars K. </a:t>
            </a:r>
          </a:p>
          <a:p>
            <a:endParaRPr lang="de-DE">
              <a:solidFill>
                <a:srgbClr val="7C7B7B"/>
              </a:solidFill>
            </a:endParaRPr>
          </a:p>
        </p:txBody>
      </p:sp>
    </p:spTree>
    <p:extLst>
      <p:ext uri="{BB962C8B-B14F-4D97-AF65-F5344CB8AC3E}">
        <p14:creationId xmlns:p14="http://schemas.microsoft.com/office/powerpoint/2010/main" val="397137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C3D24-717D-2D87-33EA-99402EBC5938}"/>
            </a:ext>
          </a:extLst>
        </p:cNvPr>
        <p:cNvGrpSpPr/>
        <p:nvPr/>
      </p:nvGrpSpPr>
      <p:grpSpPr>
        <a:xfrm>
          <a:off x="0" y="0"/>
          <a:ext cx="0" cy="0"/>
          <a:chOff x="0" y="0"/>
          <a:chExt cx="0" cy="0"/>
        </a:xfrm>
      </p:grpSpPr>
      <p:grpSp>
        <p:nvGrpSpPr>
          <p:cNvPr id="23" name="Gruppieren 22">
            <a:extLst>
              <a:ext uri="{FF2B5EF4-FFF2-40B4-BE49-F238E27FC236}">
                <a16:creationId xmlns:a16="http://schemas.microsoft.com/office/drawing/2014/main" id="{12903A71-0E70-0421-9013-E10507204FD4}"/>
              </a:ext>
            </a:extLst>
          </p:cNvPr>
          <p:cNvGrpSpPr>
            <a:grpSpLocks/>
          </p:cNvGrpSpPr>
          <p:nvPr/>
        </p:nvGrpSpPr>
        <p:grpSpPr>
          <a:xfrm>
            <a:off x="609601" y="3394506"/>
            <a:ext cx="10947353" cy="2048650"/>
            <a:chOff x="609600" y="3594334"/>
            <a:chExt cx="11055631" cy="2048650"/>
          </a:xfrm>
        </p:grpSpPr>
        <p:cxnSp>
          <p:nvCxnSpPr>
            <p:cNvPr id="24" name="Gerader Verbinder 23">
              <a:extLst>
                <a:ext uri="{FF2B5EF4-FFF2-40B4-BE49-F238E27FC236}">
                  <a16:creationId xmlns:a16="http://schemas.microsoft.com/office/drawing/2014/main" id="{221E559B-C73F-9390-8DAA-030DEE6A81A9}"/>
                </a:ext>
              </a:extLst>
            </p:cNvPr>
            <p:cNvCxnSpPr>
              <a:cxnSpLocks/>
            </p:cNvCxnSpPr>
            <p:nvPr/>
          </p:nvCxnSpPr>
          <p:spPr>
            <a:xfrm>
              <a:off x="609600" y="3595629"/>
              <a:ext cx="10074965" cy="0"/>
            </a:xfrm>
            <a:prstGeom prst="line">
              <a:avLst/>
            </a:prstGeom>
            <a:ln>
              <a:solidFill>
                <a:srgbClr val="676666"/>
              </a:solidFill>
              <a:prstDash val="dash"/>
            </a:ln>
          </p:spPr>
          <p:style>
            <a:lnRef idx="2">
              <a:schemeClr val="accent1"/>
            </a:lnRef>
            <a:fillRef idx="0">
              <a:schemeClr val="accent1"/>
            </a:fillRef>
            <a:effectRef idx="1">
              <a:schemeClr val="accent1"/>
            </a:effectRef>
            <a:fontRef idx="minor">
              <a:schemeClr val="tx1"/>
            </a:fontRef>
          </p:style>
        </p:cxnSp>
        <p:cxnSp>
          <p:nvCxnSpPr>
            <p:cNvPr id="25" name="Gerader Verbinder 24">
              <a:extLst>
                <a:ext uri="{FF2B5EF4-FFF2-40B4-BE49-F238E27FC236}">
                  <a16:creationId xmlns:a16="http://schemas.microsoft.com/office/drawing/2014/main" id="{00D87286-9C3E-2867-6634-74BF63107712}"/>
                </a:ext>
              </a:extLst>
            </p:cNvPr>
            <p:cNvCxnSpPr>
              <a:cxnSpLocks/>
            </p:cNvCxnSpPr>
            <p:nvPr/>
          </p:nvCxnSpPr>
          <p:spPr>
            <a:xfrm>
              <a:off x="1998733" y="5642984"/>
              <a:ext cx="8685832" cy="0"/>
            </a:xfrm>
            <a:prstGeom prst="line">
              <a:avLst/>
            </a:prstGeom>
            <a:ln>
              <a:solidFill>
                <a:srgbClr val="676666"/>
              </a:solidFill>
              <a:prstDash val="dash"/>
            </a:ln>
          </p:spPr>
          <p:style>
            <a:lnRef idx="2">
              <a:schemeClr val="accent1"/>
            </a:lnRef>
            <a:fillRef idx="0">
              <a:schemeClr val="accent1"/>
            </a:fillRef>
            <a:effectRef idx="1">
              <a:schemeClr val="accent1"/>
            </a:effectRef>
            <a:fontRef idx="minor">
              <a:schemeClr val="tx1"/>
            </a:fontRef>
          </p:style>
        </p:cxnSp>
        <p:sp>
          <p:nvSpPr>
            <p:cNvPr id="26" name="Bogen 25">
              <a:extLst>
                <a:ext uri="{FF2B5EF4-FFF2-40B4-BE49-F238E27FC236}">
                  <a16:creationId xmlns:a16="http://schemas.microsoft.com/office/drawing/2014/main" id="{0B0DFF9B-395E-9D6E-6C8A-2B3011B74D4A}"/>
                </a:ext>
              </a:extLst>
            </p:cNvPr>
            <p:cNvSpPr>
              <a:spLocks/>
            </p:cNvSpPr>
            <p:nvPr/>
          </p:nvSpPr>
          <p:spPr>
            <a:xfrm>
              <a:off x="9598516" y="3594334"/>
              <a:ext cx="2066715" cy="2048650"/>
            </a:xfrm>
            <a:prstGeom prst="arc">
              <a:avLst>
                <a:gd name="adj1" fmla="val 16200000"/>
                <a:gd name="adj2" fmla="val 5422930"/>
              </a:avLst>
            </a:prstGeom>
            <a:ln>
              <a:solidFill>
                <a:srgbClr val="676666"/>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a:p>
          </p:txBody>
        </p:sp>
      </p:grpSp>
      <p:sp>
        <p:nvSpPr>
          <p:cNvPr id="6" name="Titel 5">
            <a:extLst>
              <a:ext uri="{FF2B5EF4-FFF2-40B4-BE49-F238E27FC236}">
                <a16:creationId xmlns:a16="http://schemas.microsoft.com/office/drawing/2014/main" id="{CCF128F3-2E59-0888-FEE5-439AD8A78442}"/>
              </a:ext>
            </a:extLst>
          </p:cNvPr>
          <p:cNvSpPr>
            <a:spLocks noGrp="1"/>
          </p:cNvSpPr>
          <p:nvPr>
            <p:ph type="title"/>
          </p:nvPr>
        </p:nvSpPr>
        <p:spPr>
          <a:xfrm>
            <a:off x="362339" y="224291"/>
            <a:ext cx="8604379" cy="759247"/>
          </a:xfrm>
        </p:spPr>
        <p:txBody>
          <a:bodyPr>
            <a:spAutoFit/>
          </a:bodyPr>
          <a:lstStyle/>
          <a:p>
            <a:r>
              <a:rPr lang="de-DE"/>
              <a:t>Visualisierung eines möglichen Prozesses zur Nutzung der </a:t>
            </a:r>
            <a:r>
              <a:rPr lang="de-DE" err="1"/>
              <a:t>PlanQK</a:t>
            </a:r>
            <a:r>
              <a:rPr lang="de-DE"/>
              <a:t>-Plattform </a:t>
            </a:r>
          </a:p>
        </p:txBody>
      </p:sp>
      <p:sp>
        <p:nvSpPr>
          <p:cNvPr id="3" name="Fußzeilenplatzhalter 2">
            <a:extLst>
              <a:ext uri="{FF2B5EF4-FFF2-40B4-BE49-F238E27FC236}">
                <a16:creationId xmlns:a16="http://schemas.microsoft.com/office/drawing/2014/main" id="{ED81DB81-E06D-4D0C-6BE3-53A2D01DB0CF}"/>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DEAA693E-1560-00D9-6516-102BACE40E88}"/>
              </a:ext>
            </a:extLst>
          </p:cNvPr>
          <p:cNvSpPr>
            <a:spLocks noGrp="1"/>
          </p:cNvSpPr>
          <p:nvPr>
            <p:ph type="sldNum" sz="quarter" idx="12"/>
          </p:nvPr>
        </p:nvSpPr>
        <p:spPr/>
        <p:txBody>
          <a:bodyPr/>
          <a:lstStyle/>
          <a:p>
            <a:fld id="{ED832909-EC19-48EF-8290-21E6AAD8A5C6}" type="slidenum">
              <a:rPr lang="de-DE" smtClean="0"/>
              <a:pPr/>
              <a:t>10</a:t>
            </a:fld>
            <a:endParaRPr lang="de-DE"/>
          </a:p>
        </p:txBody>
      </p:sp>
      <p:sp>
        <p:nvSpPr>
          <p:cNvPr id="42" name="Ellipse 41">
            <a:extLst>
              <a:ext uri="{FF2B5EF4-FFF2-40B4-BE49-F238E27FC236}">
                <a16:creationId xmlns:a16="http://schemas.microsoft.com/office/drawing/2014/main" id="{F7244C2F-4944-C61E-224E-EB2E32750A40}"/>
              </a:ext>
            </a:extLst>
          </p:cNvPr>
          <p:cNvSpPr/>
          <p:nvPr/>
        </p:nvSpPr>
        <p:spPr>
          <a:xfrm>
            <a:off x="1172817" y="3276531"/>
            <a:ext cx="238539" cy="238539"/>
          </a:xfrm>
          <a:prstGeom prst="ellips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a:t>1</a:t>
            </a:r>
          </a:p>
        </p:txBody>
      </p:sp>
      <p:cxnSp>
        <p:nvCxnSpPr>
          <p:cNvPr id="44" name="Gerader Verbinder 43">
            <a:extLst>
              <a:ext uri="{FF2B5EF4-FFF2-40B4-BE49-F238E27FC236}">
                <a16:creationId xmlns:a16="http://schemas.microsoft.com/office/drawing/2014/main" id="{9B9062A6-105B-BE5C-D485-101409252F03}"/>
              </a:ext>
            </a:extLst>
          </p:cNvPr>
          <p:cNvCxnSpPr>
            <a:stCxn id="42" idx="0"/>
          </p:cNvCxnSpPr>
          <p:nvPr/>
        </p:nvCxnSpPr>
        <p:spPr>
          <a:xfrm flipH="1" flipV="1">
            <a:off x="1292086" y="2034140"/>
            <a:ext cx="1" cy="1242391"/>
          </a:xfrm>
          <a:prstGeom prst="line">
            <a:avLst/>
          </a:prstGeom>
          <a:ln>
            <a:solidFill>
              <a:srgbClr val="858585">
                <a:alpha val="34000"/>
              </a:srgbClr>
            </a:solidFill>
          </a:ln>
        </p:spPr>
        <p:style>
          <a:lnRef idx="2">
            <a:schemeClr val="accent1"/>
          </a:lnRef>
          <a:fillRef idx="0">
            <a:schemeClr val="accent1"/>
          </a:fillRef>
          <a:effectRef idx="1">
            <a:schemeClr val="accent1"/>
          </a:effectRef>
          <a:fontRef idx="minor">
            <a:schemeClr val="tx1"/>
          </a:fontRef>
        </p:style>
      </p:cxnSp>
      <p:sp>
        <p:nvSpPr>
          <p:cNvPr id="46" name="Textfeld 45">
            <a:extLst>
              <a:ext uri="{FF2B5EF4-FFF2-40B4-BE49-F238E27FC236}">
                <a16:creationId xmlns:a16="http://schemas.microsoft.com/office/drawing/2014/main" id="{1AAAA7F3-3C0F-CDF6-94BD-19A941F9B010}"/>
              </a:ext>
            </a:extLst>
          </p:cNvPr>
          <p:cNvSpPr txBox="1"/>
          <p:nvPr/>
        </p:nvSpPr>
        <p:spPr>
          <a:xfrm>
            <a:off x="1292084" y="1968478"/>
            <a:ext cx="976520" cy="276999"/>
          </a:xfrm>
          <a:prstGeom prst="rect">
            <a:avLst/>
          </a:prstGeom>
          <a:noFill/>
        </p:spPr>
        <p:txBody>
          <a:bodyPr wrap="square">
            <a:spAutoFit/>
          </a:bodyPr>
          <a:lstStyle/>
          <a:p>
            <a:r>
              <a:rPr lang="de-DE" sz="1200" b="1">
                <a:solidFill>
                  <a:srgbClr val="676666"/>
                </a:solidFill>
              </a:rPr>
              <a:t>Anmeldung</a:t>
            </a:r>
          </a:p>
        </p:txBody>
      </p:sp>
      <p:sp>
        <p:nvSpPr>
          <p:cNvPr id="48" name="Textfeld 47">
            <a:extLst>
              <a:ext uri="{FF2B5EF4-FFF2-40B4-BE49-F238E27FC236}">
                <a16:creationId xmlns:a16="http://schemas.microsoft.com/office/drawing/2014/main" id="{6784A422-A359-F39F-A3B9-3F7F1ADCEE02}"/>
              </a:ext>
            </a:extLst>
          </p:cNvPr>
          <p:cNvSpPr txBox="1"/>
          <p:nvPr/>
        </p:nvSpPr>
        <p:spPr>
          <a:xfrm>
            <a:off x="1292082" y="2213509"/>
            <a:ext cx="1719471" cy="1015663"/>
          </a:xfrm>
          <a:prstGeom prst="rect">
            <a:avLst/>
          </a:prstGeom>
          <a:noFill/>
        </p:spPr>
        <p:txBody>
          <a:bodyPr wrap="square">
            <a:spAutoFit/>
          </a:bodyPr>
          <a:lstStyle/>
          <a:p>
            <a:r>
              <a:rPr lang="de-DE" sz="1000"/>
              <a:t>Der Nutzer besucht die </a:t>
            </a:r>
            <a:r>
              <a:rPr lang="de-DE" sz="1000" err="1"/>
              <a:t>PlanQK</a:t>
            </a:r>
            <a:r>
              <a:rPr lang="de-DE" sz="1000"/>
              <a:t>-Plattform und loggt sich mit seinem Benutzerkonto ein, um Zugriff auf alle Funktionen zu erhalten.</a:t>
            </a:r>
          </a:p>
        </p:txBody>
      </p:sp>
      <p:sp>
        <p:nvSpPr>
          <p:cNvPr id="49" name="Ellipse 48">
            <a:extLst>
              <a:ext uri="{FF2B5EF4-FFF2-40B4-BE49-F238E27FC236}">
                <a16:creationId xmlns:a16="http://schemas.microsoft.com/office/drawing/2014/main" id="{269CB399-4F24-6C3B-6A21-1549628406E0}"/>
              </a:ext>
            </a:extLst>
          </p:cNvPr>
          <p:cNvSpPr/>
          <p:nvPr/>
        </p:nvSpPr>
        <p:spPr>
          <a:xfrm>
            <a:off x="3243469" y="3276531"/>
            <a:ext cx="238539" cy="238539"/>
          </a:xfrm>
          <a:prstGeom prst="ellips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a:t>2</a:t>
            </a:r>
          </a:p>
        </p:txBody>
      </p:sp>
      <p:cxnSp>
        <p:nvCxnSpPr>
          <p:cNvPr id="50" name="Gerader Verbinder 49">
            <a:extLst>
              <a:ext uri="{FF2B5EF4-FFF2-40B4-BE49-F238E27FC236}">
                <a16:creationId xmlns:a16="http://schemas.microsoft.com/office/drawing/2014/main" id="{23662F1F-6E25-11B5-E203-72755CEC1CFE}"/>
              </a:ext>
            </a:extLst>
          </p:cNvPr>
          <p:cNvCxnSpPr>
            <a:stCxn id="49" idx="0"/>
          </p:cNvCxnSpPr>
          <p:nvPr/>
        </p:nvCxnSpPr>
        <p:spPr>
          <a:xfrm flipH="1" flipV="1">
            <a:off x="3362738" y="2034140"/>
            <a:ext cx="1" cy="1242391"/>
          </a:xfrm>
          <a:prstGeom prst="line">
            <a:avLst/>
          </a:prstGeom>
          <a:ln>
            <a:solidFill>
              <a:srgbClr val="858585">
                <a:alpha val="34000"/>
              </a:srgbClr>
            </a:solidFill>
          </a:ln>
        </p:spPr>
        <p:style>
          <a:lnRef idx="2">
            <a:schemeClr val="accent1"/>
          </a:lnRef>
          <a:fillRef idx="0">
            <a:schemeClr val="accent1"/>
          </a:fillRef>
          <a:effectRef idx="1">
            <a:schemeClr val="accent1"/>
          </a:effectRef>
          <a:fontRef idx="minor">
            <a:schemeClr val="tx1"/>
          </a:fontRef>
        </p:style>
      </p:cxnSp>
      <p:sp>
        <p:nvSpPr>
          <p:cNvPr id="51" name="Textfeld 50">
            <a:extLst>
              <a:ext uri="{FF2B5EF4-FFF2-40B4-BE49-F238E27FC236}">
                <a16:creationId xmlns:a16="http://schemas.microsoft.com/office/drawing/2014/main" id="{F791BDCB-D71D-8635-599B-A54240DBFE21}"/>
              </a:ext>
            </a:extLst>
          </p:cNvPr>
          <p:cNvSpPr txBox="1"/>
          <p:nvPr/>
        </p:nvSpPr>
        <p:spPr>
          <a:xfrm>
            <a:off x="3362735" y="1968478"/>
            <a:ext cx="1569777" cy="276999"/>
          </a:xfrm>
          <a:prstGeom prst="rect">
            <a:avLst/>
          </a:prstGeom>
          <a:noFill/>
        </p:spPr>
        <p:txBody>
          <a:bodyPr wrap="square">
            <a:spAutoFit/>
          </a:bodyPr>
          <a:lstStyle/>
          <a:p>
            <a:r>
              <a:rPr lang="de-DE" sz="1200" b="1">
                <a:solidFill>
                  <a:srgbClr val="676666"/>
                </a:solidFill>
              </a:rPr>
              <a:t>Dokumentation</a:t>
            </a:r>
          </a:p>
        </p:txBody>
      </p:sp>
      <p:sp>
        <p:nvSpPr>
          <p:cNvPr id="52" name="Textfeld 51">
            <a:extLst>
              <a:ext uri="{FF2B5EF4-FFF2-40B4-BE49-F238E27FC236}">
                <a16:creationId xmlns:a16="http://schemas.microsoft.com/office/drawing/2014/main" id="{98BB30E0-8691-8C9B-A3A1-A8F24A6A0289}"/>
              </a:ext>
            </a:extLst>
          </p:cNvPr>
          <p:cNvSpPr txBox="1"/>
          <p:nvPr/>
        </p:nvSpPr>
        <p:spPr>
          <a:xfrm>
            <a:off x="3362734" y="2213509"/>
            <a:ext cx="1719471" cy="1015663"/>
          </a:xfrm>
          <a:prstGeom prst="rect">
            <a:avLst/>
          </a:prstGeom>
          <a:noFill/>
        </p:spPr>
        <p:txBody>
          <a:bodyPr wrap="square">
            <a:spAutoFit/>
          </a:bodyPr>
          <a:lstStyle/>
          <a:p>
            <a:r>
              <a:rPr lang="de-DE" sz="1000">
                <a:solidFill>
                  <a:srgbClr val="676666"/>
                </a:solidFill>
              </a:rPr>
              <a:t>Der Nutzer wird zur Dokumentationsseite weitergeleitet, um sich mit der Bedienung und den Funktionen der Plattform vertraut zu machen.</a:t>
            </a:r>
          </a:p>
        </p:txBody>
      </p:sp>
      <p:sp>
        <p:nvSpPr>
          <p:cNvPr id="53" name="Ellipse 52">
            <a:extLst>
              <a:ext uri="{FF2B5EF4-FFF2-40B4-BE49-F238E27FC236}">
                <a16:creationId xmlns:a16="http://schemas.microsoft.com/office/drawing/2014/main" id="{552FA677-BFF5-BC64-E52F-5E2C0C877192}"/>
              </a:ext>
            </a:extLst>
          </p:cNvPr>
          <p:cNvSpPr/>
          <p:nvPr/>
        </p:nvSpPr>
        <p:spPr>
          <a:xfrm>
            <a:off x="5310806" y="3276531"/>
            <a:ext cx="238539" cy="238539"/>
          </a:xfrm>
          <a:prstGeom prst="ellips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a:t>3</a:t>
            </a:r>
          </a:p>
        </p:txBody>
      </p:sp>
      <p:cxnSp>
        <p:nvCxnSpPr>
          <p:cNvPr id="54" name="Gerader Verbinder 53">
            <a:extLst>
              <a:ext uri="{FF2B5EF4-FFF2-40B4-BE49-F238E27FC236}">
                <a16:creationId xmlns:a16="http://schemas.microsoft.com/office/drawing/2014/main" id="{E3672655-ED66-D2D1-3E6E-312877DBCD36}"/>
              </a:ext>
            </a:extLst>
          </p:cNvPr>
          <p:cNvCxnSpPr>
            <a:stCxn id="53" idx="0"/>
          </p:cNvCxnSpPr>
          <p:nvPr/>
        </p:nvCxnSpPr>
        <p:spPr>
          <a:xfrm flipH="1" flipV="1">
            <a:off x="5430075" y="2034140"/>
            <a:ext cx="1" cy="1242391"/>
          </a:xfrm>
          <a:prstGeom prst="line">
            <a:avLst/>
          </a:prstGeom>
          <a:ln>
            <a:solidFill>
              <a:srgbClr val="858585">
                <a:alpha val="34000"/>
              </a:srgbClr>
            </a:solidFill>
          </a:ln>
        </p:spPr>
        <p:style>
          <a:lnRef idx="2">
            <a:schemeClr val="accent1"/>
          </a:lnRef>
          <a:fillRef idx="0">
            <a:schemeClr val="accent1"/>
          </a:fillRef>
          <a:effectRef idx="1">
            <a:schemeClr val="accent1"/>
          </a:effectRef>
          <a:fontRef idx="minor">
            <a:schemeClr val="tx1"/>
          </a:fontRef>
        </p:style>
      </p:cxnSp>
      <p:sp>
        <p:nvSpPr>
          <p:cNvPr id="55" name="Textfeld 54">
            <a:extLst>
              <a:ext uri="{FF2B5EF4-FFF2-40B4-BE49-F238E27FC236}">
                <a16:creationId xmlns:a16="http://schemas.microsoft.com/office/drawing/2014/main" id="{841F757B-031A-8907-5515-4299911BB7AE}"/>
              </a:ext>
            </a:extLst>
          </p:cNvPr>
          <p:cNvSpPr txBox="1"/>
          <p:nvPr/>
        </p:nvSpPr>
        <p:spPr>
          <a:xfrm>
            <a:off x="5430073" y="1968478"/>
            <a:ext cx="976520" cy="276999"/>
          </a:xfrm>
          <a:prstGeom prst="rect">
            <a:avLst/>
          </a:prstGeom>
          <a:noFill/>
        </p:spPr>
        <p:txBody>
          <a:bodyPr wrap="square">
            <a:spAutoFit/>
          </a:bodyPr>
          <a:lstStyle/>
          <a:p>
            <a:r>
              <a:rPr lang="de-DE" sz="1200" b="1">
                <a:solidFill>
                  <a:srgbClr val="676666"/>
                </a:solidFill>
              </a:rPr>
              <a:t>Use Case</a:t>
            </a:r>
          </a:p>
        </p:txBody>
      </p:sp>
      <p:sp>
        <p:nvSpPr>
          <p:cNvPr id="56" name="Textfeld 55">
            <a:extLst>
              <a:ext uri="{FF2B5EF4-FFF2-40B4-BE49-F238E27FC236}">
                <a16:creationId xmlns:a16="http://schemas.microsoft.com/office/drawing/2014/main" id="{597255C5-F028-C9B5-6559-223A5A677599}"/>
              </a:ext>
            </a:extLst>
          </p:cNvPr>
          <p:cNvSpPr txBox="1"/>
          <p:nvPr/>
        </p:nvSpPr>
        <p:spPr>
          <a:xfrm>
            <a:off x="5430071" y="2213509"/>
            <a:ext cx="1719471" cy="1015663"/>
          </a:xfrm>
          <a:prstGeom prst="rect">
            <a:avLst/>
          </a:prstGeom>
          <a:noFill/>
        </p:spPr>
        <p:txBody>
          <a:bodyPr wrap="square">
            <a:spAutoFit/>
          </a:bodyPr>
          <a:lstStyle/>
          <a:p>
            <a:r>
              <a:rPr lang="de-DE" sz="1000">
                <a:solidFill>
                  <a:srgbClr val="676666"/>
                </a:solidFill>
              </a:rPr>
              <a:t>Der Nutzer identifiziert relevante Anwendungsfälle, bewertet ihr Potenzial für die Unternehmensstrategie und entscheidet über eine mögliche Umsetzung.</a:t>
            </a:r>
          </a:p>
        </p:txBody>
      </p:sp>
      <p:sp>
        <p:nvSpPr>
          <p:cNvPr id="57" name="Ellipse 56">
            <a:extLst>
              <a:ext uri="{FF2B5EF4-FFF2-40B4-BE49-F238E27FC236}">
                <a16:creationId xmlns:a16="http://schemas.microsoft.com/office/drawing/2014/main" id="{0F164116-D8D4-D1C3-CE7C-87F5A081CB1E}"/>
              </a:ext>
            </a:extLst>
          </p:cNvPr>
          <p:cNvSpPr/>
          <p:nvPr/>
        </p:nvSpPr>
        <p:spPr>
          <a:xfrm>
            <a:off x="7372755" y="3276531"/>
            <a:ext cx="238539" cy="238539"/>
          </a:xfrm>
          <a:prstGeom prst="ellips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a:t>4</a:t>
            </a:r>
          </a:p>
        </p:txBody>
      </p:sp>
      <p:cxnSp>
        <p:nvCxnSpPr>
          <p:cNvPr id="58" name="Gerader Verbinder 57">
            <a:extLst>
              <a:ext uri="{FF2B5EF4-FFF2-40B4-BE49-F238E27FC236}">
                <a16:creationId xmlns:a16="http://schemas.microsoft.com/office/drawing/2014/main" id="{9E990A4E-F4B0-D118-52E0-F5B5FC940934}"/>
              </a:ext>
            </a:extLst>
          </p:cNvPr>
          <p:cNvCxnSpPr>
            <a:stCxn id="57" idx="0"/>
          </p:cNvCxnSpPr>
          <p:nvPr/>
        </p:nvCxnSpPr>
        <p:spPr>
          <a:xfrm flipH="1" flipV="1">
            <a:off x="7492024" y="2034140"/>
            <a:ext cx="1" cy="1242391"/>
          </a:xfrm>
          <a:prstGeom prst="line">
            <a:avLst/>
          </a:prstGeom>
          <a:ln>
            <a:solidFill>
              <a:srgbClr val="858585">
                <a:alpha val="34000"/>
              </a:srgbClr>
            </a:solidFill>
          </a:ln>
        </p:spPr>
        <p:style>
          <a:lnRef idx="2">
            <a:schemeClr val="accent1"/>
          </a:lnRef>
          <a:fillRef idx="0">
            <a:schemeClr val="accent1"/>
          </a:fillRef>
          <a:effectRef idx="1">
            <a:schemeClr val="accent1"/>
          </a:effectRef>
          <a:fontRef idx="minor">
            <a:schemeClr val="tx1"/>
          </a:fontRef>
        </p:style>
      </p:cxnSp>
      <p:sp>
        <p:nvSpPr>
          <p:cNvPr id="59" name="Textfeld 58">
            <a:extLst>
              <a:ext uri="{FF2B5EF4-FFF2-40B4-BE49-F238E27FC236}">
                <a16:creationId xmlns:a16="http://schemas.microsoft.com/office/drawing/2014/main" id="{FA32E089-0122-45D5-1821-85EF78591F35}"/>
              </a:ext>
            </a:extLst>
          </p:cNvPr>
          <p:cNvSpPr txBox="1"/>
          <p:nvPr/>
        </p:nvSpPr>
        <p:spPr>
          <a:xfrm>
            <a:off x="7492022" y="1968478"/>
            <a:ext cx="1748804" cy="276999"/>
          </a:xfrm>
          <a:prstGeom prst="rect">
            <a:avLst/>
          </a:prstGeom>
          <a:noFill/>
        </p:spPr>
        <p:txBody>
          <a:bodyPr wrap="square">
            <a:spAutoFit/>
          </a:bodyPr>
          <a:lstStyle/>
          <a:p>
            <a:r>
              <a:rPr lang="de-DE" sz="1200" b="1">
                <a:solidFill>
                  <a:srgbClr val="676666"/>
                </a:solidFill>
              </a:rPr>
              <a:t>Projekt erstellen</a:t>
            </a:r>
          </a:p>
        </p:txBody>
      </p:sp>
      <p:sp>
        <p:nvSpPr>
          <p:cNvPr id="60" name="Textfeld 59">
            <a:extLst>
              <a:ext uri="{FF2B5EF4-FFF2-40B4-BE49-F238E27FC236}">
                <a16:creationId xmlns:a16="http://schemas.microsoft.com/office/drawing/2014/main" id="{F76EE5CE-680D-AFC0-250E-D7FC11F51A9C}"/>
              </a:ext>
            </a:extLst>
          </p:cNvPr>
          <p:cNvSpPr txBox="1"/>
          <p:nvPr/>
        </p:nvSpPr>
        <p:spPr>
          <a:xfrm>
            <a:off x="7492020" y="2213509"/>
            <a:ext cx="1719471" cy="1015663"/>
          </a:xfrm>
          <a:prstGeom prst="rect">
            <a:avLst/>
          </a:prstGeom>
          <a:noFill/>
        </p:spPr>
        <p:txBody>
          <a:bodyPr wrap="square">
            <a:spAutoFit/>
          </a:bodyPr>
          <a:lstStyle/>
          <a:p>
            <a:r>
              <a:rPr lang="de-DE" sz="1000">
                <a:solidFill>
                  <a:srgbClr val="676666"/>
                </a:solidFill>
              </a:rPr>
              <a:t>Der Nutzer erstellt ein neues Projekt, benennt es und gibt eine Beschreibung ein, bevor er eine Quantum-Computing-Umgebung auswählt.</a:t>
            </a:r>
          </a:p>
        </p:txBody>
      </p:sp>
      <p:sp>
        <p:nvSpPr>
          <p:cNvPr id="61" name="Ellipse 60">
            <a:extLst>
              <a:ext uri="{FF2B5EF4-FFF2-40B4-BE49-F238E27FC236}">
                <a16:creationId xmlns:a16="http://schemas.microsoft.com/office/drawing/2014/main" id="{B7F47FD8-B489-25B0-4DBA-E4C869EF0B60}"/>
              </a:ext>
            </a:extLst>
          </p:cNvPr>
          <p:cNvSpPr/>
          <p:nvPr/>
        </p:nvSpPr>
        <p:spPr>
          <a:xfrm>
            <a:off x="9412985" y="3275236"/>
            <a:ext cx="238539" cy="238539"/>
          </a:xfrm>
          <a:prstGeom prst="ellips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a:t>5</a:t>
            </a:r>
          </a:p>
        </p:txBody>
      </p:sp>
      <p:cxnSp>
        <p:nvCxnSpPr>
          <p:cNvPr id="62" name="Gerader Verbinder 61">
            <a:extLst>
              <a:ext uri="{FF2B5EF4-FFF2-40B4-BE49-F238E27FC236}">
                <a16:creationId xmlns:a16="http://schemas.microsoft.com/office/drawing/2014/main" id="{E938FB6E-0EB9-CD6F-3A7C-E5AF20D5C2B1}"/>
              </a:ext>
            </a:extLst>
          </p:cNvPr>
          <p:cNvCxnSpPr>
            <a:stCxn id="61" idx="0"/>
          </p:cNvCxnSpPr>
          <p:nvPr/>
        </p:nvCxnSpPr>
        <p:spPr>
          <a:xfrm flipH="1" flipV="1">
            <a:off x="9532254" y="2032845"/>
            <a:ext cx="1" cy="1242391"/>
          </a:xfrm>
          <a:prstGeom prst="line">
            <a:avLst/>
          </a:prstGeom>
          <a:ln>
            <a:solidFill>
              <a:srgbClr val="858585">
                <a:alpha val="34000"/>
              </a:srgbClr>
            </a:solidFill>
          </a:ln>
        </p:spPr>
        <p:style>
          <a:lnRef idx="2">
            <a:schemeClr val="accent1"/>
          </a:lnRef>
          <a:fillRef idx="0">
            <a:schemeClr val="accent1"/>
          </a:fillRef>
          <a:effectRef idx="1">
            <a:schemeClr val="accent1"/>
          </a:effectRef>
          <a:fontRef idx="minor">
            <a:schemeClr val="tx1"/>
          </a:fontRef>
        </p:style>
      </p:cxnSp>
      <p:sp>
        <p:nvSpPr>
          <p:cNvPr id="63" name="Textfeld 62">
            <a:extLst>
              <a:ext uri="{FF2B5EF4-FFF2-40B4-BE49-F238E27FC236}">
                <a16:creationId xmlns:a16="http://schemas.microsoft.com/office/drawing/2014/main" id="{AD15DCD2-92CF-5B06-20E1-802A734E7D84}"/>
              </a:ext>
            </a:extLst>
          </p:cNvPr>
          <p:cNvSpPr txBox="1"/>
          <p:nvPr/>
        </p:nvSpPr>
        <p:spPr>
          <a:xfrm>
            <a:off x="9532251" y="1967183"/>
            <a:ext cx="2010893" cy="276999"/>
          </a:xfrm>
          <a:prstGeom prst="rect">
            <a:avLst/>
          </a:prstGeom>
          <a:noFill/>
        </p:spPr>
        <p:txBody>
          <a:bodyPr wrap="square">
            <a:spAutoFit/>
          </a:bodyPr>
          <a:lstStyle/>
          <a:p>
            <a:r>
              <a:rPr lang="de-DE" sz="1200" b="1">
                <a:solidFill>
                  <a:srgbClr val="676666"/>
                </a:solidFill>
              </a:rPr>
              <a:t>Algorithmus wählen</a:t>
            </a:r>
          </a:p>
        </p:txBody>
      </p:sp>
      <p:sp>
        <p:nvSpPr>
          <p:cNvPr id="64" name="Textfeld 63">
            <a:extLst>
              <a:ext uri="{FF2B5EF4-FFF2-40B4-BE49-F238E27FC236}">
                <a16:creationId xmlns:a16="http://schemas.microsoft.com/office/drawing/2014/main" id="{C84625B0-6822-1A3A-D3BF-DC8B18AB6EC3}"/>
              </a:ext>
            </a:extLst>
          </p:cNvPr>
          <p:cNvSpPr txBox="1"/>
          <p:nvPr/>
        </p:nvSpPr>
        <p:spPr>
          <a:xfrm>
            <a:off x="9532250" y="2212214"/>
            <a:ext cx="1719471" cy="1015663"/>
          </a:xfrm>
          <a:prstGeom prst="rect">
            <a:avLst/>
          </a:prstGeom>
          <a:noFill/>
        </p:spPr>
        <p:txBody>
          <a:bodyPr wrap="square">
            <a:spAutoFit/>
          </a:bodyPr>
          <a:lstStyle/>
          <a:p>
            <a:r>
              <a:rPr lang="de-DE" sz="1000">
                <a:solidFill>
                  <a:srgbClr val="676666"/>
                </a:solidFill>
              </a:rPr>
              <a:t>Der Nutzer wählt entweder einen vordefinierten Quantenalgorithmus aus einer Bibliothek oder erstellt einen neuen Algorithmus selbst</a:t>
            </a:r>
          </a:p>
        </p:txBody>
      </p:sp>
      <p:sp>
        <p:nvSpPr>
          <p:cNvPr id="2" name="Ellipse 1">
            <a:extLst>
              <a:ext uri="{FF2B5EF4-FFF2-40B4-BE49-F238E27FC236}">
                <a16:creationId xmlns:a16="http://schemas.microsoft.com/office/drawing/2014/main" id="{4C551C46-30B3-9303-D631-730887C72630}"/>
              </a:ext>
            </a:extLst>
          </p:cNvPr>
          <p:cNvSpPr/>
          <p:nvPr/>
        </p:nvSpPr>
        <p:spPr>
          <a:xfrm>
            <a:off x="10102098" y="5323887"/>
            <a:ext cx="238539" cy="238539"/>
          </a:xfrm>
          <a:prstGeom prst="ellips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a:t>6</a:t>
            </a:r>
          </a:p>
        </p:txBody>
      </p:sp>
      <p:cxnSp>
        <p:nvCxnSpPr>
          <p:cNvPr id="5" name="Gerader Verbinder 4">
            <a:extLst>
              <a:ext uri="{FF2B5EF4-FFF2-40B4-BE49-F238E27FC236}">
                <a16:creationId xmlns:a16="http://schemas.microsoft.com/office/drawing/2014/main" id="{16DD7EE1-0353-7422-34AC-9ECBB0A56AF1}"/>
              </a:ext>
            </a:extLst>
          </p:cNvPr>
          <p:cNvCxnSpPr>
            <a:stCxn id="2" idx="0"/>
          </p:cNvCxnSpPr>
          <p:nvPr/>
        </p:nvCxnSpPr>
        <p:spPr>
          <a:xfrm flipH="1" flipV="1">
            <a:off x="10221367" y="4081496"/>
            <a:ext cx="1" cy="1242391"/>
          </a:xfrm>
          <a:prstGeom prst="line">
            <a:avLst/>
          </a:prstGeom>
          <a:ln>
            <a:solidFill>
              <a:srgbClr val="858585">
                <a:alpha val="34000"/>
              </a:srgbClr>
            </a:solidFill>
          </a:ln>
        </p:spPr>
        <p:style>
          <a:lnRef idx="2">
            <a:schemeClr val="accent1"/>
          </a:lnRef>
          <a:fillRef idx="0">
            <a:schemeClr val="accent1"/>
          </a:fillRef>
          <a:effectRef idx="1">
            <a:schemeClr val="accent1"/>
          </a:effectRef>
          <a:fontRef idx="minor">
            <a:schemeClr val="tx1"/>
          </a:fontRef>
        </p:style>
      </p:cxnSp>
      <p:sp>
        <p:nvSpPr>
          <p:cNvPr id="7" name="Ellipse 6">
            <a:extLst>
              <a:ext uri="{FF2B5EF4-FFF2-40B4-BE49-F238E27FC236}">
                <a16:creationId xmlns:a16="http://schemas.microsoft.com/office/drawing/2014/main" id="{150F79E2-99F2-0923-7D7A-12FCFE289B4C}"/>
              </a:ext>
            </a:extLst>
          </p:cNvPr>
          <p:cNvSpPr/>
          <p:nvPr/>
        </p:nvSpPr>
        <p:spPr>
          <a:xfrm>
            <a:off x="8044698" y="5323887"/>
            <a:ext cx="238539" cy="238539"/>
          </a:xfrm>
          <a:prstGeom prst="ellips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a:t>7</a:t>
            </a:r>
          </a:p>
        </p:txBody>
      </p:sp>
      <p:cxnSp>
        <p:nvCxnSpPr>
          <p:cNvPr id="8" name="Gerader Verbinder 7">
            <a:extLst>
              <a:ext uri="{FF2B5EF4-FFF2-40B4-BE49-F238E27FC236}">
                <a16:creationId xmlns:a16="http://schemas.microsoft.com/office/drawing/2014/main" id="{011950BA-94D3-352F-9D17-CD91DE759B5B}"/>
              </a:ext>
            </a:extLst>
          </p:cNvPr>
          <p:cNvCxnSpPr>
            <a:stCxn id="7" idx="0"/>
          </p:cNvCxnSpPr>
          <p:nvPr/>
        </p:nvCxnSpPr>
        <p:spPr>
          <a:xfrm flipH="1" flipV="1">
            <a:off x="8163967" y="4081496"/>
            <a:ext cx="1" cy="1242391"/>
          </a:xfrm>
          <a:prstGeom prst="line">
            <a:avLst/>
          </a:prstGeom>
          <a:ln>
            <a:solidFill>
              <a:srgbClr val="858585">
                <a:alpha val="34000"/>
              </a:srgbClr>
            </a:solidFill>
          </a:ln>
        </p:spPr>
        <p:style>
          <a:lnRef idx="2">
            <a:schemeClr val="accent1"/>
          </a:lnRef>
          <a:fillRef idx="0">
            <a:schemeClr val="accent1"/>
          </a:fillRef>
          <a:effectRef idx="1">
            <a:schemeClr val="accent1"/>
          </a:effectRef>
          <a:fontRef idx="minor">
            <a:schemeClr val="tx1"/>
          </a:fontRef>
        </p:style>
      </p:cxnSp>
      <p:sp>
        <p:nvSpPr>
          <p:cNvPr id="9" name="Ellipse 8">
            <a:extLst>
              <a:ext uri="{FF2B5EF4-FFF2-40B4-BE49-F238E27FC236}">
                <a16:creationId xmlns:a16="http://schemas.microsoft.com/office/drawing/2014/main" id="{EB7CCC8B-9990-F201-B3A1-5CF7195BF28B}"/>
              </a:ext>
            </a:extLst>
          </p:cNvPr>
          <p:cNvSpPr/>
          <p:nvPr/>
        </p:nvSpPr>
        <p:spPr>
          <a:xfrm>
            <a:off x="5976730" y="5325335"/>
            <a:ext cx="238539" cy="238539"/>
          </a:xfrm>
          <a:prstGeom prst="ellips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a:t>8</a:t>
            </a:r>
          </a:p>
        </p:txBody>
      </p:sp>
      <p:cxnSp>
        <p:nvCxnSpPr>
          <p:cNvPr id="12" name="Gerader Verbinder 11">
            <a:extLst>
              <a:ext uri="{FF2B5EF4-FFF2-40B4-BE49-F238E27FC236}">
                <a16:creationId xmlns:a16="http://schemas.microsoft.com/office/drawing/2014/main" id="{B9EAC8C5-B148-5329-1ABD-5D2FFC8D29D6}"/>
              </a:ext>
            </a:extLst>
          </p:cNvPr>
          <p:cNvCxnSpPr>
            <a:stCxn id="9" idx="0"/>
          </p:cNvCxnSpPr>
          <p:nvPr/>
        </p:nvCxnSpPr>
        <p:spPr>
          <a:xfrm flipH="1" flipV="1">
            <a:off x="6095999" y="4082944"/>
            <a:ext cx="1" cy="1242391"/>
          </a:xfrm>
          <a:prstGeom prst="line">
            <a:avLst/>
          </a:prstGeom>
          <a:ln>
            <a:solidFill>
              <a:srgbClr val="858585">
                <a:alpha val="34000"/>
              </a:srgbClr>
            </a:solidFill>
          </a:ln>
        </p:spPr>
        <p:style>
          <a:lnRef idx="2">
            <a:schemeClr val="accent1"/>
          </a:lnRef>
          <a:fillRef idx="0">
            <a:schemeClr val="accent1"/>
          </a:fillRef>
          <a:effectRef idx="1">
            <a:schemeClr val="accent1"/>
          </a:effectRef>
          <a:fontRef idx="minor">
            <a:schemeClr val="tx1"/>
          </a:fontRef>
        </p:style>
      </p:cxnSp>
      <p:sp>
        <p:nvSpPr>
          <p:cNvPr id="13" name="Ellipse 12">
            <a:extLst>
              <a:ext uri="{FF2B5EF4-FFF2-40B4-BE49-F238E27FC236}">
                <a16:creationId xmlns:a16="http://schemas.microsoft.com/office/drawing/2014/main" id="{8C21165D-A6F6-F5AF-CC16-B2A864072564}"/>
              </a:ext>
            </a:extLst>
          </p:cNvPr>
          <p:cNvSpPr/>
          <p:nvPr/>
        </p:nvSpPr>
        <p:spPr>
          <a:xfrm>
            <a:off x="3902764" y="5323887"/>
            <a:ext cx="238539" cy="238539"/>
          </a:xfrm>
          <a:prstGeom prst="ellips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a:t>9</a:t>
            </a:r>
          </a:p>
        </p:txBody>
      </p:sp>
      <p:cxnSp>
        <p:nvCxnSpPr>
          <p:cNvPr id="14" name="Gerader Verbinder 13">
            <a:extLst>
              <a:ext uri="{FF2B5EF4-FFF2-40B4-BE49-F238E27FC236}">
                <a16:creationId xmlns:a16="http://schemas.microsoft.com/office/drawing/2014/main" id="{FAE03DEF-FF54-873C-45DA-73DB6F07B6B3}"/>
              </a:ext>
            </a:extLst>
          </p:cNvPr>
          <p:cNvCxnSpPr>
            <a:stCxn id="13" idx="0"/>
          </p:cNvCxnSpPr>
          <p:nvPr/>
        </p:nvCxnSpPr>
        <p:spPr>
          <a:xfrm flipH="1" flipV="1">
            <a:off x="4022033" y="4081496"/>
            <a:ext cx="1" cy="1242391"/>
          </a:xfrm>
          <a:prstGeom prst="line">
            <a:avLst/>
          </a:prstGeom>
          <a:ln>
            <a:solidFill>
              <a:srgbClr val="858585">
                <a:alpha val="34000"/>
              </a:srgbClr>
            </a:solidFill>
          </a:ln>
        </p:spPr>
        <p:style>
          <a:lnRef idx="2">
            <a:schemeClr val="accent1"/>
          </a:lnRef>
          <a:fillRef idx="0">
            <a:schemeClr val="accent1"/>
          </a:fillRef>
          <a:effectRef idx="1">
            <a:schemeClr val="accent1"/>
          </a:effectRef>
          <a:fontRef idx="minor">
            <a:schemeClr val="tx1"/>
          </a:fontRef>
        </p:style>
      </p:cxnSp>
      <p:sp>
        <p:nvSpPr>
          <p:cNvPr id="15" name="Textfeld 14">
            <a:extLst>
              <a:ext uri="{FF2B5EF4-FFF2-40B4-BE49-F238E27FC236}">
                <a16:creationId xmlns:a16="http://schemas.microsoft.com/office/drawing/2014/main" id="{7B5E5BCC-FCD6-ADA7-A95E-0B2EC837F326}"/>
              </a:ext>
            </a:extLst>
          </p:cNvPr>
          <p:cNvSpPr txBox="1"/>
          <p:nvPr/>
        </p:nvSpPr>
        <p:spPr>
          <a:xfrm>
            <a:off x="2565175" y="4030586"/>
            <a:ext cx="1456858" cy="276999"/>
          </a:xfrm>
          <a:prstGeom prst="rect">
            <a:avLst/>
          </a:prstGeom>
          <a:noFill/>
        </p:spPr>
        <p:txBody>
          <a:bodyPr wrap="square">
            <a:spAutoFit/>
          </a:bodyPr>
          <a:lstStyle/>
          <a:p>
            <a:pPr algn="r"/>
            <a:r>
              <a:rPr lang="de-DE" sz="1200" b="1">
                <a:solidFill>
                  <a:srgbClr val="676666"/>
                </a:solidFill>
              </a:rPr>
              <a:t>Modell speichern</a:t>
            </a:r>
          </a:p>
        </p:txBody>
      </p:sp>
      <p:sp>
        <p:nvSpPr>
          <p:cNvPr id="16" name="Textfeld 15">
            <a:extLst>
              <a:ext uri="{FF2B5EF4-FFF2-40B4-BE49-F238E27FC236}">
                <a16:creationId xmlns:a16="http://schemas.microsoft.com/office/drawing/2014/main" id="{4EF58074-9B6B-8C52-82A0-B44FE0D13942}"/>
              </a:ext>
            </a:extLst>
          </p:cNvPr>
          <p:cNvSpPr txBox="1"/>
          <p:nvPr/>
        </p:nvSpPr>
        <p:spPr>
          <a:xfrm>
            <a:off x="2312503" y="4275617"/>
            <a:ext cx="1719471" cy="861774"/>
          </a:xfrm>
          <a:prstGeom prst="rect">
            <a:avLst/>
          </a:prstGeom>
          <a:noFill/>
        </p:spPr>
        <p:txBody>
          <a:bodyPr wrap="square">
            <a:spAutoFit/>
          </a:bodyPr>
          <a:lstStyle/>
          <a:p>
            <a:pPr algn="r"/>
            <a:r>
              <a:rPr lang="de-DE" sz="1000">
                <a:solidFill>
                  <a:srgbClr val="676666"/>
                </a:solidFill>
              </a:rPr>
              <a:t>Der Nutzer speichert das Modell, um es später erneut aufzurufen, weiterzubearbeiten oder erneut auszuführen.</a:t>
            </a:r>
          </a:p>
        </p:txBody>
      </p:sp>
      <p:sp>
        <p:nvSpPr>
          <p:cNvPr id="17" name="Textfeld 16">
            <a:extLst>
              <a:ext uri="{FF2B5EF4-FFF2-40B4-BE49-F238E27FC236}">
                <a16:creationId xmlns:a16="http://schemas.microsoft.com/office/drawing/2014/main" id="{17218C92-1405-366C-D77A-F5F66D76AA34}"/>
              </a:ext>
            </a:extLst>
          </p:cNvPr>
          <p:cNvSpPr txBox="1"/>
          <p:nvPr/>
        </p:nvSpPr>
        <p:spPr>
          <a:xfrm>
            <a:off x="4373718" y="4030586"/>
            <a:ext cx="1709530" cy="276999"/>
          </a:xfrm>
          <a:prstGeom prst="rect">
            <a:avLst/>
          </a:prstGeom>
          <a:noFill/>
        </p:spPr>
        <p:txBody>
          <a:bodyPr wrap="square">
            <a:spAutoFit/>
          </a:bodyPr>
          <a:lstStyle/>
          <a:p>
            <a:pPr algn="r"/>
            <a:r>
              <a:rPr lang="de-DE" sz="1200" b="1">
                <a:solidFill>
                  <a:srgbClr val="676666"/>
                </a:solidFill>
              </a:rPr>
              <a:t>Ergebnisse ansehen</a:t>
            </a:r>
          </a:p>
        </p:txBody>
      </p:sp>
      <p:sp>
        <p:nvSpPr>
          <p:cNvPr id="18" name="Textfeld 17">
            <a:extLst>
              <a:ext uri="{FF2B5EF4-FFF2-40B4-BE49-F238E27FC236}">
                <a16:creationId xmlns:a16="http://schemas.microsoft.com/office/drawing/2014/main" id="{29F2BE8B-2F91-1147-3B1A-DB991A729CF7}"/>
              </a:ext>
            </a:extLst>
          </p:cNvPr>
          <p:cNvSpPr txBox="1"/>
          <p:nvPr/>
        </p:nvSpPr>
        <p:spPr>
          <a:xfrm>
            <a:off x="4209563" y="4275617"/>
            <a:ext cx="1873685" cy="861774"/>
          </a:xfrm>
          <a:prstGeom prst="rect">
            <a:avLst/>
          </a:prstGeom>
          <a:noFill/>
        </p:spPr>
        <p:txBody>
          <a:bodyPr wrap="square">
            <a:spAutoFit/>
          </a:bodyPr>
          <a:lstStyle/>
          <a:p>
            <a:pPr algn="r"/>
            <a:r>
              <a:rPr lang="de-DE" sz="1000">
                <a:solidFill>
                  <a:srgbClr val="676666"/>
                </a:solidFill>
              </a:rPr>
              <a:t>Die berechneten Ergebnisse werden visuell dargestellt, sodass der Nutzer sie interpretieren und für weitere Entscheidungen nutzen kann.</a:t>
            </a:r>
          </a:p>
        </p:txBody>
      </p:sp>
      <p:sp>
        <p:nvSpPr>
          <p:cNvPr id="19" name="Textfeld 18">
            <a:extLst>
              <a:ext uri="{FF2B5EF4-FFF2-40B4-BE49-F238E27FC236}">
                <a16:creationId xmlns:a16="http://schemas.microsoft.com/office/drawing/2014/main" id="{BDBB39A0-1092-47D3-E014-8E292A6887FA}"/>
              </a:ext>
            </a:extLst>
          </p:cNvPr>
          <p:cNvSpPr txBox="1"/>
          <p:nvPr/>
        </p:nvSpPr>
        <p:spPr>
          <a:xfrm>
            <a:off x="6635471" y="4030586"/>
            <a:ext cx="1498680" cy="276999"/>
          </a:xfrm>
          <a:prstGeom prst="rect">
            <a:avLst/>
          </a:prstGeom>
          <a:noFill/>
        </p:spPr>
        <p:txBody>
          <a:bodyPr wrap="square">
            <a:spAutoFit/>
          </a:bodyPr>
          <a:lstStyle/>
          <a:p>
            <a:pPr algn="r"/>
            <a:r>
              <a:rPr lang="de-DE" sz="1200" b="1">
                <a:solidFill>
                  <a:srgbClr val="676666"/>
                </a:solidFill>
              </a:rPr>
              <a:t>Modell ausführen</a:t>
            </a:r>
          </a:p>
        </p:txBody>
      </p:sp>
      <p:sp>
        <p:nvSpPr>
          <p:cNvPr id="20" name="Textfeld 19">
            <a:extLst>
              <a:ext uri="{FF2B5EF4-FFF2-40B4-BE49-F238E27FC236}">
                <a16:creationId xmlns:a16="http://schemas.microsoft.com/office/drawing/2014/main" id="{41AE6342-A97E-D14D-C997-409D71731A8D}"/>
              </a:ext>
            </a:extLst>
          </p:cNvPr>
          <p:cNvSpPr txBox="1"/>
          <p:nvPr/>
        </p:nvSpPr>
        <p:spPr>
          <a:xfrm>
            <a:off x="6424621" y="4275617"/>
            <a:ext cx="1719471" cy="1015663"/>
          </a:xfrm>
          <a:prstGeom prst="rect">
            <a:avLst/>
          </a:prstGeom>
          <a:noFill/>
        </p:spPr>
        <p:txBody>
          <a:bodyPr wrap="square">
            <a:spAutoFit/>
          </a:bodyPr>
          <a:lstStyle/>
          <a:p>
            <a:pPr algn="r"/>
            <a:r>
              <a:rPr lang="de-DE" sz="1000">
                <a:solidFill>
                  <a:srgbClr val="676666"/>
                </a:solidFill>
              </a:rPr>
              <a:t>Der Nutzer startet das Modell, das je nach Auswahl auf einem Quantencomputer oder einem Simulator ausgeführt wird.</a:t>
            </a:r>
          </a:p>
        </p:txBody>
      </p:sp>
      <p:sp>
        <p:nvSpPr>
          <p:cNvPr id="21" name="Textfeld 20">
            <a:extLst>
              <a:ext uri="{FF2B5EF4-FFF2-40B4-BE49-F238E27FC236}">
                <a16:creationId xmlns:a16="http://schemas.microsoft.com/office/drawing/2014/main" id="{B990DD69-F153-769C-66AC-673CAE068248}"/>
              </a:ext>
            </a:extLst>
          </p:cNvPr>
          <p:cNvSpPr txBox="1"/>
          <p:nvPr/>
        </p:nvSpPr>
        <p:spPr>
          <a:xfrm>
            <a:off x="8804136" y="4030586"/>
            <a:ext cx="1427799" cy="276999"/>
          </a:xfrm>
          <a:prstGeom prst="rect">
            <a:avLst/>
          </a:prstGeom>
          <a:noFill/>
        </p:spPr>
        <p:txBody>
          <a:bodyPr wrap="square">
            <a:spAutoFit/>
          </a:bodyPr>
          <a:lstStyle/>
          <a:p>
            <a:pPr algn="r"/>
            <a:r>
              <a:rPr lang="de-DE" sz="1200" b="1">
                <a:solidFill>
                  <a:srgbClr val="676666"/>
                </a:solidFill>
              </a:rPr>
              <a:t>Modell erstellen</a:t>
            </a:r>
          </a:p>
        </p:txBody>
      </p:sp>
      <p:sp>
        <p:nvSpPr>
          <p:cNvPr id="22" name="Textfeld 21">
            <a:extLst>
              <a:ext uri="{FF2B5EF4-FFF2-40B4-BE49-F238E27FC236}">
                <a16:creationId xmlns:a16="http://schemas.microsoft.com/office/drawing/2014/main" id="{DC79E7F4-67FD-4F9E-3BB3-B988559D7F54}"/>
              </a:ext>
            </a:extLst>
          </p:cNvPr>
          <p:cNvSpPr txBox="1"/>
          <p:nvPr/>
        </p:nvSpPr>
        <p:spPr>
          <a:xfrm>
            <a:off x="8522405" y="4275617"/>
            <a:ext cx="1719471" cy="861774"/>
          </a:xfrm>
          <a:prstGeom prst="rect">
            <a:avLst/>
          </a:prstGeom>
          <a:noFill/>
        </p:spPr>
        <p:txBody>
          <a:bodyPr wrap="square">
            <a:spAutoFit/>
          </a:bodyPr>
          <a:lstStyle/>
          <a:p>
            <a:pPr algn="r"/>
            <a:r>
              <a:rPr lang="de-DE" sz="1000">
                <a:solidFill>
                  <a:srgbClr val="676666"/>
                </a:solidFill>
              </a:rPr>
              <a:t>Der Nutzer konfiguriert den Algorithmus über eine Benutzeroberfläche und nutzt dabei Code-Beispiele zur Unterstützung.</a:t>
            </a:r>
          </a:p>
        </p:txBody>
      </p:sp>
      <p:sp>
        <p:nvSpPr>
          <p:cNvPr id="27" name="Gleichschenkliges Dreieck 26">
            <a:extLst>
              <a:ext uri="{FF2B5EF4-FFF2-40B4-BE49-F238E27FC236}">
                <a16:creationId xmlns:a16="http://schemas.microsoft.com/office/drawing/2014/main" id="{F3176BD5-1F9A-D202-668B-97A68D894565}"/>
              </a:ext>
            </a:extLst>
          </p:cNvPr>
          <p:cNvSpPr/>
          <p:nvPr/>
        </p:nvSpPr>
        <p:spPr>
          <a:xfrm rot="5400000">
            <a:off x="2260933" y="3338624"/>
            <a:ext cx="129643" cy="111761"/>
          </a:xfrm>
          <a:prstGeom prst="triangle">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Gleichschenkliges Dreieck 27">
            <a:extLst>
              <a:ext uri="{FF2B5EF4-FFF2-40B4-BE49-F238E27FC236}">
                <a16:creationId xmlns:a16="http://schemas.microsoft.com/office/drawing/2014/main" id="{BD5BDA02-8D0B-2B24-6AF5-DE389D128FFE}"/>
              </a:ext>
            </a:extLst>
          </p:cNvPr>
          <p:cNvSpPr/>
          <p:nvPr/>
        </p:nvSpPr>
        <p:spPr>
          <a:xfrm rot="5400000">
            <a:off x="4332216" y="3338623"/>
            <a:ext cx="129643" cy="111761"/>
          </a:xfrm>
          <a:prstGeom prst="triangle">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Gleichschenkliges Dreieck 28">
            <a:extLst>
              <a:ext uri="{FF2B5EF4-FFF2-40B4-BE49-F238E27FC236}">
                <a16:creationId xmlns:a16="http://schemas.microsoft.com/office/drawing/2014/main" id="{CC26D920-F1DC-F112-A451-D07AC30C2F41}"/>
              </a:ext>
            </a:extLst>
          </p:cNvPr>
          <p:cNvSpPr/>
          <p:nvPr/>
        </p:nvSpPr>
        <p:spPr>
          <a:xfrm rot="5400000">
            <a:off x="6401960" y="3338472"/>
            <a:ext cx="129643" cy="111761"/>
          </a:xfrm>
          <a:prstGeom prst="triangle">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Gleichschenkliges Dreieck 29">
            <a:extLst>
              <a:ext uri="{FF2B5EF4-FFF2-40B4-BE49-F238E27FC236}">
                <a16:creationId xmlns:a16="http://schemas.microsoft.com/office/drawing/2014/main" id="{763AF3AF-148E-195D-0788-529878FFA14C}"/>
              </a:ext>
            </a:extLst>
          </p:cNvPr>
          <p:cNvSpPr/>
          <p:nvPr/>
        </p:nvSpPr>
        <p:spPr>
          <a:xfrm rot="5400000">
            <a:off x="8473243" y="3338471"/>
            <a:ext cx="129643" cy="111761"/>
          </a:xfrm>
          <a:prstGeom prst="triangle">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Gleichschenkliges Dreieck 30">
            <a:extLst>
              <a:ext uri="{FF2B5EF4-FFF2-40B4-BE49-F238E27FC236}">
                <a16:creationId xmlns:a16="http://schemas.microsoft.com/office/drawing/2014/main" id="{46DD7FE4-AF9E-8D09-DA03-510F184CAB72}"/>
              </a:ext>
            </a:extLst>
          </p:cNvPr>
          <p:cNvSpPr/>
          <p:nvPr/>
        </p:nvSpPr>
        <p:spPr>
          <a:xfrm rot="5400000">
            <a:off x="10327163" y="3337980"/>
            <a:ext cx="129643" cy="111761"/>
          </a:xfrm>
          <a:prstGeom prst="triangle">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Gleichschenkliges Dreieck 31">
            <a:extLst>
              <a:ext uri="{FF2B5EF4-FFF2-40B4-BE49-F238E27FC236}">
                <a16:creationId xmlns:a16="http://schemas.microsoft.com/office/drawing/2014/main" id="{CDB4B8A7-B449-0412-138D-6A3D172188E1}"/>
              </a:ext>
            </a:extLst>
          </p:cNvPr>
          <p:cNvSpPr/>
          <p:nvPr/>
        </p:nvSpPr>
        <p:spPr>
          <a:xfrm rot="16200000">
            <a:off x="9120124" y="5387275"/>
            <a:ext cx="129643" cy="111761"/>
          </a:xfrm>
          <a:prstGeom prst="triangle">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Gleichschenkliges Dreieck 32">
            <a:extLst>
              <a:ext uri="{FF2B5EF4-FFF2-40B4-BE49-F238E27FC236}">
                <a16:creationId xmlns:a16="http://schemas.microsoft.com/office/drawing/2014/main" id="{4EB7CAE3-A2D2-D97B-183D-BE0C62D0AA7B}"/>
              </a:ext>
            </a:extLst>
          </p:cNvPr>
          <p:cNvSpPr/>
          <p:nvPr/>
        </p:nvSpPr>
        <p:spPr>
          <a:xfrm rot="16200000">
            <a:off x="6983777" y="5387275"/>
            <a:ext cx="129643" cy="111761"/>
          </a:xfrm>
          <a:prstGeom prst="triangle">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Gleichschenkliges Dreieck 33">
            <a:extLst>
              <a:ext uri="{FF2B5EF4-FFF2-40B4-BE49-F238E27FC236}">
                <a16:creationId xmlns:a16="http://schemas.microsoft.com/office/drawing/2014/main" id="{1A27F2FE-7996-77BD-FDCE-2AF07F4C68EE}"/>
              </a:ext>
            </a:extLst>
          </p:cNvPr>
          <p:cNvSpPr/>
          <p:nvPr/>
        </p:nvSpPr>
        <p:spPr>
          <a:xfrm rot="16200000">
            <a:off x="4962687" y="5387275"/>
            <a:ext cx="129643" cy="111761"/>
          </a:xfrm>
          <a:prstGeom prst="triangle">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Gleichschenkliges Dreieck 34">
            <a:extLst>
              <a:ext uri="{FF2B5EF4-FFF2-40B4-BE49-F238E27FC236}">
                <a16:creationId xmlns:a16="http://schemas.microsoft.com/office/drawing/2014/main" id="{1EF392AF-E102-7F3F-C488-80E627A404F5}"/>
              </a:ext>
            </a:extLst>
          </p:cNvPr>
          <p:cNvSpPr/>
          <p:nvPr/>
        </p:nvSpPr>
        <p:spPr>
          <a:xfrm rot="16200000">
            <a:off x="1976188" y="5387274"/>
            <a:ext cx="129643" cy="111761"/>
          </a:xfrm>
          <a:prstGeom prst="triangl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8" name="Gerader Verbinder 37">
            <a:extLst>
              <a:ext uri="{FF2B5EF4-FFF2-40B4-BE49-F238E27FC236}">
                <a16:creationId xmlns:a16="http://schemas.microsoft.com/office/drawing/2014/main" id="{E3F913E4-6C80-8847-F914-8B7EDB6D7F6E}"/>
              </a:ext>
            </a:extLst>
          </p:cNvPr>
          <p:cNvCxnSpPr>
            <a:cxnSpLocks/>
          </p:cNvCxnSpPr>
          <p:nvPr/>
        </p:nvCxnSpPr>
        <p:spPr>
          <a:xfrm>
            <a:off x="609601" y="3300801"/>
            <a:ext cx="0" cy="186117"/>
          </a:xfrm>
          <a:prstGeom prst="line">
            <a:avLst/>
          </a:prstGeom>
          <a:ln w="28575">
            <a:solidFill>
              <a:srgbClr val="67666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5680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6185F-57CE-1550-25D4-9215A74AF62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9AAA8FC-DDD9-634B-DBA4-B85AAE6669EE}"/>
              </a:ext>
            </a:extLst>
          </p:cNvPr>
          <p:cNvSpPr>
            <a:spLocks noGrp="1"/>
          </p:cNvSpPr>
          <p:nvPr>
            <p:ph type="title"/>
          </p:nvPr>
        </p:nvSpPr>
        <p:spPr/>
        <p:txBody>
          <a:bodyPr>
            <a:normAutofit/>
          </a:bodyPr>
          <a:lstStyle/>
          <a:p>
            <a:r>
              <a:rPr lang="de-DE"/>
              <a:t>Persona</a:t>
            </a:r>
          </a:p>
        </p:txBody>
      </p:sp>
      <p:sp>
        <p:nvSpPr>
          <p:cNvPr id="3" name="Fußzeilenplatzhalter 2">
            <a:extLst>
              <a:ext uri="{FF2B5EF4-FFF2-40B4-BE49-F238E27FC236}">
                <a16:creationId xmlns:a16="http://schemas.microsoft.com/office/drawing/2014/main" id="{545DF7A9-148C-4F21-DB40-258D2607D158}"/>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F22CFA09-224C-847E-3065-CF8F4D6AC292}"/>
              </a:ext>
            </a:extLst>
          </p:cNvPr>
          <p:cNvSpPr>
            <a:spLocks noGrp="1"/>
          </p:cNvSpPr>
          <p:nvPr>
            <p:ph type="sldNum" sz="quarter" idx="12"/>
          </p:nvPr>
        </p:nvSpPr>
        <p:spPr/>
        <p:txBody>
          <a:bodyPr/>
          <a:lstStyle/>
          <a:p>
            <a:fld id="{ED832909-EC19-48EF-8290-21E6AAD8A5C6}" type="slidenum">
              <a:rPr lang="de-DE" smtClean="0"/>
              <a:pPr/>
              <a:t>11</a:t>
            </a:fld>
            <a:endParaRPr lang="de-DE"/>
          </a:p>
        </p:txBody>
      </p:sp>
      <p:sp>
        <p:nvSpPr>
          <p:cNvPr id="5" name="Rechteck 4">
            <a:extLst>
              <a:ext uri="{FF2B5EF4-FFF2-40B4-BE49-F238E27FC236}">
                <a16:creationId xmlns:a16="http://schemas.microsoft.com/office/drawing/2014/main" id="{43D07508-2CD5-CA71-5144-83BAC43115A9}"/>
              </a:ext>
            </a:extLst>
          </p:cNvPr>
          <p:cNvSpPr/>
          <p:nvPr/>
        </p:nvSpPr>
        <p:spPr>
          <a:xfrm>
            <a:off x="362339" y="1091876"/>
            <a:ext cx="5319251" cy="5171272"/>
          </a:xfrm>
          <a:prstGeom prst="rect">
            <a:avLst/>
          </a:prstGeom>
          <a:noFill/>
          <a:ln w="19050">
            <a:solidFill>
              <a:srgbClr val="67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4FB7EB9F-E100-CBDB-F43B-29095E73A045}"/>
              </a:ext>
            </a:extLst>
          </p:cNvPr>
          <p:cNvSpPr/>
          <p:nvPr/>
        </p:nvSpPr>
        <p:spPr>
          <a:xfrm>
            <a:off x="6510412" y="1091876"/>
            <a:ext cx="5319251" cy="5171272"/>
          </a:xfrm>
          <a:prstGeom prst="rect">
            <a:avLst/>
          </a:prstGeom>
          <a:noFill/>
          <a:ln w="19050">
            <a:solidFill>
              <a:srgbClr val="67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D7904764-D7C8-7B73-F3BE-BFAE0DCD1AE0}"/>
              </a:ext>
            </a:extLst>
          </p:cNvPr>
          <p:cNvSpPr txBox="1"/>
          <p:nvPr/>
        </p:nvSpPr>
        <p:spPr>
          <a:xfrm>
            <a:off x="2204977" y="907210"/>
            <a:ext cx="1633975" cy="369332"/>
          </a:xfrm>
          <a:prstGeom prst="rect">
            <a:avLst/>
          </a:prstGeom>
          <a:solidFill>
            <a:schemeClr val="bg1"/>
          </a:solidFill>
        </p:spPr>
        <p:txBody>
          <a:bodyPr wrap="square" rtlCol="0">
            <a:spAutoFit/>
          </a:bodyPr>
          <a:lstStyle/>
          <a:p>
            <a:pPr algn="ctr"/>
            <a:r>
              <a:rPr lang="de-DE" b="1">
                <a:solidFill>
                  <a:srgbClr val="FECC00"/>
                </a:solidFill>
              </a:rPr>
              <a:t>BWL</a:t>
            </a:r>
            <a:endParaRPr lang="de-DE" b="1">
              <a:solidFill>
                <a:srgbClr val="FECC00"/>
              </a:solidFill>
              <a:highlight>
                <a:srgbClr val="FFFF00"/>
              </a:highlight>
            </a:endParaRPr>
          </a:p>
        </p:txBody>
      </p:sp>
      <p:sp>
        <p:nvSpPr>
          <p:cNvPr id="8" name="Textfeld 7">
            <a:extLst>
              <a:ext uri="{FF2B5EF4-FFF2-40B4-BE49-F238E27FC236}">
                <a16:creationId xmlns:a16="http://schemas.microsoft.com/office/drawing/2014/main" id="{46599980-B970-5E0E-B35F-5FFA16529681}"/>
              </a:ext>
            </a:extLst>
          </p:cNvPr>
          <p:cNvSpPr txBox="1"/>
          <p:nvPr/>
        </p:nvSpPr>
        <p:spPr>
          <a:xfrm>
            <a:off x="8353050" y="907210"/>
            <a:ext cx="1633975" cy="369332"/>
          </a:xfrm>
          <a:prstGeom prst="rect">
            <a:avLst/>
          </a:prstGeom>
          <a:solidFill>
            <a:schemeClr val="bg1"/>
          </a:solidFill>
        </p:spPr>
        <p:txBody>
          <a:bodyPr wrap="square" rtlCol="0">
            <a:spAutoFit/>
          </a:bodyPr>
          <a:lstStyle/>
          <a:p>
            <a:pPr algn="ctr"/>
            <a:r>
              <a:rPr lang="de-DE" b="1" dirty="0">
                <a:solidFill>
                  <a:srgbClr val="FECC00"/>
                </a:solidFill>
              </a:rPr>
              <a:t>Physiker</a:t>
            </a:r>
          </a:p>
        </p:txBody>
      </p:sp>
      <p:sp>
        <p:nvSpPr>
          <p:cNvPr id="10" name="Textfeld 9">
            <a:extLst>
              <a:ext uri="{FF2B5EF4-FFF2-40B4-BE49-F238E27FC236}">
                <a16:creationId xmlns:a16="http://schemas.microsoft.com/office/drawing/2014/main" id="{6FDF3FF5-05C7-FC32-0B51-9DDDED01A042}"/>
              </a:ext>
            </a:extLst>
          </p:cNvPr>
          <p:cNvSpPr txBox="1"/>
          <p:nvPr/>
        </p:nvSpPr>
        <p:spPr>
          <a:xfrm>
            <a:off x="436080" y="1474098"/>
            <a:ext cx="5171767" cy="1015663"/>
          </a:xfrm>
          <a:prstGeom prst="rect">
            <a:avLst/>
          </a:prstGeom>
          <a:noFill/>
        </p:spPr>
        <p:txBody>
          <a:bodyPr wrap="square">
            <a:spAutoFit/>
          </a:bodyPr>
          <a:lstStyle/>
          <a:p>
            <a:pPr algn="just"/>
            <a:r>
              <a:rPr lang="de-DE" sz="1200">
                <a:solidFill>
                  <a:srgbClr val="676666"/>
                </a:solidFill>
              </a:rPr>
              <a:t>Die betriebswirtschaftlichen Nutzenden möchte die Plattform sicher bedienen, ihre Funktionen verstehen und sie gezielt für seine Anforderungen nutzen. Sie wollen relevante Anwendungsfälle finden, bewerten, berechnete Ergebnisse wirtschaftlich interpretieren und erstellte Modelle langfristig für Analysen und Optimierungen verwalten.</a:t>
            </a:r>
          </a:p>
        </p:txBody>
      </p:sp>
      <p:sp>
        <p:nvSpPr>
          <p:cNvPr id="11" name="Textfeld 10">
            <a:extLst>
              <a:ext uri="{FF2B5EF4-FFF2-40B4-BE49-F238E27FC236}">
                <a16:creationId xmlns:a16="http://schemas.microsoft.com/office/drawing/2014/main" id="{F6189062-9086-CF20-E43A-07AAFB484397}"/>
              </a:ext>
            </a:extLst>
          </p:cNvPr>
          <p:cNvSpPr txBox="1"/>
          <p:nvPr/>
        </p:nvSpPr>
        <p:spPr>
          <a:xfrm>
            <a:off x="436080" y="1166321"/>
            <a:ext cx="1633975" cy="307777"/>
          </a:xfrm>
          <a:prstGeom prst="rect">
            <a:avLst/>
          </a:prstGeom>
          <a:noFill/>
        </p:spPr>
        <p:txBody>
          <a:bodyPr wrap="square" rtlCol="0">
            <a:spAutoFit/>
          </a:bodyPr>
          <a:lstStyle/>
          <a:p>
            <a:r>
              <a:rPr lang="de-DE" sz="1400" b="1">
                <a:solidFill>
                  <a:srgbClr val="676666"/>
                </a:solidFill>
              </a:rPr>
              <a:t>Ziel:</a:t>
            </a:r>
          </a:p>
        </p:txBody>
      </p:sp>
      <p:sp>
        <p:nvSpPr>
          <p:cNvPr id="13" name="Textfeld 12">
            <a:extLst>
              <a:ext uri="{FF2B5EF4-FFF2-40B4-BE49-F238E27FC236}">
                <a16:creationId xmlns:a16="http://schemas.microsoft.com/office/drawing/2014/main" id="{65CDB111-6D41-58D9-ACFB-06096B254A76}"/>
              </a:ext>
            </a:extLst>
          </p:cNvPr>
          <p:cNvSpPr txBox="1"/>
          <p:nvPr/>
        </p:nvSpPr>
        <p:spPr>
          <a:xfrm>
            <a:off x="436079" y="2474136"/>
            <a:ext cx="5171767" cy="3876767"/>
          </a:xfrm>
          <a:prstGeom prst="rect">
            <a:avLst/>
          </a:prstGeom>
          <a:noFill/>
        </p:spPr>
        <p:txBody>
          <a:bodyPr wrap="square">
            <a:spAutoFit/>
          </a:bodyPr>
          <a:lstStyle/>
          <a:p>
            <a:pPr>
              <a:lnSpc>
                <a:spcPct val="107000"/>
              </a:lnSpc>
              <a:spcAft>
                <a:spcPts val="800"/>
              </a:spcAft>
            </a:pPr>
            <a:r>
              <a:rPr lang="de-DE" sz="1400" b="1" kern="100">
                <a:solidFill>
                  <a:srgbClr val="676666"/>
                </a:solidFill>
                <a:effectLst/>
                <a:latin typeface="Aptos" panose="020B0004020202020204" pitchFamily="34" charset="0"/>
                <a:ea typeface="Aptos" panose="020B0004020202020204" pitchFamily="34" charset="0"/>
                <a:cs typeface="Times New Roman" panose="02020603050405020304" pitchFamily="18" charset="0"/>
              </a:rPr>
              <a:t>Unterstützung durch Chatbot:</a:t>
            </a:r>
            <a:endParaRPr lang="de-DE" sz="1400" b="1" kern="100">
              <a:solidFill>
                <a:srgbClr val="676666"/>
              </a:solidFill>
              <a:latin typeface="Aptos" panose="020B0004020202020204" pitchFamily="34" charset="0"/>
              <a:ea typeface="Aptos" panose="020B0004020202020204" pitchFamily="34" charset="0"/>
              <a:cs typeface="Times New Roman" panose="02020603050405020304" pitchFamily="18" charset="0"/>
            </a:endParaRPr>
          </a:p>
          <a:p>
            <a:pPr marL="171450" indent="-171450">
              <a:lnSpc>
                <a:spcPct val="107000"/>
              </a:lnSpc>
              <a:spcAft>
                <a:spcPts val="800"/>
              </a:spcAft>
              <a:buClr>
                <a:srgbClr val="FECC00"/>
              </a:buClr>
              <a:buFont typeface="Wingdings" panose="05000000000000000000" pitchFamily="2" charset="2"/>
              <a:buChar char="§"/>
            </a:pPr>
            <a:r>
              <a:rPr lang="de-DE" sz="1200" kern="100">
                <a:solidFill>
                  <a:srgbClr val="858585"/>
                </a:solidFill>
                <a:effectLst/>
                <a:latin typeface="Aptos" panose="020B0004020202020204" pitchFamily="34" charset="0"/>
                <a:ea typeface="Aptos" panose="020B0004020202020204" pitchFamily="34" charset="0"/>
                <a:cs typeface="Times New Roman" panose="02020603050405020304" pitchFamily="18" charset="0"/>
              </a:rPr>
              <a:t>Der Chatbot kann Fachbegriffe und technische Konzepte in einfachen und verständlichen Worten erläutern, sodass auch Nutzer ohne tiefgehendes Vorwissen sich schnell zurechtfinden.</a:t>
            </a:r>
          </a:p>
          <a:p>
            <a:pPr marL="171450" indent="-171450">
              <a:lnSpc>
                <a:spcPct val="107000"/>
              </a:lnSpc>
              <a:spcAft>
                <a:spcPts val="800"/>
              </a:spcAft>
              <a:buClr>
                <a:srgbClr val="FECC00"/>
              </a:buClr>
              <a:buFont typeface="Wingdings" panose="05000000000000000000" pitchFamily="2" charset="2"/>
              <a:buChar char="§"/>
            </a:pPr>
            <a:r>
              <a:rPr lang="de-DE" sz="1200" kern="100">
                <a:solidFill>
                  <a:srgbClr val="858585"/>
                </a:solidFill>
                <a:effectLst/>
                <a:latin typeface="Aptos" panose="020B0004020202020204" pitchFamily="34" charset="0"/>
                <a:ea typeface="Aptos" panose="020B0004020202020204" pitchFamily="34" charset="0"/>
                <a:cs typeface="Times New Roman" panose="02020603050405020304" pitchFamily="18" charset="0"/>
              </a:rPr>
              <a:t>Empfehlung relevanter Dokumentationen basierend auf der Problemstellung des Nutzers.</a:t>
            </a:r>
          </a:p>
          <a:p>
            <a:pPr marL="171450" indent="-171450">
              <a:lnSpc>
                <a:spcPct val="107000"/>
              </a:lnSpc>
              <a:spcAft>
                <a:spcPts val="800"/>
              </a:spcAft>
              <a:buClr>
                <a:srgbClr val="FECC00"/>
              </a:buClr>
              <a:buFont typeface="Wingdings" panose="05000000000000000000" pitchFamily="2" charset="2"/>
              <a:buChar char="§"/>
            </a:pPr>
            <a:r>
              <a:rPr lang="de-DE" sz="1200" kern="100">
                <a:solidFill>
                  <a:srgbClr val="858585"/>
                </a:solidFill>
                <a:effectLst/>
                <a:latin typeface="Aptos" panose="020B0004020202020204" pitchFamily="34" charset="0"/>
                <a:ea typeface="Aptos" panose="020B0004020202020204" pitchFamily="34" charset="0"/>
                <a:cs typeface="Times New Roman" panose="02020603050405020304" pitchFamily="18" charset="0"/>
              </a:rPr>
              <a:t>Unterstützung als Navigationshelfer innerhalb der Plattform.</a:t>
            </a:r>
          </a:p>
          <a:p>
            <a:pPr marL="171450" indent="-171450">
              <a:lnSpc>
                <a:spcPct val="107000"/>
              </a:lnSpc>
              <a:spcAft>
                <a:spcPts val="800"/>
              </a:spcAft>
              <a:buClr>
                <a:srgbClr val="FECC00"/>
              </a:buClr>
              <a:buFont typeface="Wingdings" panose="05000000000000000000" pitchFamily="2" charset="2"/>
              <a:buChar char="§"/>
            </a:pPr>
            <a:r>
              <a:rPr lang="de-DE" sz="1200" kern="100">
                <a:solidFill>
                  <a:srgbClr val="858585"/>
                </a:solidFill>
                <a:effectLst/>
                <a:latin typeface="Aptos" panose="020B0004020202020204" pitchFamily="34" charset="0"/>
                <a:ea typeface="Aptos" panose="020B0004020202020204" pitchFamily="34" charset="0"/>
                <a:cs typeface="Times New Roman" panose="02020603050405020304" pitchFamily="18" charset="0"/>
              </a:rPr>
              <a:t>Analyse der vom Nutzer beschriebenen Herausforderungen und Empfehlung passender Anwendungsfälle.</a:t>
            </a:r>
          </a:p>
          <a:p>
            <a:pPr marL="171450" indent="-171450">
              <a:lnSpc>
                <a:spcPct val="107000"/>
              </a:lnSpc>
              <a:spcAft>
                <a:spcPts val="800"/>
              </a:spcAft>
              <a:buClr>
                <a:srgbClr val="FECC00"/>
              </a:buClr>
              <a:buFont typeface="Wingdings" panose="05000000000000000000" pitchFamily="2" charset="2"/>
              <a:buChar char="§"/>
            </a:pPr>
            <a:r>
              <a:rPr lang="de-DE" sz="1200" kern="100">
                <a:solidFill>
                  <a:srgbClr val="858585"/>
                </a:solidFill>
                <a:effectLst/>
                <a:latin typeface="Aptos" panose="020B0004020202020204" pitchFamily="34" charset="0"/>
                <a:ea typeface="Aptos" panose="020B0004020202020204" pitchFamily="34" charset="0"/>
                <a:cs typeface="Times New Roman" panose="02020603050405020304" pitchFamily="18" charset="0"/>
              </a:rPr>
              <a:t>Gegenüberstellung verschiedener Use Cases mit Erläuterung ihrer Stärken und Vorteile zur besseren Entscheidungsfindung.</a:t>
            </a:r>
          </a:p>
          <a:p>
            <a:pPr marL="171450" indent="-171450">
              <a:lnSpc>
                <a:spcPct val="107000"/>
              </a:lnSpc>
              <a:spcAft>
                <a:spcPts val="800"/>
              </a:spcAft>
              <a:buClr>
                <a:srgbClr val="FECC00"/>
              </a:buClr>
              <a:buFont typeface="Wingdings" panose="05000000000000000000" pitchFamily="2" charset="2"/>
              <a:buChar char="§"/>
            </a:pPr>
            <a:r>
              <a:rPr lang="de-DE" sz="1200" kern="100">
                <a:solidFill>
                  <a:srgbClr val="858585"/>
                </a:solidFill>
                <a:effectLst/>
                <a:latin typeface="Aptos" panose="020B0004020202020204" pitchFamily="34" charset="0"/>
                <a:ea typeface="Aptos" panose="020B0004020202020204" pitchFamily="34" charset="0"/>
                <a:cs typeface="Times New Roman" panose="02020603050405020304" pitchFamily="18" charset="0"/>
              </a:rPr>
              <a:t>Unterstützung bei der Interpretation der berechneten Ergebnisse im wirtschaftlichen Kontext zur fundierten Entscheidungsfindung.</a:t>
            </a:r>
          </a:p>
          <a:p>
            <a:pPr marL="171450" indent="-171450">
              <a:lnSpc>
                <a:spcPct val="107000"/>
              </a:lnSpc>
              <a:spcAft>
                <a:spcPts val="800"/>
              </a:spcAft>
              <a:buClr>
                <a:srgbClr val="FECC00"/>
              </a:buClr>
              <a:buFont typeface="Wingdings" panose="05000000000000000000" pitchFamily="2" charset="2"/>
              <a:buChar char="§"/>
            </a:pPr>
            <a:r>
              <a:rPr lang="de-DE" sz="1200" kern="100">
                <a:solidFill>
                  <a:srgbClr val="858585"/>
                </a:solidFill>
                <a:effectLst/>
                <a:latin typeface="Aptos" panose="020B0004020202020204" pitchFamily="34" charset="0"/>
                <a:ea typeface="Aptos" panose="020B0004020202020204" pitchFamily="34" charset="0"/>
                <a:cs typeface="Times New Roman" panose="02020603050405020304" pitchFamily="18" charset="0"/>
              </a:rPr>
              <a:t>Hilfestellung bei der Speicherung und Verwaltung erstellter Modelle zur flexiblen Wiederverwendung und Optimierung.</a:t>
            </a:r>
          </a:p>
        </p:txBody>
      </p:sp>
      <p:grpSp>
        <p:nvGrpSpPr>
          <p:cNvPr id="19" name="Gruppieren 18">
            <a:extLst>
              <a:ext uri="{FF2B5EF4-FFF2-40B4-BE49-F238E27FC236}">
                <a16:creationId xmlns:a16="http://schemas.microsoft.com/office/drawing/2014/main" id="{F0EFDBF0-2BD0-D350-0749-75C468525F95}"/>
              </a:ext>
            </a:extLst>
          </p:cNvPr>
          <p:cNvGrpSpPr/>
          <p:nvPr/>
        </p:nvGrpSpPr>
        <p:grpSpPr>
          <a:xfrm>
            <a:off x="5671754" y="3957732"/>
            <a:ext cx="874430" cy="715958"/>
            <a:chOff x="5677220" y="3131822"/>
            <a:chExt cx="874430" cy="715958"/>
          </a:xfrm>
        </p:grpSpPr>
        <p:pic>
          <p:nvPicPr>
            <p:cNvPr id="1026" name="Picture 2" descr="Lock - Free security icons">
              <a:extLst>
                <a:ext uri="{FF2B5EF4-FFF2-40B4-BE49-F238E27FC236}">
                  <a16:creationId xmlns:a16="http://schemas.microsoft.com/office/drawing/2014/main" id="{1A2688E7-FE4A-0280-E403-4F018E782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045" y="3429000"/>
              <a:ext cx="418780" cy="4187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in - Free security icons">
              <a:extLst>
                <a:ext uri="{FF2B5EF4-FFF2-40B4-BE49-F238E27FC236}">
                  <a16:creationId xmlns:a16="http://schemas.microsoft.com/office/drawing/2014/main" id="{F44097DA-01BE-1219-875F-6379F5D4F7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2870" y="3131822"/>
              <a:ext cx="418780" cy="4187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Chain - Free security icons">
              <a:extLst>
                <a:ext uri="{FF2B5EF4-FFF2-40B4-BE49-F238E27FC236}">
                  <a16:creationId xmlns:a16="http://schemas.microsoft.com/office/drawing/2014/main" id="{981F0F23-82F8-6B64-C95D-E7C4D6E76C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677220" y="3131822"/>
              <a:ext cx="418780" cy="41878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feld 11">
            <a:extLst>
              <a:ext uri="{FF2B5EF4-FFF2-40B4-BE49-F238E27FC236}">
                <a16:creationId xmlns:a16="http://schemas.microsoft.com/office/drawing/2014/main" id="{3F05FB16-77E1-AE59-E002-5AA94B790F64}"/>
              </a:ext>
            </a:extLst>
          </p:cNvPr>
          <p:cNvSpPr txBox="1"/>
          <p:nvPr/>
        </p:nvSpPr>
        <p:spPr>
          <a:xfrm>
            <a:off x="6562485" y="2474136"/>
            <a:ext cx="5193435" cy="3647281"/>
          </a:xfrm>
          <a:prstGeom prst="rect">
            <a:avLst/>
          </a:prstGeom>
          <a:noFill/>
        </p:spPr>
        <p:txBody>
          <a:bodyPr wrap="square">
            <a:spAutoFit/>
          </a:bodyPr>
          <a:lstStyle/>
          <a:p>
            <a:pPr>
              <a:lnSpc>
                <a:spcPct val="116000"/>
              </a:lnSpc>
              <a:spcAft>
                <a:spcPts val="800"/>
              </a:spcAft>
            </a:pPr>
            <a:r>
              <a:rPr lang="de-DE" sz="1400" b="1">
                <a:solidFill>
                  <a:srgbClr val="676666"/>
                </a:solidFill>
                <a:effectLst/>
                <a:latin typeface="Aptos" panose="020B0004020202020204" pitchFamily="34" charset="0"/>
                <a:ea typeface="Aptos" panose="020B0004020202020204" pitchFamily="34" charset="0"/>
                <a:cs typeface="Aptos" panose="020B0004020202020204" pitchFamily="34" charset="0"/>
              </a:rPr>
              <a:t>Unterstützung durch Chatbot:</a:t>
            </a:r>
            <a:endParaRPr lang="de-DE" sz="1400">
              <a:solidFill>
                <a:srgbClr val="676666"/>
              </a:solidFill>
              <a:effectLst/>
              <a:latin typeface="Aptos" panose="020B0004020202020204" pitchFamily="34" charset="0"/>
              <a:ea typeface="Times New Roman" panose="02020603050405020304" pitchFamily="18" charset="0"/>
              <a:cs typeface="Times New Roman" panose="02020603050405020304" pitchFamily="18" charset="0"/>
            </a:endParaRPr>
          </a:p>
          <a:p>
            <a:pPr marL="171450" lvl="0" indent="-171450">
              <a:lnSpc>
                <a:spcPct val="116000"/>
              </a:lnSpc>
              <a:buClr>
                <a:srgbClr val="FECC00"/>
              </a:buClr>
              <a:buFont typeface="Wingdings" panose="05000000000000000000" pitchFamily="2" charset="2"/>
              <a:buChar char="§"/>
            </a:pP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Der Chatbot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soll</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den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Nutzer</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durch</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die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Vorbereitungen</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für die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Ausführung</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eines</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Modells</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leiten</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mit</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Hilfe</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relevanter</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Dokumentation</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a:t>
            </a:r>
            <a:endParaRPr lang="de-DE" sz="1200">
              <a:solidFill>
                <a:srgbClr val="7B7A7A"/>
              </a:solidFill>
              <a:effectLst/>
              <a:latin typeface="Aptos" panose="020B0004020202020204" pitchFamily="34" charset="0"/>
              <a:ea typeface="Times New Roman" panose="02020603050405020304" pitchFamily="18" charset="0"/>
              <a:cs typeface="Times New Roman" panose="02020603050405020304" pitchFamily="18" charset="0"/>
            </a:endParaRPr>
          </a:p>
          <a:p>
            <a:pPr marL="171450" lvl="0" indent="-171450">
              <a:lnSpc>
                <a:spcPct val="116000"/>
              </a:lnSpc>
              <a:buClr>
                <a:srgbClr val="FECC00"/>
              </a:buClr>
              <a:buFont typeface="Wingdings" panose="05000000000000000000" pitchFamily="2" charset="2"/>
              <a:buChar char="§"/>
            </a:pPr>
            <a:r>
              <a:rPr lang="de-DE" sz="1200">
                <a:solidFill>
                  <a:srgbClr val="7B7A7A"/>
                </a:solidFill>
                <a:effectLst/>
                <a:latin typeface="Aptos" panose="020B0004020202020204" pitchFamily="34" charset="0"/>
                <a:ea typeface="Aptos" panose="020B0004020202020204" pitchFamily="34" charset="0"/>
                <a:cs typeface="Aptos" panose="020B0004020202020204" pitchFamily="34" charset="0"/>
              </a:rPr>
              <a:t>Der Chatbot soll den Nutzer durch die Ausführung des Modells leiten, bis es zu einem Ergebnis kommt mit Hilfe relevanter Dokumentation</a:t>
            </a:r>
            <a:endParaRPr lang="de-DE" sz="1200">
              <a:solidFill>
                <a:srgbClr val="7B7A7A"/>
              </a:solidFill>
              <a:effectLst/>
              <a:latin typeface="Aptos" panose="020B0004020202020204" pitchFamily="34" charset="0"/>
              <a:ea typeface="Times New Roman" panose="02020603050405020304" pitchFamily="18" charset="0"/>
              <a:cs typeface="Times New Roman" panose="02020603050405020304" pitchFamily="18" charset="0"/>
            </a:endParaRPr>
          </a:p>
          <a:p>
            <a:pPr marL="171450" lvl="0" indent="-171450">
              <a:lnSpc>
                <a:spcPct val="116000"/>
              </a:lnSpc>
              <a:buClr>
                <a:srgbClr val="FECC00"/>
              </a:buClr>
              <a:buFont typeface="Wingdings" panose="05000000000000000000" pitchFamily="2" charset="2"/>
              <a:buChar char="§"/>
            </a:pPr>
            <a:r>
              <a:rPr lang="de-DE" sz="1200">
                <a:solidFill>
                  <a:srgbClr val="7B7A7A"/>
                </a:solidFill>
                <a:effectLst/>
                <a:latin typeface="Aptos" panose="020B0004020202020204" pitchFamily="34" charset="0"/>
                <a:ea typeface="Aptos" panose="020B0004020202020204" pitchFamily="34" charset="0"/>
                <a:cs typeface="Aptos" panose="020B0004020202020204" pitchFamily="34" charset="0"/>
              </a:rPr>
              <a:t>Der Chatbot hilft dem Nutzer bei der Erstellung eines eigenen Algorithmus bzw. Dem Hochladen seines eigenen Algorithmus</a:t>
            </a:r>
            <a:endParaRPr lang="de-DE" sz="1200">
              <a:solidFill>
                <a:srgbClr val="7B7A7A"/>
              </a:solidFill>
              <a:effectLst/>
              <a:latin typeface="Aptos" panose="020B0004020202020204" pitchFamily="34" charset="0"/>
              <a:ea typeface="Times New Roman" panose="02020603050405020304" pitchFamily="18" charset="0"/>
              <a:cs typeface="Times New Roman" panose="02020603050405020304" pitchFamily="18" charset="0"/>
            </a:endParaRPr>
          </a:p>
          <a:p>
            <a:pPr marL="171450" lvl="0" indent="-171450">
              <a:lnSpc>
                <a:spcPct val="116000"/>
              </a:lnSpc>
              <a:buClr>
                <a:srgbClr val="FECC00"/>
              </a:buClr>
              <a:buFont typeface="Wingdings" panose="05000000000000000000" pitchFamily="2" charset="2"/>
              <a:buChar char="§"/>
            </a:pPr>
            <a:r>
              <a:rPr lang="de-DE" sz="1200">
                <a:solidFill>
                  <a:srgbClr val="7B7A7A"/>
                </a:solidFill>
                <a:effectLst/>
                <a:latin typeface="Aptos" panose="020B0004020202020204" pitchFamily="34" charset="0"/>
                <a:ea typeface="Aptos" panose="020B0004020202020204" pitchFamily="34" charset="0"/>
                <a:cs typeface="Aptos" panose="020B0004020202020204" pitchFamily="34" charset="0"/>
              </a:rPr>
              <a:t>Empfehlung relevanter Dokumentationen basierend auf der Problemstellung des Nutzers.</a:t>
            </a:r>
            <a:endParaRPr lang="de-DE" sz="1200">
              <a:solidFill>
                <a:srgbClr val="7B7A7A"/>
              </a:solidFill>
              <a:effectLst/>
              <a:latin typeface="Aptos" panose="020B0004020202020204" pitchFamily="34" charset="0"/>
              <a:ea typeface="Times New Roman" panose="02020603050405020304" pitchFamily="18" charset="0"/>
              <a:cs typeface="Times New Roman" panose="02020603050405020304" pitchFamily="18" charset="0"/>
            </a:endParaRPr>
          </a:p>
          <a:p>
            <a:pPr marL="171450" lvl="0" indent="-171450">
              <a:lnSpc>
                <a:spcPct val="116000"/>
              </a:lnSpc>
              <a:buClr>
                <a:srgbClr val="FECC00"/>
              </a:buClr>
              <a:buFont typeface="Wingdings" panose="05000000000000000000" pitchFamily="2" charset="2"/>
              <a:buChar char="§"/>
            </a:pPr>
            <a:r>
              <a:rPr lang="de-DE" sz="1200">
                <a:solidFill>
                  <a:srgbClr val="7B7A7A"/>
                </a:solidFill>
                <a:effectLst/>
                <a:latin typeface="Aptos" panose="020B0004020202020204" pitchFamily="34" charset="0"/>
                <a:ea typeface="Aptos" panose="020B0004020202020204" pitchFamily="34" charset="0"/>
                <a:cs typeface="Aptos" panose="020B0004020202020204" pitchFamily="34" charset="0"/>
              </a:rPr>
              <a:t>Unterstützung als Navigationshelfer innerhalb der Plattform.</a:t>
            </a:r>
            <a:endParaRPr lang="de-DE" sz="1200">
              <a:solidFill>
                <a:srgbClr val="7B7A7A"/>
              </a:solidFill>
              <a:effectLst/>
              <a:latin typeface="Aptos" panose="020B0004020202020204" pitchFamily="34" charset="0"/>
              <a:ea typeface="Times New Roman" panose="02020603050405020304" pitchFamily="18" charset="0"/>
              <a:cs typeface="Times New Roman" panose="02020603050405020304" pitchFamily="18" charset="0"/>
            </a:endParaRPr>
          </a:p>
          <a:p>
            <a:pPr marL="171450" lvl="0" indent="-171450">
              <a:lnSpc>
                <a:spcPct val="116000"/>
              </a:lnSpc>
              <a:buClr>
                <a:srgbClr val="FECC00"/>
              </a:buClr>
              <a:buFont typeface="Wingdings" panose="05000000000000000000" pitchFamily="2" charset="2"/>
              <a:buChar char="§"/>
            </a:pPr>
            <a:r>
              <a:rPr lang="de-DE" sz="1200">
                <a:solidFill>
                  <a:srgbClr val="7B7A7A"/>
                </a:solidFill>
                <a:effectLst/>
                <a:latin typeface="Aptos" panose="020B0004020202020204" pitchFamily="34" charset="0"/>
                <a:ea typeface="Aptos" panose="020B0004020202020204" pitchFamily="34" charset="0"/>
                <a:cs typeface="Aptos" panose="020B0004020202020204" pitchFamily="34" charset="0"/>
              </a:rPr>
              <a:t>Analyse des vom Nutzer beschriebenen Algorithmus und Identifizierung möglicher vorhandener Anwendungsfälle.</a:t>
            </a:r>
            <a:endParaRPr lang="de-DE" sz="1200">
              <a:solidFill>
                <a:srgbClr val="7B7A7A"/>
              </a:solidFill>
              <a:effectLst/>
              <a:latin typeface="Aptos" panose="020B0004020202020204" pitchFamily="34" charset="0"/>
              <a:ea typeface="Times New Roman" panose="02020603050405020304" pitchFamily="18" charset="0"/>
              <a:cs typeface="Times New Roman" panose="02020603050405020304" pitchFamily="18" charset="0"/>
            </a:endParaRPr>
          </a:p>
          <a:p>
            <a:pPr marL="628650" lvl="1" indent="-171450">
              <a:lnSpc>
                <a:spcPct val="116000"/>
              </a:lnSpc>
              <a:buClr>
                <a:srgbClr val="FECC00"/>
              </a:buClr>
              <a:buFont typeface="Wingdings" panose="05000000000000000000" pitchFamily="2" charset="2"/>
              <a:buChar char="§"/>
            </a:pPr>
            <a:r>
              <a:rPr lang="de-DE" sz="1200">
                <a:solidFill>
                  <a:srgbClr val="7B7A7A"/>
                </a:solidFill>
                <a:effectLst/>
                <a:latin typeface="Aptos" panose="020B0004020202020204" pitchFamily="34" charset="0"/>
                <a:ea typeface="Aptos" panose="020B0004020202020204" pitchFamily="34" charset="0"/>
                <a:cs typeface="Aptos" panose="020B0004020202020204" pitchFamily="34" charset="0"/>
              </a:rPr>
              <a:t>Gegenüberstellung verschiedener Use Cases mit Erläuterung ihrer Stärken und Vorteile zur besseren Entscheidungsfindung.</a:t>
            </a:r>
            <a:endParaRPr lang="de-DE" sz="1200">
              <a:solidFill>
                <a:srgbClr val="7B7A7A"/>
              </a:solidFill>
              <a:effectLst/>
              <a:latin typeface="Aptos" panose="020B0004020202020204" pitchFamily="34" charset="0"/>
              <a:ea typeface="Times New Roman" panose="02020603050405020304" pitchFamily="18" charset="0"/>
              <a:cs typeface="Times New Roman" panose="02020603050405020304" pitchFamily="18" charset="0"/>
            </a:endParaRPr>
          </a:p>
          <a:p>
            <a:pPr marL="171450" lvl="0" indent="-171450">
              <a:lnSpc>
                <a:spcPct val="116000"/>
              </a:lnSpc>
              <a:spcAft>
                <a:spcPts val="800"/>
              </a:spcAft>
              <a:buClr>
                <a:srgbClr val="FECC00"/>
              </a:buClr>
              <a:buFont typeface="Wingdings" panose="05000000000000000000" pitchFamily="2" charset="2"/>
              <a:buChar char="§"/>
            </a:pPr>
            <a:r>
              <a:rPr lang="de-DE" sz="1200">
                <a:solidFill>
                  <a:srgbClr val="7B7A7A"/>
                </a:solidFill>
                <a:effectLst/>
                <a:latin typeface="Aptos" panose="020B0004020202020204" pitchFamily="34" charset="0"/>
                <a:ea typeface="Aptos" panose="020B0004020202020204" pitchFamily="34" charset="0"/>
                <a:cs typeface="Aptos" panose="020B0004020202020204" pitchFamily="34" charset="0"/>
              </a:rPr>
              <a:t>Hilfestellung bei der Speicherung und Verwaltung erstellter Modelle zur flexiblen Wiederverwendung und Optimierung.</a:t>
            </a:r>
            <a:endParaRPr lang="de-DE" sz="1200">
              <a:solidFill>
                <a:srgbClr val="7B7A7A"/>
              </a:solidFill>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17" name="Textfeld 16">
            <a:extLst>
              <a:ext uri="{FF2B5EF4-FFF2-40B4-BE49-F238E27FC236}">
                <a16:creationId xmlns:a16="http://schemas.microsoft.com/office/drawing/2014/main" id="{71FB95B3-8314-4BF6-BFFC-95F7389EBEBB}"/>
              </a:ext>
            </a:extLst>
          </p:cNvPr>
          <p:cNvSpPr txBox="1"/>
          <p:nvPr/>
        </p:nvSpPr>
        <p:spPr>
          <a:xfrm>
            <a:off x="6546184" y="1474098"/>
            <a:ext cx="5193435" cy="1015663"/>
          </a:xfrm>
          <a:prstGeom prst="rect">
            <a:avLst/>
          </a:prstGeom>
          <a:noFill/>
        </p:spPr>
        <p:txBody>
          <a:bodyPr wrap="square">
            <a:spAutoFit/>
          </a:bodyPr>
          <a:lstStyle/>
          <a:p>
            <a:pPr algn="just"/>
            <a:r>
              <a:rPr lang="de-DE" sz="1200">
                <a:solidFill>
                  <a:srgbClr val="7B7A7A"/>
                </a:solidFill>
              </a:rPr>
              <a:t>Die Physiker*innen kennen Quantenalgorithmen, sind aber neu auf der Plattform und möchte sich schnell zurechtfinden. Besonders interessiert Sie die Anwendung der Algorithmen, um neue Ansätze zu entdecken und Ihr Unternehmen strategisch weiterzuentwickeln. Zudem wollen Sie Modelle flexibel mit verschiedenen Daten und Use Cases reproduzieren können.</a:t>
            </a:r>
          </a:p>
        </p:txBody>
      </p:sp>
      <p:sp>
        <p:nvSpPr>
          <p:cNvPr id="20" name="Textfeld 19">
            <a:extLst>
              <a:ext uri="{FF2B5EF4-FFF2-40B4-BE49-F238E27FC236}">
                <a16:creationId xmlns:a16="http://schemas.microsoft.com/office/drawing/2014/main" id="{0B46B6AA-C641-C85D-0B84-1344438ACB77}"/>
              </a:ext>
            </a:extLst>
          </p:cNvPr>
          <p:cNvSpPr txBox="1"/>
          <p:nvPr/>
        </p:nvSpPr>
        <p:spPr>
          <a:xfrm>
            <a:off x="6584153" y="1166320"/>
            <a:ext cx="1633975" cy="307777"/>
          </a:xfrm>
          <a:prstGeom prst="rect">
            <a:avLst/>
          </a:prstGeom>
          <a:noFill/>
        </p:spPr>
        <p:txBody>
          <a:bodyPr wrap="square" rtlCol="0">
            <a:spAutoFit/>
          </a:bodyPr>
          <a:lstStyle/>
          <a:p>
            <a:r>
              <a:rPr lang="de-DE" sz="1400" b="1">
                <a:solidFill>
                  <a:srgbClr val="676666"/>
                </a:solidFill>
              </a:rPr>
              <a:t>Ziel:</a:t>
            </a:r>
          </a:p>
        </p:txBody>
      </p:sp>
    </p:spTree>
    <p:extLst>
      <p:ext uri="{BB962C8B-B14F-4D97-AF65-F5344CB8AC3E}">
        <p14:creationId xmlns:p14="http://schemas.microsoft.com/office/powerpoint/2010/main" val="1850091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5997F-7DE5-910B-CA0E-104C55C42DC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1D28BD6-F6DB-68E2-E6D4-73254165A3CB}"/>
              </a:ext>
            </a:extLst>
          </p:cNvPr>
          <p:cNvSpPr>
            <a:spLocks noGrp="1"/>
          </p:cNvSpPr>
          <p:nvPr>
            <p:ph type="title"/>
          </p:nvPr>
        </p:nvSpPr>
        <p:spPr/>
        <p:txBody>
          <a:bodyPr>
            <a:normAutofit fontScale="90000"/>
          </a:bodyPr>
          <a:lstStyle/>
          <a:p>
            <a:r>
              <a:rPr lang="de-DE"/>
              <a:t>An welchen Stellen die Nutzenden den Chatbot verwenden können.</a:t>
            </a:r>
          </a:p>
        </p:txBody>
      </p:sp>
      <p:sp>
        <p:nvSpPr>
          <p:cNvPr id="3" name="Fußzeilenplatzhalter 2">
            <a:extLst>
              <a:ext uri="{FF2B5EF4-FFF2-40B4-BE49-F238E27FC236}">
                <a16:creationId xmlns:a16="http://schemas.microsoft.com/office/drawing/2014/main" id="{B8EC743E-1D20-5E52-B9F3-8A672994F7FD}"/>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9299F8C4-F481-74AE-10B6-363D9D186941}"/>
              </a:ext>
            </a:extLst>
          </p:cNvPr>
          <p:cNvSpPr>
            <a:spLocks noGrp="1"/>
          </p:cNvSpPr>
          <p:nvPr>
            <p:ph type="sldNum" sz="quarter" idx="12"/>
          </p:nvPr>
        </p:nvSpPr>
        <p:spPr/>
        <p:txBody>
          <a:bodyPr/>
          <a:lstStyle/>
          <a:p>
            <a:fld id="{ED832909-EC19-48EF-8290-21E6AAD8A5C6}" type="slidenum">
              <a:rPr lang="de-DE" smtClean="0"/>
              <a:pPr/>
              <a:t>12</a:t>
            </a:fld>
            <a:endParaRPr lang="de-DE"/>
          </a:p>
        </p:txBody>
      </p:sp>
      <p:pic>
        <p:nvPicPr>
          <p:cNvPr id="5" name="Grafik 4">
            <a:extLst>
              <a:ext uri="{FF2B5EF4-FFF2-40B4-BE49-F238E27FC236}">
                <a16:creationId xmlns:a16="http://schemas.microsoft.com/office/drawing/2014/main" id="{071A41C5-37BB-699E-811A-A9E55F0020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1257" y="1854463"/>
            <a:ext cx="11209376" cy="1420687"/>
          </a:xfrm>
          <a:prstGeom prst="rect">
            <a:avLst/>
          </a:prstGeom>
        </p:spPr>
      </p:pic>
      <p:pic>
        <p:nvPicPr>
          <p:cNvPr id="6" name="Grafik 5">
            <a:extLst>
              <a:ext uri="{FF2B5EF4-FFF2-40B4-BE49-F238E27FC236}">
                <a16:creationId xmlns:a16="http://schemas.microsoft.com/office/drawing/2014/main" id="{C395B5CC-FF17-182F-5B2E-2ABFE1FB7C6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2229" y="4133107"/>
            <a:ext cx="11287432" cy="1269131"/>
          </a:xfrm>
          <a:prstGeom prst="rect">
            <a:avLst/>
          </a:prstGeom>
        </p:spPr>
      </p:pic>
      <p:sp>
        <p:nvSpPr>
          <p:cNvPr id="8" name="Geschweifte Klammer links 7">
            <a:extLst>
              <a:ext uri="{FF2B5EF4-FFF2-40B4-BE49-F238E27FC236}">
                <a16:creationId xmlns:a16="http://schemas.microsoft.com/office/drawing/2014/main" id="{6B77CEB6-9DD8-32EC-8327-6464DFB775C3}"/>
              </a:ext>
            </a:extLst>
          </p:cNvPr>
          <p:cNvSpPr/>
          <p:nvPr/>
        </p:nvSpPr>
        <p:spPr>
          <a:xfrm rot="5400000">
            <a:off x="7155107" y="223062"/>
            <a:ext cx="546325" cy="7757651"/>
          </a:xfrm>
          <a:prstGeom prst="leftBrace">
            <a:avLst>
              <a:gd name="adj1" fmla="val 24262"/>
              <a:gd name="adj2" fmla="val 50504"/>
            </a:avLst>
          </a:prstGeom>
          <a:ln>
            <a:solidFill>
              <a:srgbClr val="6766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a:p>
        </p:txBody>
      </p:sp>
      <p:sp>
        <p:nvSpPr>
          <p:cNvPr id="9" name="Geschweifte Klammer links 8">
            <a:extLst>
              <a:ext uri="{FF2B5EF4-FFF2-40B4-BE49-F238E27FC236}">
                <a16:creationId xmlns:a16="http://schemas.microsoft.com/office/drawing/2014/main" id="{D1E35C83-0BDB-1D3E-98DE-E5B5276547BD}"/>
              </a:ext>
            </a:extLst>
          </p:cNvPr>
          <p:cNvSpPr/>
          <p:nvPr/>
        </p:nvSpPr>
        <p:spPr>
          <a:xfrm rot="16200000">
            <a:off x="7363140" y="-252180"/>
            <a:ext cx="546325" cy="6856192"/>
          </a:xfrm>
          <a:prstGeom prst="leftBrace">
            <a:avLst>
              <a:gd name="adj1" fmla="val 24262"/>
              <a:gd name="adj2" fmla="val 45954"/>
            </a:avLst>
          </a:prstGeom>
          <a:ln>
            <a:solidFill>
              <a:srgbClr val="6766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a:p>
        </p:txBody>
      </p:sp>
      <p:sp>
        <p:nvSpPr>
          <p:cNvPr id="10" name="Textfeld 9">
            <a:extLst>
              <a:ext uri="{FF2B5EF4-FFF2-40B4-BE49-F238E27FC236}">
                <a16:creationId xmlns:a16="http://schemas.microsoft.com/office/drawing/2014/main" id="{001C93DB-D3B1-1E0C-EDFC-F3DDD293AA39}"/>
              </a:ext>
            </a:extLst>
          </p:cNvPr>
          <p:cNvSpPr txBox="1"/>
          <p:nvPr/>
        </p:nvSpPr>
        <p:spPr>
          <a:xfrm>
            <a:off x="6586532" y="3477837"/>
            <a:ext cx="1522545" cy="307777"/>
          </a:xfrm>
          <a:prstGeom prst="rect">
            <a:avLst/>
          </a:prstGeom>
          <a:noFill/>
        </p:spPr>
        <p:txBody>
          <a:bodyPr wrap="square" rtlCol="0">
            <a:spAutoFit/>
          </a:bodyPr>
          <a:lstStyle/>
          <a:p>
            <a:pPr algn="ctr"/>
            <a:r>
              <a:rPr lang="de-DE" sz="1400" b="1">
                <a:solidFill>
                  <a:srgbClr val="828181"/>
                </a:solidFill>
              </a:rPr>
              <a:t>Tutor GPT2.0</a:t>
            </a:r>
          </a:p>
        </p:txBody>
      </p:sp>
    </p:spTree>
    <p:extLst>
      <p:ext uri="{BB962C8B-B14F-4D97-AF65-F5344CB8AC3E}">
        <p14:creationId xmlns:p14="http://schemas.microsoft.com/office/powerpoint/2010/main" val="2544924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38C70-C46E-33F9-49F9-DA353C874F6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FC16905-4ABB-BFBD-8BDD-D631B384146D}"/>
              </a:ext>
            </a:extLst>
          </p:cNvPr>
          <p:cNvSpPr>
            <a:spLocks noGrp="1"/>
          </p:cNvSpPr>
          <p:nvPr>
            <p:ph type="title"/>
          </p:nvPr>
        </p:nvSpPr>
        <p:spPr/>
        <p:txBody>
          <a:bodyPr/>
          <a:lstStyle/>
          <a:p>
            <a:endParaRPr lang="de-DE"/>
          </a:p>
        </p:txBody>
      </p:sp>
      <p:sp>
        <p:nvSpPr>
          <p:cNvPr id="4" name="Foliennummernplatzhalter 3">
            <a:extLst>
              <a:ext uri="{FF2B5EF4-FFF2-40B4-BE49-F238E27FC236}">
                <a16:creationId xmlns:a16="http://schemas.microsoft.com/office/drawing/2014/main" id="{E7B03CBF-2756-B81C-EC86-382E32F24F62}"/>
              </a:ext>
            </a:extLst>
          </p:cNvPr>
          <p:cNvSpPr>
            <a:spLocks noGrp="1"/>
          </p:cNvSpPr>
          <p:nvPr>
            <p:ph type="sldNum" sz="quarter" idx="12"/>
          </p:nvPr>
        </p:nvSpPr>
        <p:spPr/>
        <p:txBody>
          <a:bodyPr/>
          <a:lstStyle/>
          <a:p>
            <a:fld id="{ED832909-EC19-48EF-8290-21E6AAD8A5C6}" type="slidenum">
              <a:rPr lang="de-DE" smtClean="0"/>
              <a:t>13</a:t>
            </a:fld>
            <a:endParaRPr lang="de-DE"/>
          </a:p>
        </p:txBody>
      </p:sp>
      <p:sp>
        <p:nvSpPr>
          <p:cNvPr id="5" name="Textfeld 4">
            <a:extLst>
              <a:ext uri="{FF2B5EF4-FFF2-40B4-BE49-F238E27FC236}">
                <a16:creationId xmlns:a16="http://schemas.microsoft.com/office/drawing/2014/main" id="{2A683DA3-E799-6C88-9B8E-31CE4F67FFE0}"/>
              </a:ext>
            </a:extLst>
          </p:cNvPr>
          <p:cNvSpPr txBox="1"/>
          <p:nvPr/>
        </p:nvSpPr>
        <p:spPr>
          <a:xfrm>
            <a:off x="362339" y="1927619"/>
            <a:ext cx="6411557" cy="4524315"/>
          </a:xfrm>
          <a:prstGeom prst="rect">
            <a:avLst/>
          </a:prstGeom>
          <a:noFill/>
        </p:spPr>
        <p:txBody>
          <a:bodyPr wrap="square" rtlCol="0">
            <a:spAutoFit/>
          </a:bodyPr>
          <a:lstStyle/>
          <a:p>
            <a:r>
              <a:rPr lang="de-DE" sz="9600" dirty="0">
                <a:solidFill>
                  <a:srgbClr val="FECC02"/>
                </a:solidFill>
              </a:rPr>
              <a:t>03</a:t>
            </a:r>
          </a:p>
          <a:p>
            <a:r>
              <a:rPr lang="de-DE" sz="9600" dirty="0">
                <a:solidFill>
                  <a:srgbClr val="FECC02"/>
                </a:solidFill>
              </a:rPr>
              <a:t>Diskussion</a:t>
            </a:r>
          </a:p>
          <a:p>
            <a:r>
              <a:rPr lang="de-DE" sz="9600" dirty="0">
                <a:solidFill>
                  <a:srgbClr val="FECC02"/>
                </a:solidFill>
              </a:rPr>
              <a:t>Agent</a:t>
            </a:r>
          </a:p>
        </p:txBody>
      </p:sp>
    </p:spTree>
    <p:extLst>
      <p:ext uri="{BB962C8B-B14F-4D97-AF65-F5344CB8AC3E}">
        <p14:creationId xmlns:p14="http://schemas.microsoft.com/office/powerpoint/2010/main" val="1266765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F8F63-AB34-F246-FA65-628283564CD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1F12600-9901-D73F-75CD-68903B419DAC}"/>
              </a:ext>
            </a:extLst>
          </p:cNvPr>
          <p:cNvSpPr>
            <a:spLocks noGrp="1"/>
          </p:cNvSpPr>
          <p:nvPr>
            <p:ph type="title"/>
          </p:nvPr>
        </p:nvSpPr>
        <p:spPr/>
        <p:txBody>
          <a:bodyPr/>
          <a:lstStyle/>
          <a:p>
            <a:endParaRPr lang="de-DE"/>
          </a:p>
        </p:txBody>
      </p:sp>
      <p:sp>
        <p:nvSpPr>
          <p:cNvPr id="4" name="Foliennummernplatzhalter 3">
            <a:extLst>
              <a:ext uri="{FF2B5EF4-FFF2-40B4-BE49-F238E27FC236}">
                <a16:creationId xmlns:a16="http://schemas.microsoft.com/office/drawing/2014/main" id="{2680DC68-F424-EF0E-F526-57FC49C4C038}"/>
              </a:ext>
            </a:extLst>
          </p:cNvPr>
          <p:cNvSpPr>
            <a:spLocks noGrp="1"/>
          </p:cNvSpPr>
          <p:nvPr>
            <p:ph type="sldNum" sz="quarter" idx="12"/>
          </p:nvPr>
        </p:nvSpPr>
        <p:spPr/>
        <p:txBody>
          <a:bodyPr/>
          <a:lstStyle/>
          <a:p>
            <a:fld id="{ED832909-EC19-48EF-8290-21E6AAD8A5C6}" type="slidenum">
              <a:rPr lang="de-DE" smtClean="0"/>
              <a:t>14</a:t>
            </a:fld>
            <a:endParaRPr lang="de-DE"/>
          </a:p>
        </p:txBody>
      </p:sp>
      <p:sp>
        <p:nvSpPr>
          <p:cNvPr id="5" name="Textfeld 4">
            <a:extLst>
              <a:ext uri="{FF2B5EF4-FFF2-40B4-BE49-F238E27FC236}">
                <a16:creationId xmlns:a16="http://schemas.microsoft.com/office/drawing/2014/main" id="{E45DBBFE-EF65-BC0E-55A3-7C50700338B1}"/>
              </a:ext>
            </a:extLst>
          </p:cNvPr>
          <p:cNvSpPr txBox="1"/>
          <p:nvPr/>
        </p:nvSpPr>
        <p:spPr>
          <a:xfrm>
            <a:off x="362339" y="1927619"/>
            <a:ext cx="6411557" cy="3046988"/>
          </a:xfrm>
          <a:prstGeom prst="rect">
            <a:avLst/>
          </a:prstGeom>
          <a:noFill/>
        </p:spPr>
        <p:txBody>
          <a:bodyPr wrap="square" rtlCol="0">
            <a:spAutoFit/>
          </a:bodyPr>
          <a:lstStyle/>
          <a:p>
            <a:r>
              <a:rPr lang="de-DE" sz="9600" dirty="0">
                <a:solidFill>
                  <a:srgbClr val="FECC02"/>
                </a:solidFill>
              </a:rPr>
              <a:t>04</a:t>
            </a:r>
          </a:p>
          <a:p>
            <a:r>
              <a:rPr lang="de-DE" sz="9600" dirty="0">
                <a:solidFill>
                  <a:srgbClr val="FECC02"/>
                </a:solidFill>
              </a:rPr>
              <a:t>FAQ</a:t>
            </a:r>
          </a:p>
        </p:txBody>
      </p:sp>
    </p:spTree>
    <p:extLst>
      <p:ext uri="{BB962C8B-B14F-4D97-AF65-F5344CB8AC3E}">
        <p14:creationId xmlns:p14="http://schemas.microsoft.com/office/powerpoint/2010/main" val="3492798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AEF40BB8-F526-FCEB-55A2-0538C45D4E74}"/>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7B2C8AF5-39FF-532F-5488-09F36BB42B8E}"/>
              </a:ext>
            </a:extLst>
          </p:cNvPr>
          <p:cNvSpPr>
            <a:spLocks noGrp="1"/>
          </p:cNvSpPr>
          <p:nvPr>
            <p:ph type="sldNum" sz="quarter" idx="12"/>
          </p:nvPr>
        </p:nvSpPr>
        <p:spPr/>
        <p:txBody>
          <a:bodyPr/>
          <a:lstStyle/>
          <a:p>
            <a:fld id="{ED832909-EC19-48EF-8290-21E6AAD8A5C6}" type="slidenum">
              <a:rPr lang="de-DE" smtClean="0"/>
              <a:pPr/>
              <a:t>15</a:t>
            </a:fld>
            <a:endParaRPr lang="de-DE"/>
          </a:p>
        </p:txBody>
      </p:sp>
      <p:sp>
        <p:nvSpPr>
          <p:cNvPr id="6" name="Textfeld 5">
            <a:extLst>
              <a:ext uri="{FF2B5EF4-FFF2-40B4-BE49-F238E27FC236}">
                <a16:creationId xmlns:a16="http://schemas.microsoft.com/office/drawing/2014/main" id="{9B05A237-FA49-2269-E1E8-75E168B1E5C9}"/>
              </a:ext>
            </a:extLst>
          </p:cNvPr>
          <p:cNvSpPr txBox="1"/>
          <p:nvPr/>
        </p:nvSpPr>
        <p:spPr>
          <a:xfrm>
            <a:off x="2373085" y="2644170"/>
            <a:ext cx="7445829" cy="1569660"/>
          </a:xfrm>
          <a:prstGeom prst="rect">
            <a:avLst/>
          </a:prstGeom>
          <a:noFill/>
        </p:spPr>
        <p:txBody>
          <a:bodyPr wrap="square">
            <a:spAutoFit/>
          </a:bodyPr>
          <a:lstStyle/>
          <a:p>
            <a:pPr algn="ctr"/>
            <a:r>
              <a:rPr lang="de-DE" sz="9600" dirty="0">
                <a:solidFill>
                  <a:srgbClr val="FECC02"/>
                </a:solidFill>
              </a:rPr>
              <a:t>Danke.</a:t>
            </a:r>
          </a:p>
        </p:txBody>
      </p:sp>
    </p:spTree>
    <p:extLst>
      <p:ext uri="{BB962C8B-B14F-4D97-AF65-F5344CB8AC3E}">
        <p14:creationId xmlns:p14="http://schemas.microsoft.com/office/powerpoint/2010/main" val="4106746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0CFE36-2DA5-F07A-6FA4-5C35EC65893A}"/>
              </a:ext>
            </a:extLst>
          </p:cNvPr>
          <p:cNvSpPr>
            <a:spLocks noGrp="1"/>
          </p:cNvSpPr>
          <p:nvPr>
            <p:ph type="title"/>
          </p:nvPr>
        </p:nvSpPr>
        <p:spPr/>
        <p:txBody>
          <a:bodyPr>
            <a:normAutofit/>
          </a:bodyPr>
          <a:lstStyle/>
          <a:p>
            <a:r>
              <a:rPr lang="de-DE" dirty="0"/>
              <a:t>Farben</a:t>
            </a:r>
          </a:p>
        </p:txBody>
      </p:sp>
      <p:sp>
        <p:nvSpPr>
          <p:cNvPr id="3" name="Fußzeilenplatzhalter 2">
            <a:extLst>
              <a:ext uri="{FF2B5EF4-FFF2-40B4-BE49-F238E27FC236}">
                <a16:creationId xmlns:a16="http://schemas.microsoft.com/office/drawing/2014/main" id="{6165264D-8D60-39D1-195A-0170C620E0AE}"/>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C45B1C8E-73F4-D531-7575-67E5CC1AB135}"/>
              </a:ext>
            </a:extLst>
          </p:cNvPr>
          <p:cNvSpPr>
            <a:spLocks noGrp="1"/>
          </p:cNvSpPr>
          <p:nvPr>
            <p:ph type="sldNum" sz="quarter" idx="12"/>
          </p:nvPr>
        </p:nvSpPr>
        <p:spPr/>
        <p:txBody>
          <a:bodyPr/>
          <a:lstStyle/>
          <a:p>
            <a:fld id="{ED832909-EC19-48EF-8290-21E6AAD8A5C6}" type="slidenum">
              <a:rPr lang="de-DE" smtClean="0"/>
              <a:t>16</a:t>
            </a:fld>
            <a:endParaRPr lang="de-DE"/>
          </a:p>
        </p:txBody>
      </p:sp>
      <p:grpSp>
        <p:nvGrpSpPr>
          <p:cNvPr id="28" name="Gruppieren 27">
            <a:extLst>
              <a:ext uri="{FF2B5EF4-FFF2-40B4-BE49-F238E27FC236}">
                <a16:creationId xmlns:a16="http://schemas.microsoft.com/office/drawing/2014/main" id="{D82A9C89-394B-B4B9-2DF3-2245B91F5E1D}"/>
              </a:ext>
            </a:extLst>
          </p:cNvPr>
          <p:cNvGrpSpPr/>
          <p:nvPr/>
        </p:nvGrpSpPr>
        <p:grpSpPr>
          <a:xfrm>
            <a:off x="2078018" y="1995946"/>
            <a:ext cx="7842730" cy="1353560"/>
            <a:chOff x="2078018" y="1995946"/>
            <a:chExt cx="7842730" cy="1353560"/>
          </a:xfrm>
        </p:grpSpPr>
        <p:grpSp>
          <p:nvGrpSpPr>
            <p:cNvPr id="25" name="Gruppieren 24">
              <a:extLst>
                <a:ext uri="{FF2B5EF4-FFF2-40B4-BE49-F238E27FC236}">
                  <a16:creationId xmlns:a16="http://schemas.microsoft.com/office/drawing/2014/main" id="{B6B90EF0-2330-6D94-C585-862ECE06E6DD}"/>
                </a:ext>
              </a:extLst>
            </p:cNvPr>
            <p:cNvGrpSpPr/>
            <p:nvPr/>
          </p:nvGrpSpPr>
          <p:grpSpPr>
            <a:xfrm>
              <a:off x="2078018" y="1995946"/>
              <a:ext cx="7842730" cy="1353560"/>
              <a:chOff x="2549967" y="1809133"/>
              <a:chExt cx="7842730" cy="1353560"/>
            </a:xfrm>
          </p:grpSpPr>
          <p:grpSp>
            <p:nvGrpSpPr>
              <p:cNvPr id="21" name="Gruppieren 20">
                <a:extLst>
                  <a:ext uri="{FF2B5EF4-FFF2-40B4-BE49-F238E27FC236}">
                    <a16:creationId xmlns:a16="http://schemas.microsoft.com/office/drawing/2014/main" id="{293855EB-F8D5-9974-CA36-383C2B7C68DF}"/>
                  </a:ext>
                </a:extLst>
              </p:cNvPr>
              <p:cNvGrpSpPr/>
              <p:nvPr/>
            </p:nvGrpSpPr>
            <p:grpSpPr>
              <a:xfrm>
                <a:off x="2549967" y="1809134"/>
                <a:ext cx="7842730" cy="1353559"/>
                <a:chOff x="668594" y="1120876"/>
                <a:chExt cx="7842730" cy="1353559"/>
              </a:xfrm>
            </p:grpSpPr>
            <p:sp>
              <p:nvSpPr>
                <p:cNvPr id="14" name="Rechteck: abgerundete Ecken 13">
                  <a:extLst>
                    <a:ext uri="{FF2B5EF4-FFF2-40B4-BE49-F238E27FC236}">
                      <a16:creationId xmlns:a16="http://schemas.microsoft.com/office/drawing/2014/main" id="{21BB964E-4A16-193E-FB8F-4FCB812C981D}"/>
                    </a:ext>
                  </a:extLst>
                </p:cNvPr>
                <p:cNvSpPr/>
                <p:nvPr/>
              </p:nvSpPr>
              <p:spPr>
                <a:xfrm>
                  <a:off x="4245579" y="1127415"/>
                  <a:ext cx="4265745" cy="1347020"/>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CDCD7A3E-06D1-3667-C23F-864EBACC746B}"/>
                    </a:ext>
                  </a:extLst>
                </p:cNvPr>
                <p:cNvSpPr txBox="1"/>
                <p:nvPr/>
              </p:nvSpPr>
              <p:spPr>
                <a:xfrm>
                  <a:off x="5089331" y="1120876"/>
                  <a:ext cx="1272003" cy="276999"/>
                </a:xfrm>
                <a:prstGeom prst="rect">
                  <a:avLst/>
                </a:prstGeom>
                <a:noFill/>
              </p:spPr>
              <p:txBody>
                <a:bodyPr wrap="square" rtlCol="0">
                  <a:spAutoFit/>
                </a:bodyPr>
                <a:lstStyle/>
                <a:p>
                  <a:pPr algn="ctr"/>
                  <a:r>
                    <a:rPr lang="de-DE" sz="1200" b="1" dirty="0"/>
                    <a:t>Schrift</a:t>
                  </a:r>
                </a:p>
              </p:txBody>
            </p:sp>
            <p:sp>
              <p:nvSpPr>
                <p:cNvPr id="7" name="Rechteck: abgerundete Ecken 6">
                  <a:extLst>
                    <a:ext uri="{FF2B5EF4-FFF2-40B4-BE49-F238E27FC236}">
                      <a16:creationId xmlns:a16="http://schemas.microsoft.com/office/drawing/2014/main" id="{B67CC8C5-7E6E-351A-9028-857052133EC9}"/>
                    </a:ext>
                  </a:extLst>
                </p:cNvPr>
                <p:cNvSpPr/>
                <p:nvPr/>
              </p:nvSpPr>
              <p:spPr>
                <a:xfrm>
                  <a:off x="668594" y="1120877"/>
                  <a:ext cx="2959509" cy="1347020"/>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Ellipse 4">
                  <a:extLst>
                    <a:ext uri="{FF2B5EF4-FFF2-40B4-BE49-F238E27FC236}">
                      <a16:creationId xmlns:a16="http://schemas.microsoft.com/office/drawing/2014/main" id="{38C2E42D-A848-6415-55F8-5ED168FF6A2A}"/>
                    </a:ext>
                  </a:extLst>
                </p:cNvPr>
                <p:cNvSpPr/>
                <p:nvPr/>
              </p:nvSpPr>
              <p:spPr>
                <a:xfrm>
                  <a:off x="1286070" y="1459254"/>
                  <a:ext cx="341671" cy="341671"/>
                </a:xfrm>
                <a:prstGeom prst="ellipse">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92C2CB43-50A5-CDF4-51AA-28DB8A767BD1}"/>
                    </a:ext>
                  </a:extLst>
                </p:cNvPr>
                <p:cNvSpPr/>
                <p:nvPr/>
              </p:nvSpPr>
              <p:spPr>
                <a:xfrm>
                  <a:off x="2586888" y="1459255"/>
                  <a:ext cx="341671" cy="341671"/>
                </a:xfrm>
                <a:prstGeom prst="ellipse">
                  <a:avLst/>
                </a:prstGeom>
                <a:solidFill>
                  <a:srgbClr val="6564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7BED479B-95C0-612B-066E-1A493F487DEF}"/>
                    </a:ext>
                  </a:extLst>
                </p:cNvPr>
                <p:cNvSpPr txBox="1"/>
                <p:nvPr/>
              </p:nvSpPr>
              <p:spPr>
                <a:xfrm>
                  <a:off x="1512346" y="1120877"/>
                  <a:ext cx="1272003" cy="276999"/>
                </a:xfrm>
                <a:prstGeom prst="rect">
                  <a:avLst/>
                </a:prstGeom>
                <a:noFill/>
              </p:spPr>
              <p:txBody>
                <a:bodyPr wrap="square" rtlCol="0">
                  <a:spAutoFit/>
                </a:bodyPr>
                <a:lstStyle/>
                <a:p>
                  <a:pPr algn="ctr"/>
                  <a:r>
                    <a:rPr lang="de-DE" sz="1200" b="1" dirty="0"/>
                    <a:t>Formen</a:t>
                  </a:r>
                </a:p>
              </p:txBody>
            </p:sp>
            <p:sp>
              <p:nvSpPr>
                <p:cNvPr id="12" name="Textfeld 11">
                  <a:extLst>
                    <a:ext uri="{FF2B5EF4-FFF2-40B4-BE49-F238E27FC236}">
                      <a16:creationId xmlns:a16="http://schemas.microsoft.com/office/drawing/2014/main" id="{EED381AF-38D3-FEC0-5059-2704CD56679C}"/>
                    </a:ext>
                  </a:extLst>
                </p:cNvPr>
                <p:cNvSpPr txBox="1"/>
                <p:nvPr/>
              </p:nvSpPr>
              <p:spPr>
                <a:xfrm>
                  <a:off x="1043950" y="1862303"/>
                  <a:ext cx="825910" cy="276999"/>
                </a:xfrm>
                <a:prstGeom prst="rect">
                  <a:avLst/>
                </a:prstGeom>
                <a:noFill/>
              </p:spPr>
              <p:txBody>
                <a:bodyPr wrap="square">
                  <a:spAutoFit/>
                </a:bodyPr>
                <a:lstStyle/>
                <a:p>
                  <a:pPr algn="ctr"/>
                  <a:r>
                    <a:rPr lang="de-DE" sz="1200" dirty="0"/>
                    <a:t>#FECC00</a:t>
                  </a:r>
                </a:p>
              </p:txBody>
            </p:sp>
            <p:sp>
              <p:nvSpPr>
                <p:cNvPr id="13" name="Textfeld 12">
                  <a:extLst>
                    <a:ext uri="{FF2B5EF4-FFF2-40B4-BE49-F238E27FC236}">
                      <a16:creationId xmlns:a16="http://schemas.microsoft.com/office/drawing/2014/main" id="{FE562D38-671E-49F1-6C72-434843C968E5}"/>
                    </a:ext>
                  </a:extLst>
                </p:cNvPr>
                <p:cNvSpPr txBox="1"/>
                <p:nvPr/>
              </p:nvSpPr>
              <p:spPr>
                <a:xfrm>
                  <a:off x="2336026" y="1857412"/>
                  <a:ext cx="825910" cy="276999"/>
                </a:xfrm>
                <a:prstGeom prst="rect">
                  <a:avLst/>
                </a:prstGeom>
                <a:noFill/>
              </p:spPr>
              <p:txBody>
                <a:bodyPr wrap="square">
                  <a:spAutoFit/>
                </a:bodyPr>
                <a:lstStyle/>
                <a:p>
                  <a:pPr algn="ctr"/>
                  <a:r>
                    <a:rPr lang="de-DE" sz="1200" dirty="0"/>
                    <a:t>#656464</a:t>
                  </a:r>
                </a:p>
              </p:txBody>
            </p:sp>
            <p:sp>
              <p:nvSpPr>
                <p:cNvPr id="16" name="Ellipse 15">
                  <a:extLst>
                    <a:ext uri="{FF2B5EF4-FFF2-40B4-BE49-F238E27FC236}">
                      <a16:creationId xmlns:a16="http://schemas.microsoft.com/office/drawing/2014/main" id="{970B3169-F13A-7590-4155-B2B55DB011A8}"/>
                    </a:ext>
                  </a:extLst>
                </p:cNvPr>
                <p:cNvSpPr/>
                <p:nvPr/>
              </p:nvSpPr>
              <p:spPr>
                <a:xfrm>
                  <a:off x="4889680" y="1459253"/>
                  <a:ext cx="341671" cy="341671"/>
                </a:xfrm>
                <a:prstGeom prst="ellipse">
                  <a:avLst/>
                </a:prstGeom>
                <a:solidFill>
                  <a:srgbClr val="7B7A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A2283451-A35B-666A-3E38-F68D7B19559F}"/>
                    </a:ext>
                  </a:extLst>
                </p:cNvPr>
                <p:cNvSpPr/>
                <p:nvPr/>
              </p:nvSpPr>
              <p:spPr>
                <a:xfrm>
                  <a:off x="6190498" y="1459254"/>
                  <a:ext cx="341671" cy="341671"/>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C34D931E-C492-3CCE-09B4-6DAAF1ED6931}"/>
                    </a:ext>
                  </a:extLst>
                </p:cNvPr>
                <p:cNvSpPr txBox="1"/>
                <p:nvPr/>
              </p:nvSpPr>
              <p:spPr>
                <a:xfrm>
                  <a:off x="4656303" y="1867194"/>
                  <a:ext cx="825910" cy="276999"/>
                </a:xfrm>
                <a:prstGeom prst="rect">
                  <a:avLst/>
                </a:prstGeom>
                <a:noFill/>
              </p:spPr>
              <p:txBody>
                <a:bodyPr wrap="square">
                  <a:spAutoFit/>
                </a:bodyPr>
                <a:lstStyle/>
                <a:p>
                  <a:pPr algn="ctr"/>
                  <a:r>
                    <a:rPr lang="de-DE" sz="1200" dirty="0"/>
                    <a:t>#7B7A7A</a:t>
                  </a:r>
                </a:p>
              </p:txBody>
            </p:sp>
            <p:sp>
              <p:nvSpPr>
                <p:cNvPr id="20" name="Textfeld 19">
                  <a:extLst>
                    <a:ext uri="{FF2B5EF4-FFF2-40B4-BE49-F238E27FC236}">
                      <a16:creationId xmlns:a16="http://schemas.microsoft.com/office/drawing/2014/main" id="{94B30A00-06EF-1EA0-7A6C-DE8351EFA46C}"/>
                    </a:ext>
                  </a:extLst>
                </p:cNvPr>
                <p:cNvSpPr txBox="1"/>
                <p:nvPr/>
              </p:nvSpPr>
              <p:spPr>
                <a:xfrm>
                  <a:off x="5948379" y="1862303"/>
                  <a:ext cx="825910" cy="276999"/>
                </a:xfrm>
                <a:prstGeom prst="rect">
                  <a:avLst/>
                </a:prstGeom>
                <a:noFill/>
              </p:spPr>
              <p:txBody>
                <a:bodyPr wrap="square">
                  <a:spAutoFit/>
                </a:bodyPr>
                <a:lstStyle/>
                <a:p>
                  <a:pPr algn="ctr"/>
                  <a:r>
                    <a:rPr lang="de-DE" sz="1200" dirty="0"/>
                    <a:t>#FFFFFF</a:t>
                  </a:r>
                </a:p>
              </p:txBody>
            </p:sp>
          </p:grpSp>
          <p:sp>
            <p:nvSpPr>
              <p:cNvPr id="22" name="Ellipse 21">
                <a:extLst>
                  <a:ext uri="{FF2B5EF4-FFF2-40B4-BE49-F238E27FC236}">
                    <a16:creationId xmlns:a16="http://schemas.microsoft.com/office/drawing/2014/main" id="{C0E20EE9-2B6A-D6D6-B178-0E5E387B0E2F}"/>
                  </a:ext>
                </a:extLst>
              </p:cNvPr>
              <p:cNvSpPr/>
              <p:nvPr/>
            </p:nvSpPr>
            <p:spPr>
              <a:xfrm>
                <a:off x="9372689" y="2147511"/>
                <a:ext cx="341671" cy="341671"/>
              </a:xfrm>
              <a:prstGeom prst="ellipse">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a:extLst>
                  <a:ext uri="{FF2B5EF4-FFF2-40B4-BE49-F238E27FC236}">
                    <a16:creationId xmlns:a16="http://schemas.microsoft.com/office/drawing/2014/main" id="{A1DDBE06-AEEF-8229-3CE9-E17D6AE0BEC9}"/>
                  </a:ext>
                </a:extLst>
              </p:cNvPr>
              <p:cNvSpPr txBox="1"/>
              <p:nvPr/>
            </p:nvSpPr>
            <p:spPr>
              <a:xfrm>
                <a:off x="8907522" y="1809133"/>
                <a:ext cx="1272003" cy="276999"/>
              </a:xfrm>
              <a:prstGeom prst="rect">
                <a:avLst/>
              </a:prstGeom>
              <a:noFill/>
            </p:spPr>
            <p:txBody>
              <a:bodyPr wrap="square" rtlCol="0">
                <a:spAutoFit/>
              </a:bodyPr>
              <a:lstStyle/>
              <a:p>
                <a:pPr algn="ctr"/>
                <a:r>
                  <a:rPr lang="de-DE" sz="1200" b="1" dirty="0"/>
                  <a:t>Folien-Titel</a:t>
                </a:r>
              </a:p>
            </p:txBody>
          </p:sp>
          <p:sp>
            <p:nvSpPr>
              <p:cNvPr id="24" name="Textfeld 23">
                <a:extLst>
                  <a:ext uri="{FF2B5EF4-FFF2-40B4-BE49-F238E27FC236}">
                    <a16:creationId xmlns:a16="http://schemas.microsoft.com/office/drawing/2014/main" id="{77E0B01C-EB57-B092-0F47-F444329F7C1B}"/>
                  </a:ext>
                </a:extLst>
              </p:cNvPr>
              <p:cNvSpPr txBox="1"/>
              <p:nvPr/>
            </p:nvSpPr>
            <p:spPr>
              <a:xfrm>
                <a:off x="9130568" y="2545669"/>
                <a:ext cx="825910" cy="276999"/>
              </a:xfrm>
              <a:prstGeom prst="rect">
                <a:avLst/>
              </a:prstGeom>
              <a:noFill/>
            </p:spPr>
            <p:txBody>
              <a:bodyPr wrap="square">
                <a:spAutoFit/>
              </a:bodyPr>
              <a:lstStyle/>
              <a:p>
                <a:pPr algn="ctr"/>
                <a:r>
                  <a:rPr lang="de-DE" sz="1200" dirty="0"/>
                  <a:t>#000000</a:t>
                </a:r>
              </a:p>
            </p:txBody>
          </p:sp>
        </p:grpSp>
        <p:cxnSp>
          <p:nvCxnSpPr>
            <p:cNvPr id="27" name="Gerader Verbinder 26">
              <a:extLst>
                <a:ext uri="{FF2B5EF4-FFF2-40B4-BE49-F238E27FC236}">
                  <a16:creationId xmlns:a16="http://schemas.microsoft.com/office/drawing/2014/main" id="{B6C34AAF-A84F-2E65-F15E-EDBD99D5C4C5}"/>
                </a:ext>
              </a:extLst>
            </p:cNvPr>
            <p:cNvCxnSpPr/>
            <p:nvPr/>
          </p:nvCxnSpPr>
          <p:spPr>
            <a:xfrm>
              <a:off x="8435573" y="2213879"/>
              <a:ext cx="0" cy="9242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3997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63256D-51B7-C6D5-E94D-4DBF5577A84A}"/>
              </a:ext>
            </a:extLst>
          </p:cNvPr>
          <p:cNvSpPr>
            <a:spLocks noGrp="1"/>
          </p:cNvSpPr>
          <p:nvPr>
            <p:ph type="title"/>
          </p:nvPr>
        </p:nvSpPr>
        <p:spPr/>
        <p:txBody>
          <a:bodyPr>
            <a:normAutofit/>
          </a:bodyPr>
          <a:lstStyle/>
          <a:p>
            <a:r>
              <a:rPr lang="de-DE" dirty="0"/>
              <a:t>Agenda</a:t>
            </a:r>
          </a:p>
        </p:txBody>
      </p:sp>
      <p:sp>
        <p:nvSpPr>
          <p:cNvPr id="3" name="Fußzeilenplatzhalter 2">
            <a:extLst>
              <a:ext uri="{FF2B5EF4-FFF2-40B4-BE49-F238E27FC236}">
                <a16:creationId xmlns:a16="http://schemas.microsoft.com/office/drawing/2014/main" id="{C567C811-64AD-176C-0997-608B6DE8B1FD}"/>
              </a:ext>
            </a:extLst>
          </p:cNvPr>
          <p:cNvSpPr>
            <a:spLocks noGrp="1"/>
          </p:cNvSpPr>
          <p:nvPr>
            <p:ph type="ftr" sz="quarter" idx="11"/>
          </p:nvPr>
        </p:nvSpPr>
        <p:spPr/>
        <p:txBody>
          <a:bodyPr/>
          <a:lstStyle/>
          <a:p>
            <a:r>
              <a:rPr lang="de-DE" dirty="0"/>
              <a:t>DBE Projekt1 - </a:t>
            </a:r>
            <a:r>
              <a:rPr lang="de-DE" dirty="0" err="1"/>
              <a:t>PlanQK</a:t>
            </a:r>
            <a:r>
              <a:rPr lang="de-DE" dirty="0"/>
              <a:t> AI Chatbot</a:t>
            </a:r>
          </a:p>
        </p:txBody>
      </p:sp>
      <p:sp>
        <p:nvSpPr>
          <p:cNvPr id="4" name="Foliennummernplatzhalter 3">
            <a:extLst>
              <a:ext uri="{FF2B5EF4-FFF2-40B4-BE49-F238E27FC236}">
                <a16:creationId xmlns:a16="http://schemas.microsoft.com/office/drawing/2014/main" id="{3FAC3D9D-4D72-3CDF-C97C-0A89B7856015}"/>
              </a:ext>
            </a:extLst>
          </p:cNvPr>
          <p:cNvSpPr>
            <a:spLocks noGrp="1"/>
          </p:cNvSpPr>
          <p:nvPr>
            <p:ph type="sldNum" sz="quarter" idx="12"/>
          </p:nvPr>
        </p:nvSpPr>
        <p:spPr/>
        <p:txBody>
          <a:bodyPr/>
          <a:lstStyle/>
          <a:p>
            <a:fld id="{ED832909-EC19-48EF-8290-21E6AAD8A5C6}" type="slidenum">
              <a:rPr lang="de-DE" smtClean="0"/>
              <a:t>2</a:t>
            </a:fld>
            <a:endParaRPr lang="de-DE"/>
          </a:p>
        </p:txBody>
      </p:sp>
      <p:pic>
        <p:nvPicPr>
          <p:cNvPr id="5" name="Picture 2" descr="零成本！本機LLM打造個人化RAG應用，Llama 3🦙🦙🦙 + LangChain🦜🔗 | by Softaverse | Medium">
            <a:extLst>
              <a:ext uri="{FF2B5EF4-FFF2-40B4-BE49-F238E27FC236}">
                <a16:creationId xmlns:a16="http://schemas.microsoft.com/office/drawing/2014/main" id="{7CF3D5A7-DC5A-0DC2-A791-545AFB3E4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282" y="1460003"/>
            <a:ext cx="4465674" cy="4465674"/>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pieren 5">
            <a:extLst>
              <a:ext uri="{FF2B5EF4-FFF2-40B4-BE49-F238E27FC236}">
                <a16:creationId xmlns:a16="http://schemas.microsoft.com/office/drawing/2014/main" id="{810A2B58-6CEB-1E97-DB9F-CECF674C7ED7}"/>
              </a:ext>
            </a:extLst>
          </p:cNvPr>
          <p:cNvGrpSpPr/>
          <p:nvPr/>
        </p:nvGrpSpPr>
        <p:grpSpPr>
          <a:xfrm>
            <a:off x="480044" y="1492342"/>
            <a:ext cx="5416927" cy="914400"/>
            <a:chOff x="353006" y="1625193"/>
            <a:chExt cx="5416927" cy="914400"/>
          </a:xfrm>
        </p:grpSpPr>
        <p:pic>
          <p:nvPicPr>
            <p:cNvPr id="7" name="Grafik 6" descr="Marke 1 mit einfarbiger Füllung">
              <a:extLst>
                <a:ext uri="{FF2B5EF4-FFF2-40B4-BE49-F238E27FC236}">
                  <a16:creationId xmlns:a16="http://schemas.microsoft.com/office/drawing/2014/main" id="{01D2AC86-E945-5128-D9CC-702A5802B0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3006" y="1625193"/>
              <a:ext cx="914400" cy="914400"/>
            </a:xfrm>
            <a:prstGeom prst="rect">
              <a:avLst/>
            </a:prstGeom>
          </p:spPr>
        </p:pic>
        <p:sp>
          <p:nvSpPr>
            <p:cNvPr id="8" name="Textfeld 7">
              <a:extLst>
                <a:ext uri="{FF2B5EF4-FFF2-40B4-BE49-F238E27FC236}">
                  <a16:creationId xmlns:a16="http://schemas.microsoft.com/office/drawing/2014/main" id="{3C9B6CFF-157D-DBA9-2616-D793B1E682B6}"/>
                </a:ext>
              </a:extLst>
            </p:cNvPr>
            <p:cNvSpPr txBox="1"/>
            <p:nvPr/>
          </p:nvSpPr>
          <p:spPr>
            <a:xfrm>
              <a:off x="1442482" y="1851342"/>
              <a:ext cx="4327451" cy="369332"/>
            </a:xfrm>
            <a:prstGeom prst="rect">
              <a:avLst/>
            </a:prstGeom>
            <a:noFill/>
          </p:spPr>
          <p:txBody>
            <a:bodyPr wrap="square" rtlCol="0">
              <a:spAutoFit/>
            </a:bodyPr>
            <a:lstStyle/>
            <a:p>
              <a:r>
                <a:rPr lang="de-DE" b="1" dirty="0" err="1">
                  <a:solidFill>
                    <a:srgbClr val="828181"/>
                  </a:solidFill>
                </a:rPr>
                <a:t>Prompting</a:t>
              </a:r>
              <a:r>
                <a:rPr lang="de-DE" b="1" dirty="0">
                  <a:solidFill>
                    <a:srgbClr val="828181"/>
                  </a:solidFill>
                </a:rPr>
                <a:t> Techniken</a:t>
              </a:r>
              <a:endParaRPr lang="de-DE" b="1" dirty="0">
                <a:solidFill>
                  <a:srgbClr val="828181"/>
                </a:solidFill>
                <a:highlight>
                  <a:srgbClr val="FFFF00"/>
                </a:highlight>
              </a:endParaRPr>
            </a:p>
          </p:txBody>
        </p:sp>
      </p:grpSp>
      <p:grpSp>
        <p:nvGrpSpPr>
          <p:cNvPr id="9" name="Gruppieren 8">
            <a:extLst>
              <a:ext uri="{FF2B5EF4-FFF2-40B4-BE49-F238E27FC236}">
                <a16:creationId xmlns:a16="http://schemas.microsoft.com/office/drawing/2014/main" id="{5CF85571-D8C2-9E20-B920-35C4810DD759}"/>
              </a:ext>
            </a:extLst>
          </p:cNvPr>
          <p:cNvGrpSpPr/>
          <p:nvPr/>
        </p:nvGrpSpPr>
        <p:grpSpPr>
          <a:xfrm>
            <a:off x="937244" y="2592591"/>
            <a:ext cx="5455913" cy="914400"/>
            <a:chOff x="810206" y="2630219"/>
            <a:chExt cx="5455913" cy="914400"/>
          </a:xfrm>
        </p:grpSpPr>
        <p:pic>
          <p:nvPicPr>
            <p:cNvPr id="10" name="Grafik 9" descr="Abzeichen mit einfarbiger Füllung">
              <a:extLst>
                <a:ext uri="{FF2B5EF4-FFF2-40B4-BE49-F238E27FC236}">
                  <a16:creationId xmlns:a16="http://schemas.microsoft.com/office/drawing/2014/main" id="{38AFC0B5-6D21-7A62-0B22-0C2D9D820C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0206" y="2630219"/>
              <a:ext cx="914400" cy="914400"/>
            </a:xfrm>
            <a:prstGeom prst="rect">
              <a:avLst/>
            </a:prstGeom>
          </p:spPr>
        </p:pic>
        <p:sp>
          <p:nvSpPr>
            <p:cNvPr id="11" name="Textfeld 10">
              <a:extLst>
                <a:ext uri="{FF2B5EF4-FFF2-40B4-BE49-F238E27FC236}">
                  <a16:creationId xmlns:a16="http://schemas.microsoft.com/office/drawing/2014/main" id="{8B77F417-065A-A4E8-14CC-A5E36102144A}"/>
                </a:ext>
              </a:extLst>
            </p:cNvPr>
            <p:cNvSpPr txBox="1"/>
            <p:nvPr/>
          </p:nvSpPr>
          <p:spPr>
            <a:xfrm>
              <a:off x="1938668" y="2902753"/>
              <a:ext cx="4327451" cy="369332"/>
            </a:xfrm>
            <a:prstGeom prst="rect">
              <a:avLst/>
            </a:prstGeom>
            <a:noFill/>
          </p:spPr>
          <p:txBody>
            <a:bodyPr wrap="square" rtlCol="0">
              <a:spAutoFit/>
            </a:bodyPr>
            <a:lstStyle/>
            <a:p>
              <a:r>
                <a:rPr lang="de-DE" b="1" kern="100" dirty="0">
                  <a:solidFill>
                    <a:srgbClr val="828181"/>
                  </a:solidFill>
                  <a:effectLst/>
                  <a:latin typeface="Aptos" panose="020B0004020202020204" pitchFamily="34" charset="0"/>
                  <a:ea typeface="Aptos" panose="020B0004020202020204" pitchFamily="34" charset="0"/>
                  <a:cs typeface="Times New Roman" panose="02020603050405020304" pitchFamily="18" charset="0"/>
                </a:rPr>
                <a:t>User Story / Personas</a:t>
              </a:r>
              <a:endParaRPr lang="de-DE" b="1" dirty="0">
                <a:solidFill>
                  <a:srgbClr val="828181"/>
                </a:solidFill>
                <a:highlight>
                  <a:srgbClr val="FFFF00"/>
                </a:highlight>
              </a:endParaRPr>
            </a:p>
          </p:txBody>
        </p:sp>
      </p:grpSp>
      <p:grpSp>
        <p:nvGrpSpPr>
          <p:cNvPr id="12" name="Gruppieren 11">
            <a:extLst>
              <a:ext uri="{FF2B5EF4-FFF2-40B4-BE49-F238E27FC236}">
                <a16:creationId xmlns:a16="http://schemas.microsoft.com/office/drawing/2014/main" id="{5D8F0466-624D-CE69-84F0-0D0B1191E53E}"/>
              </a:ext>
            </a:extLst>
          </p:cNvPr>
          <p:cNvGrpSpPr/>
          <p:nvPr/>
        </p:nvGrpSpPr>
        <p:grpSpPr>
          <a:xfrm>
            <a:off x="937244" y="3692840"/>
            <a:ext cx="5455913" cy="914400"/>
            <a:chOff x="810206" y="3726819"/>
            <a:chExt cx="5455913" cy="914400"/>
          </a:xfrm>
        </p:grpSpPr>
        <p:pic>
          <p:nvPicPr>
            <p:cNvPr id="13" name="Grafik 12" descr="Marke 3 mit einfarbiger Füllung">
              <a:extLst>
                <a:ext uri="{FF2B5EF4-FFF2-40B4-BE49-F238E27FC236}">
                  <a16:creationId xmlns:a16="http://schemas.microsoft.com/office/drawing/2014/main" id="{B2BDDF07-1549-2C79-5DFE-4DAAD644FF1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0206" y="3726819"/>
              <a:ext cx="914400" cy="914400"/>
            </a:xfrm>
            <a:prstGeom prst="rect">
              <a:avLst/>
            </a:prstGeom>
          </p:spPr>
        </p:pic>
        <p:sp>
          <p:nvSpPr>
            <p:cNvPr id="14" name="Textfeld 13">
              <a:extLst>
                <a:ext uri="{FF2B5EF4-FFF2-40B4-BE49-F238E27FC236}">
                  <a16:creationId xmlns:a16="http://schemas.microsoft.com/office/drawing/2014/main" id="{098460C7-A4AC-EE8E-33A5-6DA41464DB85}"/>
                </a:ext>
              </a:extLst>
            </p:cNvPr>
            <p:cNvSpPr txBox="1"/>
            <p:nvPr/>
          </p:nvSpPr>
          <p:spPr>
            <a:xfrm>
              <a:off x="1938668" y="3952954"/>
              <a:ext cx="4327451" cy="369332"/>
            </a:xfrm>
            <a:prstGeom prst="rect">
              <a:avLst/>
            </a:prstGeom>
            <a:noFill/>
          </p:spPr>
          <p:txBody>
            <a:bodyPr wrap="square" rtlCol="0">
              <a:spAutoFit/>
            </a:bodyPr>
            <a:lstStyle/>
            <a:p>
              <a:r>
                <a:rPr lang="de-DE" b="1" kern="100" dirty="0">
                  <a:solidFill>
                    <a:srgbClr val="828181"/>
                  </a:solidFill>
                  <a:latin typeface="Aptos"/>
                  <a:ea typeface="Aptos" panose="020B0004020202020204" pitchFamily="34" charset="0"/>
                  <a:cs typeface="Times New Roman"/>
                </a:rPr>
                <a:t>Diskussion Agent</a:t>
              </a:r>
              <a:endParaRPr lang="de-DE" b="1" dirty="0">
                <a:solidFill>
                  <a:srgbClr val="828181"/>
                </a:solidFill>
                <a:highlight>
                  <a:srgbClr val="FFFF00"/>
                </a:highlight>
              </a:endParaRPr>
            </a:p>
          </p:txBody>
        </p:sp>
      </p:grpSp>
      <p:grpSp>
        <p:nvGrpSpPr>
          <p:cNvPr id="15" name="Gruppieren 14">
            <a:extLst>
              <a:ext uri="{FF2B5EF4-FFF2-40B4-BE49-F238E27FC236}">
                <a16:creationId xmlns:a16="http://schemas.microsoft.com/office/drawing/2014/main" id="{3AF4C253-8D43-C4DA-960D-5091716B740A}"/>
              </a:ext>
            </a:extLst>
          </p:cNvPr>
          <p:cNvGrpSpPr/>
          <p:nvPr/>
        </p:nvGrpSpPr>
        <p:grpSpPr>
          <a:xfrm>
            <a:off x="471543" y="4793089"/>
            <a:ext cx="5416927" cy="914400"/>
            <a:chOff x="353006" y="4700863"/>
            <a:chExt cx="5416927" cy="914400"/>
          </a:xfrm>
        </p:grpSpPr>
        <p:pic>
          <p:nvPicPr>
            <p:cNvPr id="16" name="Grafik 15" descr="Marke 4 mit einfarbiger Füllung">
              <a:extLst>
                <a:ext uri="{FF2B5EF4-FFF2-40B4-BE49-F238E27FC236}">
                  <a16:creationId xmlns:a16="http://schemas.microsoft.com/office/drawing/2014/main" id="{CD710A81-4C53-7C9D-B243-4EE4EAE65F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3006" y="4700863"/>
              <a:ext cx="914400" cy="914400"/>
            </a:xfrm>
            <a:prstGeom prst="rect">
              <a:avLst/>
            </a:prstGeom>
          </p:spPr>
        </p:pic>
        <p:sp>
          <p:nvSpPr>
            <p:cNvPr id="17" name="Textfeld 16">
              <a:extLst>
                <a:ext uri="{FF2B5EF4-FFF2-40B4-BE49-F238E27FC236}">
                  <a16:creationId xmlns:a16="http://schemas.microsoft.com/office/drawing/2014/main" id="{072A4D9C-32F4-83EE-9F2B-581988D0108B}"/>
                </a:ext>
              </a:extLst>
            </p:cNvPr>
            <p:cNvSpPr txBox="1"/>
            <p:nvPr/>
          </p:nvSpPr>
          <p:spPr>
            <a:xfrm>
              <a:off x="1442482" y="5049554"/>
              <a:ext cx="4327451" cy="369332"/>
            </a:xfrm>
            <a:prstGeom prst="rect">
              <a:avLst/>
            </a:prstGeom>
            <a:noFill/>
          </p:spPr>
          <p:txBody>
            <a:bodyPr wrap="square" rtlCol="0">
              <a:spAutoFit/>
            </a:bodyPr>
            <a:lstStyle/>
            <a:p>
              <a:r>
                <a:rPr lang="de-DE" b="1" dirty="0">
                  <a:solidFill>
                    <a:srgbClr val="828181"/>
                  </a:solidFill>
                </a:rPr>
                <a:t>Q&amp;A</a:t>
              </a:r>
            </a:p>
          </p:txBody>
        </p:sp>
      </p:grpSp>
    </p:spTree>
    <p:extLst>
      <p:ext uri="{BB962C8B-B14F-4D97-AF65-F5344CB8AC3E}">
        <p14:creationId xmlns:p14="http://schemas.microsoft.com/office/powerpoint/2010/main" val="3792848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C96BD5BC-8CFD-854F-119D-23F6BB4D3025}"/>
              </a:ext>
            </a:extLst>
          </p:cNvPr>
          <p:cNvSpPr>
            <a:spLocks noGrp="1"/>
          </p:cNvSpPr>
          <p:nvPr>
            <p:ph type="title"/>
          </p:nvPr>
        </p:nvSpPr>
        <p:spPr/>
        <p:txBody>
          <a:bodyPr/>
          <a:lstStyle/>
          <a:p>
            <a:endParaRPr lang="de-DE"/>
          </a:p>
        </p:txBody>
      </p:sp>
      <p:sp>
        <p:nvSpPr>
          <p:cNvPr id="4" name="Foliennummernplatzhalter 3">
            <a:extLst>
              <a:ext uri="{FF2B5EF4-FFF2-40B4-BE49-F238E27FC236}">
                <a16:creationId xmlns:a16="http://schemas.microsoft.com/office/drawing/2014/main" id="{BE6976A3-D0A3-A754-863F-7C1B532190A1}"/>
              </a:ext>
            </a:extLst>
          </p:cNvPr>
          <p:cNvSpPr>
            <a:spLocks noGrp="1"/>
          </p:cNvSpPr>
          <p:nvPr>
            <p:ph type="sldNum" sz="quarter" idx="12"/>
          </p:nvPr>
        </p:nvSpPr>
        <p:spPr/>
        <p:txBody>
          <a:bodyPr/>
          <a:lstStyle/>
          <a:p>
            <a:fld id="{ED832909-EC19-48EF-8290-21E6AAD8A5C6}" type="slidenum">
              <a:rPr lang="de-DE" smtClean="0"/>
              <a:t>3</a:t>
            </a:fld>
            <a:endParaRPr lang="de-DE"/>
          </a:p>
        </p:txBody>
      </p:sp>
      <p:sp>
        <p:nvSpPr>
          <p:cNvPr id="5" name="Textfeld 4">
            <a:extLst>
              <a:ext uri="{FF2B5EF4-FFF2-40B4-BE49-F238E27FC236}">
                <a16:creationId xmlns:a16="http://schemas.microsoft.com/office/drawing/2014/main" id="{EDDCAC3B-9295-B1F0-1528-1C4BD0AD9BD5}"/>
              </a:ext>
            </a:extLst>
          </p:cNvPr>
          <p:cNvSpPr txBox="1"/>
          <p:nvPr/>
        </p:nvSpPr>
        <p:spPr>
          <a:xfrm>
            <a:off x="362339" y="1927619"/>
            <a:ext cx="6411557" cy="4524315"/>
          </a:xfrm>
          <a:prstGeom prst="rect">
            <a:avLst/>
          </a:prstGeom>
          <a:noFill/>
        </p:spPr>
        <p:txBody>
          <a:bodyPr wrap="square" rtlCol="0">
            <a:spAutoFit/>
          </a:bodyPr>
          <a:lstStyle/>
          <a:p>
            <a:r>
              <a:rPr lang="de-DE" sz="9600" dirty="0">
                <a:solidFill>
                  <a:srgbClr val="FECC02"/>
                </a:solidFill>
              </a:rPr>
              <a:t>01</a:t>
            </a:r>
          </a:p>
          <a:p>
            <a:r>
              <a:rPr lang="de-DE" sz="9600" dirty="0" err="1">
                <a:solidFill>
                  <a:srgbClr val="FECC02"/>
                </a:solidFill>
              </a:rPr>
              <a:t>Prompting</a:t>
            </a:r>
            <a:r>
              <a:rPr lang="de-DE" sz="9600" dirty="0">
                <a:solidFill>
                  <a:srgbClr val="FECC02"/>
                </a:solidFill>
              </a:rPr>
              <a:t> Techniken</a:t>
            </a:r>
          </a:p>
        </p:txBody>
      </p:sp>
    </p:spTree>
    <p:extLst>
      <p:ext uri="{BB962C8B-B14F-4D97-AF65-F5344CB8AC3E}">
        <p14:creationId xmlns:p14="http://schemas.microsoft.com/office/powerpoint/2010/main" val="173952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8B56AE-8C07-08DD-4ADE-73D40F8F067E}"/>
              </a:ext>
            </a:extLst>
          </p:cNvPr>
          <p:cNvSpPr>
            <a:spLocks noGrp="1"/>
          </p:cNvSpPr>
          <p:nvPr>
            <p:ph type="title"/>
          </p:nvPr>
        </p:nvSpPr>
        <p:spPr/>
        <p:txBody>
          <a:bodyPr>
            <a:normAutofit/>
          </a:bodyPr>
          <a:lstStyle/>
          <a:p>
            <a:r>
              <a:rPr lang="de-DE" dirty="0" err="1"/>
              <a:t>Prompting</a:t>
            </a:r>
            <a:r>
              <a:rPr lang="de-DE" dirty="0"/>
              <a:t> Techniken - Übersicht</a:t>
            </a:r>
          </a:p>
        </p:txBody>
      </p:sp>
      <p:sp>
        <p:nvSpPr>
          <p:cNvPr id="3" name="Fußzeilenplatzhalter 2">
            <a:extLst>
              <a:ext uri="{FF2B5EF4-FFF2-40B4-BE49-F238E27FC236}">
                <a16:creationId xmlns:a16="http://schemas.microsoft.com/office/drawing/2014/main" id="{578465E3-83AA-B902-0D1D-81604398C387}"/>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1E9151E2-C6B2-3810-3F0E-394BD7BB2CC3}"/>
              </a:ext>
            </a:extLst>
          </p:cNvPr>
          <p:cNvSpPr>
            <a:spLocks noGrp="1"/>
          </p:cNvSpPr>
          <p:nvPr>
            <p:ph type="sldNum" sz="quarter" idx="12"/>
          </p:nvPr>
        </p:nvSpPr>
        <p:spPr/>
        <p:txBody>
          <a:bodyPr/>
          <a:lstStyle/>
          <a:p>
            <a:fld id="{ED832909-EC19-48EF-8290-21E6AAD8A5C6}" type="slidenum">
              <a:rPr lang="de-DE" smtClean="0"/>
              <a:t>4</a:t>
            </a:fld>
            <a:endParaRPr lang="de-DE" dirty="0"/>
          </a:p>
        </p:txBody>
      </p:sp>
      <p:graphicFrame>
        <p:nvGraphicFramePr>
          <p:cNvPr id="6" name="Tabelle 5">
            <a:extLst>
              <a:ext uri="{FF2B5EF4-FFF2-40B4-BE49-F238E27FC236}">
                <a16:creationId xmlns:a16="http://schemas.microsoft.com/office/drawing/2014/main" id="{C5A0D0B7-CB77-7B84-5522-8E80C2DB9347}"/>
              </a:ext>
            </a:extLst>
          </p:cNvPr>
          <p:cNvGraphicFramePr>
            <a:graphicFrameLocks noGrp="1"/>
          </p:cNvGraphicFramePr>
          <p:nvPr>
            <p:extLst>
              <p:ext uri="{D42A27DB-BD31-4B8C-83A1-F6EECF244321}">
                <p14:modId xmlns:p14="http://schemas.microsoft.com/office/powerpoint/2010/main" val="4123295536"/>
              </p:ext>
            </p:extLst>
          </p:nvPr>
        </p:nvGraphicFramePr>
        <p:xfrm>
          <a:off x="362339" y="1077422"/>
          <a:ext cx="11467320" cy="5248801"/>
        </p:xfrm>
        <a:graphic>
          <a:graphicData uri="http://schemas.openxmlformats.org/drawingml/2006/table">
            <a:tbl>
              <a:tblPr firstRow="1" bandRow="1">
                <a:tableStyleId>{5C22544A-7EE6-4342-B048-85BDC9FD1C3A}</a:tableStyleId>
              </a:tblPr>
              <a:tblGrid>
                <a:gridCol w="2293464">
                  <a:extLst>
                    <a:ext uri="{9D8B030D-6E8A-4147-A177-3AD203B41FA5}">
                      <a16:colId xmlns:a16="http://schemas.microsoft.com/office/drawing/2014/main" val="670892058"/>
                    </a:ext>
                  </a:extLst>
                </a:gridCol>
                <a:gridCol w="2293464">
                  <a:extLst>
                    <a:ext uri="{9D8B030D-6E8A-4147-A177-3AD203B41FA5}">
                      <a16:colId xmlns:a16="http://schemas.microsoft.com/office/drawing/2014/main" val="1785714015"/>
                    </a:ext>
                  </a:extLst>
                </a:gridCol>
                <a:gridCol w="2293464">
                  <a:extLst>
                    <a:ext uri="{9D8B030D-6E8A-4147-A177-3AD203B41FA5}">
                      <a16:colId xmlns:a16="http://schemas.microsoft.com/office/drawing/2014/main" val="2500471212"/>
                    </a:ext>
                  </a:extLst>
                </a:gridCol>
                <a:gridCol w="2293464">
                  <a:extLst>
                    <a:ext uri="{9D8B030D-6E8A-4147-A177-3AD203B41FA5}">
                      <a16:colId xmlns:a16="http://schemas.microsoft.com/office/drawing/2014/main" val="3282407366"/>
                    </a:ext>
                  </a:extLst>
                </a:gridCol>
                <a:gridCol w="2293464">
                  <a:extLst>
                    <a:ext uri="{9D8B030D-6E8A-4147-A177-3AD203B41FA5}">
                      <a16:colId xmlns:a16="http://schemas.microsoft.com/office/drawing/2014/main" val="1431474896"/>
                    </a:ext>
                  </a:extLst>
                </a:gridCol>
              </a:tblGrid>
              <a:tr h="492483">
                <a:tc>
                  <a:txBody>
                    <a:bodyPr/>
                    <a:lstStyle/>
                    <a:p>
                      <a:r>
                        <a:rPr lang="de-DE" sz="1200" dirty="0"/>
                        <a:t>Technik</a:t>
                      </a:r>
                    </a:p>
                  </a:txBody>
                  <a:tcPr anchor="ctr">
                    <a:solidFill>
                      <a:srgbClr val="FECC02"/>
                    </a:solidFill>
                  </a:tcPr>
                </a:tc>
                <a:tc>
                  <a:txBody>
                    <a:bodyPr/>
                    <a:lstStyle/>
                    <a:p>
                      <a:r>
                        <a:rPr lang="de-DE" sz="1200" dirty="0"/>
                        <a:t>Beschreibung</a:t>
                      </a:r>
                    </a:p>
                  </a:txBody>
                  <a:tcPr anchor="ctr">
                    <a:solidFill>
                      <a:srgbClr val="FECC02"/>
                    </a:solidFill>
                  </a:tcPr>
                </a:tc>
                <a:tc>
                  <a:txBody>
                    <a:bodyPr/>
                    <a:lstStyle/>
                    <a:p>
                      <a:r>
                        <a:rPr lang="de-DE" sz="1200" dirty="0"/>
                        <a:t>Ziel</a:t>
                      </a:r>
                    </a:p>
                  </a:txBody>
                  <a:tcPr anchor="ctr">
                    <a:solidFill>
                      <a:srgbClr val="FECC02"/>
                    </a:solidFill>
                  </a:tcPr>
                </a:tc>
                <a:tc>
                  <a:txBody>
                    <a:bodyPr/>
                    <a:lstStyle/>
                    <a:p>
                      <a:r>
                        <a:rPr lang="de-DE" sz="1200" dirty="0"/>
                        <a:t>Vorteile</a:t>
                      </a:r>
                    </a:p>
                  </a:txBody>
                  <a:tcPr anchor="ctr">
                    <a:solidFill>
                      <a:srgbClr val="FECC02"/>
                    </a:solidFill>
                  </a:tcPr>
                </a:tc>
                <a:tc>
                  <a:txBody>
                    <a:bodyPr/>
                    <a:lstStyle/>
                    <a:p>
                      <a:r>
                        <a:rPr lang="de-DE" sz="1200" dirty="0"/>
                        <a:t>Einschränkungen</a:t>
                      </a:r>
                    </a:p>
                  </a:txBody>
                  <a:tcPr anchor="ctr">
                    <a:solidFill>
                      <a:srgbClr val="FECC02"/>
                    </a:solidFill>
                  </a:tcPr>
                </a:tc>
                <a:extLst>
                  <a:ext uri="{0D108BD9-81ED-4DB2-BD59-A6C34878D82A}">
                    <a16:rowId xmlns:a16="http://schemas.microsoft.com/office/drawing/2014/main" val="1686751068"/>
                  </a:ext>
                </a:extLst>
              </a:tr>
              <a:tr h="546334">
                <a:tc>
                  <a:txBody>
                    <a:bodyPr/>
                    <a:lstStyle/>
                    <a:p>
                      <a:r>
                        <a:rPr lang="de-DE" sz="1200" dirty="0"/>
                        <a:t>Zero-Shot </a:t>
                      </a:r>
                      <a:r>
                        <a:rPr lang="de-DE" sz="1200" dirty="0" err="1"/>
                        <a:t>Prompting</a:t>
                      </a:r>
                      <a:endParaRPr lang="de-DE" sz="1200" dirty="0"/>
                    </a:p>
                  </a:txBody>
                  <a:tcPr anchor="ctr"/>
                </a:tc>
                <a:tc>
                  <a:txBody>
                    <a:bodyPr/>
                    <a:lstStyle/>
                    <a:p>
                      <a:r>
                        <a:rPr lang="de-DE" sz="700" b="0" i="0" u="none" strike="noStrike" kern="1200" dirty="0">
                          <a:solidFill>
                            <a:schemeClr val="dk1"/>
                          </a:solidFill>
                          <a:effectLst/>
                          <a:latin typeface="+mn-lt"/>
                          <a:ea typeface="+mn-ea"/>
                          <a:cs typeface="+mn-cs"/>
                        </a:rPr>
                        <a:t>Große LLMs (z. B. GPT-4) können Aufgaben ohne Beispiele (Zero-Shot) lösen, da sie auf umfangreichen Daten trainiert sind und Anweisungen direkt verstehen.</a:t>
                      </a:r>
                      <a:endParaRPr lang="de-DE" sz="700" dirty="0"/>
                    </a:p>
                  </a:txBody>
                  <a:tcPr/>
                </a:tc>
                <a:tc>
                  <a:txBody>
                    <a:bodyPr/>
                    <a:lstStyle/>
                    <a:p>
                      <a:r>
                        <a:rPr lang="de-DE" sz="700" b="0" i="0" u="none" strike="noStrike" kern="1200" dirty="0">
                          <a:solidFill>
                            <a:schemeClr val="dk1"/>
                          </a:solidFill>
                          <a:effectLst/>
                          <a:latin typeface="+mn-lt"/>
                          <a:ea typeface="+mn-ea"/>
                          <a:cs typeface="+mn-cs"/>
                        </a:rPr>
                        <a:t>Minimaler Aufwand: Eine klare Anweisung genügt, um das Modell schnell und effizient zu Ergebnissen zu führen.</a:t>
                      </a:r>
                      <a:endParaRPr lang="de-DE" sz="700" dirty="0"/>
                    </a:p>
                  </a:txBody>
                  <a:tcPr/>
                </a:tc>
                <a:tc>
                  <a:txBody>
                    <a:bodyPr/>
                    <a:lstStyle/>
                    <a:p>
                      <a:pPr marL="285750" indent="-285750">
                        <a:buFont typeface="Arial" panose="020B0604020202020204" pitchFamily="34" charset="0"/>
                        <a:buChar char="•"/>
                      </a:pPr>
                      <a:r>
                        <a:rPr lang="de-DE" sz="700" dirty="0"/>
                        <a:t>Keine Beispielvorbereitung nötig</a:t>
                      </a:r>
                    </a:p>
                    <a:p>
                      <a:pPr marL="285750" indent="-285750">
                        <a:buFont typeface="Arial" panose="020B0604020202020204" pitchFamily="34" charset="0"/>
                        <a:buChar char="•"/>
                      </a:pPr>
                      <a:r>
                        <a:rPr lang="de-DE" sz="700" dirty="0"/>
                        <a:t>Schnell einsetzbar</a:t>
                      </a:r>
                    </a:p>
                    <a:p>
                      <a:pPr marL="285750" indent="-285750">
                        <a:buFont typeface="Arial" panose="020B0604020202020204" pitchFamily="34" charset="0"/>
                        <a:buChar char="•"/>
                      </a:pPr>
                      <a:r>
                        <a:rPr lang="de-DE" sz="700" dirty="0" err="1"/>
                        <a:t>Instruction</a:t>
                      </a:r>
                      <a:r>
                        <a:rPr lang="de-DE" sz="700" dirty="0"/>
                        <a:t> Tuning + RLHF verbessern die Leistungsfähigkeit</a:t>
                      </a:r>
                    </a:p>
                  </a:txBody>
                  <a:tcPr/>
                </a:tc>
                <a:tc>
                  <a:txBody>
                    <a:bodyPr/>
                    <a:lstStyle/>
                    <a:p>
                      <a:pPr marL="171450" indent="-171450">
                        <a:buFont typeface="Arial" panose="020B0604020202020204" pitchFamily="34" charset="0"/>
                        <a:buChar char="•"/>
                      </a:pPr>
                      <a:r>
                        <a:rPr lang="de-DE" sz="700" dirty="0"/>
                        <a:t>Nicht immer optimale Ergebnisse ohne Beispiele</a:t>
                      </a:r>
                    </a:p>
                    <a:p>
                      <a:pPr marL="171450" indent="-171450">
                        <a:buFont typeface="Arial" panose="020B0604020202020204" pitchFamily="34" charset="0"/>
                        <a:buChar char="•"/>
                      </a:pPr>
                      <a:r>
                        <a:rPr lang="de-DE" sz="700" dirty="0"/>
                        <a:t>Komplexe Aufgaben erfordern oft </a:t>
                      </a:r>
                      <a:r>
                        <a:rPr lang="de-DE" sz="700" dirty="0" err="1"/>
                        <a:t>Few</a:t>
                      </a:r>
                      <a:r>
                        <a:rPr lang="de-DE" sz="700" dirty="0"/>
                        <a:t>-Shot-</a:t>
                      </a:r>
                      <a:r>
                        <a:rPr lang="de-DE" sz="700" dirty="0" err="1"/>
                        <a:t>Prompting</a:t>
                      </a:r>
                      <a:endParaRPr lang="de-DE" sz="700" dirty="0"/>
                    </a:p>
                    <a:p>
                      <a:pPr marL="171450" indent="-171450">
                        <a:buFont typeface="Arial" panose="020B0604020202020204" pitchFamily="34" charset="0"/>
                        <a:buChar char="•"/>
                      </a:pPr>
                      <a:r>
                        <a:rPr lang="de-DE" sz="700" dirty="0"/>
                        <a:t>Abhängig von vorab gelernten Inhalten</a:t>
                      </a:r>
                    </a:p>
                  </a:txBody>
                  <a:tcPr/>
                </a:tc>
                <a:extLst>
                  <a:ext uri="{0D108BD9-81ED-4DB2-BD59-A6C34878D82A}">
                    <a16:rowId xmlns:a16="http://schemas.microsoft.com/office/drawing/2014/main" val="1763412198"/>
                  </a:ext>
                </a:extLst>
              </a:tr>
              <a:tr h="1221217">
                <a:tc>
                  <a:txBody>
                    <a:bodyPr/>
                    <a:lstStyle/>
                    <a:p>
                      <a:r>
                        <a:rPr lang="de-DE" sz="1200" dirty="0" err="1"/>
                        <a:t>Few</a:t>
                      </a:r>
                      <a:r>
                        <a:rPr lang="de-DE" sz="1200" dirty="0"/>
                        <a:t>-Shot </a:t>
                      </a:r>
                      <a:r>
                        <a:rPr lang="de-DE" sz="1200" dirty="0" err="1"/>
                        <a:t>Prompting</a:t>
                      </a:r>
                      <a:endParaRPr lang="de-DE" sz="1200" dirty="0"/>
                    </a:p>
                  </a:txBody>
                  <a:tcPr anchor="ctr"/>
                </a:tc>
                <a:tc>
                  <a:txBody>
                    <a:bodyPr/>
                    <a:lstStyle/>
                    <a:p>
                      <a:r>
                        <a:rPr lang="de-DE" sz="700" b="0" i="0" u="none" strike="noStrike" kern="1200" dirty="0" err="1">
                          <a:solidFill>
                            <a:schemeClr val="dk1"/>
                          </a:solidFill>
                          <a:effectLst/>
                          <a:latin typeface="+mn-lt"/>
                          <a:ea typeface="+mn-ea"/>
                          <a:cs typeface="+mn-cs"/>
                        </a:rPr>
                        <a:t>Few</a:t>
                      </a:r>
                      <a:r>
                        <a:rPr lang="de-DE" sz="700" b="0" i="0" u="none" strike="noStrike" kern="1200" dirty="0">
                          <a:solidFill>
                            <a:schemeClr val="dk1"/>
                          </a:solidFill>
                          <a:effectLst/>
                          <a:latin typeface="+mn-lt"/>
                          <a:ea typeface="+mn-ea"/>
                          <a:cs typeface="+mn-cs"/>
                        </a:rPr>
                        <a:t>-Shot </a:t>
                      </a:r>
                      <a:r>
                        <a:rPr lang="de-DE" sz="700" b="0" i="0" u="none" strike="noStrike" kern="1200" dirty="0" err="1">
                          <a:solidFill>
                            <a:schemeClr val="dk1"/>
                          </a:solidFill>
                          <a:effectLst/>
                          <a:latin typeface="+mn-lt"/>
                          <a:ea typeface="+mn-ea"/>
                          <a:cs typeface="+mn-cs"/>
                        </a:rPr>
                        <a:t>Prompting</a:t>
                      </a:r>
                      <a:r>
                        <a:rPr lang="de-DE" sz="700" b="0" i="0" u="none" strike="noStrike" kern="1200" dirty="0">
                          <a:solidFill>
                            <a:schemeClr val="dk1"/>
                          </a:solidFill>
                          <a:effectLst/>
                          <a:latin typeface="+mn-lt"/>
                          <a:ea typeface="+mn-ea"/>
                          <a:cs typeface="+mn-cs"/>
                        </a:rPr>
                        <a:t> erweitert Zero-Shot </a:t>
                      </a:r>
                      <a:r>
                        <a:rPr lang="de-DE" sz="700" b="0" i="0" u="none" strike="noStrike" kern="1200" dirty="0" err="1">
                          <a:solidFill>
                            <a:schemeClr val="dk1"/>
                          </a:solidFill>
                          <a:effectLst/>
                          <a:latin typeface="+mn-lt"/>
                          <a:ea typeface="+mn-ea"/>
                          <a:cs typeface="+mn-cs"/>
                        </a:rPr>
                        <a:t>Prompting</a:t>
                      </a:r>
                      <a:r>
                        <a:rPr lang="de-DE" sz="700" b="0" i="0" u="none" strike="noStrike" kern="1200" dirty="0">
                          <a:solidFill>
                            <a:schemeClr val="dk1"/>
                          </a:solidFill>
                          <a:effectLst/>
                          <a:latin typeface="+mn-lt"/>
                          <a:ea typeface="+mn-ea"/>
                          <a:cs typeface="+mn-cs"/>
                        </a:rPr>
                        <a:t> um Beispiele (Demonstrationen) im Prompt, damit das Modell kontextbasiert lernt und bessere Antworten liefert. Diese Technik wurde erst möglich, als Modelle eine bestimmte Größe erreichten.</a:t>
                      </a:r>
                      <a:endParaRPr lang="de-DE" sz="700" dirty="0"/>
                    </a:p>
                  </a:txBody>
                  <a:tcPr/>
                </a:tc>
                <a:tc>
                  <a:txBody>
                    <a:bodyPr/>
                    <a:lstStyle/>
                    <a:p>
                      <a:r>
                        <a:rPr lang="de-DE" sz="700" b="0" i="0" u="none" strike="noStrike" kern="1200" dirty="0">
                          <a:solidFill>
                            <a:schemeClr val="dk1"/>
                          </a:solidFill>
                          <a:effectLst/>
                          <a:latin typeface="+mn-lt"/>
                          <a:ea typeface="+mn-ea"/>
                          <a:cs typeface="+mn-cs"/>
                        </a:rPr>
                        <a:t>Das Ziel ist, die Leistungsfähigkeit von Sprachmodellen bei komplexeren Aufgaben zu erhöhen, indem Beispiele im Prompt bereitgestellt werden. So soll das Modell schrittweise erkennen, wie es vorgehen soll.</a:t>
                      </a:r>
                      <a:endParaRPr lang="de-DE" sz="700" dirty="0"/>
                    </a:p>
                  </a:txBody>
                  <a:tcPr/>
                </a:tc>
                <a:tc>
                  <a:txBody>
                    <a:bodyPr/>
                    <a:lstStyle/>
                    <a:p>
                      <a:pPr marL="171450" indent="-171450">
                        <a:buFont typeface="Arial" panose="020B0604020202020204" pitchFamily="34" charset="0"/>
                        <a:buChar char="•"/>
                      </a:pPr>
                      <a:r>
                        <a:rPr lang="de-DE" sz="700" b="1" dirty="0"/>
                        <a:t>Bessere Ergebnisse als Zero-Shot</a:t>
                      </a:r>
                      <a:r>
                        <a:rPr lang="de-DE" sz="700" dirty="0"/>
                        <a:t>: Modell erhält durch Beispiele zusätzliche Kontextinformationen.</a:t>
                      </a:r>
                    </a:p>
                    <a:p>
                      <a:pPr marL="171450" indent="-171450">
                        <a:buFont typeface="Arial" panose="020B0604020202020204" pitchFamily="34" charset="0"/>
                        <a:buChar char="•"/>
                      </a:pPr>
                      <a:r>
                        <a:rPr lang="de-DE" sz="700" b="1" dirty="0"/>
                        <a:t>Flexibel</a:t>
                      </a:r>
                      <a:r>
                        <a:rPr lang="de-DE" sz="700" dirty="0"/>
                        <a:t>: Die Anzahl der Beispiele kann angepasst werden (1-Shot, 3-Shot, usw.).</a:t>
                      </a:r>
                    </a:p>
                    <a:p>
                      <a:pPr marL="171450" indent="-171450">
                        <a:buFont typeface="Arial" panose="020B0604020202020204" pitchFamily="34" charset="0"/>
                        <a:buChar char="•"/>
                      </a:pPr>
                      <a:r>
                        <a:rPr lang="de-DE" sz="700" b="1" dirty="0"/>
                        <a:t>Robustheit</a:t>
                      </a:r>
                      <a:r>
                        <a:rPr lang="de-DE" sz="700" dirty="0"/>
                        <a:t>: Selbst zufällige Labels oder uneinheitliche Formate können helfen, wenn sie gut platziert sind.</a:t>
                      </a:r>
                    </a:p>
                  </a:txBody>
                  <a:tcPr/>
                </a:tc>
                <a:tc>
                  <a:txBody>
                    <a:bodyPr/>
                    <a:lstStyle/>
                    <a:p>
                      <a:pPr marL="171450" indent="-171450">
                        <a:buFont typeface="Arial" panose="020B0604020202020204" pitchFamily="34" charset="0"/>
                        <a:buChar char="•"/>
                      </a:pPr>
                      <a:r>
                        <a:rPr lang="de-DE" sz="700" b="1" dirty="0"/>
                        <a:t>Komplexe Denkaufgaben</a:t>
                      </a:r>
                      <a:r>
                        <a:rPr lang="de-DE" sz="700" dirty="0"/>
                        <a:t>: Bei anspruchsvoller Logik oder arithmetischen Aufgaben kann </a:t>
                      </a:r>
                      <a:r>
                        <a:rPr lang="de-DE" sz="700" dirty="0" err="1"/>
                        <a:t>Few</a:t>
                      </a:r>
                      <a:r>
                        <a:rPr lang="de-DE" sz="700" dirty="0"/>
                        <a:t>-Shot </a:t>
                      </a:r>
                      <a:r>
                        <a:rPr lang="de-DE" sz="700" dirty="0" err="1"/>
                        <a:t>Prompting</a:t>
                      </a:r>
                      <a:r>
                        <a:rPr lang="de-DE" sz="700" dirty="0"/>
                        <a:t> versagen.</a:t>
                      </a:r>
                    </a:p>
                    <a:p>
                      <a:pPr marL="171450" indent="-171450">
                        <a:buFont typeface="Arial" panose="020B0604020202020204" pitchFamily="34" charset="0"/>
                        <a:buChar char="•"/>
                      </a:pPr>
                      <a:r>
                        <a:rPr lang="de-DE" sz="700" b="1" dirty="0"/>
                        <a:t>Keine Garantie für Korrektheit</a:t>
                      </a:r>
                      <a:r>
                        <a:rPr lang="de-DE" sz="700" dirty="0"/>
                        <a:t>: Beispiele allein reichen oft nicht, wenn das Modell das Konzept nicht verstanden hat.</a:t>
                      </a:r>
                    </a:p>
                    <a:p>
                      <a:pPr marL="171450" indent="-171450">
                        <a:buFont typeface="Arial" panose="020B0604020202020204" pitchFamily="34" charset="0"/>
                        <a:buChar char="•"/>
                      </a:pPr>
                      <a:r>
                        <a:rPr lang="de-DE" sz="700" b="1" dirty="0"/>
                        <a:t>Notwendigkeit weiterer Techniken</a:t>
                      </a:r>
                      <a:r>
                        <a:rPr lang="de-DE" sz="700" dirty="0"/>
                        <a:t>: Chain-</a:t>
                      </a:r>
                      <a:r>
                        <a:rPr lang="de-DE" sz="700" dirty="0" err="1"/>
                        <a:t>of</a:t>
                      </a:r>
                      <a:r>
                        <a:rPr lang="de-DE" sz="700" dirty="0"/>
                        <a:t>-</a:t>
                      </a:r>
                      <a:r>
                        <a:rPr lang="de-DE" sz="700" dirty="0" err="1"/>
                        <a:t>Thought</a:t>
                      </a:r>
                      <a:r>
                        <a:rPr lang="de-DE" sz="700" dirty="0"/>
                        <a:t> </a:t>
                      </a:r>
                      <a:r>
                        <a:rPr lang="de-DE" sz="700" dirty="0" err="1"/>
                        <a:t>Prompting</a:t>
                      </a:r>
                      <a:r>
                        <a:rPr lang="de-DE" sz="700" dirty="0"/>
                        <a:t>, Fine-Tuning oder andere fortgeschrittene Methoden können erforderlich sein, um schwierige Aufgaben zu lösen.</a:t>
                      </a:r>
                    </a:p>
                  </a:txBody>
                  <a:tcPr/>
                </a:tc>
                <a:extLst>
                  <a:ext uri="{0D108BD9-81ED-4DB2-BD59-A6C34878D82A}">
                    <a16:rowId xmlns:a16="http://schemas.microsoft.com/office/drawing/2014/main" val="3636827804"/>
                  </a:ext>
                </a:extLst>
              </a:tr>
              <a:tr h="1108736">
                <a:tc>
                  <a:txBody>
                    <a:bodyPr/>
                    <a:lstStyle/>
                    <a:p>
                      <a:r>
                        <a:rPr lang="de-DE" sz="1200" dirty="0"/>
                        <a:t>Chain-</a:t>
                      </a:r>
                      <a:r>
                        <a:rPr lang="de-DE" sz="1200" dirty="0" err="1"/>
                        <a:t>of</a:t>
                      </a:r>
                      <a:r>
                        <a:rPr lang="de-DE" sz="1200" dirty="0"/>
                        <a:t>-</a:t>
                      </a:r>
                      <a:r>
                        <a:rPr lang="de-DE" sz="1200" dirty="0" err="1"/>
                        <a:t>Thought</a:t>
                      </a:r>
                      <a:r>
                        <a:rPr lang="de-DE" sz="1200" dirty="0"/>
                        <a:t> </a:t>
                      </a:r>
                      <a:r>
                        <a:rPr lang="de-DE" sz="1200" dirty="0" err="1"/>
                        <a:t>Prompting</a:t>
                      </a:r>
                      <a:endParaRPr lang="de-DE" sz="1200" dirty="0"/>
                    </a:p>
                  </a:txBody>
                  <a:tcPr anchor="ctr"/>
                </a:tc>
                <a:tc>
                  <a:txBody>
                    <a:bodyPr/>
                    <a:lstStyle/>
                    <a:p>
                      <a:r>
                        <a:rPr lang="de-DE" sz="700" b="0" i="0" u="none" strike="noStrike" kern="1200" dirty="0">
                          <a:solidFill>
                            <a:schemeClr val="dk1"/>
                          </a:solidFill>
                          <a:effectLst/>
                          <a:latin typeface="+mn-lt"/>
                          <a:ea typeface="+mn-ea"/>
                          <a:cs typeface="+mn-cs"/>
                        </a:rPr>
                        <a:t>Chain-</a:t>
                      </a:r>
                      <a:r>
                        <a:rPr lang="de-DE" sz="700" b="0" i="0" u="none" strike="noStrike" kern="1200" dirty="0" err="1">
                          <a:solidFill>
                            <a:schemeClr val="dk1"/>
                          </a:solidFill>
                          <a:effectLst/>
                          <a:latin typeface="+mn-lt"/>
                          <a:ea typeface="+mn-ea"/>
                          <a:cs typeface="+mn-cs"/>
                        </a:rPr>
                        <a:t>of</a:t>
                      </a:r>
                      <a:r>
                        <a:rPr lang="de-DE" sz="700" b="0" i="0" u="none" strike="noStrike" kern="1200" dirty="0">
                          <a:solidFill>
                            <a:schemeClr val="dk1"/>
                          </a:solidFill>
                          <a:effectLst/>
                          <a:latin typeface="+mn-lt"/>
                          <a:ea typeface="+mn-ea"/>
                          <a:cs typeface="+mn-cs"/>
                        </a:rPr>
                        <a:t>-</a:t>
                      </a:r>
                      <a:r>
                        <a:rPr lang="de-DE" sz="700" b="0" i="0" u="none" strike="noStrike" kern="1200" dirty="0" err="1">
                          <a:solidFill>
                            <a:schemeClr val="dk1"/>
                          </a:solidFill>
                          <a:effectLst/>
                          <a:latin typeface="+mn-lt"/>
                          <a:ea typeface="+mn-ea"/>
                          <a:cs typeface="+mn-cs"/>
                        </a:rPr>
                        <a:t>Thought</a:t>
                      </a:r>
                      <a:r>
                        <a:rPr lang="de-DE" sz="700" b="0" i="0" u="none" strike="noStrike" kern="1200" dirty="0">
                          <a:solidFill>
                            <a:schemeClr val="dk1"/>
                          </a:solidFill>
                          <a:effectLst/>
                          <a:latin typeface="+mn-lt"/>
                          <a:ea typeface="+mn-ea"/>
                          <a:cs typeface="+mn-cs"/>
                        </a:rPr>
                        <a:t> (</a:t>
                      </a:r>
                      <a:r>
                        <a:rPr lang="de-DE" sz="700" b="0" i="0" u="none" strike="noStrike" kern="1200" dirty="0" err="1">
                          <a:solidFill>
                            <a:schemeClr val="dk1"/>
                          </a:solidFill>
                          <a:effectLst/>
                          <a:latin typeface="+mn-lt"/>
                          <a:ea typeface="+mn-ea"/>
                          <a:cs typeface="+mn-cs"/>
                        </a:rPr>
                        <a:t>CoT</a:t>
                      </a:r>
                      <a:r>
                        <a:rPr lang="de-DE" sz="700" b="0" i="0" u="none" strike="noStrike" kern="1200" dirty="0">
                          <a:solidFill>
                            <a:schemeClr val="dk1"/>
                          </a:solidFill>
                          <a:effectLst/>
                          <a:latin typeface="+mn-lt"/>
                          <a:ea typeface="+mn-ea"/>
                          <a:cs typeface="+mn-cs"/>
                        </a:rPr>
                        <a:t>) </a:t>
                      </a:r>
                      <a:r>
                        <a:rPr lang="de-DE" sz="700" b="0" i="0" u="none" strike="noStrike" kern="1200" dirty="0" err="1">
                          <a:solidFill>
                            <a:schemeClr val="dk1"/>
                          </a:solidFill>
                          <a:effectLst/>
                          <a:latin typeface="+mn-lt"/>
                          <a:ea typeface="+mn-ea"/>
                          <a:cs typeface="+mn-cs"/>
                        </a:rPr>
                        <a:t>Prompting</a:t>
                      </a:r>
                      <a:r>
                        <a:rPr lang="de-DE" sz="700" b="0" i="0" u="none" strike="noStrike" kern="1200" dirty="0">
                          <a:solidFill>
                            <a:schemeClr val="dk1"/>
                          </a:solidFill>
                          <a:effectLst/>
                          <a:latin typeface="+mn-lt"/>
                          <a:ea typeface="+mn-ea"/>
                          <a:cs typeface="+mn-cs"/>
                        </a:rPr>
                        <a:t> fügt einem Prompt Zwischenschritte hinzu, sodass das Sprachmodell seinen Denkprozess (z. B. arithmetische oder logische Schritte) explizit darlegt. Dies kann als </a:t>
                      </a:r>
                      <a:r>
                        <a:rPr lang="de-DE" sz="700" b="0" i="0" u="none" strike="noStrike" kern="1200" dirty="0" err="1">
                          <a:solidFill>
                            <a:schemeClr val="dk1"/>
                          </a:solidFill>
                          <a:effectLst/>
                          <a:latin typeface="+mn-lt"/>
                          <a:ea typeface="+mn-ea"/>
                          <a:cs typeface="+mn-cs"/>
                        </a:rPr>
                        <a:t>Few</a:t>
                      </a:r>
                      <a:r>
                        <a:rPr lang="de-DE" sz="700" b="0" i="0" u="none" strike="noStrike" kern="1200" dirty="0">
                          <a:solidFill>
                            <a:schemeClr val="dk1"/>
                          </a:solidFill>
                          <a:effectLst/>
                          <a:latin typeface="+mn-lt"/>
                          <a:ea typeface="+mn-ea"/>
                          <a:cs typeface="+mn-cs"/>
                        </a:rPr>
                        <a:t>-Shot-</a:t>
                      </a:r>
                      <a:r>
                        <a:rPr lang="de-DE" sz="700" b="0" i="0" u="none" strike="noStrike" kern="1200" dirty="0" err="1">
                          <a:solidFill>
                            <a:schemeClr val="dk1"/>
                          </a:solidFill>
                          <a:effectLst/>
                          <a:latin typeface="+mn-lt"/>
                          <a:ea typeface="+mn-ea"/>
                          <a:cs typeface="+mn-cs"/>
                        </a:rPr>
                        <a:t>CoT</a:t>
                      </a:r>
                      <a:r>
                        <a:rPr lang="de-DE" sz="700" b="0" i="0" u="none" strike="noStrike" kern="1200" dirty="0">
                          <a:solidFill>
                            <a:schemeClr val="dk1"/>
                          </a:solidFill>
                          <a:effectLst/>
                          <a:latin typeface="+mn-lt"/>
                          <a:ea typeface="+mn-ea"/>
                          <a:cs typeface="+mn-cs"/>
                        </a:rPr>
                        <a:t> (mit Beispielen) oder Zero-Shot-</a:t>
                      </a:r>
                      <a:r>
                        <a:rPr lang="de-DE" sz="700" b="0" i="0" u="none" strike="noStrike" kern="1200" dirty="0" err="1">
                          <a:solidFill>
                            <a:schemeClr val="dk1"/>
                          </a:solidFill>
                          <a:effectLst/>
                          <a:latin typeface="+mn-lt"/>
                          <a:ea typeface="+mn-ea"/>
                          <a:cs typeface="+mn-cs"/>
                        </a:rPr>
                        <a:t>CoT</a:t>
                      </a:r>
                      <a:r>
                        <a:rPr lang="de-DE" sz="700" b="0" i="0" u="none" strike="noStrike" kern="1200" dirty="0">
                          <a:solidFill>
                            <a:schemeClr val="dk1"/>
                          </a:solidFill>
                          <a:effectLst/>
                          <a:latin typeface="+mn-lt"/>
                          <a:ea typeface="+mn-ea"/>
                          <a:cs typeface="+mn-cs"/>
                        </a:rPr>
                        <a:t> (z. B. durch „Lass uns Schritt für Schritt denken“) erfolgen.</a:t>
                      </a:r>
                      <a:endParaRPr lang="de-DE" sz="700" dirty="0"/>
                    </a:p>
                  </a:txBody>
                  <a:tcPr/>
                </a:tc>
                <a:tc>
                  <a:txBody>
                    <a:bodyPr/>
                    <a:lstStyle/>
                    <a:p>
                      <a:r>
                        <a:rPr lang="de-DE" sz="700" b="0" i="0" u="none" strike="noStrike" kern="1200" dirty="0" err="1">
                          <a:solidFill>
                            <a:schemeClr val="dk1"/>
                          </a:solidFill>
                          <a:effectLst/>
                          <a:latin typeface="+mn-lt"/>
                          <a:ea typeface="+mn-ea"/>
                          <a:cs typeface="+mn-cs"/>
                        </a:rPr>
                        <a:t>CoT</a:t>
                      </a:r>
                      <a:r>
                        <a:rPr lang="de-DE" sz="700" b="0" i="0" u="none" strike="noStrike" kern="1200" dirty="0">
                          <a:solidFill>
                            <a:schemeClr val="dk1"/>
                          </a:solidFill>
                          <a:effectLst/>
                          <a:latin typeface="+mn-lt"/>
                          <a:ea typeface="+mn-ea"/>
                          <a:cs typeface="+mn-cs"/>
                        </a:rPr>
                        <a:t> zielt darauf ab, Modelle bei komplexen Aufgaben zu unterstützen, die mehrere logische oder rechnerische Schritte erfordern. Durch die Offenlegung von Zwischenschritten sollen bessere und nachvollziehbarere Antworten entstehen.</a:t>
                      </a:r>
                      <a:endParaRPr lang="de-DE" sz="700" dirty="0"/>
                    </a:p>
                  </a:txBody>
                  <a:tcPr/>
                </a:tc>
                <a:tc>
                  <a:txBody>
                    <a:bodyPr/>
                    <a:lstStyle/>
                    <a:p>
                      <a:pPr marL="171450" indent="-171450">
                        <a:buFont typeface="Arial" panose="020B0604020202020204" pitchFamily="34" charset="0"/>
                        <a:buChar char="•"/>
                      </a:pPr>
                      <a:r>
                        <a:rPr lang="de-DE" sz="700" b="1" dirty="0"/>
                        <a:t>Verbesserte Genauigkeit</a:t>
                      </a:r>
                      <a:r>
                        <a:rPr lang="de-DE" sz="700" dirty="0"/>
                        <a:t> bei mehrschrittigen oder logikorientierten Aufgaben</a:t>
                      </a:r>
                    </a:p>
                    <a:p>
                      <a:pPr marL="171450" indent="-171450">
                        <a:buFont typeface="Arial" panose="020B0604020202020204" pitchFamily="34" charset="0"/>
                        <a:buChar char="•"/>
                      </a:pPr>
                      <a:r>
                        <a:rPr lang="de-DE" sz="700" b="1" dirty="0"/>
                        <a:t>Flexibilität</a:t>
                      </a:r>
                      <a:r>
                        <a:rPr lang="de-DE" sz="700" dirty="0"/>
                        <a:t>: Kombination mit </a:t>
                      </a:r>
                      <a:r>
                        <a:rPr lang="de-DE" sz="700" dirty="0" err="1"/>
                        <a:t>Few</a:t>
                      </a:r>
                      <a:r>
                        <a:rPr lang="de-DE" sz="700" dirty="0"/>
                        <a:t>-Shot-</a:t>
                      </a:r>
                      <a:r>
                        <a:rPr lang="de-DE" sz="700" dirty="0" err="1"/>
                        <a:t>Prompting</a:t>
                      </a:r>
                      <a:r>
                        <a:rPr lang="de-DE" sz="700" dirty="0"/>
                        <a:t> oder Zero-Shot-</a:t>
                      </a:r>
                      <a:r>
                        <a:rPr lang="de-DE" sz="700" dirty="0" err="1"/>
                        <a:t>Prompting</a:t>
                      </a:r>
                      <a:endParaRPr lang="de-DE" sz="700" dirty="0"/>
                    </a:p>
                    <a:p>
                      <a:pPr marL="171450" indent="-171450">
                        <a:buFont typeface="Arial" panose="020B0604020202020204" pitchFamily="34" charset="0"/>
                        <a:buChar char="•"/>
                      </a:pPr>
                      <a:r>
                        <a:rPr lang="de-DE" sz="700" b="1" dirty="0"/>
                        <a:t>Auto-</a:t>
                      </a:r>
                      <a:r>
                        <a:rPr lang="de-DE" sz="700" b="1" dirty="0" err="1"/>
                        <a:t>CoT</a:t>
                      </a:r>
                      <a:r>
                        <a:rPr lang="de-DE" sz="700" dirty="0"/>
                        <a:t>: Automatische Erstellung von Demonstrationen reduziert manuellen Aufwand</a:t>
                      </a:r>
                    </a:p>
                    <a:p>
                      <a:pPr marL="171450" indent="-171450">
                        <a:buFont typeface="Arial" panose="020B0604020202020204" pitchFamily="34" charset="0"/>
                        <a:buChar char="•"/>
                      </a:pPr>
                      <a:r>
                        <a:rPr lang="de-DE" sz="700" b="1" dirty="0"/>
                        <a:t>Emergente Fähigkeit</a:t>
                      </a:r>
                      <a:r>
                        <a:rPr lang="de-DE" sz="700" dirty="0"/>
                        <a:t>: Große Modelle entwickeln solche Fähigkeiten oft spontan</a:t>
                      </a:r>
                    </a:p>
                  </a:txBody>
                  <a:tcPr/>
                </a:tc>
                <a:tc>
                  <a:txBody>
                    <a:bodyPr/>
                    <a:lstStyle/>
                    <a:p>
                      <a:pPr marL="171450" indent="-171450">
                        <a:buFont typeface="Arial" panose="020B0604020202020204" pitchFamily="34" charset="0"/>
                        <a:buChar char="•"/>
                      </a:pPr>
                      <a:r>
                        <a:rPr lang="de-DE" sz="700" b="1" dirty="0"/>
                        <a:t>Fehlerhafte Schlussfolgerungen</a:t>
                      </a:r>
                      <a:r>
                        <a:rPr lang="de-DE" sz="700" dirty="0"/>
                        <a:t>: Selbst bei </a:t>
                      </a:r>
                      <a:r>
                        <a:rPr lang="de-DE" sz="700" dirty="0" err="1"/>
                        <a:t>CoT</a:t>
                      </a:r>
                      <a:r>
                        <a:rPr lang="de-DE" sz="700" dirty="0"/>
                        <a:t> sind Fehler möglich, wenn das Modell falsche Schritte erzeugt</a:t>
                      </a:r>
                    </a:p>
                    <a:p>
                      <a:pPr marL="171450" indent="-171450">
                        <a:buFont typeface="Arial" panose="020B0604020202020204" pitchFamily="34" charset="0"/>
                        <a:buChar char="•"/>
                      </a:pPr>
                      <a:r>
                        <a:rPr lang="de-DE" sz="700" b="1" dirty="0"/>
                        <a:t>Modellabhängigkeit</a:t>
                      </a:r>
                      <a:r>
                        <a:rPr lang="de-DE" sz="700" dirty="0"/>
                        <a:t>: Kleinere Modelle profitieren weniger von </a:t>
                      </a:r>
                      <a:r>
                        <a:rPr lang="de-DE" sz="700" dirty="0" err="1"/>
                        <a:t>CoT</a:t>
                      </a:r>
                      <a:endParaRPr lang="de-DE" sz="700" dirty="0"/>
                    </a:p>
                    <a:p>
                      <a:pPr marL="171450" indent="-171450">
                        <a:buFont typeface="Arial" panose="020B0604020202020204" pitchFamily="34" charset="0"/>
                        <a:buChar char="•"/>
                      </a:pPr>
                      <a:r>
                        <a:rPr lang="de-DE" sz="700" b="1" dirty="0"/>
                        <a:t>Manueller Aufwand</a:t>
                      </a:r>
                      <a:r>
                        <a:rPr lang="de-DE" sz="700" dirty="0"/>
                        <a:t> beim Erstellen guter Beispiele (wenn nicht Auto-</a:t>
                      </a:r>
                      <a:r>
                        <a:rPr lang="de-DE" sz="700" dirty="0" err="1"/>
                        <a:t>CoT</a:t>
                      </a:r>
                      <a:r>
                        <a:rPr lang="de-DE" sz="700" dirty="0"/>
                        <a:t> eingesetzt wird)</a:t>
                      </a:r>
                    </a:p>
                    <a:p>
                      <a:pPr marL="171450" indent="-171450">
                        <a:buFont typeface="Arial" panose="020B0604020202020204" pitchFamily="34" charset="0"/>
                        <a:buChar char="•"/>
                      </a:pPr>
                      <a:r>
                        <a:rPr lang="de-DE" sz="700" b="1" dirty="0"/>
                        <a:t>Keine Garantie</a:t>
                      </a:r>
                      <a:r>
                        <a:rPr lang="de-DE" sz="700" dirty="0"/>
                        <a:t> für perfekte Korrektheit, gerade bei hochkomplexen Aufgaben</a:t>
                      </a:r>
                    </a:p>
                  </a:txBody>
                  <a:tcPr/>
                </a:tc>
                <a:extLst>
                  <a:ext uri="{0D108BD9-81ED-4DB2-BD59-A6C34878D82A}">
                    <a16:rowId xmlns:a16="http://schemas.microsoft.com/office/drawing/2014/main" val="2244063741"/>
                  </a:ext>
                </a:extLst>
              </a:tr>
              <a:tr h="771295">
                <a:tc>
                  <a:txBody>
                    <a:bodyPr/>
                    <a:lstStyle/>
                    <a:p>
                      <a:r>
                        <a:rPr lang="de-DE" sz="1200" dirty="0"/>
                        <a:t>Selbstkonsistenz</a:t>
                      </a:r>
                    </a:p>
                  </a:txBody>
                  <a:tcPr anchor="ctr"/>
                </a:tc>
                <a:tc>
                  <a:txBody>
                    <a:bodyPr/>
                    <a:lstStyle/>
                    <a:p>
                      <a:r>
                        <a:rPr lang="de-DE" sz="700" b="0" i="0" u="none" strike="noStrike" kern="1200" dirty="0">
                          <a:solidFill>
                            <a:schemeClr val="dk1"/>
                          </a:solidFill>
                          <a:effectLst/>
                          <a:latin typeface="+mn-lt"/>
                          <a:ea typeface="+mn-ea"/>
                          <a:cs typeface="+mn-cs"/>
                        </a:rPr>
                        <a:t>Selbstkonsistenz (Self-Consistency) baut auf Chain-</a:t>
                      </a:r>
                      <a:r>
                        <a:rPr lang="de-DE" sz="700" b="0" i="0" u="none" strike="noStrike" kern="1200" dirty="0" err="1">
                          <a:solidFill>
                            <a:schemeClr val="dk1"/>
                          </a:solidFill>
                          <a:effectLst/>
                          <a:latin typeface="+mn-lt"/>
                          <a:ea typeface="+mn-ea"/>
                          <a:cs typeface="+mn-cs"/>
                        </a:rPr>
                        <a:t>of</a:t>
                      </a:r>
                      <a:r>
                        <a:rPr lang="de-DE" sz="700" b="0" i="0" u="none" strike="noStrike" kern="1200" dirty="0">
                          <a:solidFill>
                            <a:schemeClr val="dk1"/>
                          </a:solidFill>
                          <a:effectLst/>
                          <a:latin typeface="+mn-lt"/>
                          <a:ea typeface="+mn-ea"/>
                          <a:cs typeface="+mn-cs"/>
                        </a:rPr>
                        <a:t>-</a:t>
                      </a:r>
                      <a:r>
                        <a:rPr lang="de-DE" sz="700" b="0" i="0" u="none" strike="noStrike" kern="1200" dirty="0" err="1">
                          <a:solidFill>
                            <a:schemeClr val="dk1"/>
                          </a:solidFill>
                          <a:effectLst/>
                          <a:latin typeface="+mn-lt"/>
                          <a:ea typeface="+mn-ea"/>
                          <a:cs typeface="+mn-cs"/>
                        </a:rPr>
                        <a:t>Thought-Prompting</a:t>
                      </a:r>
                      <a:r>
                        <a:rPr lang="de-DE" sz="700" b="0" i="0" u="none" strike="noStrike" kern="1200" dirty="0">
                          <a:solidFill>
                            <a:schemeClr val="dk1"/>
                          </a:solidFill>
                          <a:effectLst/>
                          <a:latin typeface="+mn-lt"/>
                          <a:ea typeface="+mn-ea"/>
                          <a:cs typeface="+mn-cs"/>
                        </a:rPr>
                        <a:t> auf, indem es mehrere verschiedene Argumentations- oder Rechenwege („</a:t>
                      </a:r>
                      <a:r>
                        <a:rPr lang="de-DE" sz="700" b="0" i="0" u="none" strike="noStrike" kern="1200" dirty="0" err="1">
                          <a:solidFill>
                            <a:schemeClr val="dk1"/>
                          </a:solidFill>
                          <a:effectLst/>
                          <a:latin typeface="+mn-lt"/>
                          <a:ea typeface="+mn-ea"/>
                          <a:cs typeface="+mn-cs"/>
                        </a:rPr>
                        <a:t>CoT</a:t>
                      </a:r>
                      <a:r>
                        <a:rPr lang="de-DE" sz="700" b="0" i="0" u="none" strike="noStrike" kern="1200" dirty="0">
                          <a:solidFill>
                            <a:schemeClr val="dk1"/>
                          </a:solidFill>
                          <a:effectLst/>
                          <a:latin typeface="+mn-lt"/>
                          <a:ea typeface="+mn-ea"/>
                          <a:cs typeface="+mn-cs"/>
                        </a:rPr>
                        <a:t>-Pfade“) generiert und anschließend die am häufigsten übereinstimmende Antwort auswählt.</a:t>
                      </a:r>
                      <a:endParaRPr lang="de-DE" sz="700" dirty="0"/>
                    </a:p>
                  </a:txBody>
                  <a:tcPr/>
                </a:tc>
                <a:tc>
                  <a:txBody>
                    <a:bodyPr/>
                    <a:lstStyle/>
                    <a:p>
                      <a:r>
                        <a:rPr lang="de-DE" sz="700" b="0" i="0" u="none" strike="noStrike" kern="1200" dirty="0">
                          <a:solidFill>
                            <a:schemeClr val="dk1"/>
                          </a:solidFill>
                          <a:effectLst/>
                          <a:latin typeface="+mn-lt"/>
                          <a:ea typeface="+mn-ea"/>
                          <a:cs typeface="+mn-cs"/>
                        </a:rPr>
                        <a:t>Das Ziel ist, durch das Vergleichen verschiedener Lösungswege eine zuverlässigere Endantwort zu erhalten – besonders bei arithmetischen und logischen Aufgaben, die mehrstufiges Denken erfordern.</a:t>
                      </a:r>
                      <a:endParaRPr lang="de-DE" sz="700" dirty="0"/>
                    </a:p>
                  </a:txBody>
                  <a:tcPr/>
                </a:tc>
                <a:tc>
                  <a:txBody>
                    <a:bodyPr/>
                    <a:lstStyle/>
                    <a:p>
                      <a:pPr marL="171450" indent="-171450">
                        <a:buFont typeface="Arial" panose="020B0604020202020204" pitchFamily="34" charset="0"/>
                        <a:buChar char="•"/>
                      </a:pPr>
                      <a:r>
                        <a:rPr lang="de-DE" sz="700" b="1" dirty="0"/>
                        <a:t>Höhere Genauigkeit</a:t>
                      </a:r>
                      <a:r>
                        <a:rPr lang="de-DE" sz="700" dirty="0"/>
                        <a:t>: Falsche oder fehlerhafte Wege werden durch Mehrheitsentscheidungen korrigiert.</a:t>
                      </a:r>
                    </a:p>
                    <a:p>
                      <a:pPr marL="171450" indent="-171450">
                        <a:buFont typeface="Arial" panose="020B0604020202020204" pitchFamily="34" charset="0"/>
                        <a:buChar char="•"/>
                      </a:pPr>
                      <a:r>
                        <a:rPr lang="de-DE" sz="700" b="1" dirty="0"/>
                        <a:t>Robuste Ergebnisse</a:t>
                      </a:r>
                      <a:r>
                        <a:rPr lang="de-DE" sz="700" dirty="0"/>
                        <a:t>: Verschiedene Lösungsansätze verringern das Risiko von Einzelirrtümern.</a:t>
                      </a:r>
                    </a:p>
                  </a:txBody>
                  <a:tcPr/>
                </a:tc>
                <a:tc>
                  <a:txBody>
                    <a:bodyPr/>
                    <a:lstStyle/>
                    <a:p>
                      <a:pPr marL="171450" indent="-171450">
                        <a:buFont typeface="Arial" panose="020B0604020202020204" pitchFamily="34" charset="0"/>
                        <a:buChar char="•"/>
                      </a:pPr>
                      <a:r>
                        <a:rPr lang="de-DE" sz="700" b="1" dirty="0"/>
                        <a:t>Erhöhter Rechenaufwand</a:t>
                      </a:r>
                      <a:r>
                        <a:rPr lang="de-DE" sz="700" dirty="0"/>
                        <a:t>: Mehrfaches Generieren und Auswerten von Antworten kostet mehr Zeit und Ressourcen.</a:t>
                      </a:r>
                    </a:p>
                    <a:p>
                      <a:pPr marL="171450" indent="-171450">
                        <a:buFont typeface="Arial" panose="020B0604020202020204" pitchFamily="34" charset="0"/>
                        <a:buChar char="•"/>
                      </a:pPr>
                      <a:r>
                        <a:rPr lang="de-DE" sz="700" b="1" dirty="0"/>
                        <a:t>Komplexe Umsetzung</a:t>
                      </a:r>
                      <a:r>
                        <a:rPr lang="de-DE" sz="700" dirty="0"/>
                        <a:t>: Erfordert eine Strategie, wie Antworten gesammelt und bewertet werden.</a:t>
                      </a:r>
                    </a:p>
                  </a:txBody>
                  <a:tcPr/>
                </a:tc>
                <a:extLst>
                  <a:ext uri="{0D108BD9-81ED-4DB2-BD59-A6C34878D82A}">
                    <a16:rowId xmlns:a16="http://schemas.microsoft.com/office/drawing/2014/main" val="252588986"/>
                  </a:ext>
                </a:extLst>
              </a:tr>
              <a:tr h="1108736">
                <a:tc>
                  <a:txBody>
                    <a:bodyPr/>
                    <a:lstStyle/>
                    <a:p>
                      <a:r>
                        <a:rPr lang="de-DE" sz="1200" dirty="0"/>
                        <a:t>Generiertes Wissen-</a:t>
                      </a:r>
                      <a:r>
                        <a:rPr lang="de-DE" sz="1200" dirty="0" err="1"/>
                        <a:t>Prompting</a:t>
                      </a:r>
                      <a:endParaRPr lang="de-DE" sz="1200" dirty="0"/>
                    </a:p>
                  </a:txBody>
                  <a:tcPr anchor="ctr"/>
                </a:tc>
                <a:tc>
                  <a:txBody>
                    <a:bodyPr/>
                    <a:lstStyle/>
                    <a:p>
                      <a:r>
                        <a:rPr lang="de-DE" sz="700" b="0" i="0" u="none" strike="noStrike" kern="1200" dirty="0">
                          <a:solidFill>
                            <a:schemeClr val="dk1"/>
                          </a:solidFill>
                          <a:effectLst/>
                          <a:latin typeface="+mn-lt"/>
                          <a:ea typeface="+mn-ea"/>
                          <a:cs typeface="+mn-cs"/>
                        </a:rPr>
                        <a:t>Beim Generierten Wissens-</a:t>
                      </a:r>
                      <a:r>
                        <a:rPr lang="de-DE" sz="700" b="0" i="0" u="none" strike="noStrike" kern="1200" dirty="0" err="1">
                          <a:solidFill>
                            <a:schemeClr val="dk1"/>
                          </a:solidFill>
                          <a:effectLst/>
                          <a:latin typeface="+mn-lt"/>
                          <a:ea typeface="+mn-ea"/>
                          <a:cs typeface="+mn-cs"/>
                        </a:rPr>
                        <a:t>Prompting</a:t>
                      </a:r>
                      <a:r>
                        <a:rPr lang="de-DE" sz="700" b="0" i="0" u="none" strike="noStrike" kern="1200" dirty="0">
                          <a:solidFill>
                            <a:schemeClr val="dk1"/>
                          </a:solidFill>
                          <a:effectLst/>
                          <a:latin typeface="+mn-lt"/>
                          <a:ea typeface="+mn-ea"/>
                          <a:cs typeface="+mn-cs"/>
                        </a:rPr>
                        <a:t> (</a:t>
                      </a:r>
                      <a:r>
                        <a:rPr lang="de-DE" sz="700" b="0" i="0" u="none" strike="noStrike" kern="1200" dirty="0" err="1">
                          <a:solidFill>
                            <a:schemeClr val="dk1"/>
                          </a:solidFill>
                          <a:effectLst/>
                          <a:latin typeface="+mn-lt"/>
                          <a:ea typeface="+mn-ea"/>
                          <a:cs typeface="+mn-cs"/>
                        </a:rPr>
                        <a:t>GenKnow</a:t>
                      </a:r>
                      <a:r>
                        <a:rPr lang="de-DE" sz="700" b="0" i="0" u="none" strike="noStrike" kern="1200" dirty="0">
                          <a:solidFill>
                            <a:schemeClr val="dk1"/>
                          </a:solidFill>
                          <a:effectLst/>
                          <a:latin typeface="+mn-lt"/>
                          <a:ea typeface="+mn-ea"/>
                          <a:cs typeface="+mn-cs"/>
                        </a:rPr>
                        <a:t>) wird zusätzliches Hintergrundwissen (z. B. Fakten oder Kontext) generiert und in den Prompt eingebunden, bevor das LLM eine Vorhersage trifft. Dadurch kann das Modell auf relevante Informationen zugreifen und fundiertere Antworten liefern.</a:t>
                      </a:r>
                      <a:endParaRPr lang="de-DE" sz="700" dirty="0"/>
                    </a:p>
                  </a:txBody>
                  <a:tcPr/>
                </a:tc>
                <a:tc>
                  <a:txBody>
                    <a:bodyPr/>
                    <a:lstStyle/>
                    <a:p>
                      <a:r>
                        <a:rPr lang="de-DE" sz="700" b="0" i="0" u="none" strike="noStrike" kern="1200" dirty="0">
                          <a:solidFill>
                            <a:schemeClr val="dk1"/>
                          </a:solidFill>
                          <a:effectLst/>
                          <a:latin typeface="+mn-lt"/>
                          <a:ea typeface="+mn-ea"/>
                          <a:cs typeface="+mn-cs"/>
                        </a:rPr>
                        <a:t>Die Technik zielt darauf ab, LLMs bei anspruchsvollen Aufgaben (z. B. Schlussfolgerungen, Wissensfragen) zu unterstützen, indem sie erst relevante Informationen „abrufen“ oder generieren, um anschließend eine genauere Antwort zu produzieren.</a:t>
                      </a:r>
                      <a:endParaRPr lang="de-DE" sz="700" dirty="0"/>
                    </a:p>
                  </a:txBody>
                  <a:tcPr/>
                </a:tc>
                <a:tc>
                  <a:txBody>
                    <a:bodyPr/>
                    <a:lstStyle/>
                    <a:p>
                      <a:pPr marL="171450" indent="-171450">
                        <a:buFont typeface="Arial" panose="020B0604020202020204" pitchFamily="34" charset="0"/>
                        <a:buChar char="•"/>
                      </a:pPr>
                      <a:r>
                        <a:rPr lang="de-DE" sz="700" b="1" dirty="0"/>
                        <a:t>Höhere Genauigkeit</a:t>
                      </a:r>
                      <a:r>
                        <a:rPr lang="de-DE" sz="700" dirty="0"/>
                        <a:t>: Eingebundene Fakten korrigieren fehlerhafte oder unvollständige Weltmodelle.</a:t>
                      </a:r>
                    </a:p>
                    <a:p>
                      <a:pPr marL="171450" indent="-171450">
                        <a:buFont typeface="Arial" panose="020B0604020202020204" pitchFamily="34" charset="0"/>
                        <a:buChar char="•"/>
                      </a:pPr>
                      <a:r>
                        <a:rPr lang="de-DE" sz="700" b="1" dirty="0"/>
                        <a:t>Größere Robustheit</a:t>
                      </a:r>
                      <a:r>
                        <a:rPr lang="de-DE" sz="700" dirty="0"/>
                        <a:t>: Auch komplexere Fragen können mit besserer Erklärungstiefe beantwortet werden.</a:t>
                      </a:r>
                    </a:p>
                    <a:p>
                      <a:pPr marL="171450" indent="-171450">
                        <a:buFont typeface="Arial" panose="020B0604020202020204" pitchFamily="34" charset="0"/>
                        <a:buChar char="•"/>
                      </a:pPr>
                      <a:r>
                        <a:rPr lang="de-DE" sz="700" b="1" dirty="0"/>
                        <a:t>Kombinierbar</a:t>
                      </a:r>
                      <a:r>
                        <a:rPr lang="de-DE" sz="700" dirty="0"/>
                        <a:t>: Lässt sich gut mit anderen </a:t>
                      </a:r>
                      <a:r>
                        <a:rPr lang="de-DE" sz="700" dirty="0" err="1"/>
                        <a:t>Prompting</a:t>
                      </a:r>
                      <a:r>
                        <a:rPr lang="de-DE" sz="700" dirty="0"/>
                        <a:t>-Techniken (z. B. Chain-</a:t>
                      </a:r>
                      <a:r>
                        <a:rPr lang="de-DE" sz="700" dirty="0" err="1"/>
                        <a:t>of</a:t>
                      </a:r>
                      <a:r>
                        <a:rPr lang="de-DE" sz="700" dirty="0"/>
                        <a:t>-</a:t>
                      </a:r>
                      <a:r>
                        <a:rPr lang="de-DE" sz="700" dirty="0" err="1"/>
                        <a:t>Thought</a:t>
                      </a:r>
                      <a:r>
                        <a:rPr lang="de-DE" sz="700" dirty="0"/>
                        <a:t>) kombinieren.</a:t>
                      </a:r>
                    </a:p>
                  </a:txBody>
                  <a:tcPr/>
                </a:tc>
                <a:tc>
                  <a:txBody>
                    <a:bodyPr/>
                    <a:lstStyle/>
                    <a:p>
                      <a:pPr marL="171450" indent="-171450">
                        <a:buFont typeface="Arial" panose="020B0604020202020204" pitchFamily="34" charset="0"/>
                        <a:buChar char="•"/>
                      </a:pPr>
                      <a:r>
                        <a:rPr lang="de-DE" sz="700" b="1" dirty="0"/>
                        <a:t>Qualität des generierten Wissens</a:t>
                      </a:r>
                      <a:r>
                        <a:rPr lang="de-DE" sz="700" dirty="0"/>
                        <a:t>: Unvollständige oder falsche Fakten können die Antwort verfälschen.</a:t>
                      </a:r>
                    </a:p>
                    <a:p>
                      <a:pPr marL="171450" indent="-171450">
                        <a:buFont typeface="Arial" panose="020B0604020202020204" pitchFamily="34" charset="0"/>
                        <a:buChar char="•"/>
                      </a:pPr>
                      <a:r>
                        <a:rPr lang="de-DE" sz="700" b="1" dirty="0"/>
                        <a:t>Mehrschritt-Prozess</a:t>
                      </a:r>
                      <a:r>
                        <a:rPr lang="de-DE" sz="700" dirty="0"/>
                        <a:t>: Erfordert das separate Generieren und Einbetten von Wissen, was komplexer und ressourcenintensiver ist.</a:t>
                      </a:r>
                    </a:p>
                    <a:p>
                      <a:pPr marL="171450" indent="-171450">
                        <a:buFont typeface="Arial" panose="020B0604020202020204" pitchFamily="34" charset="0"/>
                        <a:buChar char="•"/>
                      </a:pPr>
                      <a:r>
                        <a:rPr lang="de-DE" sz="700" b="1" dirty="0"/>
                        <a:t>Keine Garantie für Fehlerfreiheit</a:t>
                      </a:r>
                      <a:r>
                        <a:rPr lang="de-DE" sz="700" dirty="0"/>
                        <a:t>: Selbst mit zusätzlichem Wissen kann das Modell zu inkorrekten Schlussfolgerungen kommen.</a:t>
                      </a:r>
                    </a:p>
                  </a:txBody>
                  <a:tcPr/>
                </a:tc>
                <a:extLst>
                  <a:ext uri="{0D108BD9-81ED-4DB2-BD59-A6C34878D82A}">
                    <a16:rowId xmlns:a16="http://schemas.microsoft.com/office/drawing/2014/main" val="2304565147"/>
                  </a:ext>
                </a:extLst>
              </a:tr>
            </a:tbl>
          </a:graphicData>
        </a:graphic>
      </p:graphicFrame>
      <p:sp>
        <p:nvSpPr>
          <p:cNvPr id="10" name="Textfeld 9">
            <a:extLst>
              <a:ext uri="{FF2B5EF4-FFF2-40B4-BE49-F238E27FC236}">
                <a16:creationId xmlns:a16="http://schemas.microsoft.com/office/drawing/2014/main" id="{CF5E0541-FA92-5E51-3190-F41BE014D335}"/>
              </a:ext>
            </a:extLst>
          </p:cNvPr>
          <p:cNvSpPr txBox="1"/>
          <p:nvPr/>
        </p:nvSpPr>
        <p:spPr>
          <a:xfrm>
            <a:off x="9556596" y="852525"/>
            <a:ext cx="2273064" cy="200055"/>
          </a:xfrm>
          <a:prstGeom prst="rect">
            <a:avLst/>
          </a:prstGeom>
          <a:noFill/>
        </p:spPr>
        <p:txBody>
          <a:bodyPr wrap="square" rtlCol="0">
            <a:spAutoFit/>
          </a:bodyPr>
          <a:lstStyle/>
          <a:p>
            <a:pPr algn="r"/>
            <a:r>
              <a:rPr lang="de-DE" sz="700" dirty="0">
                <a:solidFill>
                  <a:srgbClr val="7B7A7A"/>
                </a:solidFill>
              </a:rPr>
              <a:t>https://</a:t>
            </a:r>
            <a:r>
              <a:rPr lang="de-DE" sz="700">
                <a:solidFill>
                  <a:srgbClr val="7B7A7A"/>
                </a:solidFill>
              </a:rPr>
              <a:t>www.promptingguide.ai</a:t>
            </a:r>
            <a:r>
              <a:rPr lang="de-DE" sz="700" dirty="0">
                <a:solidFill>
                  <a:srgbClr val="7B7A7A"/>
                </a:solidFill>
              </a:rPr>
              <a:t>/de/</a:t>
            </a:r>
            <a:r>
              <a:rPr lang="de-DE" sz="700">
                <a:solidFill>
                  <a:srgbClr val="7B7A7A"/>
                </a:solidFill>
              </a:rPr>
              <a:t>techniques</a:t>
            </a:r>
            <a:endParaRPr lang="de-DE" sz="700" dirty="0">
              <a:solidFill>
                <a:srgbClr val="7B7A7A"/>
              </a:solidFill>
            </a:endParaRPr>
          </a:p>
        </p:txBody>
      </p:sp>
    </p:spTree>
    <p:extLst>
      <p:ext uri="{BB962C8B-B14F-4D97-AF65-F5344CB8AC3E}">
        <p14:creationId xmlns:p14="http://schemas.microsoft.com/office/powerpoint/2010/main" val="124887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6DE64-C372-6B99-0A8C-825482A70C5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39F9788-9666-2D35-B192-46532F959877}"/>
              </a:ext>
            </a:extLst>
          </p:cNvPr>
          <p:cNvSpPr>
            <a:spLocks noGrp="1"/>
          </p:cNvSpPr>
          <p:nvPr>
            <p:ph type="title"/>
          </p:nvPr>
        </p:nvSpPr>
        <p:spPr/>
        <p:txBody>
          <a:bodyPr>
            <a:normAutofit/>
          </a:bodyPr>
          <a:lstStyle/>
          <a:p>
            <a:r>
              <a:rPr lang="de-DE" dirty="0" err="1"/>
              <a:t>Prompting</a:t>
            </a:r>
            <a:r>
              <a:rPr lang="de-DE" dirty="0"/>
              <a:t> Techniken - Übersicht</a:t>
            </a:r>
          </a:p>
        </p:txBody>
      </p:sp>
      <p:sp>
        <p:nvSpPr>
          <p:cNvPr id="3" name="Fußzeilenplatzhalter 2">
            <a:extLst>
              <a:ext uri="{FF2B5EF4-FFF2-40B4-BE49-F238E27FC236}">
                <a16:creationId xmlns:a16="http://schemas.microsoft.com/office/drawing/2014/main" id="{E38647F6-7034-5465-235A-AA836E0F0BDB}"/>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F85FF270-187D-7ECF-01D9-CAD9CE0C6E99}"/>
              </a:ext>
            </a:extLst>
          </p:cNvPr>
          <p:cNvSpPr>
            <a:spLocks noGrp="1"/>
          </p:cNvSpPr>
          <p:nvPr>
            <p:ph type="sldNum" sz="quarter" idx="12"/>
          </p:nvPr>
        </p:nvSpPr>
        <p:spPr/>
        <p:txBody>
          <a:bodyPr/>
          <a:lstStyle/>
          <a:p>
            <a:fld id="{ED832909-EC19-48EF-8290-21E6AAD8A5C6}" type="slidenum">
              <a:rPr lang="de-DE" smtClean="0"/>
              <a:t>5</a:t>
            </a:fld>
            <a:endParaRPr lang="de-DE"/>
          </a:p>
        </p:txBody>
      </p:sp>
      <p:graphicFrame>
        <p:nvGraphicFramePr>
          <p:cNvPr id="6" name="Tabelle 5">
            <a:extLst>
              <a:ext uri="{FF2B5EF4-FFF2-40B4-BE49-F238E27FC236}">
                <a16:creationId xmlns:a16="http://schemas.microsoft.com/office/drawing/2014/main" id="{711B9E34-A165-0E2C-B2E1-CF3EDA9476AE}"/>
              </a:ext>
            </a:extLst>
          </p:cNvPr>
          <p:cNvGraphicFramePr>
            <a:graphicFrameLocks noGrp="1"/>
          </p:cNvGraphicFramePr>
          <p:nvPr>
            <p:extLst>
              <p:ext uri="{D42A27DB-BD31-4B8C-83A1-F6EECF244321}">
                <p14:modId xmlns:p14="http://schemas.microsoft.com/office/powerpoint/2010/main" val="1508330898"/>
              </p:ext>
            </p:extLst>
          </p:nvPr>
        </p:nvGraphicFramePr>
        <p:xfrm>
          <a:off x="362340" y="1077422"/>
          <a:ext cx="11467320" cy="5249562"/>
        </p:xfrm>
        <a:graphic>
          <a:graphicData uri="http://schemas.openxmlformats.org/drawingml/2006/table">
            <a:tbl>
              <a:tblPr firstRow="1" bandRow="1">
                <a:tableStyleId>{5C22544A-7EE6-4342-B048-85BDC9FD1C3A}</a:tableStyleId>
              </a:tblPr>
              <a:tblGrid>
                <a:gridCol w="2293464">
                  <a:extLst>
                    <a:ext uri="{9D8B030D-6E8A-4147-A177-3AD203B41FA5}">
                      <a16:colId xmlns:a16="http://schemas.microsoft.com/office/drawing/2014/main" val="670892058"/>
                    </a:ext>
                  </a:extLst>
                </a:gridCol>
                <a:gridCol w="2293464">
                  <a:extLst>
                    <a:ext uri="{9D8B030D-6E8A-4147-A177-3AD203B41FA5}">
                      <a16:colId xmlns:a16="http://schemas.microsoft.com/office/drawing/2014/main" val="1785714015"/>
                    </a:ext>
                  </a:extLst>
                </a:gridCol>
                <a:gridCol w="2293464">
                  <a:extLst>
                    <a:ext uri="{9D8B030D-6E8A-4147-A177-3AD203B41FA5}">
                      <a16:colId xmlns:a16="http://schemas.microsoft.com/office/drawing/2014/main" val="2500471212"/>
                    </a:ext>
                  </a:extLst>
                </a:gridCol>
                <a:gridCol w="2293464">
                  <a:extLst>
                    <a:ext uri="{9D8B030D-6E8A-4147-A177-3AD203B41FA5}">
                      <a16:colId xmlns:a16="http://schemas.microsoft.com/office/drawing/2014/main" val="3282407366"/>
                    </a:ext>
                  </a:extLst>
                </a:gridCol>
                <a:gridCol w="2293464">
                  <a:extLst>
                    <a:ext uri="{9D8B030D-6E8A-4147-A177-3AD203B41FA5}">
                      <a16:colId xmlns:a16="http://schemas.microsoft.com/office/drawing/2014/main" val="1431474896"/>
                    </a:ext>
                  </a:extLst>
                </a:gridCol>
              </a:tblGrid>
              <a:tr h="509922">
                <a:tc>
                  <a:txBody>
                    <a:bodyPr/>
                    <a:lstStyle/>
                    <a:p>
                      <a:r>
                        <a:rPr lang="de-DE" sz="1200" dirty="0"/>
                        <a:t>Technik</a:t>
                      </a:r>
                    </a:p>
                  </a:txBody>
                  <a:tcPr anchor="ctr">
                    <a:solidFill>
                      <a:srgbClr val="FECC02"/>
                    </a:solidFill>
                  </a:tcPr>
                </a:tc>
                <a:tc>
                  <a:txBody>
                    <a:bodyPr/>
                    <a:lstStyle/>
                    <a:p>
                      <a:r>
                        <a:rPr lang="de-DE" sz="1200" dirty="0"/>
                        <a:t>Beschreibung</a:t>
                      </a:r>
                    </a:p>
                  </a:txBody>
                  <a:tcPr anchor="ctr">
                    <a:solidFill>
                      <a:srgbClr val="FECC02"/>
                    </a:solidFill>
                  </a:tcPr>
                </a:tc>
                <a:tc>
                  <a:txBody>
                    <a:bodyPr/>
                    <a:lstStyle/>
                    <a:p>
                      <a:r>
                        <a:rPr lang="de-DE" sz="1200" dirty="0"/>
                        <a:t>Ziel</a:t>
                      </a:r>
                    </a:p>
                  </a:txBody>
                  <a:tcPr anchor="ctr">
                    <a:solidFill>
                      <a:srgbClr val="FECC02"/>
                    </a:solidFill>
                  </a:tcPr>
                </a:tc>
                <a:tc>
                  <a:txBody>
                    <a:bodyPr/>
                    <a:lstStyle/>
                    <a:p>
                      <a:r>
                        <a:rPr lang="de-DE" sz="1200" dirty="0"/>
                        <a:t>Vorteile</a:t>
                      </a:r>
                    </a:p>
                  </a:txBody>
                  <a:tcPr anchor="ctr">
                    <a:solidFill>
                      <a:srgbClr val="FECC02"/>
                    </a:solidFill>
                  </a:tcPr>
                </a:tc>
                <a:tc>
                  <a:txBody>
                    <a:bodyPr/>
                    <a:lstStyle/>
                    <a:p>
                      <a:r>
                        <a:rPr lang="de-DE" sz="1200" dirty="0"/>
                        <a:t>Einschränkungen</a:t>
                      </a:r>
                    </a:p>
                  </a:txBody>
                  <a:tcPr anchor="ctr">
                    <a:solidFill>
                      <a:srgbClr val="FECC02"/>
                    </a:solidFill>
                  </a:tcPr>
                </a:tc>
                <a:extLst>
                  <a:ext uri="{0D108BD9-81ED-4DB2-BD59-A6C34878D82A}">
                    <a16:rowId xmlns:a16="http://schemas.microsoft.com/office/drawing/2014/main" val="1686751068"/>
                  </a:ext>
                </a:extLst>
              </a:tr>
              <a:tr h="1158054">
                <a:tc>
                  <a:txBody>
                    <a:bodyPr/>
                    <a:lstStyle/>
                    <a:p>
                      <a:r>
                        <a:rPr lang="de-DE" sz="1200" dirty="0"/>
                        <a:t>Prompt </a:t>
                      </a:r>
                      <a:r>
                        <a:rPr lang="de-DE" sz="1200" dirty="0" err="1"/>
                        <a:t>Chaining</a:t>
                      </a:r>
                      <a:endParaRPr lang="de-DE" sz="1200" dirty="0"/>
                    </a:p>
                  </a:txBody>
                  <a:tcPr anchor="ctr"/>
                </a:tc>
                <a:tc>
                  <a:txBody>
                    <a:bodyPr/>
                    <a:lstStyle/>
                    <a:p>
                      <a:r>
                        <a:rPr lang="de-DE" sz="700" b="0" i="0" u="none" strike="noStrike" kern="1200" dirty="0">
                          <a:solidFill>
                            <a:schemeClr val="dk1"/>
                          </a:solidFill>
                          <a:effectLst/>
                          <a:latin typeface="+mn-lt"/>
                          <a:ea typeface="+mn-ea"/>
                          <a:cs typeface="+mn-cs"/>
                        </a:rPr>
                        <a:t>Prompt-Verkettung („Prompt-</a:t>
                      </a:r>
                      <a:r>
                        <a:rPr lang="de-DE" sz="700" b="0" i="0" u="none" strike="noStrike" kern="1200" dirty="0" err="1">
                          <a:solidFill>
                            <a:schemeClr val="dk1"/>
                          </a:solidFill>
                          <a:effectLst/>
                          <a:latin typeface="+mn-lt"/>
                          <a:ea typeface="+mn-ea"/>
                          <a:cs typeface="+mn-cs"/>
                        </a:rPr>
                        <a:t>Chaining</a:t>
                      </a:r>
                      <a:r>
                        <a:rPr lang="de-DE" sz="700" b="0" i="0" u="none" strike="noStrike" kern="1200" dirty="0">
                          <a:solidFill>
                            <a:schemeClr val="dk1"/>
                          </a:solidFill>
                          <a:effectLst/>
                          <a:latin typeface="+mn-lt"/>
                          <a:ea typeface="+mn-ea"/>
                          <a:cs typeface="+mn-cs"/>
                        </a:rPr>
                        <a:t>“) zerlegt eine komplexe Aufgabe in mehrere Schritte (Unteraufgaben) und nutzt jeweils die Antwort des Modells als Eingabe für den nächsten Prompt. Dadurch entsteht eine Kette von Prompt-Operationen, die schrittweise zum gewünschten Ergebnis führt.</a:t>
                      </a:r>
                      <a:endParaRPr lang="de-DE" sz="700" dirty="0"/>
                    </a:p>
                  </a:txBody>
                  <a:tcPr/>
                </a:tc>
                <a:tc>
                  <a:txBody>
                    <a:bodyPr/>
                    <a:lstStyle/>
                    <a:p>
                      <a:r>
                        <a:rPr lang="de-DE" sz="700" b="0" i="0" u="none" strike="noStrike" kern="1200" dirty="0">
                          <a:solidFill>
                            <a:schemeClr val="dk1"/>
                          </a:solidFill>
                          <a:effectLst/>
                          <a:latin typeface="+mn-lt"/>
                          <a:ea typeface="+mn-ea"/>
                          <a:cs typeface="+mn-cs"/>
                        </a:rPr>
                        <a:t>Ziel ist es, den Prozess für komplexe Aufgaben strukturierter und kontrollierbarer zu gestalten. Dadurch lassen sich Antworten besser nachvollziehen, potenzielle Fehlerquellen schneller erkennen und gezielter beheben.</a:t>
                      </a:r>
                      <a:endParaRPr lang="de-DE" sz="700" dirty="0"/>
                    </a:p>
                  </a:txBody>
                  <a:tcPr/>
                </a:tc>
                <a:tc>
                  <a:txBody>
                    <a:bodyPr/>
                    <a:lstStyle/>
                    <a:p>
                      <a:pPr marL="171450" indent="-171450">
                        <a:buFont typeface="Arial" panose="020B0604020202020204" pitchFamily="34" charset="0"/>
                        <a:buChar char="•"/>
                      </a:pPr>
                      <a:r>
                        <a:rPr lang="de-DE" sz="700" b="1" dirty="0"/>
                        <a:t>Höhere Genauigkeit</a:t>
                      </a:r>
                      <a:r>
                        <a:rPr lang="de-DE" sz="700" dirty="0"/>
                        <a:t>: Durch Aufteilung in Teilaufgaben kann das Modell gezielter arbeiten.</a:t>
                      </a:r>
                    </a:p>
                    <a:p>
                      <a:pPr marL="171450" indent="-171450">
                        <a:buFont typeface="Arial" panose="020B0604020202020204" pitchFamily="34" charset="0"/>
                        <a:buChar char="•"/>
                      </a:pPr>
                      <a:r>
                        <a:rPr lang="de-DE" sz="700" b="1" dirty="0"/>
                        <a:t>Bessere Transparenz</a:t>
                      </a:r>
                      <a:r>
                        <a:rPr lang="de-DE" sz="700" dirty="0"/>
                        <a:t>: Jeder Schritt ist nachvollziehbar und kann einzeln debuggt werden.</a:t>
                      </a:r>
                    </a:p>
                    <a:p>
                      <a:pPr marL="171450" indent="-171450">
                        <a:buFont typeface="Arial" panose="020B0604020202020204" pitchFamily="34" charset="0"/>
                        <a:buChar char="•"/>
                      </a:pPr>
                      <a:r>
                        <a:rPr lang="de-DE" sz="700" b="1" dirty="0"/>
                        <a:t>Flexibilität</a:t>
                      </a:r>
                      <a:r>
                        <a:rPr lang="de-DE" sz="700" dirty="0"/>
                        <a:t>: Prompt-Ketten lassen sich für verschiedene Aufgabentypen (z. B. Dokumenten-QA) leicht anpassen.</a:t>
                      </a:r>
                    </a:p>
                    <a:p>
                      <a:pPr marL="171450" indent="-171450">
                        <a:buFont typeface="Arial" panose="020B0604020202020204" pitchFamily="34" charset="0"/>
                        <a:buChar char="•"/>
                      </a:pPr>
                      <a:r>
                        <a:rPr lang="de-DE" sz="700" b="1" dirty="0"/>
                        <a:t>Skalierbarkeit</a:t>
                      </a:r>
                      <a:r>
                        <a:rPr lang="de-DE" sz="700" dirty="0"/>
                        <a:t>: Geeignet für aufwendige oder mehrstufige Anwendungen (z. B. persönliche Assistenten).</a:t>
                      </a:r>
                    </a:p>
                  </a:txBody>
                  <a:tcPr/>
                </a:tc>
                <a:tc>
                  <a:txBody>
                    <a:bodyPr/>
                    <a:lstStyle/>
                    <a:p>
                      <a:pPr marL="171450" indent="-171450">
                        <a:buFont typeface="Arial" panose="020B0604020202020204" pitchFamily="34" charset="0"/>
                        <a:buChar char="•"/>
                      </a:pPr>
                      <a:r>
                        <a:rPr lang="de-DE" sz="700" b="1" dirty="0"/>
                        <a:t>Erhöhter Aufwand</a:t>
                      </a:r>
                      <a:r>
                        <a:rPr lang="de-DE" sz="700" dirty="0"/>
                        <a:t>: Das Erstellen und Warten mehrerer Prompts erfordert mehr Planung und Pflege.</a:t>
                      </a:r>
                    </a:p>
                    <a:p>
                      <a:pPr marL="171450" indent="-171450">
                        <a:buFont typeface="Arial" panose="020B0604020202020204" pitchFamily="34" charset="0"/>
                        <a:buChar char="•"/>
                      </a:pPr>
                      <a:r>
                        <a:rPr lang="de-DE" sz="700" b="1" dirty="0"/>
                        <a:t>Komplexere Implementierung</a:t>
                      </a:r>
                      <a:r>
                        <a:rPr lang="de-DE" sz="700" dirty="0"/>
                        <a:t>: Jeder Prompt-Schritt muss logisch zum nächsten passen, was zusätzliche Koordination verlangt.</a:t>
                      </a:r>
                    </a:p>
                    <a:p>
                      <a:pPr marL="171450" indent="-171450">
                        <a:buFont typeface="Arial" panose="020B0604020202020204" pitchFamily="34" charset="0"/>
                        <a:buChar char="•"/>
                      </a:pPr>
                      <a:r>
                        <a:rPr lang="de-DE" sz="700" b="1" dirty="0"/>
                        <a:t>Längere Laufzeiten</a:t>
                      </a:r>
                      <a:r>
                        <a:rPr lang="de-DE" sz="700" dirty="0"/>
                        <a:t>: Mehrere Prompt-Schritte können im Vergleich zu einem einzelnen Prompt rechenintensiver sein.</a:t>
                      </a:r>
                    </a:p>
                  </a:txBody>
                  <a:tcPr/>
                </a:tc>
                <a:extLst>
                  <a:ext uri="{0D108BD9-81ED-4DB2-BD59-A6C34878D82A}">
                    <a16:rowId xmlns:a16="http://schemas.microsoft.com/office/drawing/2014/main" val="1763412198"/>
                  </a:ext>
                </a:extLst>
              </a:tr>
              <a:tr h="1478042">
                <a:tc>
                  <a:txBody>
                    <a:bodyPr/>
                    <a:lstStyle/>
                    <a:p>
                      <a:r>
                        <a:rPr lang="de-DE" sz="1200" dirty="0" err="1"/>
                        <a:t>Tree</a:t>
                      </a:r>
                      <a:r>
                        <a:rPr lang="de-DE" sz="1200" dirty="0"/>
                        <a:t> </a:t>
                      </a:r>
                      <a:r>
                        <a:rPr lang="de-DE" sz="1200" dirty="0" err="1"/>
                        <a:t>of</a:t>
                      </a:r>
                      <a:r>
                        <a:rPr lang="de-DE" sz="1200" dirty="0"/>
                        <a:t> </a:t>
                      </a:r>
                      <a:r>
                        <a:rPr lang="de-DE" sz="1200" dirty="0" err="1"/>
                        <a:t>Thoughts</a:t>
                      </a:r>
                      <a:endParaRPr lang="de-DE" sz="1200" dirty="0"/>
                    </a:p>
                  </a:txBody>
                  <a:tcPr anchor="ctr"/>
                </a:tc>
                <a:tc>
                  <a:txBody>
                    <a:bodyPr/>
                    <a:lstStyle/>
                    <a:p>
                      <a:r>
                        <a:rPr lang="de-DE" sz="700" b="0" i="0" u="none" strike="noStrike" kern="1200" dirty="0">
                          <a:solidFill>
                            <a:schemeClr val="dk1"/>
                          </a:solidFill>
                          <a:effectLst/>
                          <a:latin typeface="+mn-lt"/>
                          <a:ea typeface="+mn-ea"/>
                          <a:cs typeface="+mn-cs"/>
                        </a:rPr>
                        <a:t>Der „</a:t>
                      </a:r>
                      <a:r>
                        <a:rPr lang="de-DE" sz="700" b="0" i="0" u="none" strike="noStrike" kern="1200" dirty="0" err="1">
                          <a:solidFill>
                            <a:schemeClr val="dk1"/>
                          </a:solidFill>
                          <a:effectLst/>
                          <a:latin typeface="+mn-lt"/>
                          <a:ea typeface="+mn-ea"/>
                          <a:cs typeface="+mn-cs"/>
                        </a:rPr>
                        <a:t>Tree</a:t>
                      </a:r>
                      <a:r>
                        <a:rPr lang="de-DE" sz="700" b="0" i="0" u="none" strike="noStrike" kern="1200" dirty="0">
                          <a:solidFill>
                            <a:schemeClr val="dk1"/>
                          </a:solidFill>
                          <a:effectLst/>
                          <a:latin typeface="+mn-lt"/>
                          <a:ea typeface="+mn-ea"/>
                          <a:cs typeface="+mn-cs"/>
                        </a:rPr>
                        <a:t> </a:t>
                      </a:r>
                      <a:r>
                        <a:rPr lang="de-DE" sz="700" b="0" i="0" u="none" strike="noStrike" kern="1200" dirty="0" err="1">
                          <a:solidFill>
                            <a:schemeClr val="dk1"/>
                          </a:solidFill>
                          <a:effectLst/>
                          <a:latin typeface="+mn-lt"/>
                          <a:ea typeface="+mn-ea"/>
                          <a:cs typeface="+mn-cs"/>
                        </a:rPr>
                        <a:t>of</a:t>
                      </a:r>
                      <a:r>
                        <a:rPr lang="de-DE" sz="700" b="0" i="0" u="none" strike="noStrike" kern="1200" dirty="0">
                          <a:solidFill>
                            <a:schemeClr val="dk1"/>
                          </a:solidFill>
                          <a:effectLst/>
                          <a:latin typeface="+mn-lt"/>
                          <a:ea typeface="+mn-ea"/>
                          <a:cs typeface="+mn-cs"/>
                        </a:rPr>
                        <a:t> </a:t>
                      </a:r>
                      <a:r>
                        <a:rPr lang="de-DE" sz="700" b="0" i="0" u="none" strike="noStrike" kern="1200" dirty="0" err="1">
                          <a:solidFill>
                            <a:schemeClr val="dk1"/>
                          </a:solidFill>
                          <a:effectLst/>
                          <a:latin typeface="+mn-lt"/>
                          <a:ea typeface="+mn-ea"/>
                          <a:cs typeface="+mn-cs"/>
                        </a:rPr>
                        <a:t>Thoughts</a:t>
                      </a:r>
                      <a:r>
                        <a:rPr lang="de-DE" sz="700" b="0" i="0" u="none" strike="noStrike" kern="1200" dirty="0">
                          <a:solidFill>
                            <a:schemeClr val="dk1"/>
                          </a:solidFill>
                          <a:effectLst/>
                          <a:latin typeface="+mn-lt"/>
                          <a:ea typeface="+mn-ea"/>
                          <a:cs typeface="+mn-cs"/>
                        </a:rPr>
                        <a:t>“ (</a:t>
                      </a:r>
                      <a:r>
                        <a:rPr lang="de-DE" sz="700" b="0" i="0" u="none" strike="noStrike" kern="1200" dirty="0" err="1">
                          <a:solidFill>
                            <a:schemeClr val="dk1"/>
                          </a:solidFill>
                          <a:effectLst/>
                          <a:latin typeface="+mn-lt"/>
                          <a:ea typeface="+mn-ea"/>
                          <a:cs typeface="+mn-cs"/>
                        </a:rPr>
                        <a:t>ToT</a:t>
                      </a:r>
                      <a:r>
                        <a:rPr lang="de-DE" sz="700" b="0" i="0" u="none" strike="noStrike" kern="1200" dirty="0">
                          <a:solidFill>
                            <a:schemeClr val="dk1"/>
                          </a:solidFill>
                          <a:effectLst/>
                          <a:latin typeface="+mn-lt"/>
                          <a:ea typeface="+mn-ea"/>
                          <a:cs typeface="+mn-cs"/>
                        </a:rPr>
                        <a:t>) Ansatz strukturiert den Denkprozess eines Sprachmodells als Baum, in dem jeder Zweig einen möglichen Lösungsweg (Gedanken) darstellt. Das Modell generiert und bewertet systematisch verschiedene Teilschritte, um komplexe Aufgaben zu lösen. Dabei werden Suchverfahren wie Breitensuche (BFS), Tiefensuche (DFS) oder speziell trainierte Controller (durch Verstärkungslernen) eingesetzt.</a:t>
                      </a:r>
                      <a:endParaRPr lang="de-DE" sz="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700" b="0" i="0" u="none" strike="noStrike" kern="1200" dirty="0" err="1">
                          <a:solidFill>
                            <a:schemeClr val="dk1"/>
                          </a:solidFill>
                          <a:effectLst/>
                          <a:latin typeface="+mn-lt"/>
                          <a:ea typeface="+mn-ea"/>
                          <a:cs typeface="+mn-cs"/>
                        </a:rPr>
                        <a:t>ToT</a:t>
                      </a:r>
                      <a:r>
                        <a:rPr lang="de-DE" sz="700" b="0" i="0" u="none" strike="noStrike" kern="1200" dirty="0">
                          <a:solidFill>
                            <a:schemeClr val="dk1"/>
                          </a:solidFill>
                          <a:effectLst/>
                          <a:latin typeface="+mn-lt"/>
                          <a:ea typeface="+mn-ea"/>
                          <a:cs typeface="+mn-cs"/>
                        </a:rPr>
                        <a:t> zielt darauf ab, die Problemlösungskompetenz von LLMs zu stärken, indem Zwischenschritte generiert, bewertet und bei Bedarf verworfen werden. So kann das Modell strategische „Vorausschau“ betreiben, falsche Lösungswege früh erkennen und komplexe Aufgaben (z. B. arithmetische Spiele wie „Game </a:t>
                      </a:r>
                      <a:r>
                        <a:rPr lang="de-DE" sz="700" b="0" i="0" u="none" strike="noStrike" kern="1200" dirty="0" err="1">
                          <a:solidFill>
                            <a:schemeClr val="dk1"/>
                          </a:solidFill>
                          <a:effectLst/>
                          <a:latin typeface="+mn-lt"/>
                          <a:ea typeface="+mn-ea"/>
                          <a:cs typeface="+mn-cs"/>
                        </a:rPr>
                        <a:t>of</a:t>
                      </a:r>
                      <a:r>
                        <a:rPr lang="de-DE" sz="700" b="0" i="0" u="none" strike="noStrike" kern="1200" dirty="0">
                          <a:solidFill>
                            <a:schemeClr val="dk1"/>
                          </a:solidFill>
                          <a:effectLst/>
                          <a:latin typeface="+mn-lt"/>
                          <a:ea typeface="+mn-ea"/>
                          <a:cs typeface="+mn-cs"/>
                        </a:rPr>
                        <a:t> 24“) systematisch meistern.</a:t>
                      </a:r>
                    </a:p>
                    <a:p>
                      <a:endParaRPr lang="de-DE" sz="700" dirty="0"/>
                    </a:p>
                  </a:txBody>
                  <a:tcPr/>
                </a:tc>
                <a:tc>
                  <a:txBody>
                    <a:bodyPr/>
                    <a:lstStyle/>
                    <a:p>
                      <a:pPr marL="171450" indent="-171450">
                        <a:buFont typeface="Arial" panose="020B0604020202020204" pitchFamily="34" charset="0"/>
                        <a:buChar char="•"/>
                      </a:pPr>
                      <a:r>
                        <a:rPr lang="de-DE" sz="700" b="1" dirty="0"/>
                        <a:t>Systematische Erkundung</a:t>
                      </a:r>
                      <a:r>
                        <a:rPr lang="de-DE" sz="700" dirty="0"/>
                        <a:t>: Verschiedene Lösungswege lassen sich parallel evaluieren (BFS, DFS, Beam Search etc.).</a:t>
                      </a:r>
                    </a:p>
                    <a:p>
                      <a:pPr marL="171450" indent="-171450">
                        <a:buFont typeface="Arial" panose="020B0604020202020204" pitchFamily="34" charset="0"/>
                        <a:buChar char="•"/>
                      </a:pPr>
                      <a:r>
                        <a:rPr lang="de-DE" sz="700" b="1" dirty="0"/>
                        <a:t>Höhere Erfolgsquote</a:t>
                      </a:r>
                      <a:r>
                        <a:rPr lang="de-DE" sz="700" dirty="0"/>
                        <a:t>: Unpassende oder „unmögliche“ Schritte werden früh aussortiert.</a:t>
                      </a:r>
                    </a:p>
                    <a:p>
                      <a:pPr marL="171450" indent="-171450">
                        <a:buFont typeface="Arial" panose="020B0604020202020204" pitchFamily="34" charset="0"/>
                        <a:buChar char="•"/>
                      </a:pPr>
                      <a:r>
                        <a:rPr lang="de-DE" sz="700" b="1" dirty="0"/>
                        <a:t>Flexibilität</a:t>
                      </a:r>
                      <a:r>
                        <a:rPr lang="de-DE" sz="700" dirty="0"/>
                        <a:t>: Unterschiedliche Suchstrategien (klassische Algorithmen oder durch RL trainierte Controller) sind einsetzbar.</a:t>
                      </a:r>
                    </a:p>
                    <a:p>
                      <a:pPr marL="171450" indent="-171450">
                        <a:buFont typeface="Arial" panose="020B0604020202020204" pitchFamily="34" charset="0"/>
                        <a:buChar char="•"/>
                      </a:pPr>
                      <a:r>
                        <a:rPr lang="de-DE" sz="700" b="1" dirty="0"/>
                        <a:t>Weiterentwicklung</a:t>
                      </a:r>
                      <a:r>
                        <a:rPr lang="de-DE" sz="700" dirty="0"/>
                        <a:t>: Mit RL-basierten Controllern kann das System aus neuen Daten lernen, auch wenn das LLM selbst unverändert bleibt.</a:t>
                      </a:r>
                    </a:p>
                  </a:txBody>
                  <a:tcPr/>
                </a:tc>
                <a:tc>
                  <a:txBody>
                    <a:bodyPr/>
                    <a:lstStyle/>
                    <a:p>
                      <a:pPr marL="171450" indent="-171450">
                        <a:buFont typeface="Arial" panose="020B0604020202020204" pitchFamily="34" charset="0"/>
                        <a:buChar char="•"/>
                      </a:pPr>
                      <a:r>
                        <a:rPr lang="de-DE" sz="700" b="1" dirty="0"/>
                        <a:t>Komplexität</a:t>
                      </a:r>
                      <a:r>
                        <a:rPr lang="de-DE" sz="700" dirty="0"/>
                        <a:t>: Die Implementierung und das Tuning der Suchstrategien (z. B. wie viele Kandidaten pro Schritt, wann Abbruch etc.) sind aufwändiger als einfaches </a:t>
                      </a:r>
                      <a:r>
                        <a:rPr lang="de-DE" sz="700" dirty="0" err="1"/>
                        <a:t>Prompting</a:t>
                      </a:r>
                      <a:r>
                        <a:rPr lang="de-DE" sz="700" dirty="0"/>
                        <a:t>.</a:t>
                      </a:r>
                    </a:p>
                    <a:p>
                      <a:pPr marL="171450" indent="-171450">
                        <a:buFont typeface="Arial" panose="020B0604020202020204" pitchFamily="34" charset="0"/>
                        <a:buChar char="•"/>
                      </a:pPr>
                      <a:r>
                        <a:rPr lang="de-DE" sz="700" b="1" dirty="0"/>
                        <a:t>Rechenintensiv</a:t>
                      </a:r>
                      <a:r>
                        <a:rPr lang="de-DE" sz="700" dirty="0"/>
                        <a:t>: Mehrere parallele Lösungszweige oder -pfade erfordern höhere Rechenressourcen.</a:t>
                      </a:r>
                    </a:p>
                    <a:p>
                      <a:pPr marL="171450" indent="-171450">
                        <a:buFont typeface="Arial" panose="020B0604020202020204" pitchFamily="34" charset="0"/>
                        <a:buChar char="•"/>
                      </a:pPr>
                      <a:r>
                        <a:rPr lang="de-DE" sz="700" b="1" dirty="0"/>
                        <a:t>Prompt-Länge</a:t>
                      </a:r>
                      <a:r>
                        <a:rPr lang="de-DE" sz="700" dirty="0"/>
                        <a:t>: Durch das Einbinden vieler Zwischenschritte kann die Eingabe rasch wachsen.</a:t>
                      </a:r>
                    </a:p>
                    <a:p>
                      <a:pPr marL="171450" indent="-171450">
                        <a:buFont typeface="Arial" panose="020B0604020202020204" pitchFamily="34" charset="0"/>
                        <a:buChar char="•"/>
                      </a:pPr>
                      <a:r>
                        <a:rPr lang="de-DE" sz="700" b="1" dirty="0"/>
                        <a:t>Noch in Entwicklung</a:t>
                      </a:r>
                      <a:r>
                        <a:rPr lang="de-DE" sz="700" dirty="0"/>
                        <a:t>: Die Forschung ist jung, und es gibt keine „universell beste“ Vorgehensweise für alle Anwendungsfälle.</a:t>
                      </a:r>
                    </a:p>
                  </a:txBody>
                  <a:tcPr/>
                </a:tc>
                <a:extLst>
                  <a:ext uri="{0D108BD9-81ED-4DB2-BD59-A6C34878D82A}">
                    <a16:rowId xmlns:a16="http://schemas.microsoft.com/office/drawing/2014/main" val="3636827804"/>
                  </a:ext>
                </a:extLst>
              </a:tr>
              <a:tr h="1051391">
                <a:tc>
                  <a:txBody>
                    <a:bodyPr/>
                    <a:lstStyle/>
                    <a:p>
                      <a:r>
                        <a:rPr lang="de-DE" sz="1200" dirty="0" err="1"/>
                        <a:t>Retrievel</a:t>
                      </a:r>
                      <a:r>
                        <a:rPr lang="de-DE" sz="1200" dirty="0"/>
                        <a:t> </a:t>
                      </a:r>
                      <a:r>
                        <a:rPr lang="de-DE" sz="1200" dirty="0" err="1"/>
                        <a:t>Augmented</a:t>
                      </a:r>
                      <a:r>
                        <a:rPr lang="de-DE" sz="1200" dirty="0"/>
                        <a:t> Generation</a:t>
                      </a:r>
                    </a:p>
                  </a:txBody>
                  <a:tcPr anchor="ctr"/>
                </a:tc>
                <a:tc>
                  <a:txBody>
                    <a:bodyPr/>
                    <a:lstStyle/>
                    <a:p>
                      <a:r>
                        <a:rPr lang="de-DE" sz="700" b="0" i="0" u="none" strike="noStrike" kern="1200" dirty="0">
                          <a:solidFill>
                            <a:schemeClr val="dk1"/>
                          </a:solidFill>
                          <a:effectLst/>
                          <a:latin typeface="+mn-lt"/>
                          <a:ea typeface="+mn-ea"/>
                          <a:cs typeface="+mn-cs"/>
                        </a:rPr>
                        <a:t>Bei Retrieval </a:t>
                      </a:r>
                      <a:r>
                        <a:rPr lang="de-DE" sz="700" b="0" i="0" u="none" strike="noStrike" kern="1200" dirty="0" err="1">
                          <a:solidFill>
                            <a:schemeClr val="dk1"/>
                          </a:solidFill>
                          <a:effectLst/>
                          <a:latin typeface="+mn-lt"/>
                          <a:ea typeface="+mn-ea"/>
                          <a:cs typeface="+mn-cs"/>
                        </a:rPr>
                        <a:t>Augmented</a:t>
                      </a:r>
                      <a:r>
                        <a:rPr lang="de-DE" sz="700" b="0" i="0" u="none" strike="noStrike" kern="1200" dirty="0">
                          <a:solidFill>
                            <a:schemeClr val="dk1"/>
                          </a:solidFill>
                          <a:effectLst/>
                          <a:latin typeface="+mn-lt"/>
                          <a:ea typeface="+mn-ea"/>
                          <a:cs typeface="+mn-cs"/>
                        </a:rPr>
                        <a:t> Generation (RAG) wird ein Sprachmodell um eine Abrufkomponente erweitert. Diese Komponente beschafft relevante Informationen (z. B. aus Wikipedia), die anschließend mit dem ursprünglichen Prompt kombiniert werden. So entsteht ein wissensintensiver Kontext, den das Sprachmodell für die Ausgabe heranziehen kann.</a:t>
                      </a:r>
                      <a:endParaRPr lang="de-DE" sz="700" dirty="0"/>
                    </a:p>
                  </a:txBody>
                  <a:tcPr/>
                </a:tc>
                <a:tc>
                  <a:txBody>
                    <a:bodyPr/>
                    <a:lstStyle/>
                    <a:p>
                      <a:r>
                        <a:rPr lang="de-DE" sz="700" b="0" i="0" u="none" strike="noStrike" kern="1200" dirty="0">
                          <a:solidFill>
                            <a:schemeClr val="dk1"/>
                          </a:solidFill>
                          <a:effectLst/>
                          <a:latin typeface="+mn-lt"/>
                          <a:ea typeface="+mn-ea"/>
                          <a:cs typeface="+mn-cs"/>
                        </a:rPr>
                        <a:t>Ziel ist es, zuverlässigere und faktisch korrekte Antworten zu generieren, ohne das gesamte Modell neu zu trainieren. Durch den Einsatz einer externen Wissensdatenbank können sich LLMs dynamisch auf veränderte Faktenlagen einstellen.</a:t>
                      </a:r>
                      <a:endParaRPr lang="de-DE" sz="700" dirty="0"/>
                    </a:p>
                  </a:txBody>
                  <a:tcPr/>
                </a:tc>
                <a:tc>
                  <a:txBody>
                    <a:bodyPr/>
                    <a:lstStyle/>
                    <a:p>
                      <a:pPr marL="171450" indent="-171450">
                        <a:buFont typeface="Arial" panose="020B0604020202020204" pitchFamily="34" charset="0"/>
                        <a:buChar char="•"/>
                      </a:pPr>
                      <a:r>
                        <a:rPr lang="de-DE" sz="700" b="1" dirty="0"/>
                        <a:t>Faktische Konsistenz</a:t>
                      </a:r>
                      <a:r>
                        <a:rPr lang="de-DE" sz="700" dirty="0"/>
                        <a:t>: Aktuelle Informationen können direkt abgerufen werden, wodurch „Halluzinationen“ reduziert werden.</a:t>
                      </a:r>
                    </a:p>
                    <a:p>
                      <a:pPr marL="171450" indent="-171450">
                        <a:buFont typeface="Arial" panose="020B0604020202020204" pitchFamily="34" charset="0"/>
                        <a:buChar char="•"/>
                      </a:pPr>
                      <a:r>
                        <a:rPr lang="de-DE" sz="700" b="1" dirty="0"/>
                        <a:t>Keine aufwendige Neutrainings</a:t>
                      </a:r>
                      <a:r>
                        <a:rPr lang="de-DE" sz="700" dirty="0"/>
                        <a:t>: Neue oder geänderte Inhalte sind durch die Abrufkomponente jederzeit verfügbar.</a:t>
                      </a:r>
                    </a:p>
                    <a:p>
                      <a:pPr marL="171450" indent="-171450">
                        <a:buFont typeface="Arial" panose="020B0604020202020204" pitchFamily="34" charset="0"/>
                        <a:buChar char="•"/>
                      </a:pPr>
                      <a:r>
                        <a:rPr lang="de-DE" sz="700" b="1" dirty="0"/>
                        <a:t>Skalierbarkeit</a:t>
                      </a:r>
                      <a:r>
                        <a:rPr lang="de-DE" sz="700" dirty="0"/>
                        <a:t>: Vorgehensweise lässt sich auch mit größeren LLMs (z. B. </a:t>
                      </a:r>
                      <a:r>
                        <a:rPr lang="de-DE" sz="700" dirty="0" err="1"/>
                        <a:t>ChatGPT</a:t>
                      </a:r>
                      <a:r>
                        <a:rPr lang="de-DE" sz="700" dirty="0"/>
                        <a:t>) kombinieren.</a:t>
                      </a:r>
                    </a:p>
                  </a:txBody>
                  <a:tcPr/>
                </a:tc>
                <a:tc>
                  <a:txBody>
                    <a:bodyPr/>
                    <a:lstStyle/>
                    <a:p>
                      <a:pPr marL="171450" indent="-171450">
                        <a:buFont typeface="Arial" panose="020B0604020202020204" pitchFamily="34" charset="0"/>
                        <a:buChar char="•"/>
                      </a:pPr>
                      <a:r>
                        <a:rPr lang="de-DE" sz="700" b="1" dirty="0"/>
                        <a:t>Abhängigkeit von der Datenquelle</a:t>
                      </a:r>
                      <a:r>
                        <a:rPr lang="de-DE" sz="700" dirty="0"/>
                        <a:t>: Die Qualität und Aktualität der Ergebnisse hängt stark vom verwendeten Dokumentenindex ab.</a:t>
                      </a:r>
                    </a:p>
                    <a:p>
                      <a:pPr marL="171450" indent="-171450">
                        <a:buFont typeface="Arial" panose="020B0604020202020204" pitchFamily="34" charset="0"/>
                        <a:buChar char="•"/>
                      </a:pPr>
                      <a:r>
                        <a:rPr lang="de-DE" sz="700" b="1" dirty="0"/>
                        <a:t>Komplexere Architektur</a:t>
                      </a:r>
                      <a:r>
                        <a:rPr lang="de-DE" sz="700" dirty="0"/>
                        <a:t>: Erfordert das Zusammenspiel von Retrieval-System und Generationsmodell.</a:t>
                      </a:r>
                    </a:p>
                    <a:p>
                      <a:pPr marL="171450" indent="-171450">
                        <a:buFont typeface="Arial" panose="020B0604020202020204" pitchFamily="34" charset="0"/>
                        <a:buChar char="•"/>
                      </a:pPr>
                      <a:r>
                        <a:rPr lang="de-DE" sz="700" b="1" dirty="0"/>
                        <a:t>Mögliche Fehlabrufe</a:t>
                      </a:r>
                      <a:r>
                        <a:rPr lang="de-DE" sz="700" dirty="0"/>
                        <a:t>: Unpassende oder irrelevante Dokumente können die Modellantwort beeinträchtigen.</a:t>
                      </a:r>
                    </a:p>
                  </a:txBody>
                  <a:tcPr/>
                </a:tc>
                <a:extLst>
                  <a:ext uri="{0D108BD9-81ED-4DB2-BD59-A6C34878D82A}">
                    <a16:rowId xmlns:a16="http://schemas.microsoft.com/office/drawing/2014/main" val="2244063741"/>
                  </a:ext>
                </a:extLst>
              </a:tr>
              <a:tr h="1051391">
                <a:tc>
                  <a:txBody>
                    <a:bodyPr/>
                    <a:lstStyle/>
                    <a:p>
                      <a:r>
                        <a:rPr lang="de-DE" sz="1200" dirty="0" err="1"/>
                        <a:t>Automatic</a:t>
                      </a:r>
                      <a:r>
                        <a:rPr lang="de-DE" sz="1200" dirty="0"/>
                        <a:t> Prompt Engineer</a:t>
                      </a:r>
                    </a:p>
                  </a:txBody>
                  <a:tcPr anchor="ctr"/>
                </a:tc>
                <a:tc>
                  <a:txBody>
                    <a:bodyPr/>
                    <a:lstStyle/>
                    <a:p>
                      <a:r>
                        <a:rPr lang="de-DE" sz="700" b="0" i="0" u="none" strike="noStrike" kern="1200" dirty="0" err="1">
                          <a:solidFill>
                            <a:schemeClr val="dk1"/>
                          </a:solidFill>
                          <a:effectLst/>
                          <a:latin typeface="+mn-lt"/>
                          <a:ea typeface="+mn-ea"/>
                          <a:cs typeface="+mn-cs"/>
                        </a:rPr>
                        <a:t>Automatic</a:t>
                      </a:r>
                      <a:r>
                        <a:rPr lang="de-DE" sz="700" b="0" i="0" u="none" strike="noStrike" kern="1200" dirty="0">
                          <a:solidFill>
                            <a:schemeClr val="dk1"/>
                          </a:solidFill>
                          <a:effectLst/>
                          <a:latin typeface="+mn-lt"/>
                          <a:ea typeface="+mn-ea"/>
                          <a:cs typeface="+mn-cs"/>
                        </a:rPr>
                        <a:t> </a:t>
                      </a:r>
                      <a:r>
                        <a:rPr lang="de-DE" sz="700" b="0" i="0" u="none" strike="noStrike" kern="1200" dirty="0" err="1">
                          <a:solidFill>
                            <a:schemeClr val="dk1"/>
                          </a:solidFill>
                          <a:effectLst/>
                          <a:latin typeface="+mn-lt"/>
                          <a:ea typeface="+mn-ea"/>
                          <a:cs typeface="+mn-cs"/>
                        </a:rPr>
                        <a:t>Reasoning</a:t>
                      </a:r>
                      <a:r>
                        <a:rPr lang="de-DE" sz="700" b="0" i="0" u="none" strike="noStrike" kern="1200" dirty="0">
                          <a:solidFill>
                            <a:schemeClr val="dk1"/>
                          </a:solidFill>
                          <a:effectLst/>
                          <a:latin typeface="+mn-lt"/>
                          <a:ea typeface="+mn-ea"/>
                          <a:cs typeface="+mn-cs"/>
                        </a:rPr>
                        <a:t> and Tool-</a:t>
                      </a:r>
                      <a:r>
                        <a:rPr lang="de-DE" sz="700" b="0" i="0" u="none" strike="noStrike" kern="1200" dirty="0" err="1">
                          <a:solidFill>
                            <a:schemeClr val="dk1"/>
                          </a:solidFill>
                          <a:effectLst/>
                          <a:latin typeface="+mn-lt"/>
                          <a:ea typeface="+mn-ea"/>
                          <a:cs typeface="+mn-cs"/>
                        </a:rPr>
                        <a:t>use</a:t>
                      </a:r>
                      <a:r>
                        <a:rPr lang="de-DE" sz="700" b="0" i="0" u="none" strike="noStrike" kern="1200" dirty="0">
                          <a:solidFill>
                            <a:schemeClr val="dk1"/>
                          </a:solidFill>
                          <a:effectLst/>
                          <a:latin typeface="+mn-lt"/>
                          <a:ea typeface="+mn-ea"/>
                          <a:cs typeface="+mn-cs"/>
                        </a:rPr>
                        <a:t> (ART) verbindet </a:t>
                      </a:r>
                      <a:r>
                        <a:rPr lang="de-DE" sz="700" b="0" i="0" u="none" strike="noStrike" kern="1200" dirty="0" err="1">
                          <a:solidFill>
                            <a:schemeClr val="dk1"/>
                          </a:solidFill>
                          <a:effectLst/>
                          <a:latin typeface="+mn-lt"/>
                          <a:ea typeface="+mn-ea"/>
                          <a:cs typeface="+mn-cs"/>
                        </a:rPr>
                        <a:t>CoT-Prompting</a:t>
                      </a:r>
                      <a:r>
                        <a:rPr lang="de-DE" sz="700" b="0" i="0" u="none" strike="noStrike" kern="1200" dirty="0">
                          <a:solidFill>
                            <a:schemeClr val="dk1"/>
                          </a:solidFill>
                          <a:effectLst/>
                          <a:latin typeface="+mn-lt"/>
                          <a:ea typeface="+mn-ea"/>
                          <a:cs typeface="+mn-cs"/>
                        </a:rPr>
                        <a:t> (mehrschrittiges Schlussfolgern) mit gezielter Werkzeugnutzung. Dabei erstellt ein eingefrorenes LLM automatisch Zwischenschritte („Programme“) und integriert an passender Stelle externe Werkzeuge oder korrigierendes menschliches Feedback.</a:t>
                      </a:r>
                      <a:endParaRPr lang="de-DE" sz="700" dirty="0"/>
                    </a:p>
                  </a:txBody>
                  <a:tcPr/>
                </a:tc>
                <a:tc>
                  <a:txBody>
                    <a:bodyPr/>
                    <a:lstStyle/>
                    <a:p>
                      <a:r>
                        <a:rPr lang="de-DE" sz="700" b="0" i="0" u="none" strike="noStrike" kern="1200" dirty="0">
                          <a:solidFill>
                            <a:schemeClr val="dk1"/>
                          </a:solidFill>
                          <a:effectLst/>
                          <a:latin typeface="+mn-lt"/>
                          <a:ea typeface="+mn-ea"/>
                          <a:cs typeface="+mn-cs"/>
                        </a:rPr>
                        <a:t>Ziel ist es, das Modell auch bei unbekannten Aufgaben sicherer zu machen, indem es Aufgaben selbstständig in Teilschritte zerlegt, Werkzeuge nutzt und sich an Demonstrationen orientiert, ohne jedes Mal manuell angepasste </a:t>
                      </a:r>
                      <a:r>
                        <a:rPr lang="de-DE" sz="700" b="0" i="0" u="none" strike="noStrike" kern="1200" dirty="0" err="1">
                          <a:solidFill>
                            <a:schemeClr val="dk1"/>
                          </a:solidFill>
                          <a:effectLst/>
                          <a:latin typeface="+mn-lt"/>
                          <a:ea typeface="+mn-ea"/>
                          <a:cs typeface="+mn-cs"/>
                        </a:rPr>
                        <a:t>CoT</a:t>
                      </a:r>
                      <a:r>
                        <a:rPr lang="de-DE" sz="700" b="0" i="0" u="none" strike="noStrike" kern="1200" dirty="0">
                          <a:solidFill>
                            <a:schemeClr val="dk1"/>
                          </a:solidFill>
                          <a:effectLst/>
                          <a:latin typeface="+mn-lt"/>
                          <a:ea typeface="+mn-ea"/>
                          <a:cs typeface="+mn-cs"/>
                        </a:rPr>
                        <a:t>-Prompts zu brauchen.</a:t>
                      </a:r>
                      <a:endParaRPr lang="de-DE" sz="700" dirty="0"/>
                    </a:p>
                  </a:txBody>
                  <a:tcPr/>
                </a:tc>
                <a:tc>
                  <a:txBody>
                    <a:bodyPr/>
                    <a:lstStyle/>
                    <a:p>
                      <a:pPr marL="171450" indent="-171450">
                        <a:buFont typeface="Arial" panose="020B0604020202020204" pitchFamily="34" charset="0"/>
                        <a:buChar char="•"/>
                      </a:pPr>
                      <a:r>
                        <a:rPr lang="de-DE" sz="700" b="1" dirty="0"/>
                        <a:t>Robuste Leistung</a:t>
                      </a:r>
                      <a:r>
                        <a:rPr lang="de-DE" sz="700" dirty="0"/>
                        <a:t>: Deutlich bessere Ergebnisse auf Benchmarks (</a:t>
                      </a:r>
                      <a:r>
                        <a:rPr lang="de-DE" sz="700" dirty="0" err="1"/>
                        <a:t>BigBench</a:t>
                      </a:r>
                      <a:r>
                        <a:rPr lang="de-DE" sz="700" dirty="0"/>
                        <a:t>, MMLU) als herkömmliches </a:t>
                      </a:r>
                      <a:r>
                        <a:rPr lang="de-DE" sz="700" dirty="0" err="1"/>
                        <a:t>Few</a:t>
                      </a:r>
                      <a:r>
                        <a:rPr lang="de-DE" sz="700" dirty="0"/>
                        <a:t>-Shot-</a:t>
                      </a:r>
                      <a:r>
                        <a:rPr lang="de-DE" sz="700" dirty="0" err="1"/>
                        <a:t>Prompting</a:t>
                      </a:r>
                      <a:r>
                        <a:rPr lang="de-DE" sz="700" dirty="0"/>
                        <a:t>.</a:t>
                      </a:r>
                    </a:p>
                    <a:p>
                      <a:pPr marL="171450" indent="-171450">
                        <a:buFont typeface="Arial" panose="020B0604020202020204" pitchFamily="34" charset="0"/>
                        <a:buChar char="•"/>
                      </a:pPr>
                      <a:r>
                        <a:rPr lang="de-DE" sz="700" b="1" dirty="0"/>
                        <a:t>Flexibilität</a:t>
                      </a:r>
                      <a:r>
                        <a:rPr lang="de-DE" sz="700" dirty="0"/>
                        <a:t>: Menschen können Fehler korrigieren oder neue Tools ergänzen, indem die Aufgaben- und Werkzeug-Bibliothek angepasst wird.</a:t>
                      </a:r>
                    </a:p>
                    <a:p>
                      <a:pPr marL="171450" indent="-171450">
                        <a:buFont typeface="Arial" panose="020B0604020202020204" pitchFamily="34" charset="0"/>
                        <a:buChar char="•"/>
                      </a:pPr>
                      <a:r>
                        <a:rPr lang="de-DE" sz="700" b="1" dirty="0"/>
                        <a:t>Minimale Neuanpassung</a:t>
                      </a:r>
                      <a:r>
                        <a:rPr lang="de-DE" sz="700" dirty="0"/>
                        <a:t>: Das Basismodell bleibt eingefroren; Anpassungen erfolgen über Bibliotheken und Demonstrationen.</a:t>
                      </a:r>
                    </a:p>
                  </a:txBody>
                  <a:tcPr/>
                </a:tc>
                <a:tc>
                  <a:txBody>
                    <a:bodyPr/>
                    <a:lstStyle/>
                    <a:p>
                      <a:pPr marL="171450" indent="-171450">
                        <a:buFont typeface="Arial" panose="020B0604020202020204" pitchFamily="34" charset="0"/>
                        <a:buChar char="•"/>
                      </a:pPr>
                      <a:r>
                        <a:rPr lang="de-DE" sz="700" b="1" dirty="0"/>
                        <a:t>Komplexe Einrichtung</a:t>
                      </a:r>
                      <a:r>
                        <a:rPr lang="de-DE" sz="700" dirty="0"/>
                        <a:t>: Erfordert gut organisierte Demonstrationen und eine Aufgaben- sowie Werkzeug-Bibliothek.</a:t>
                      </a:r>
                    </a:p>
                    <a:p>
                      <a:pPr marL="171450" indent="-171450">
                        <a:buFont typeface="Arial" panose="020B0604020202020204" pitchFamily="34" charset="0"/>
                        <a:buChar char="•"/>
                      </a:pPr>
                      <a:r>
                        <a:rPr lang="de-DE" sz="700" b="1" dirty="0"/>
                        <a:t>Werkzeugabhängigkeit</a:t>
                      </a:r>
                      <a:r>
                        <a:rPr lang="de-DE" sz="700" dirty="0"/>
                        <a:t>: Qualität und Aktualität der Werkzeuge beeinflussen die Resultate.</a:t>
                      </a:r>
                    </a:p>
                    <a:p>
                      <a:pPr marL="171450" indent="-171450">
                        <a:buFont typeface="Arial" panose="020B0604020202020204" pitchFamily="34" charset="0"/>
                        <a:buChar char="•"/>
                      </a:pPr>
                      <a:r>
                        <a:rPr lang="de-DE" sz="700" b="1" dirty="0"/>
                        <a:t>Mehr Systemaufwand</a:t>
                      </a:r>
                      <a:r>
                        <a:rPr lang="de-DE" sz="700" dirty="0"/>
                        <a:t>: Verzahnung von Modellgenerierung und Tools erfordert koordinierte Architektur und Steuerung.</a:t>
                      </a:r>
                    </a:p>
                  </a:txBody>
                  <a:tcPr/>
                </a:tc>
                <a:extLst>
                  <a:ext uri="{0D108BD9-81ED-4DB2-BD59-A6C34878D82A}">
                    <a16:rowId xmlns:a16="http://schemas.microsoft.com/office/drawing/2014/main" val="252588986"/>
                  </a:ext>
                </a:extLst>
              </a:tr>
            </a:tbl>
          </a:graphicData>
        </a:graphic>
      </p:graphicFrame>
      <p:sp>
        <p:nvSpPr>
          <p:cNvPr id="5" name="Textfeld 4">
            <a:extLst>
              <a:ext uri="{FF2B5EF4-FFF2-40B4-BE49-F238E27FC236}">
                <a16:creationId xmlns:a16="http://schemas.microsoft.com/office/drawing/2014/main" id="{98DE35D4-9821-C417-1261-3E61DAD65318}"/>
              </a:ext>
            </a:extLst>
          </p:cNvPr>
          <p:cNvSpPr txBox="1"/>
          <p:nvPr/>
        </p:nvSpPr>
        <p:spPr>
          <a:xfrm>
            <a:off x="9556596" y="852525"/>
            <a:ext cx="2273064" cy="200055"/>
          </a:xfrm>
          <a:prstGeom prst="rect">
            <a:avLst/>
          </a:prstGeom>
          <a:noFill/>
        </p:spPr>
        <p:txBody>
          <a:bodyPr wrap="square" rtlCol="0">
            <a:spAutoFit/>
          </a:bodyPr>
          <a:lstStyle/>
          <a:p>
            <a:pPr algn="r"/>
            <a:r>
              <a:rPr lang="de-DE" sz="700" dirty="0">
                <a:solidFill>
                  <a:srgbClr val="7B7A7A"/>
                </a:solidFill>
              </a:rPr>
              <a:t>https://</a:t>
            </a:r>
            <a:r>
              <a:rPr lang="de-DE" sz="700" dirty="0" err="1">
                <a:solidFill>
                  <a:srgbClr val="7B7A7A"/>
                </a:solidFill>
              </a:rPr>
              <a:t>www.promptingguide.ai</a:t>
            </a:r>
            <a:r>
              <a:rPr lang="de-DE" sz="700" dirty="0">
                <a:solidFill>
                  <a:srgbClr val="7B7A7A"/>
                </a:solidFill>
              </a:rPr>
              <a:t>/de/</a:t>
            </a:r>
            <a:r>
              <a:rPr lang="de-DE" sz="700" dirty="0" err="1">
                <a:solidFill>
                  <a:srgbClr val="7B7A7A"/>
                </a:solidFill>
              </a:rPr>
              <a:t>techniques</a:t>
            </a:r>
            <a:endParaRPr lang="de-DE" sz="700" dirty="0">
              <a:solidFill>
                <a:srgbClr val="7B7A7A"/>
              </a:solidFill>
            </a:endParaRPr>
          </a:p>
        </p:txBody>
      </p:sp>
    </p:spTree>
    <p:extLst>
      <p:ext uri="{BB962C8B-B14F-4D97-AF65-F5344CB8AC3E}">
        <p14:creationId xmlns:p14="http://schemas.microsoft.com/office/powerpoint/2010/main" val="1893770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0312B2-7924-A12B-96C8-8B86ADDDDB8E}"/>
              </a:ext>
            </a:extLst>
          </p:cNvPr>
          <p:cNvSpPr>
            <a:spLocks noGrp="1"/>
          </p:cNvSpPr>
          <p:nvPr>
            <p:ph type="title"/>
          </p:nvPr>
        </p:nvSpPr>
        <p:spPr/>
        <p:txBody>
          <a:bodyPr>
            <a:normAutofit/>
          </a:bodyPr>
          <a:lstStyle/>
          <a:p>
            <a:r>
              <a:rPr lang="de-DE" dirty="0" err="1"/>
              <a:t>Prompting</a:t>
            </a:r>
            <a:r>
              <a:rPr lang="de-DE" dirty="0"/>
              <a:t> Techniken - Übersicht</a:t>
            </a:r>
          </a:p>
        </p:txBody>
      </p:sp>
      <p:sp>
        <p:nvSpPr>
          <p:cNvPr id="3" name="Fußzeilenplatzhalter 2">
            <a:extLst>
              <a:ext uri="{FF2B5EF4-FFF2-40B4-BE49-F238E27FC236}">
                <a16:creationId xmlns:a16="http://schemas.microsoft.com/office/drawing/2014/main" id="{F64B19ED-191C-A086-A839-F4603DBC855E}"/>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180BF0F0-C086-0750-3525-EE0644ACA696}"/>
              </a:ext>
            </a:extLst>
          </p:cNvPr>
          <p:cNvSpPr>
            <a:spLocks noGrp="1"/>
          </p:cNvSpPr>
          <p:nvPr>
            <p:ph type="sldNum" sz="quarter" idx="12"/>
          </p:nvPr>
        </p:nvSpPr>
        <p:spPr/>
        <p:txBody>
          <a:bodyPr/>
          <a:lstStyle/>
          <a:p>
            <a:fld id="{ED832909-EC19-48EF-8290-21E6AAD8A5C6}" type="slidenum">
              <a:rPr lang="de-DE" smtClean="0"/>
              <a:t>6</a:t>
            </a:fld>
            <a:endParaRPr lang="de-DE"/>
          </a:p>
        </p:txBody>
      </p:sp>
      <p:graphicFrame>
        <p:nvGraphicFramePr>
          <p:cNvPr id="5" name="Tabelle 4">
            <a:extLst>
              <a:ext uri="{FF2B5EF4-FFF2-40B4-BE49-F238E27FC236}">
                <a16:creationId xmlns:a16="http://schemas.microsoft.com/office/drawing/2014/main" id="{38459BED-8C0E-67F7-7112-06CA55438F6D}"/>
              </a:ext>
            </a:extLst>
          </p:cNvPr>
          <p:cNvGraphicFramePr>
            <a:graphicFrameLocks noGrp="1"/>
          </p:cNvGraphicFramePr>
          <p:nvPr>
            <p:extLst>
              <p:ext uri="{D42A27DB-BD31-4B8C-83A1-F6EECF244321}">
                <p14:modId xmlns:p14="http://schemas.microsoft.com/office/powerpoint/2010/main" val="2403925317"/>
              </p:ext>
            </p:extLst>
          </p:nvPr>
        </p:nvGraphicFramePr>
        <p:xfrm>
          <a:off x="362340" y="1077422"/>
          <a:ext cx="11467320" cy="5206406"/>
        </p:xfrm>
        <a:graphic>
          <a:graphicData uri="http://schemas.openxmlformats.org/drawingml/2006/table">
            <a:tbl>
              <a:tblPr firstRow="1" bandRow="1">
                <a:tableStyleId>{5C22544A-7EE6-4342-B048-85BDC9FD1C3A}</a:tableStyleId>
              </a:tblPr>
              <a:tblGrid>
                <a:gridCol w="2293464">
                  <a:extLst>
                    <a:ext uri="{9D8B030D-6E8A-4147-A177-3AD203B41FA5}">
                      <a16:colId xmlns:a16="http://schemas.microsoft.com/office/drawing/2014/main" val="670892058"/>
                    </a:ext>
                  </a:extLst>
                </a:gridCol>
                <a:gridCol w="2293464">
                  <a:extLst>
                    <a:ext uri="{9D8B030D-6E8A-4147-A177-3AD203B41FA5}">
                      <a16:colId xmlns:a16="http://schemas.microsoft.com/office/drawing/2014/main" val="1785714015"/>
                    </a:ext>
                  </a:extLst>
                </a:gridCol>
                <a:gridCol w="2293464">
                  <a:extLst>
                    <a:ext uri="{9D8B030D-6E8A-4147-A177-3AD203B41FA5}">
                      <a16:colId xmlns:a16="http://schemas.microsoft.com/office/drawing/2014/main" val="2500471212"/>
                    </a:ext>
                  </a:extLst>
                </a:gridCol>
                <a:gridCol w="2293464">
                  <a:extLst>
                    <a:ext uri="{9D8B030D-6E8A-4147-A177-3AD203B41FA5}">
                      <a16:colId xmlns:a16="http://schemas.microsoft.com/office/drawing/2014/main" val="3282407366"/>
                    </a:ext>
                  </a:extLst>
                </a:gridCol>
                <a:gridCol w="2293464">
                  <a:extLst>
                    <a:ext uri="{9D8B030D-6E8A-4147-A177-3AD203B41FA5}">
                      <a16:colId xmlns:a16="http://schemas.microsoft.com/office/drawing/2014/main" val="1431474896"/>
                    </a:ext>
                  </a:extLst>
                </a:gridCol>
              </a:tblGrid>
              <a:tr h="510004">
                <a:tc>
                  <a:txBody>
                    <a:bodyPr/>
                    <a:lstStyle/>
                    <a:p>
                      <a:r>
                        <a:rPr lang="de-DE" sz="1200"/>
                        <a:t>Technik</a:t>
                      </a:r>
                    </a:p>
                  </a:txBody>
                  <a:tcPr anchor="ctr">
                    <a:solidFill>
                      <a:srgbClr val="FECC02"/>
                    </a:solidFill>
                  </a:tcPr>
                </a:tc>
                <a:tc>
                  <a:txBody>
                    <a:bodyPr/>
                    <a:lstStyle/>
                    <a:p>
                      <a:r>
                        <a:rPr lang="de-DE" sz="1200"/>
                        <a:t>Beschreibung</a:t>
                      </a:r>
                    </a:p>
                  </a:txBody>
                  <a:tcPr anchor="ctr">
                    <a:solidFill>
                      <a:srgbClr val="FECC02"/>
                    </a:solidFill>
                  </a:tcPr>
                </a:tc>
                <a:tc>
                  <a:txBody>
                    <a:bodyPr/>
                    <a:lstStyle/>
                    <a:p>
                      <a:r>
                        <a:rPr lang="de-DE" sz="1200"/>
                        <a:t>Ziel</a:t>
                      </a:r>
                    </a:p>
                  </a:txBody>
                  <a:tcPr anchor="ctr">
                    <a:solidFill>
                      <a:srgbClr val="FECC02"/>
                    </a:solidFill>
                  </a:tcPr>
                </a:tc>
                <a:tc>
                  <a:txBody>
                    <a:bodyPr/>
                    <a:lstStyle/>
                    <a:p>
                      <a:r>
                        <a:rPr lang="de-DE" sz="1200"/>
                        <a:t>Vorteile</a:t>
                      </a:r>
                    </a:p>
                  </a:txBody>
                  <a:tcPr anchor="ctr">
                    <a:solidFill>
                      <a:srgbClr val="FECC02"/>
                    </a:solidFill>
                  </a:tcPr>
                </a:tc>
                <a:tc>
                  <a:txBody>
                    <a:bodyPr/>
                    <a:lstStyle/>
                    <a:p>
                      <a:r>
                        <a:rPr lang="de-DE" sz="1200"/>
                        <a:t>Einschränkungen</a:t>
                      </a:r>
                    </a:p>
                  </a:txBody>
                  <a:tcPr anchor="ctr">
                    <a:solidFill>
                      <a:srgbClr val="FECC02"/>
                    </a:solidFill>
                  </a:tcPr>
                </a:tc>
                <a:extLst>
                  <a:ext uri="{0D108BD9-81ED-4DB2-BD59-A6C34878D82A}">
                    <a16:rowId xmlns:a16="http://schemas.microsoft.com/office/drawing/2014/main" val="1686751068"/>
                  </a:ext>
                </a:extLst>
              </a:tr>
              <a:tr h="1136621">
                <a:tc>
                  <a:txBody>
                    <a:bodyPr/>
                    <a:lstStyle/>
                    <a:p>
                      <a:r>
                        <a:rPr lang="de-DE" sz="1200" err="1"/>
                        <a:t>Automatic</a:t>
                      </a:r>
                      <a:r>
                        <a:rPr lang="de-DE" sz="1200"/>
                        <a:t> </a:t>
                      </a:r>
                      <a:r>
                        <a:rPr lang="de-DE" sz="1200" err="1"/>
                        <a:t>Reasoning</a:t>
                      </a:r>
                      <a:r>
                        <a:rPr lang="de-DE" sz="1200"/>
                        <a:t> and </a:t>
                      </a:r>
                    </a:p>
                    <a:p>
                      <a:r>
                        <a:rPr lang="de-DE" sz="1200"/>
                        <a:t>Tool-</a:t>
                      </a:r>
                      <a:r>
                        <a:rPr lang="de-DE" sz="1200" err="1"/>
                        <a:t>use</a:t>
                      </a:r>
                      <a:r>
                        <a:rPr lang="de-DE" sz="1200"/>
                        <a:t> (ART)</a:t>
                      </a:r>
                    </a:p>
                  </a:txBody>
                  <a:tcPr anchor="ctr"/>
                </a:tc>
                <a:tc>
                  <a:txBody>
                    <a:bodyPr/>
                    <a:lstStyle/>
                    <a:p>
                      <a:r>
                        <a:rPr lang="de-DE" sz="700"/>
                        <a:t>ART kombiniert CoT-Prompting mit Werkzeugeinsatz in einer verzahnten Weise. Ein eingefrorenes LLM generiert automatisch Zwischenschritte als Programme und integriert externe Werkzeuge zur Laufzeit.</a:t>
                      </a:r>
                    </a:p>
                  </a:txBody>
                  <a:tcPr/>
                </a:tc>
                <a:tc>
                  <a:txBody>
                    <a:bodyPr/>
                    <a:lstStyle/>
                    <a:p>
                      <a:r>
                        <a:rPr lang="de-DE" sz="700" b="0" i="0" u="none" strike="noStrike" kern="1200">
                          <a:solidFill>
                            <a:schemeClr val="dk1"/>
                          </a:solidFill>
                          <a:effectLst/>
                          <a:latin typeface="+mn-lt"/>
                          <a:ea typeface="+mn-ea"/>
                          <a:cs typeface="+mn-cs"/>
                        </a:rPr>
                        <a:t>Modelle sollen Zero-Shot lernen, komplexe Aufgaben zu zerlegen und Werkzeuge gezielt einzusetzen, indem sie von Demonstrationen generalisieren.</a:t>
                      </a:r>
                      <a:endParaRPr lang="de-DE" sz="700"/>
                    </a:p>
                  </a:txBody>
                  <a:tcPr/>
                </a:tc>
                <a:tc>
                  <a:txBody>
                    <a:bodyPr/>
                    <a:lstStyle/>
                    <a:p>
                      <a:pPr marL="171450" indent="-171450">
                        <a:buFont typeface="Arial" panose="020B0604020202020204" pitchFamily="34" charset="0"/>
                        <a:buChar char="•"/>
                      </a:pPr>
                      <a:r>
                        <a:rPr lang="de-DE" sz="700" b="1"/>
                        <a:t>Bessere Leistung</a:t>
                      </a:r>
                      <a:r>
                        <a:rPr lang="de-DE" sz="700"/>
                        <a:t>: ART übertrifft Few-Shot-Prompting und CoT bei unbekannten Aufgaben und verbessert sich mit Menschenrückmeldungen.</a:t>
                      </a:r>
                    </a:p>
                    <a:p>
                      <a:pPr marL="171450" indent="-171450">
                        <a:buFont typeface="Arial" panose="020B0604020202020204" pitchFamily="34" charset="0"/>
                        <a:buChar char="•"/>
                      </a:pPr>
                      <a:r>
                        <a:rPr lang="de-DE" sz="700" b="1"/>
                        <a:t>Erweiterbarkeit</a:t>
                      </a:r>
                      <a:r>
                        <a:rPr lang="de-DE" sz="700"/>
                        <a:t>: Neue Werkzeuge und korrigierte Schlussfolgerungen können einfach hinzugefügt werden, indem die Bibliotheken aktualisiert werden.</a:t>
                      </a:r>
                    </a:p>
                    <a:p>
                      <a:pPr marL="171450" indent="-171450">
                        <a:buFont typeface="Arial" panose="020B0604020202020204" pitchFamily="34" charset="0"/>
                        <a:buChar char="•"/>
                      </a:pPr>
                      <a:r>
                        <a:rPr lang="de-DE" sz="700" b="1"/>
                        <a:t>Robuste Problemlösung</a:t>
                      </a:r>
                      <a:r>
                        <a:rPr lang="de-DE" sz="700"/>
                        <a:t>: Kombination von reasoning und Tool-Use ermöglicht eine flexible, anpassungsfähige Vorgehensweise.</a:t>
                      </a:r>
                    </a:p>
                  </a:txBody>
                  <a:tcPr/>
                </a:tc>
                <a:tc>
                  <a:txBody>
                    <a:bodyPr/>
                    <a:lstStyle/>
                    <a:p>
                      <a:pPr marL="171450" indent="-171450">
                        <a:buFont typeface="Arial" panose="020B0604020202020204" pitchFamily="34" charset="0"/>
                        <a:buChar char="•"/>
                      </a:pPr>
                      <a:r>
                        <a:rPr lang="de-DE" sz="700" b="1"/>
                        <a:t>Erhöhter Implementierungsaufwand</a:t>
                      </a:r>
                      <a:r>
                        <a:rPr lang="de-DE" sz="700"/>
                        <a:t>: Die Erstellung und Wartung einer Aufgaben- und Werkzeugbibliothek erfordert sorgfältige Planung.</a:t>
                      </a:r>
                    </a:p>
                    <a:p>
                      <a:pPr marL="171450" indent="-171450">
                        <a:buFont typeface="Arial" panose="020B0604020202020204" pitchFamily="34" charset="0"/>
                        <a:buChar char="•"/>
                      </a:pPr>
                      <a:r>
                        <a:rPr lang="de-DE" sz="700" b="1"/>
                        <a:t>Komplexe Verzahnung</a:t>
                      </a:r>
                      <a:r>
                        <a:rPr lang="de-DE" sz="700"/>
                        <a:t>: Modellgenerierung muss präzise mit Werkzeugaufrufen abgestimmt sein, um Fehler zu vermeiden.</a:t>
                      </a:r>
                    </a:p>
                    <a:p>
                      <a:pPr marL="171450" indent="-171450">
                        <a:buFont typeface="Arial" panose="020B0604020202020204" pitchFamily="34" charset="0"/>
                        <a:buChar char="•"/>
                      </a:pPr>
                      <a:r>
                        <a:rPr lang="de-DE" sz="700" b="1"/>
                        <a:t>Abhängigkeit von Demonstrationen</a:t>
                      </a:r>
                      <a:r>
                        <a:rPr lang="de-DE" sz="700"/>
                        <a:t>: Ohne hochwertige Beispiele kann das Modell nicht effektiv generalisieren.</a:t>
                      </a:r>
                    </a:p>
                  </a:txBody>
                  <a:tcPr/>
                </a:tc>
                <a:extLst>
                  <a:ext uri="{0D108BD9-81ED-4DB2-BD59-A6C34878D82A}">
                    <a16:rowId xmlns:a16="http://schemas.microsoft.com/office/drawing/2014/main" val="1763412198"/>
                  </a:ext>
                </a:extLst>
              </a:tr>
              <a:tr h="1136621">
                <a:tc>
                  <a:txBody>
                    <a:bodyPr/>
                    <a:lstStyle/>
                    <a:p>
                      <a:r>
                        <a:rPr lang="de-DE" sz="1200" err="1"/>
                        <a:t>Active</a:t>
                      </a:r>
                      <a:r>
                        <a:rPr lang="de-DE" sz="1200"/>
                        <a:t> Prompt</a:t>
                      </a:r>
                    </a:p>
                  </a:txBody>
                  <a:tcPr anchor="ctr"/>
                </a:tc>
                <a:tc>
                  <a:txBody>
                    <a:bodyPr/>
                    <a:lstStyle/>
                    <a:p>
                      <a:r>
                        <a:rPr lang="de-DE" sz="700"/>
                        <a:t>Active-Prompt verbessert CoT-Prompting, indem es gezielt Beispiel-Prompts mit menschlicher Annotation auswählt. Das Modell generiert mehrere Antworten für Trainingsfragen, und eine Unsicherheitsmetrik bestimmt, welche Fragen menschliche Annotation benötigen. Diese neuen Beispiele werden dann für weitere Aufgaben genutzt.</a:t>
                      </a:r>
                    </a:p>
                  </a:txBody>
                  <a:tcPr/>
                </a:tc>
                <a:tc>
                  <a:txBody>
                    <a:bodyPr/>
                    <a:lstStyle/>
                    <a:p>
                      <a:r>
                        <a:rPr lang="de-DE" sz="700"/>
                        <a:t>LLMs sollen sich dynamisch an aufgabenspezifische Beispiele anpassen, um präzisere Antworten zu liefern und effektive CoT-Beispiele zu identifizieren.</a:t>
                      </a:r>
                    </a:p>
                  </a:txBody>
                  <a:tcPr/>
                </a:tc>
                <a:tc>
                  <a:txBody>
                    <a:bodyPr/>
                    <a:lstStyle/>
                    <a:p>
                      <a:pPr marL="171450" indent="-171450">
                        <a:buFont typeface="Arial" panose="020B0604020202020204" pitchFamily="34" charset="0"/>
                        <a:buChar char="•"/>
                      </a:pPr>
                      <a:r>
                        <a:rPr lang="de-DE" sz="700" b="1"/>
                        <a:t>Effektivere Beispiele</a:t>
                      </a:r>
                      <a:r>
                        <a:rPr lang="de-DE" sz="700"/>
                        <a:t>: Statt fester CoT-Beispiele nutzt das Modell gezielt die informativsten Prompts.</a:t>
                      </a:r>
                    </a:p>
                    <a:p>
                      <a:pPr marL="171450" indent="-171450">
                        <a:buFont typeface="Arial" panose="020B0604020202020204" pitchFamily="34" charset="0"/>
                        <a:buChar char="•"/>
                      </a:pPr>
                      <a:r>
                        <a:rPr lang="de-DE" sz="700" b="1"/>
                        <a:t>Bessere Generalisierung:</a:t>
                      </a:r>
                      <a:r>
                        <a:rPr lang="de-DE" sz="700"/>
                        <a:t> Active-Prompt passt sich verschiedenen Aufgaben an und verbessert die Antwortqualität.</a:t>
                      </a:r>
                    </a:p>
                    <a:p>
                      <a:pPr marL="171450" indent="-171450">
                        <a:buFont typeface="Arial" panose="020B0604020202020204" pitchFamily="34" charset="0"/>
                        <a:buChar char="•"/>
                      </a:pPr>
                      <a:r>
                        <a:rPr lang="de-DE" sz="700" b="1"/>
                        <a:t>Gesteigerte Effizienz</a:t>
                      </a:r>
                      <a:r>
                        <a:rPr lang="de-DE" sz="700"/>
                        <a:t>: Die Unsicherheitsmetrik reduziert den Bedarf an übermäßigen menschlichen Annotationen.</a:t>
                      </a:r>
                    </a:p>
                  </a:txBody>
                  <a:tcPr/>
                </a:tc>
                <a:tc>
                  <a:txBody>
                    <a:bodyPr/>
                    <a:lstStyle/>
                    <a:p>
                      <a:pPr marL="171450" indent="-171450">
                        <a:buFont typeface="Arial" panose="020B0604020202020204" pitchFamily="34" charset="0"/>
                        <a:buChar char="•"/>
                      </a:pPr>
                      <a:r>
                        <a:rPr lang="de-DE" sz="700" b="1"/>
                        <a:t>Erhöhter menschlicher Aufwand</a:t>
                      </a:r>
                      <a:r>
                        <a:rPr lang="de-DE" sz="700"/>
                        <a:t>: Trotz reduzierter Annotationen sind Menschen für die Auswahl und Korrektur unsicherer Beispiele erforderlich.</a:t>
                      </a:r>
                    </a:p>
                    <a:p>
                      <a:pPr marL="171450" indent="-171450">
                        <a:buFont typeface="Arial" panose="020B0604020202020204" pitchFamily="34" charset="0"/>
                        <a:buChar char="•"/>
                      </a:pPr>
                      <a:r>
                        <a:rPr lang="de-DE" sz="700" b="1"/>
                        <a:t>Komplexe Berechnung</a:t>
                      </a:r>
                      <a:r>
                        <a:rPr lang="de-DE" sz="700"/>
                        <a:t>: Das Berechnen der Unsicherheitsmetrik und die Auswahl der optimalen Beispiele erfordern zusätzlichen Rechenaufwand.</a:t>
                      </a:r>
                    </a:p>
                    <a:p>
                      <a:pPr marL="171450" indent="-171450">
                        <a:buFont typeface="Arial" panose="020B0604020202020204" pitchFamily="34" charset="0"/>
                        <a:buChar char="•"/>
                      </a:pPr>
                      <a:r>
                        <a:rPr lang="de-DE" sz="700" b="1"/>
                        <a:t>Begrenzte Verfügbarkeit:</a:t>
                      </a:r>
                      <a:r>
                        <a:rPr lang="de-DE" sz="700"/>
                        <a:t> Funktioniert nur mit einer ausreichend großen Menge an annotierten Beispielen, um effektiv zu sein.</a:t>
                      </a:r>
                    </a:p>
                  </a:txBody>
                  <a:tcPr/>
                </a:tc>
                <a:extLst>
                  <a:ext uri="{0D108BD9-81ED-4DB2-BD59-A6C34878D82A}">
                    <a16:rowId xmlns:a16="http://schemas.microsoft.com/office/drawing/2014/main" val="1473502140"/>
                  </a:ext>
                </a:extLst>
              </a:tr>
              <a:tr h="1136621">
                <a:tc>
                  <a:txBody>
                    <a:bodyPr/>
                    <a:lstStyle/>
                    <a:p>
                      <a:r>
                        <a:rPr lang="de-DE" sz="1200" err="1"/>
                        <a:t>Directional</a:t>
                      </a:r>
                      <a:r>
                        <a:rPr lang="de-DE" sz="1200"/>
                        <a:t> Stimulus </a:t>
                      </a:r>
                      <a:r>
                        <a:rPr lang="de-DE" sz="1200" err="1"/>
                        <a:t>Prompting</a:t>
                      </a:r>
                      <a:r>
                        <a:rPr lang="de-DE" sz="1200"/>
                        <a:t> (DSP)</a:t>
                      </a:r>
                    </a:p>
                  </a:txBody>
                  <a:tcPr anchor="ctr"/>
                </a:tc>
                <a:tc>
                  <a:txBody>
                    <a:bodyPr/>
                    <a:lstStyle/>
                    <a:p>
                      <a:r>
                        <a:rPr lang="de-DE" sz="700"/>
                        <a:t>DSP nutzt ein trainierbares Policy-LM, um gezielte Hinweise (Stimuli) für ein gefrorenes LLM zu generieren. Dies verbessert die Steuerbarkeit der Antworten und nutzt Reinforcement Learning (RL), um das Policy-LM zu optimieren.</a:t>
                      </a:r>
                    </a:p>
                  </a:txBody>
                  <a:tcPr/>
                </a:tc>
                <a:tc>
                  <a:txBody>
                    <a:bodyPr/>
                    <a:lstStyle/>
                    <a:p>
                      <a:r>
                        <a:rPr lang="de-DE" sz="700"/>
                        <a:t>LLMs sollen durch gezielte Stimuli effektiver geleitet werden, insbesondere bei der Erzeugung präziserer Zusammenfassungen und strukturierterer Antworten.</a:t>
                      </a:r>
                    </a:p>
                  </a:txBody>
                  <a:tcPr/>
                </a:tc>
                <a:tc>
                  <a:txBody>
                    <a:bodyPr/>
                    <a:lstStyle/>
                    <a:p>
                      <a:pPr marL="171450" indent="-171450">
                        <a:buFont typeface="Arial" panose="020B0604020202020204" pitchFamily="34" charset="0"/>
                        <a:buChar char="•"/>
                      </a:pPr>
                      <a:r>
                        <a:rPr lang="de-DE" sz="700" b="1"/>
                        <a:t>Bessere Steuerbarkeit</a:t>
                      </a:r>
                      <a:r>
                        <a:rPr lang="de-DE" sz="700"/>
                        <a:t>: Das Policy-LM erzeugt adaptive Hinweise, die das LLM gezielt in die gewünschte Richtung lenken.</a:t>
                      </a:r>
                    </a:p>
                    <a:p>
                      <a:pPr marL="171450" indent="-171450">
                        <a:buFont typeface="Arial" panose="020B0604020202020204" pitchFamily="34" charset="0"/>
                        <a:buChar char="•"/>
                      </a:pPr>
                      <a:r>
                        <a:rPr lang="de-DE" sz="700" b="1"/>
                        <a:t>Kombinierbar mit bestehenden LLMs</a:t>
                      </a:r>
                      <a:r>
                        <a:rPr lang="de-DE" sz="700"/>
                        <a:t>: DSP kann mit einem bestehenden gefrorenen LLM verwendet werden, ohne es neu zu trainieren.</a:t>
                      </a:r>
                    </a:p>
                    <a:p>
                      <a:pPr marL="171450" indent="-171450">
                        <a:buFont typeface="Arial" panose="020B0604020202020204" pitchFamily="34" charset="0"/>
                        <a:buChar char="•"/>
                      </a:pPr>
                      <a:r>
                        <a:rPr lang="de-DE" sz="700" b="1"/>
                        <a:t>Optimierung durch RL</a:t>
                      </a:r>
                      <a:r>
                        <a:rPr lang="de-DE" sz="700"/>
                        <a:t>: Der Policy-LM kann durch Reinforcement Learning angepasst und verbessert werden.</a:t>
                      </a:r>
                    </a:p>
                  </a:txBody>
                  <a:tcPr/>
                </a:tc>
                <a:tc>
                  <a:txBody>
                    <a:bodyPr/>
                    <a:lstStyle/>
                    <a:p>
                      <a:pPr marL="171450" indent="-171450">
                        <a:buFont typeface="Arial" panose="020B0604020202020204" pitchFamily="34" charset="0"/>
                        <a:buChar char="•"/>
                      </a:pPr>
                      <a:r>
                        <a:rPr lang="de-DE" sz="700" b="1"/>
                        <a:t>Erhöhter Trainingsaufwand</a:t>
                      </a:r>
                      <a:r>
                        <a:rPr lang="de-DE" sz="700"/>
                        <a:t>: Das Policy-LM muss separat trainiert und optimiert werden.</a:t>
                      </a:r>
                    </a:p>
                    <a:p>
                      <a:pPr marL="171450" indent="-171450">
                        <a:buFont typeface="Arial" panose="020B0604020202020204" pitchFamily="34" charset="0"/>
                        <a:buChar char="•"/>
                      </a:pPr>
                      <a:r>
                        <a:rPr lang="de-DE" sz="700" b="1"/>
                        <a:t>Komplexere Implementierung</a:t>
                      </a:r>
                      <a:r>
                        <a:rPr lang="de-DE" sz="700"/>
                        <a:t>: DSP erfordert ein zusätzliches Modell, das mit dem Haupt-LLM interagiert.</a:t>
                      </a:r>
                    </a:p>
                    <a:p>
                      <a:pPr marL="171450" indent="-171450">
                        <a:buFont typeface="Arial" panose="020B0604020202020204" pitchFamily="34" charset="0"/>
                        <a:buChar char="•"/>
                      </a:pPr>
                      <a:r>
                        <a:rPr lang="de-DE" sz="700" b="1"/>
                        <a:t>Abhängigkeit von RL-Methoden</a:t>
                      </a:r>
                      <a:r>
                        <a:rPr lang="de-DE" sz="700"/>
                        <a:t>: Die Qualität der Stimuli hängt stark von der Optimierung des Policy-LMs ab.</a:t>
                      </a:r>
                    </a:p>
                  </a:txBody>
                  <a:tcPr/>
                </a:tc>
                <a:extLst>
                  <a:ext uri="{0D108BD9-81ED-4DB2-BD59-A6C34878D82A}">
                    <a16:rowId xmlns:a16="http://schemas.microsoft.com/office/drawing/2014/main" val="969321103"/>
                  </a:ext>
                </a:extLst>
              </a:tr>
              <a:tr h="1136621">
                <a:tc>
                  <a:txBody>
                    <a:bodyPr/>
                    <a:lstStyle/>
                    <a:p>
                      <a:r>
                        <a:rPr lang="de-DE" sz="1200" err="1"/>
                        <a:t>Program-Aided</a:t>
                      </a:r>
                      <a:r>
                        <a:rPr lang="de-DE" sz="1200"/>
                        <a:t> Language Models (PAL)</a:t>
                      </a:r>
                    </a:p>
                  </a:txBody>
                  <a:tcPr anchor="ctr"/>
                </a:tc>
                <a:tc>
                  <a:txBody>
                    <a:bodyPr/>
                    <a:lstStyle/>
                    <a:p>
                      <a:r>
                        <a:rPr lang="de-DE" sz="700"/>
                        <a:t>PAL nutzt LLMs, um Probleme in natürlicher Sprache zu verstehen und Programme als Zwischenschritte zu generieren. Statt einer textbasierten Lösung werden ausführbare Programme erstellt, z. B. für einen Python-Interpreter, um präzisere Antworten zu liefern.</a:t>
                      </a:r>
                    </a:p>
                  </a:txBody>
                  <a:tcPr/>
                </a:tc>
                <a:tc>
                  <a:txBody>
                    <a:bodyPr/>
                    <a:lstStyle/>
                    <a:p>
                      <a:r>
                        <a:rPr lang="de-DE" sz="700"/>
                        <a:t>Die Genauigkeit und Nachvollziehbarkeit von LLM-Antworten verbessern, indem Berechnungen und logische Schlussfolgerungen durch ausführbare Programme unterstützt werden.</a:t>
                      </a:r>
                    </a:p>
                  </a:txBody>
                  <a:tcPr/>
                </a:tc>
                <a:tc>
                  <a:txBody>
                    <a:bodyPr/>
                    <a:lstStyle/>
                    <a:p>
                      <a:pPr marL="171450" indent="-171450">
                        <a:buFont typeface="Arial" panose="020B0604020202020204" pitchFamily="34" charset="0"/>
                        <a:buChar char="•"/>
                      </a:pPr>
                      <a:r>
                        <a:rPr lang="de-DE" sz="700" b="1"/>
                        <a:t>Höhere Präzision</a:t>
                      </a:r>
                      <a:r>
                        <a:rPr lang="de-DE" sz="700"/>
                        <a:t>: Berechnungen werden von einem Interpreter ausgeführt, wodurch Fehler in textbasierten Schlüssen vermieden werden.</a:t>
                      </a:r>
                    </a:p>
                    <a:p>
                      <a:pPr marL="171450" indent="-171450">
                        <a:buFont typeface="Arial" panose="020B0604020202020204" pitchFamily="34" charset="0"/>
                        <a:buChar char="•"/>
                      </a:pPr>
                      <a:r>
                        <a:rPr lang="de-DE" sz="700" b="1"/>
                        <a:t>Erklärbarkeit</a:t>
                      </a:r>
                      <a:r>
                        <a:rPr lang="de-DE" sz="700"/>
                        <a:t>: Generierter Code ermöglicht eine nachvollziehbare Lösung für komplexe Aufgaben.</a:t>
                      </a:r>
                    </a:p>
                    <a:p>
                      <a:pPr marL="171450" indent="-171450">
                        <a:buFont typeface="Arial" panose="020B0604020202020204" pitchFamily="34" charset="0"/>
                        <a:buChar char="•"/>
                      </a:pPr>
                      <a:r>
                        <a:rPr lang="de-DE" sz="700" b="1"/>
                        <a:t>Flexibilität</a:t>
                      </a:r>
                      <a:r>
                        <a:rPr lang="de-DE" sz="700"/>
                        <a:t>: Kann mit verschiedenen Programmiersprachen oder externen Tools kombiniert werden.</a:t>
                      </a:r>
                    </a:p>
                  </a:txBody>
                  <a:tcPr/>
                </a:tc>
                <a:tc>
                  <a:txBody>
                    <a:bodyPr/>
                    <a:lstStyle/>
                    <a:p>
                      <a:pPr marL="171450" indent="-171450">
                        <a:buFont typeface="Arial" panose="020B0604020202020204" pitchFamily="34" charset="0"/>
                        <a:buChar char="•"/>
                      </a:pPr>
                      <a:r>
                        <a:rPr lang="de-DE" sz="700" b="1"/>
                        <a:t>Erhöhter Rechenaufwand</a:t>
                      </a:r>
                      <a:r>
                        <a:rPr lang="de-DE" sz="700"/>
                        <a:t>: Das Generieren und Ausführen von Code benötigt zusätzliche Ressourcen.</a:t>
                      </a:r>
                    </a:p>
                    <a:p>
                      <a:pPr marL="171450" indent="-171450">
                        <a:buFont typeface="Arial" panose="020B0604020202020204" pitchFamily="34" charset="0"/>
                        <a:buChar char="•"/>
                      </a:pPr>
                      <a:r>
                        <a:rPr lang="de-DE" sz="700" b="1"/>
                        <a:t>Abhängigkeit von externer Umgebung</a:t>
                      </a:r>
                      <a:r>
                        <a:rPr lang="de-DE" sz="700"/>
                        <a:t>: Die Verfügbarkeit einer sicheren Laufzeitumgebung ist erforderlich.</a:t>
                      </a:r>
                    </a:p>
                    <a:p>
                      <a:pPr marL="171450" indent="-171450">
                        <a:buFont typeface="Arial" panose="020B0604020202020204" pitchFamily="34" charset="0"/>
                        <a:buChar char="•"/>
                      </a:pPr>
                      <a:r>
                        <a:rPr lang="de-DE" sz="700" b="1"/>
                        <a:t>Sicherheitsrisiken:</a:t>
                      </a:r>
                      <a:r>
                        <a:rPr lang="de-DE" sz="700"/>
                        <a:t> Das direkte Ausführen von generiertem Code kann potenzielle Sicherheitsprobleme mit sich bringen.</a:t>
                      </a:r>
                    </a:p>
                  </a:txBody>
                  <a:tcPr/>
                </a:tc>
                <a:extLst>
                  <a:ext uri="{0D108BD9-81ED-4DB2-BD59-A6C34878D82A}">
                    <a16:rowId xmlns:a16="http://schemas.microsoft.com/office/drawing/2014/main" val="710494789"/>
                  </a:ext>
                </a:extLst>
              </a:tr>
            </a:tbl>
          </a:graphicData>
        </a:graphic>
      </p:graphicFrame>
      <p:sp>
        <p:nvSpPr>
          <p:cNvPr id="7" name="Textfeld 6">
            <a:extLst>
              <a:ext uri="{FF2B5EF4-FFF2-40B4-BE49-F238E27FC236}">
                <a16:creationId xmlns:a16="http://schemas.microsoft.com/office/drawing/2014/main" id="{AA84125C-0438-F008-7467-FBF93E851EEF}"/>
              </a:ext>
            </a:extLst>
          </p:cNvPr>
          <p:cNvSpPr txBox="1"/>
          <p:nvPr/>
        </p:nvSpPr>
        <p:spPr>
          <a:xfrm>
            <a:off x="9556596" y="852525"/>
            <a:ext cx="2273064" cy="200055"/>
          </a:xfrm>
          <a:prstGeom prst="rect">
            <a:avLst/>
          </a:prstGeom>
          <a:noFill/>
        </p:spPr>
        <p:txBody>
          <a:bodyPr wrap="square" rtlCol="0">
            <a:spAutoFit/>
          </a:bodyPr>
          <a:lstStyle/>
          <a:p>
            <a:pPr algn="r"/>
            <a:r>
              <a:rPr lang="de-DE" sz="700">
                <a:solidFill>
                  <a:srgbClr val="7B7A7A"/>
                </a:solidFill>
              </a:rPr>
              <a:t>https://</a:t>
            </a:r>
            <a:r>
              <a:rPr lang="de-DE" sz="700" err="1">
                <a:solidFill>
                  <a:srgbClr val="7B7A7A"/>
                </a:solidFill>
              </a:rPr>
              <a:t>www.promptingguide.ai</a:t>
            </a:r>
            <a:r>
              <a:rPr lang="de-DE" sz="700">
                <a:solidFill>
                  <a:srgbClr val="7B7A7A"/>
                </a:solidFill>
              </a:rPr>
              <a:t>/de/</a:t>
            </a:r>
            <a:r>
              <a:rPr lang="de-DE" sz="700" err="1">
                <a:solidFill>
                  <a:srgbClr val="7B7A7A"/>
                </a:solidFill>
              </a:rPr>
              <a:t>techniques</a:t>
            </a:r>
            <a:endParaRPr lang="de-DE" sz="700">
              <a:solidFill>
                <a:srgbClr val="7B7A7A"/>
              </a:solidFill>
            </a:endParaRPr>
          </a:p>
        </p:txBody>
      </p:sp>
    </p:spTree>
    <p:extLst>
      <p:ext uri="{BB962C8B-B14F-4D97-AF65-F5344CB8AC3E}">
        <p14:creationId xmlns:p14="http://schemas.microsoft.com/office/powerpoint/2010/main" val="423174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E0812-6BC5-0963-2ED8-1877994DE67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0B8F33D-7769-02D3-6FDA-A48A75CC08DB}"/>
              </a:ext>
            </a:extLst>
          </p:cNvPr>
          <p:cNvSpPr>
            <a:spLocks noGrp="1"/>
          </p:cNvSpPr>
          <p:nvPr>
            <p:ph type="title"/>
          </p:nvPr>
        </p:nvSpPr>
        <p:spPr/>
        <p:txBody>
          <a:bodyPr>
            <a:normAutofit/>
          </a:bodyPr>
          <a:lstStyle/>
          <a:p>
            <a:r>
              <a:rPr lang="de-DE" dirty="0" err="1"/>
              <a:t>Prompting</a:t>
            </a:r>
            <a:r>
              <a:rPr lang="de-DE" dirty="0"/>
              <a:t> Techniken - Übersicht</a:t>
            </a:r>
          </a:p>
        </p:txBody>
      </p:sp>
      <p:sp>
        <p:nvSpPr>
          <p:cNvPr id="3" name="Fußzeilenplatzhalter 2">
            <a:extLst>
              <a:ext uri="{FF2B5EF4-FFF2-40B4-BE49-F238E27FC236}">
                <a16:creationId xmlns:a16="http://schemas.microsoft.com/office/drawing/2014/main" id="{F38FD225-2CFC-9500-0236-851CB77EB952}"/>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8EC4B82A-2E9D-2EC2-80BB-7E0EC3599372}"/>
              </a:ext>
            </a:extLst>
          </p:cNvPr>
          <p:cNvSpPr>
            <a:spLocks noGrp="1"/>
          </p:cNvSpPr>
          <p:nvPr>
            <p:ph type="sldNum" sz="quarter" idx="12"/>
          </p:nvPr>
        </p:nvSpPr>
        <p:spPr/>
        <p:txBody>
          <a:bodyPr/>
          <a:lstStyle/>
          <a:p>
            <a:fld id="{ED832909-EC19-48EF-8290-21E6AAD8A5C6}" type="slidenum">
              <a:rPr lang="de-DE" smtClean="0"/>
              <a:t>7</a:t>
            </a:fld>
            <a:endParaRPr lang="de-DE"/>
          </a:p>
        </p:txBody>
      </p:sp>
      <p:graphicFrame>
        <p:nvGraphicFramePr>
          <p:cNvPr id="5" name="Tabelle 4">
            <a:extLst>
              <a:ext uri="{FF2B5EF4-FFF2-40B4-BE49-F238E27FC236}">
                <a16:creationId xmlns:a16="http://schemas.microsoft.com/office/drawing/2014/main" id="{16B9E757-D73C-EE65-B36D-F01C6ABF47B9}"/>
              </a:ext>
            </a:extLst>
          </p:cNvPr>
          <p:cNvGraphicFramePr>
            <a:graphicFrameLocks noGrp="1"/>
          </p:cNvGraphicFramePr>
          <p:nvPr>
            <p:extLst>
              <p:ext uri="{D42A27DB-BD31-4B8C-83A1-F6EECF244321}">
                <p14:modId xmlns:p14="http://schemas.microsoft.com/office/powerpoint/2010/main" val="3585269386"/>
              </p:ext>
            </p:extLst>
          </p:nvPr>
        </p:nvGraphicFramePr>
        <p:xfrm>
          <a:off x="362340" y="1077422"/>
          <a:ext cx="11467320" cy="5078107"/>
        </p:xfrm>
        <a:graphic>
          <a:graphicData uri="http://schemas.openxmlformats.org/drawingml/2006/table">
            <a:tbl>
              <a:tblPr firstRow="1" bandRow="1">
                <a:tableStyleId>{5C22544A-7EE6-4342-B048-85BDC9FD1C3A}</a:tableStyleId>
              </a:tblPr>
              <a:tblGrid>
                <a:gridCol w="2293464">
                  <a:extLst>
                    <a:ext uri="{9D8B030D-6E8A-4147-A177-3AD203B41FA5}">
                      <a16:colId xmlns:a16="http://schemas.microsoft.com/office/drawing/2014/main" val="670892058"/>
                    </a:ext>
                  </a:extLst>
                </a:gridCol>
                <a:gridCol w="2293464">
                  <a:extLst>
                    <a:ext uri="{9D8B030D-6E8A-4147-A177-3AD203B41FA5}">
                      <a16:colId xmlns:a16="http://schemas.microsoft.com/office/drawing/2014/main" val="1785714015"/>
                    </a:ext>
                  </a:extLst>
                </a:gridCol>
                <a:gridCol w="2293464">
                  <a:extLst>
                    <a:ext uri="{9D8B030D-6E8A-4147-A177-3AD203B41FA5}">
                      <a16:colId xmlns:a16="http://schemas.microsoft.com/office/drawing/2014/main" val="2500471212"/>
                    </a:ext>
                  </a:extLst>
                </a:gridCol>
                <a:gridCol w="2293464">
                  <a:extLst>
                    <a:ext uri="{9D8B030D-6E8A-4147-A177-3AD203B41FA5}">
                      <a16:colId xmlns:a16="http://schemas.microsoft.com/office/drawing/2014/main" val="3282407366"/>
                    </a:ext>
                  </a:extLst>
                </a:gridCol>
                <a:gridCol w="2293464">
                  <a:extLst>
                    <a:ext uri="{9D8B030D-6E8A-4147-A177-3AD203B41FA5}">
                      <a16:colId xmlns:a16="http://schemas.microsoft.com/office/drawing/2014/main" val="1431474896"/>
                    </a:ext>
                  </a:extLst>
                </a:gridCol>
              </a:tblGrid>
              <a:tr h="510004">
                <a:tc>
                  <a:txBody>
                    <a:bodyPr/>
                    <a:lstStyle/>
                    <a:p>
                      <a:r>
                        <a:rPr lang="de-DE" sz="1200"/>
                        <a:t>Technik</a:t>
                      </a:r>
                    </a:p>
                  </a:txBody>
                  <a:tcPr anchor="ctr">
                    <a:solidFill>
                      <a:srgbClr val="FECC02"/>
                    </a:solidFill>
                  </a:tcPr>
                </a:tc>
                <a:tc>
                  <a:txBody>
                    <a:bodyPr/>
                    <a:lstStyle/>
                    <a:p>
                      <a:r>
                        <a:rPr lang="de-DE" sz="1200"/>
                        <a:t>Beschreibung</a:t>
                      </a:r>
                    </a:p>
                  </a:txBody>
                  <a:tcPr anchor="ctr">
                    <a:solidFill>
                      <a:srgbClr val="FECC02"/>
                    </a:solidFill>
                  </a:tcPr>
                </a:tc>
                <a:tc>
                  <a:txBody>
                    <a:bodyPr/>
                    <a:lstStyle/>
                    <a:p>
                      <a:r>
                        <a:rPr lang="de-DE" sz="1200"/>
                        <a:t>Ziel</a:t>
                      </a:r>
                    </a:p>
                  </a:txBody>
                  <a:tcPr anchor="ctr">
                    <a:solidFill>
                      <a:srgbClr val="FECC02"/>
                    </a:solidFill>
                  </a:tcPr>
                </a:tc>
                <a:tc>
                  <a:txBody>
                    <a:bodyPr/>
                    <a:lstStyle/>
                    <a:p>
                      <a:r>
                        <a:rPr lang="de-DE" sz="1200"/>
                        <a:t>Vorteile</a:t>
                      </a:r>
                    </a:p>
                  </a:txBody>
                  <a:tcPr anchor="ctr">
                    <a:solidFill>
                      <a:srgbClr val="FECC02"/>
                    </a:solidFill>
                  </a:tcPr>
                </a:tc>
                <a:tc>
                  <a:txBody>
                    <a:bodyPr/>
                    <a:lstStyle/>
                    <a:p>
                      <a:r>
                        <a:rPr lang="de-DE" sz="1200"/>
                        <a:t>Einschränkungen</a:t>
                      </a:r>
                    </a:p>
                  </a:txBody>
                  <a:tcPr anchor="ctr">
                    <a:solidFill>
                      <a:srgbClr val="FECC02"/>
                    </a:solidFill>
                  </a:tcPr>
                </a:tc>
                <a:extLst>
                  <a:ext uri="{0D108BD9-81ED-4DB2-BD59-A6C34878D82A}">
                    <a16:rowId xmlns:a16="http://schemas.microsoft.com/office/drawing/2014/main" val="1686751068"/>
                  </a:ext>
                </a:extLst>
              </a:tr>
              <a:tr h="1136621">
                <a:tc>
                  <a:txBody>
                    <a:bodyPr/>
                    <a:lstStyle/>
                    <a:p>
                      <a:r>
                        <a:rPr lang="de-DE" sz="1200" err="1"/>
                        <a:t>ReAct</a:t>
                      </a:r>
                      <a:r>
                        <a:rPr lang="de-DE" sz="1200"/>
                        <a:t> </a:t>
                      </a:r>
                      <a:r>
                        <a:rPr lang="de-DE" sz="1200" err="1"/>
                        <a:t>Prompting</a:t>
                      </a:r>
                      <a:endParaRPr lang="de-DE" sz="1200"/>
                    </a:p>
                  </a:txBody>
                  <a:tcPr anchor="ctr"/>
                </a:tc>
                <a:tc>
                  <a:txBody>
                    <a:bodyPr/>
                    <a:lstStyle/>
                    <a:p>
                      <a:r>
                        <a:rPr lang="de-DE" sz="700" err="1"/>
                        <a:t>ReAct</a:t>
                      </a:r>
                      <a:r>
                        <a:rPr lang="de-DE" sz="700"/>
                        <a:t> kombiniert </a:t>
                      </a:r>
                      <a:r>
                        <a:rPr lang="de-DE" sz="700" err="1"/>
                        <a:t>Reasoning</a:t>
                      </a:r>
                      <a:r>
                        <a:rPr lang="de-DE" sz="700"/>
                        <a:t> (Denkprozesse) mit gezielten Aktionen, um externe Informationen abzurufen und genauere Antworten zu generieren. Das Modell wechselt zwischen Denk-, Handlungs- und Beobachtungsschritten.</a:t>
                      </a:r>
                    </a:p>
                  </a:txBody>
                  <a:tcPr/>
                </a:tc>
                <a:tc>
                  <a:txBody>
                    <a:bodyPr/>
                    <a:lstStyle/>
                    <a:p>
                      <a:r>
                        <a:rPr lang="de-DE" sz="700"/>
                        <a:t>Verbesserung der Faktengenauigkeit und Entscheidungsfindung, indem externe Datenquellen in den Denkprozess integriert werden.</a:t>
                      </a:r>
                    </a:p>
                  </a:txBody>
                  <a:tcPr/>
                </a:tc>
                <a:tc>
                  <a:txBody>
                    <a:bodyPr/>
                    <a:lstStyle/>
                    <a:p>
                      <a:pPr marL="171450" indent="-171450">
                        <a:buFont typeface="Arial" panose="020B0604020202020204" pitchFamily="34" charset="0"/>
                        <a:buChar char="•"/>
                      </a:pPr>
                      <a:r>
                        <a:rPr lang="de-DE" sz="700" b="1"/>
                        <a:t>Höhere Genauigkeit</a:t>
                      </a:r>
                      <a:r>
                        <a:rPr lang="de-DE" sz="700"/>
                        <a:t>: Externe Informationen werden zur Verbesserung der Antworten verwendet.</a:t>
                      </a:r>
                    </a:p>
                    <a:p>
                      <a:pPr marL="171450" indent="-171450">
                        <a:buFont typeface="Arial" panose="020B0604020202020204" pitchFamily="34" charset="0"/>
                        <a:buChar char="•"/>
                      </a:pPr>
                      <a:r>
                        <a:rPr lang="de-DE" sz="700" b="1"/>
                        <a:t>Erklärbarkeit: </a:t>
                      </a:r>
                      <a:r>
                        <a:rPr lang="de-DE" sz="700"/>
                        <a:t>Der Denk- und Handlungsprozess ist transparent und nachvollziehbar.</a:t>
                      </a:r>
                    </a:p>
                    <a:p>
                      <a:pPr marL="171450" indent="-171450">
                        <a:buFont typeface="Arial" panose="020B0604020202020204" pitchFamily="34" charset="0"/>
                        <a:buChar char="•"/>
                      </a:pPr>
                      <a:r>
                        <a:rPr lang="de-DE" sz="700" b="1"/>
                        <a:t>Flexibilität:</a:t>
                      </a:r>
                      <a:r>
                        <a:rPr lang="de-DE" sz="700"/>
                        <a:t> Es können mehrere externe Quellen und verschiedene Tools genutzt werden.</a:t>
                      </a:r>
                    </a:p>
                  </a:txBody>
                  <a:tcPr/>
                </a:tc>
                <a:tc>
                  <a:txBody>
                    <a:bodyPr/>
                    <a:lstStyle/>
                    <a:p>
                      <a:pPr marL="171450" indent="-171450">
                        <a:buFont typeface="Arial" panose="020B0604020202020204" pitchFamily="34" charset="0"/>
                        <a:buChar char="•"/>
                      </a:pPr>
                      <a:r>
                        <a:rPr lang="de-DE" sz="700" b="1"/>
                        <a:t>Abhängig von der Qualität der abgerufenen Informationen</a:t>
                      </a:r>
                      <a:r>
                        <a:rPr lang="de-DE" sz="700"/>
                        <a:t>: Ungenaue Daten können das </a:t>
                      </a:r>
                      <a:r>
                        <a:rPr lang="de-DE" sz="700" err="1"/>
                        <a:t>Reasoning</a:t>
                      </a:r>
                      <a:r>
                        <a:rPr lang="de-DE" sz="700"/>
                        <a:t> negativ beeinflussen.</a:t>
                      </a:r>
                    </a:p>
                    <a:p>
                      <a:pPr marL="171450" indent="-171450">
                        <a:buFont typeface="Arial" panose="020B0604020202020204" pitchFamily="34" charset="0"/>
                        <a:buChar char="•"/>
                      </a:pPr>
                      <a:r>
                        <a:rPr lang="de-DE" sz="700" b="1"/>
                        <a:t>Höherer Aufwand</a:t>
                      </a:r>
                      <a:r>
                        <a:rPr lang="de-DE" sz="700"/>
                        <a:t>: Das Abrufen von Informationen und die Durchführung von Aktionen erfordert mehr Rechenleistung.</a:t>
                      </a:r>
                    </a:p>
                    <a:p>
                      <a:pPr marL="171450" indent="-171450">
                        <a:buFont typeface="Arial" panose="020B0604020202020204" pitchFamily="34" charset="0"/>
                        <a:buChar char="•"/>
                      </a:pPr>
                      <a:r>
                        <a:rPr lang="de-DE" sz="700" b="1"/>
                        <a:t>Weniger Flexibilität</a:t>
                      </a:r>
                      <a:r>
                        <a:rPr lang="de-DE" sz="700"/>
                        <a:t>: Strukturelle Beschränkungen des Frameworks können in manchen Szenarien zu Einschränkungen führen.</a:t>
                      </a:r>
                    </a:p>
                  </a:txBody>
                  <a:tcPr/>
                </a:tc>
                <a:extLst>
                  <a:ext uri="{0D108BD9-81ED-4DB2-BD59-A6C34878D82A}">
                    <a16:rowId xmlns:a16="http://schemas.microsoft.com/office/drawing/2014/main" val="1763412198"/>
                  </a:ext>
                </a:extLst>
              </a:tr>
              <a:tr h="1136621">
                <a:tc>
                  <a:txBody>
                    <a:bodyPr/>
                    <a:lstStyle/>
                    <a:p>
                      <a:r>
                        <a:rPr lang="de-DE" sz="1200"/>
                        <a:t>Reflexion</a:t>
                      </a:r>
                    </a:p>
                  </a:txBody>
                  <a:tcPr anchor="ctr"/>
                </a:tc>
                <a:tc>
                  <a:txBody>
                    <a:bodyPr/>
                    <a:lstStyle/>
                    <a:p>
                      <a:r>
                        <a:rPr lang="de-DE" sz="700"/>
                        <a:t>Reflexion ist ein Framework, das sprachbasiertes Feedback zur Verbesserung der Leistung von Agenten nutzt. Es kombiniert Selbstreflexion, Bewertung und Langzeitspeicher, um Agenten aus ihren Fehlern zu lernen und ihre Handlungen zu optimieren.</a:t>
                      </a:r>
                    </a:p>
                  </a:txBody>
                  <a:tcPr/>
                </a:tc>
                <a:tc>
                  <a:txBody>
                    <a:bodyPr/>
                    <a:lstStyle/>
                    <a:p>
                      <a:r>
                        <a:rPr lang="de-DE" sz="700"/>
                        <a:t>Verbesserung der Entscheidungsfindung, Argumentation und Programmierung, indem der Agent durch Reflexion über seine Fehler aus der Vergangenheit lernt und sein Verhalten anpasst.</a:t>
                      </a:r>
                    </a:p>
                  </a:txBody>
                  <a:tcPr/>
                </a:tc>
                <a:tc>
                  <a:txBody>
                    <a:bodyPr/>
                    <a:lstStyle/>
                    <a:p>
                      <a:pPr marL="171450" indent="-171450">
                        <a:buFont typeface="Arial" panose="020B0604020202020204" pitchFamily="34" charset="0"/>
                        <a:buChar char="•"/>
                      </a:pPr>
                      <a:r>
                        <a:rPr lang="de-DE" sz="700" b="1"/>
                        <a:t>Verbesserte Leistung</a:t>
                      </a:r>
                      <a:r>
                        <a:rPr lang="de-DE" sz="700"/>
                        <a:t>: Reflexion verbessert die Leistung des Agenten durch das Lernen aus Fehlern.</a:t>
                      </a:r>
                    </a:p>
                    <a:p>
                      <a:pPr marL="171450" indent="-171450">
                        <a:buFont typeface="Arial" panose="020B0604020202020204" pitchFamily="34" charset="0"/>
                        <a:buChar char="•"/>
                      </a:pPr>
                      <a:r>
                        <a:rPr lang="de-DE" sz="700" b="1"/>
                        <a:t>Effizienz</a:t>
                      </a:r>
                      <a:r>
                        <a:rPr lang="de-DE" sz="700"/>
                        <a:t>: Keine Feinabstimmung des Modells erforderlich, was es effizienter macht als traditionelle Verstärkungslernen-Methoden.</a:t>
                      </a:r>
                    </a:p>
                    <a:p>
                      <a:pPr marL="171450" indent="-171450">
                        <a:buFont typeface="Arial" panose="020B0604020202020204" pitchFamily="34" charset="0"/>
                        <a:buChar char="•"/>
                      </a:pPr>
                      <a:r>
                        <a:rPr lang="de-DE" sz="700" b="1"/>
                        <a:t>Erklärbarkeit</a:t>
                      </a:r>
                      <a:r>
                        <a:rPr lang="de-DE" sz="700"/>
                        <a:t>: Die Selbstreflexion bietet einen expliziten Gedächtnismechanismus und eine einfachere Analyse des Lernprozesses.</a:t>
                      </a:r>
                    </a:p>
                  </a:txBody>
                  <a:tcPr/>
                </a:tc>
                <a:tc>
                  <a:txBody>
                    <a:bodyPr/>
                    <a:lstStyle/>
                    <a:p>
                      <a:pPr marL="171450" indent="-171450">
                        <a:buFont typeface="Arial" panose="020B0604020202020204" pitchFamily="34" charset="0"/>
                        <a:buChar char="•"/>
                      </a:pPr>
                      <a:r>
                        <a:rPr lang="de-DE" sz="700" b="1"/>
                        <a:t>Abhängig von der Fähigkeit zur genauen Selbstbewertung:</a:t>
                      </a:r>
                      <a:r>
                        <a:rPr lang="de-DE" sz="700"/>
                        <a:t> Fehlerhafte Selbstreflexionen können das Lernen beeinträchtigen.</a:t>
                      </a:r>
                    </a:p>
                    <a:p>
                      <a:pPr marL="171450" indent="-171450">
                        <a:buFont typeface="Arial" panose="020B0604020202020204" pitchFamily="34" charset="0"/>
                        <a:buChar char="•"/>
                      </a:pPr>
                      <a:r>
                        <a:rPr lang="de-DE" sz="700" b="1"/>
                        <a:t>Langzeitspeicherprobleme: </a:t>
                      </a:r>
                      <a:r>
                        <a:rPr lang="de-DE" sz="700"/>
                        <a:t>Komplexe Aufgaben erfordern möglicherweise fortgeschrittene Strukturen wie Vektoreinbettungen oder SQL-Datenbanken.</a:t>
                      </a:r>
                    </a:p>
                    <a:p>
                      <a:pPr marL="171450" indent="-171450">
                        <a:buFont typeface="Arial" panose="020B0604020202020204" pitchFamily="34" charset="0"/>
                        <a:buChar char="•"/>
                      </a:pPr>
                      <a:r>
                        <a:rPr lang="de-DE" sz="700" b="1"/>
                        <a:t>Einschränkungen bei der Codegenerierung: </a:t>
                      </a:r>
                      <a:r>
                        <a:rPr lang="de-DE" sz="700"/>
                        <a:t>Probleme bei der testgetriebenen Entwicklung oder nicht-deterministischen Ausgaben.</a:t>
                      </a:r>
                    </a:p>
                  </a:txBody>
                  <a:tcPr/>
                </a:tc>
                <a:extLst>
                  <a:ext uri="{0D108BD9-81ED-4DB2-BD59-A6C34878D82A}">
                    <a16:rowId xmlns:a16="http://schemas.microsoft.com/office/drawing/2014/main" val="1810468742"/>
                  </a:ext>
                </a:extLst>
              </a:tr>
              <a:tr h="1136621">
                <a:tc>
                  <a:txBody>
                    <a:bodyPr/>
                    <a:lstStyle/>
                    <a:p>
                      <a:r>
                        <a:rPr lang="de-DE" sz="1200"/>
                        <a:t>Multimodales </a:t>
                      </a:r>
                      <a:r>
                        <a:rPr lang="de-DE" sz="1200" err="1"/>
                        <a:t>CoT</a:t>
                      </a:r>
                      <a:r>
                        <a:rPr lang="de-DE" sz="1200"/>
                        <a:t> </a:t>
                      </a:r>
                      <a:r>
                        <a:rPr lang="de-DE" sz="1200" err="1"/>
                        <a:t>Prompting</a:t>
                      </a:r>
                      <a:endParaRPr lang="de-DE" sz="1200"/>
                    </a:p>
                  </a:txBody>
                  <a:tcPr anchor="ctr"/>
                </a:tc>
                <a:tc>
                  <a:txBody>
                    <a:bodyPr/>
                    <a:lstStyle/>
                    <a:p>
                      <a:r>
                        <a:rPr lang="de-DE" sz="700"/>
                        <a:t>Multimodales </a:t>
                      </a:r>
                      <a:r>
                        <a:rPr lang="de-DE" sz="700" err="1"/>
                        <a:t>CoT</a:t>
                      </a:r>
                      <a:r>
                        <a:rPr lang="de-DE" sz="700"/>
                        <a:t> integriert Text und Vision in einen zweistufigen Rahmen. Der erste Schritt generiert Begründungen basierend auf multimodalen Informationen (Text + Bild), und die zweite Phase zieht diese Begründungen zur Inferenz der Antwort heran.</a:t>
                      </a:r>
                    </a:p>
                  </a:txBody>
                  <a:tcPr/>
                </a:tc>
                <a:tc>
                  <a:txBody>
                    <a:bodyPr/>
                    <a:lstStyle/>
                    <a:p>
                      <a:r>
                        <a:rPr lang="de-DE" sz="700"/>
                        <a:t>Verbesserung der Leistung von LLMs durch die Kombination von Text und visuellen Informationen, um präzisere und informierte Schlussfolgerungen zu ziehen.</a:t>
                      </a:r>
                    </a:p>
                  </a:txBody>
                  <a:tcPr/>
                </a:tc>
                <a:tc>
                  <a:txBody>
                    <a:bodyPr/>
                    <a:lstStyle/>
                    <a:p>
                      <a:pPr marL="171450" indent="-171450">
                        <a:buFont typeface="Arial" panose="020B0604020202020204" pitchFamily="34" charset="0"/>
                        <a:buChar char="•"/>
                      </a:pPr>
                      <a:r>
                        <a:rPr lang="de-DE" sz="700" b="1"/>
                        <a:t>Multimodalität: </a:t>
                      </a:r>
                      <a:r>
                        <a:rPr lang="de-DE" sz="700"/>
                        <a:t>Nutzt Text und Bild, was die Kapazität des Modells erweitert und eine präzisere Kontextualisierung ermöglicht.</a:t>
                      </a:r>
                    </a:p>
                    <a:p>
                      <a:pPr marL="171450" indent="-171450">
                        <a:buFont typeface="Arial" panose="020B0604020202020204" pitchFamily="34" charset="0"/>
                        <a:buChar char="•"/>
                      </a:pPr>
                      <a:r>
                        <a:rPr lang="de-DE" sz="700" b="1"/>
                        <a:t>Übertreffen traditioneller Modelle</a:t>
                      </a:r>
                      <a:r>
                        <a:rPr lang="de-DE" sz="700"/>
                        <a:t>: Das Modell übertrifft GPT-3.5 im </a:t>
                      </a:r>
                      <a:r>
                        <a:rPr lang="de-DE" sz="700" err="1"/>
                        <a:t>ScienceQA</a:t>
                      </a:r>
                      <a:r>
                        <a:rPr lang="de-DE" sz="700"/>
                        <a:t>-Benchmark.</a:t>
                      </a:r>
                    </a:p>
                  </a:txBody>
                  <a:tcPr/>
                </a:tc>
                <a:tc>
                  <a:txBody>
                    <a:bodyPr/>
                    <a:lstStyle/>
                    <a:p>
                      <a:pPr marL="171450" indent="-171450">
                        <a:buFont typeface="Arial" panose="020B0604020202020204" pitchFamily="34" charset="0"/>
                        <a:buChar char="•"/>
                      </a:pPr>
                      <a:r>
                        <a:rPr lang="de-DE" sz="700" b="1"/>
                        <a:t>Abhängigkeit von multimodalen Daten</a:t>
                      </a:r>
                      <a:r>
                        <a:rPr lang="de-DE" sz="700"/>
                        <a:t>: Die Leistung hängt von der Qualität und Verfügbarkeit der Bildinformationen ab.</a:t>
                      </a:r>
                    </a:p>
                    <a:p>
                      <a:pPr marL="171450" indent="-171450">
                        <a:buFont typeface="Arial" panose="020B0604020202020204" pitchFamily="34" charset="0"/>
                        <a:buChar char="•"/>
                      </a:pPr>
                      <a:r>
                        <a:rPr lang="de-DE" sz="700" b="1"/>
                        <a:t>Höherer Rechenaufwand:</a:t>
                      </a:r>
                      <a:r>
                        <a:rPr lang="de-DE" sz="700"/>
                        <a:t> Multimodale Daten erfordern mehr Rechenressourcen und komplexere Modelle.</a:t>
                      </a:r>
                    </a:p>
                  </a:txBody>
                  <a:tcPr/>
                </a:tc>
                <a:extLst>
                  <a:ext uri="{0D108BD9-81ED-4DB2-BD59-A6C34878D82A}">
                    <a16:rowId xmlns:a16="http://schemas.microsoft.com/office/drawing/2014/main" val="2804106513"/>
                  </a:ext>
                </a:extLst>
              </a:tr>
              <a:tr h="1136621">
                <a:tc>
                  <a:txBody>
                    <a:bodyPr/>
                    <a:lstStyle/>
                    <a:p>
                      <a:r>
                        <a:rPr lang="de-DE" sz="1200" err="1"/>
                        <a:t>GraphPrompts</a:t>
                      </a:r>
                      <a:endParaRPr lang="de-DE" sz="1200"/>
                    </a:p>
                  </a:txBody>
                  <a:tcPr anchor="ctr"/>
                </a:tc>
                <a:tc>
                  <a:txBody>
                    <a:bodyPr/>
                    <a:lstStyle/>
                    <a:p>
                      <a:r>
                        <a:rPr lang="de-DE" sz="700" err="1"/>
                        <a:t>GraphPrompts</a:t>
                      </a:r>
                      <a:r>
                        <a:rPr lang="de-DE" sz="700"/>
                        <a:t> ist ein neues </a:t>
                      </a:r>
                      <a:r>
                        <a:rPr lang="de-DE" sz="700" err="1"/>
                        <a:t>Prompting</a:t>
                      </a:r>
                      <a:r>
                        <a:rPr lang="de-DE" sz="700"/>
                        <a:t>-Framework, das speziell für Graphen entwickelt wurde, um die Leistung bei nachgelagerten Aufgaben zu verbessern. Es nutzt </a:t>
                      </a:r>
                      <a:r>
                        <a:rPr lang="de-DE" sz="700" err="1"/>
                        <a:t>Graphstrukturen</a:t>
                      </a:r>
                      <a:r>
                        <a:rPr lang="de-DE" sz="700"/>
                        <a:t>, um kontextuelle Informationen effizient zu integrieren und zu verarbeiten.</a:t>
                      </a:r>
                    </a:p>
                  </a:txBody>
                  <a:tcPr/>
                </a:tc>
                <a:tc>
                  <a:txBody>
                    <a:bodyPr/>
                    <a:lstStyle/>
                    <a:p>
                      <a:r>
                        <a:rPr lang="de-DE" sz="700"/>
                        <a:t>Verbesserung der Leistung bei Aufgaben, die komplexe Beziehungen und Strukturen zwischen Datenpunkten erfordern, wie z. B. in </a:t>
                      </a:r>
                      <a:r>
                        <a:rPr lang="de-DE" sz="700" err="1"/>
                        <a:t>Graphdatenbanken</a:t>
                      </a:r>
                      <a:r>
                        <a:rPr lang="de-DE" sz="700"/>
                        <a:t> oder bei </a:t>
                      </a:r>
                      <a:r>
                        <a:rPr lang="de-DE" sz="700" err="1"/>
                        <a:t>Graphanwendungen</a:t>
                      </a:r>
                      <a:r>
                        <a:rPr lang="de-DE" sz="700"/>
                        <a:t>.</a:t>
                      </a:r>
                    </a:p>
                  </a:txBody>
                  <a:tcPr/>
                </a:tc>
                <a:tc>
                  <a:txBody>
                    <a:bodyPr/>
                    <a:lstStyle/>
                    <a:p>
                      <a:pPr marL="171450" indent="-171450">
                        <a:buFont typeface="Arial" panose="020B0604020202020204" pitchFamily="34" charset="0"/>
                        <a:buChar char="•"/>
                      </a:pPr>
                      <a:r>
                        <a:rPr lang="de-DE" sz="700" b="1"/>
                        <a:t>Bessere Modellierung von Beziehungen</a:t>
                      </a:r>
                      <a:r>
                        <a:rPr lang="de-DE" sz="700"/>
                        <a:t>: Graphen sind besonders gut geeignet, um die Interaktionen zwischen verschiedenen Entitäten darzustellen.</a:t>
                      </a:r>
                    </a:p>
                    <a:p>
                      <a:pPr marL="171450" indent="-171450">
                        <a:buFont typeface="Arial" panose="020B0604020202020204" pitchFamily="34" charset="0"/>
                        <a:buChar char="•"/>
                      </a:pPr>
                      <a:r>
                        <a:rPr lang="de-DE" sz="700" b="1"/>
                        <a:t>Höhere Genauigkeit</a:t>
                      </a:r>
                      <a:r>
                        <a:rPr lang="de-DE" sz="700"/>
                        <a:t>: Durch die Integration von </a:t>
                      </a:r>
                      <a:r>
                        <a:rPr lang="de-DE" sz="700" err="1"/>
                        <a:t>Graphstrukturen</a:t>
                      </a:r>
                      <a:r>
                        <a:rPr lang="de-DE" sz="700"/>
                        <a:t> wird eine genauere Kontextualisierung der Aufgaben erreicht.</a:t>
                      </a:r>
                    </a:p>
                  </a:txBody>
                  <a:tcPr/>
                </a:tc>
                <a:tc>
                  <a:txBody>
                    <a:bodyPr/>
                    <a:lstStyle/>
                    <a:p>
                      <a:pPr marL="171450" indent="-171450">
                        <a:buFont typeface="Arial" panose="020B0604020202020204" pitchFamily="34" charset="0"/>
                        <a:buChar char="•"/>
                      </a:pPr>
                      <a:r>
                        <a:rPr lang="de-DE" sz="700" b="1"/>
                        <a:t>Abhängigkeit von </a:t>
                      </a:r>
                      <a:r>
                        <a:rPr lang="de-DE" sz="700" b="1" err="1"/>
                        <a:t>Graphstrukturen</a:t>
                      </a:r>
                      <a:r>
                        <a:rPr lang="de-DE" sz="700"/>
                        <a:t>: Die Leistung hängt von der Qualität und Struktur der verwendeten Graphen ab.</a:t>
                      </a:r>
                    </a:p>
                    <a:p>
                      <a:pPr marL="171450" indent="-171450">
                        <a:buFont typeface="Arial" panose="020B0604020202020204" pitchFamily="34" charset="0"/>
                        <a:buChar char="•"/>
                      </a:pPr>
                      <a:r>
                        <a:rPr lang="de-DE" sz="700" b="1"/>
                        <a:t>Potenziell höhere Komplexität: </a:t>
                      </a:r>
                      <a:r>
                        <a:rPr lang="de-DE" sz="700"/>
                        <a:t>Das Arbeiten mit Graphen erfordert spezialisierte Algorithmen und kann mehr Rechenressourcen benötigen.</a:t>
                      </a:r>
                    </a:p>
                  </a:txBody>
                  <a:tcPr/>
                </a:tc>
                <a:extLst>
                  <a:ext uri="{0D108BD9-81ED-4DB2-BD59-A6C34878D82A}">
                    <a16:rowId xmlns:a16="http://schemas.microsoft.com/office/drawing/2014/main" val="2674758163"/>
                  </a:ext>
                </a:extLst>
              </a:tr>
            </a:tbl>
          </a:graphicData>
        </a:graphic>
      </p:graphicFrame>
      <p:sp>
        <p:nvSpPr>
          <p:cNvPr id="7" name="Textfeld 6">
            <a:extLst>
              <a:ext uri="{FF2B5EF4-FFF2-40B4-BE49-F238E27FC236}">
                <a16:creationId xmlns:a16="http://schemas.microsoft.com/office/drawing/2014/main" id="{0390493A-B8B1-2EE0-5DD8-EF95C8E5ACEB}"/>
              </a:ext>
            </a:extLst>
          </p:cNvPr>
          <p:cNvSpPr txBox="1"/>
          <p:nvPr/>
        </p:nvSpPr>
        <p:spPr>
          <a:xfrm>
            <a:off x="9556596" y="852525"/>
            <a:ext cx="2273064" cy="200055"/>
          </a:xfrm>
          <a:prstGeom prst="rect">
            <a:avLst/>
          </a:prstGeom>
          <a:noFill/>
        </p:spPr>
        <p:txBody>
          <a:bodyPr wrap="square" rtlCol="0">
            <a:spAutoFit/>
          </a:bodyPr>
          <a:lstStyle/>
          <a:p>
            <a:pPr algn="r"/>
            <a:r>
              <a:rPr lang="de-DE" sz="700">
                <a:solidFill>
                  <a:srgbClr val="7B7A7A"/>
                </a:solidFill>
              </a:rPr>
              <a:t>https://</a:t>
            </a:r>
            <a:r>
              <a:rPr lang="de-DE" sz="700" err="1">
                <a:solidFill>
                  <a:srgbClr val="7B7A7A"/>
                </a:solidFill>
              </a:rPr>
              <a:t>www.promptingguide.ai</a:t>
            </a:r>
            <a:r>
              <a:rPr lang="de-DE" sz="700">
                <a:solidFill>
                  <a:srgbClr val="7B7A7A"/>
                </a:solidFill>
              </a:rPr>
              <a:t>/de/</a:t>
            </a:r>
            <a:r>
              <a:rPr lang="de-DE" sz="700" err="1">
                <a:solidFill>
                  <a:srgbClr val="7B7A7A"/>
                </a:solidFill>
              </a:rPr>
              <a:t>techniques</a:t>
            </a:r>
            <a:endParaRPr lang="de-DE" sz="700">
              <a:solidFill>
                <a:srgbClr val="7B7A7A"/>
              </a:solidFill>
            </a:endParaRPr>
          </a:p>
        </p:txBody>
      </p:sp>
    </p:spTree>
    <p:extLst>
      <p:ext uri="{BB962C8B-B14F-4D97-AF65-F5344CB8AC3E}">
        <p14:creationId xmlns:p14="http://schemas.microsoft.com/office/powerpoint/2010/main" val="286944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2B08FB-DB84-5AB7-8646-2C6947A91D58}"/>
              </a:ext>
            </a:extLst>
          </p:cNvPr>
          <p:cNvSpPr>
            <a:spLocks noGrp="1"/>
          </p:cNvSpPr>
          <p:nvPr>
            <p:ph type="title"/>
          </p:nvPr>
        </p:nvSpPr>
        <p:spPr/>
        <p:txBody>
          <a:bodyPr/>
          <a:lstStyle/>
          <a:p>
            <a:r>
              <a:rPr lang="de-DE" dirty="0"/>
              <a:t>Projektspezifische </a:t>
            </a:r>
            <a:r>
              <a:rPr lang="de-DE" dirty="0" err="1"/>
              <a:t>Prompting</a:t>
            </a:r>
            <a:r>
              <a:rPr lang="de-DE" dirty="0"/>
              <a:t> Techniken</a:t>
            </a:r>
          </a:p>
        </p:txBody>
      </p:sp>
      <p:sp>
        <p:nvSpPr>
          <p:cNvPr id="3" name="Fußzeilenplatzhalter 2">
            <a:extLst>
              <a:ext uri="{FF2B5EF4-FFF2-40B4-BE49-F238E27FC236}">
                <a16:creationId xmlns:a16="http://schemas.microsoft.com/office/drawing/2014/main" id="{048E4B12-8C34-8A91-D108-DA407E22BA1E}"/>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10E541AD-435B-5600-1087-342A818DB8F7}"/>
              </a:ext>
            </a:extLst>
          </p:cNvPr>
          <p:cNvSpPr>
            <a:spLocks noGrp="1"/>
          </p:cNvSpPr>
          <p:nvPr>
            <p:ph type="sldNum" sz="quarter" idx="12"/>
          </p:nvPr>
        </p:nvSpPr>
        <p:spPr/>
        <p:txBody>
          <a:bodyPr/>
          <a:lstStyle/>
          <a:p>
            <a:fld id="{ED832909-EC19-48EF-8290-21E6AAD8A5C6}" type="slidenum">
              <a:rPr lang="de-DE" smtClean="0"/>
              <a:pPr/>
              <a:t>8</a:t>
            </a:fld>
            <a:endParaRPr lang="de-DE"/>
          </a:p>
        </p:txBody>
      </p:sp>
      <p:graphicFrame>
        <p:nvGraphicFramePr>
          <p:cNvPr id="10" name="Diagramm 9">
            <a:extLst>
              <a:ext uri="{FF2B5EF4-FFF2-40B4-BE49-F238E27FC236}">
                <a16:creationId xmlns:a16="http://schemas.microsoft.com/office/drawing/2014/main" id="{76E495DF-AE83-A634-7613-9E6C317BC5E9}"/>
              </a:ext>
            </a:extLst>
          </p:cNvPr>
          <p:cNvGraphicFramePr/>
          <p:nvPr>
            <p:extLst>
              <p:ext uri="{D42A27DB-BD31-4B8C-83A1-F6EECF244321}">
                <p14:modId xmlns:p14="http://schemas.microsoft.com/office/powerpoint/2010/main" val="2703445352"/>
              </p:ext>
            </p:extLst>
          </p:nvPr>
        </p:nvGraphicFramePr>
        <p:xfrm>
          <a:off x="326088" y="1295350"/>
          <a:ext cx="11539824" cy="3594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feld 8">
            <a:extLst>
              <a:ext uri="{FF2B5EF4-FFF2-40B4-BE49-F238E27FC236}">
                <a16:creationId xmlns:a16="http://schemas.microsoft.com/office/drawing/2014/main" id="{642AAEC4-D2D6-309C-0BDE-E68EA45F8842}"/>
              </a:ext>
            </a:extLst>
          </p:cNvPr>
          <p:cNvSpPr txBox="1"/>
          <p:nvPr/>
        </p:nvSpPr>
        <p:spPr>
          <a:xfrm>
            <a:off x="568201" y="5314581"/>
            <a:ext cx="10147610" cy="646771"/>
          </a:xfrm>
          <a:prstGeom prst="rect">
            <a:avLst/>
          </a:prstGeom>
          <a:noFill/>
        </p:spPr>
        <p:txBody>
          <a:bodyPr wrap="square" rtlCol="0">
            <a:spAutoFit/>
          </a:bodyPr>
          <a:lstStyle/>
          <a:p>
            <a:r>
              <a:rPr lang="de-DE" b="0" i="0" u="none" strike="noStrike" dirty="0" err="1">
                <a:solidFill>
                  <a:srgbClr val="7B7A7A"/>
                </a:solidFill>
                <a:effectLst/>
                <a:latin typeface="ui-sans-serif"/>
              </a:rPr>
              <a:t>Prompting</a:t>
            </a:r>
            <a:r>
              <a:rPr lang="de-DE" b="0" i="0" u="none" strike="noStrike" dirty="0">
                <a:solidFill>
                  <a:srgbClr val="7B7A7A"/>
                </a:solidFill>
                <a:effectLst/>
                <a:latin typeface="ui-sans-serif"/>
              </a:rPr>
              <a:t> Guide: </a:t>
            </a:r>
            <a:r>
              <a:rPr lang="de-DE" b="0" i="1" u="none" strike="noStrike" dirty="0">
                <a:solidFill>
                  <a:srgbClr val="7B7A7A"/>
                </a:solidFill>
                <a:effectLst/>
                <a:latin typeface="ui-sans-serif"/>
              </a:rPr>
              <a:t>„</a:t>
            </a:r>
            <a:r>
              <a:rPr lang="de-DE" b="0" i="1" u="none" strike="noStrike" dirty="0" err="1">
                <a:solidFill>
                  <a:srgbClr val="7B7A7A"/>
                </a:solidFill>
                <a:effectLst/>
                <a:latin typeface="ui-sans-serif"/>
              </a:rPr>
              <a:t>Prompting</a:t>
            </a:r>
            <a:r>
              <a:rPr lang="de-DE" b="0" i="1" u="none" strike="noStrike" dirty="0">
                <a:solidFill>
                  <a:srgbClr val="7B7A7A"/>
                </a:solidFill>
                <a:effectLst/>
                <a:latin typeface="ui-sans-serif"/>
              </a:rPr>
              <a:t>-Methoden, die </a:t>
            </a:r>
            <a:r>
              <a:rPr lang="de-DE" b="0" i="1" u="none" strike="noStrike" dirty="0" err="1">
                <a:solidFill>
                  <a:srgbClr val="7B7A7A"/>
                </a:solidFill>
                <a:effectLst/>
                <a:latin typeface="ui-sans-serif"/>
              </a:rPr>
              <a:t>ReAct</a:t>
            </a:r>
            <a:r>
              <a:rPr lang="de-DE" b="0" i="1" u="none" strike="noStrike" dirty="0">
                <a:solidFill>
                  <a:srgbClr val="7B7A7A"/>
                </a:solidFill>
                <a:effectLst/>
                <a:latin typeface="ui-sans-serif"/>
              </a:rPr>
              <a:t> und </a:t>
            </a:r>
            <a:r>
              <a:rPr lang="de-DE" b="0" i="1" u="none" strike="noStrike" dirty="0" err="1">
                <a:solidFill>
                  <a:srgbClr val="7B7A7A"/>
                </a:solidFill>
                <a:effectLst/>
                <a:latin typeface="ui-sans-serif"/>
              </a:rPr>
              <a:t>CoT+Self-Consistency</a:t>
            </a:r>
            <a:r>
              <a:rPr lang="de-DE" b="0" i="1" u="none" strike="noStrike" dirty="0">
                <a:solidFill>
                  <a:srgbClr val="7B7A7A"/>
                </a:solidFill>
                <a:effectLst/>
                <a:latin typeface="ui-sans-serif"/>
              </a:rPr>
              <a:t> kombinieren und unterstützen, schneiden im Allgemeinen besser ab als alle anderen </a:t>
            </a:r>
            <a:r>
              <a:rPr lang="de-DE" b="0" i="1" u="none" strike="noStrike" dirty="0" err="1">
                <a:solidFill>
                  <a:srgbClr val="7B7A7A"/>
                </a:solidFill>
                <a:effectLst/>
                <a:latin typeface="ui-sans-serif"/>
              </a:rPr>
              <a:t>Prompting</a:t>
            </a:r>
            <a:r>
              <a:rPr lang="de-DE" b="0" i="1" u="none" strike="noStrike" dirty="0">
                <a:solidFill>
                  <a:srgbClr val="7B7A7A"/>
                </a:solidFill>
                <a:effectLst/>
                <a:latin typeface="ui-sans-serif"/>
              </a:rPr>
              <a:t>-Methoden.“</a:t>
            </a:r>
            <a:endParaRPr lang="de-DE" i="1" dirty="0">
              <a:solidFill>
                <a:srgbClr val="7B7A7A"/>
              </a:solidFill>
            </a:endParaRPr>
          </a:p>
        </p:txBody>
      </p:sp>
    </p:spTree>
    <p:extLst>
      <p:ext uri="{BB962C8B-B14F-4D97-AF65-F5344CB8AC3E}">
        <p14:creationId xmlns:p14="http://schemas.microsoft.com/office/powerpoint/2010/main" val="78351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338A7-E220-F808-5EA2-058F08385D9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71CAAD-616C-B1EF-BA61-6FE5F4BECAE4}"/>
              </a:ext>
            </a:extLst>
          </p:cNvPr>
          <p:cNvSpPr>
            <a:spLocks noGrp="1"/>
          </p:cNvSpPr>
          <p:nvPr>
            <p:ph type="title"/>
          </p:nvPr>
        </p:nvSpPr>
        <p:spPr/>
        <p:txBody>
          <a:bodyPr/>
          <a:lstStyle/>
          <a:p>
            <a:endParaRPr lang="de-DE"/>
          </a:p>
        </p:txBody>
      </p:sp>
      <p:sp>
        <p:nvSpPr>
          <p:cNvPr id="4" name="Foliennummernplatzhalter 3">
            <a:extLst>
              <a:ext uri="{FF2B5EF4-FFF2-40B4-BE49-F238E27FC236}">
                <a16:creationId xmlns:a16="http://schemas.microsoft.com/office/drawing/2014/main" id="{A0CFEDC7-F5DE-A522-26E6-DA90BFBD98BA}"/>
              </a:ext>
            </a:extLst>
          </p:cNvPr>
          <p:cNvSpPr>
            <a:spLocks noGrp="1"/>
          </p:cNvSpPr>
          <p:nvPr>
            <p:ph type="sldNum" sz="quarter" idx="12"/>
          </p:nvPr>
        </p:nvSpPr>
        <p:spPr/>
        <p:txBody>
          <a:bodyPr/>
          <a:lstStyle/>
          <a:p>
            <a:fld id="{ED832909-EC19-48EF-8290-21E6AAD8A5C6}" type="slidenum">
              <a:rPr lang="de-DE" smtClean="0"/>
              <a:t>9</a:t>
            </a:fld>
            <a:endParaRPr lang="de-DE"/>
          </a:p>
        </p:txBody>
      </p:sp>
      <p:sp>
        <p:nvSpPr>
          <p:cNvPr id="5" name="Textfeld 4">
            <a:extLst>
              <a:ext uri="{FF2B5EF4-FFF2-40B4-BE49-F238E27FC236}">
                <a16:creationId xmlns:a16="http://schemas.microsoft.com/office/drawing/2014/main" id="{57288886-0999-8DBD-1014-4D524B765971}"/>
              </a:ext>
            </a:extLst>
          </p:cNvPr>
          <p:cNvSpPr txBox="1"/>
          <p:nvPr/>
        </p:nvSpPr>
        <p:spPr>
          <a:xfrm>
            <a:off x="362339" y="1927619"/>
            <a:ext cx="6411557" cy="4524315"/>
          </a:xfrm>
          <a:prstGeom prst="rect">
            <a:avLst/>
          </a:prstGeom>
          <a:noFill/>
        </p:spPr>
        <p:txBody>
          <a:bodyPr wrap="square" rtlCol="0">
            <a:spAutoFit/>
          </a:bodyPr>
          <a:lstStyle/>
          <a:p>
            <a:r>
              <a:rPr lang="de-DE" sz="9600">
                <a:solidFill>
                  <a:srgbClr val="FECC02"/>
                </a:solidFill>
              </a:rPr>
              <a:t>02</a:t>
            </a:r>
          </a:p>
          <a:p>
            <a:r>
              <a:rPr lang="de-DE" sz="9600">
                <a:solidFill>
                  <a:srgbClr val="FECC02"/>
                </a:solidFill>
              </a:rPr>
              <a:t>User Story /</a:t>
            </a:r>
          </a:p>
          <a:p>
            <a:r>
              <a:rPr lang="de-DE" sz="9600">
                <a:solidFill>
                  <a:srgbClr val="FECC02"/>
                </a:solidFill>
              </a:rPr>
              <a:t>Personas</a:t>
            </a:r>
          </a:p>
        </p:txBody>
      </p:sp>
    </p:spTree>
    <p:extLst>
      <p:ext uri="{BB962C8B-B14F-4D97-AF65-F5344CB8AC3E}">
        <p14:creationId xmlns:p14="http://schemas.microsoft.com/office/powerpoint/2010/main" val="359370040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b8248464-6923-4309-886e-eb9aa9140c69" xsi:nil="true"/>
    <lcf76f155ced4ddcb4097134ff3c332f xmlns="b1e039f1-2e54-4fee-9963-632c30d57e5e">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CBCF731E1663974D92022F8E43001B87" ma:contentTypeVersion="11" ma:contentTypeDescription="Ein neues Dokument erstellen." ma:contentTypeScope="" ma:versionID="1b5978d9707d5908fcbbcb2c15a3235f">
  <xsd:schema xmlns:xsd="http://www.w3.org/2001/XMLSchema" xmlns:xs="http://www.w3.org/2001/XMLSchema" xmlns:p="http://schemas.microsoft.com/office/2006/metadata/properties" xmlns:ns2="b1e039f1-2e54-4fee-9963-632c30d57e5e" xmlns:ns3="b8248464-6923-4309-886e-eb9aa9140c69" targetNamespace="http://schemas.microsoft.com/office/2006/metadata/properties" ma:root="true" ma:fieldsID="2a21d23047d15014bfda081c37e054d2" ns2:_="" ns3:_="">
    <xsd:import namespace="b1e039f1-2e54-4fee-9963-632c30d57e5e"/>
    <xsd:import namespace="b8248464-6923-4309-886e-eb9aa9140c6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e039f1-2e54-4fee-9963-632c30d57e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c6159e26-e387-4955-8c38-302e604e49c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8248464-6923-4309-886e-eb9aa9140c6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a290407-9199-4b36-9d9e-73d559672ea6}" ma:internalName="TaxCatchAll" ma:showField="CatchAllData" ma:web="b8248464-6923-4309-886e-eb9aa9140c6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2A6EB4-8606-4161-9500-B5FCC5341EF7}">
  <ds:schemaRefs>
    <ds:schemaRef ds:uri="http://schemas.microsoft.com/sharepoint/v3/contenttype/forms"/>
  </ds:schemaRefs>
</ds:datastoreItem>
</file>

<file path=customXml/itemProps2.xml><?xml version="1.0" encoding="utf-8"?>
<ds:datastoreItem xmlns:ds="http://schemas.openxmlformats.org/officeDocument/2006/customXml" ds:itemID="{9BAE81B1-3AF4-4DB3-9255-6709CBCAA9CF}">
  <ds:schemaRefs>
    <ds:schemaRef ds:uri="http://purl.org/dc/dcmitype/"/>
    <ds:schemaRef ds:uri="b1e039f1-2e54-4fee-9963-632c30d57e5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purl.org/dc/terms/"/>
    <ds:schemaRef ds:uri="http://schemas.openxmlformats.org/package/2006/metadata/core-properties"/>
    <ds:schemaRef ds:uri="b8248464-6923-4309-886e-eb9aa9140c69"/>
  </ds:schemaRefs>
</ds:datastoreItem>
</file>

<file path=customXml/itemProps3.xml><?xml version="1.0" encoding="utf-8"?>
<ds:datastoreItem xmlns:ds="http://schemas.openxmlformats.org/officeDocument/2006/customXml" ds:itemID="{655BF03E-6D5C-4793-8ED3-0C61A7FC97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e039f1-2e54-4fee-9963-632c30d57e5e"/>
    <ds:schemaRef ds:uri="b8248464-6923-4309-886e-eb9aa9140c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3538</Words>
  <Application>Microsoft Macintosh PowerPoint</Application>
  <PresentationFormat>Breitbild</PresentationFormat>
  <Paragraphs>306</Paragraphs>
  <Slides>16</Slides>
  <Notes>6</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16</vt:i4>
      </vt:variant>
    </vt:vector>
  </HeadingPairs>
  <TitlesOfParts>
    <vt:vector size="22" baseType="lpstr">
      <vt:lpstr>Aptos</vt:lpstr>
      <vt:lpstr>Aptos Display</vt:lpstr>
      <vt:lpstr>Arial</vt:lpstr>
      <vt:lpstr>ui-sans-serif</vt:lpstr>
      <vt:lpstr>Wingdings</vt:lpstr>
      <vt:lpstr>Office</vt:lpstr>
      <vt:lpstr>DBE PlanQK AI Chatbot</vt:lpstr>
      <vt:lpstr>Agenda</vt:lpstr>
      <vt:lpstr>PowerPoint-Präsentation</vt:lpstr>
      <vt:lpstr>Prompting Techniken - Übersicht</vt:lpstr>
      <vt:lpstr>Prompting Techniken - Übersicht</vt:lpstr>
      <vt:lpstr>Prompting Techniken - Übersicht</vt:lpstr>
      <vt:lpstr>Prompting Techniken - Übersicht</vt:lpstr>
      <vt:lpstr>Projektspezifische Prompting Techniken</vt:lpstr>
      <vt:lpstr>PowerPoint-Präsentation</vt:lpstr>
      <vt:lpstr>Visualisierung eines möglichen Prozesses zur Nutzung der PlanQK-Plattform </vt:lpstr>
      <vt:lpstr>Persona</vt:lpstr>
      <vt:lpstr>An welchen Stellen die Nutzenden den Chatbot verwenden können.</vt:lpstr>
      <vt:lpstr>PowerPoint-Präsentation</vt:lpstr>
      <vt:lpstr>PowerPoint-Präsentation</vt:lpstr>
      <vt:lpstr>PowerPoint-Präsentation</vt:lpstr>
      <vt:lpstr>Farben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Kunik, Lars</dc:creator>
  <cp:lastModifiedBy>Braun, Glen</cp:lastModifiedBy>
  <cp:revision>3</cp:revision>
  <dcterms:created xsi:type="dcterms:W3CDTF">2024-10-30T18:34:24Z</dcterms:created>
  <dcterms:modified xsi:type="dcterms:W3CDTF">2025-02-06T16:08:23Z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0x010100CBCF731E1663974D92022F8E43001B87</vt:lpwstr>
  </property>
  <property fmtid="{D5CDD505-2E9C-101B-9397-08002B2CF9AE}" pid="3" name="MediaServiceImageTags">
    <vt:lpwstr/>
  </property>
</Properties>
</file>