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6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9190A5-6D37-43A6-9830-6E803F0124B0}">
          <p14:sldIdLst>
            <p14:sldId id="256"/>
            <p14:sldId id="274"/>
            <p14:sldId id="273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CBCBCB"/>
    <a:srgbClr val="385723"/>
    <a:srgbClr val="843C0C"/>
    <a:srgbClr val="333F50"/>
    <a:srgbClr val="777777"/>
    <a:srgbClr val="6F9C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71BEE-7D39-4F28-A98B-2965F2C79E84}" v="18" dt="2019-11-04T05:34:38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영 김" userId="6a163bdcc1d28b62" providerId="LiveId" clId="{56A71BEE-7D39-4F28-A98B-2965F2C79E84}"/>
    <pc:docChg chg="undo custSel modSld">
      <pc:chgData name="지영 김" userId="6a163bdcc1d28b62" providerId="LiveId" clId="{56A71BEE-7D39-4F28-A98B-2965F2C79E84}" dt="2019-11-04T05:52:25.643" v="208" actId="20577"/>
      <pc:docMkLst>
        <pc:docMk/>
      </pc:docMkLst>
      <pc:sldChg chg="addSp delSp modSp">
        <pc:chgData name="지영 김" userId="6a163bdcc1d28b62" providerId="LiveId" clId="{56A71BEE-7D39-4F28-A98B-2965F2C79E84}" dt="2019-11-04T05:52:25.643" v="208" actId="20577"/>
        <pc:sldMkLst>
          <pc:docMk/>
          <pc:sldMk cId="3202652918" sldId="273"/>
        </pc:sldMkLst>
        <pc:spChg chg="add mod">
          <ac:chgData name="지영 김" userId="6a163bdcc1d28b62" providerId="LiveId" clId="{56A71BEE-7D39-4F28-A98B-2965F2C79E84}" dt="2019-11-04T05:33:47.313" v="29" actId="1076"/>
          <ac:spMkLst>
            <pc:docMk/>
            <pc:sldMk cId="3202652918" sldId="273"/>
            <ac:spMk id="6" creationId="{B81EEFED-5FB8-45D4-BFD8-F4CEA706B498}"/>
          </ac:spMkLst>
        </pc:spChg>
        <pc:spChg chg="del">
          <ac:chgData name="지영 김" userId="6a163bdcc1d28b62" providerId="LiveId" clId="{56A71BEE-7D39-4F28-A98B-2965F2C79E84}" dt="2019-11-04T05:33:22.680" v="24" actId="478"/>
          <ac:spMkLst>
            <pc:docMk/>
            <pc:sldMk cId="3202652918" sldId="273"/>
            <ac:spMk id="7" creationId="{AFD0176B-3E42-406E-8A7B-CF30AB813F3E}"/>
          </ac:spMkLst>
        </pc:spChg>
        <pc:spChg chg="add mod">
          <ac:chgData name="지영 김" userId="6a163bdcc1d28b62" providerId="LiveId" clId="{56A71BEE-7D39-4F28-A98B-2965F2C79E84}" dt="2019-11-04T05:33:47.313" v="29" actId="1076"/>
          <ac:spMkLst>
            <pc:docMk/>
            <pc:sldMk cId="3202652918" sldId="273"/>
            <ac:spMk id="8" creationId="{38716DC4-C7D4-4DCC-B983-49A421198A97}"/>
          </ac:spMkLst>
        </pc:spChg>
        <pc:spChg chg="add mod">
          <ac:chgData name="지영 김" userId="6a163bdcc1d28b62" providerId="LiveId" clId="{56A71BEE-7D39-4F28-A98B-2965F2C79E84}" dt="2019-11-04T05:33:47.313" v="29" actId="1076"/>
          <ac:spMkLst>
            <pc:docMk/>
            <pc:sldMk cId="3202652918" sldId="273"/>
            <ac:spMk id="9" creationId="{583C0385-E88C-41B9-9478-5F8093658DEA}"/>
          </ac:spMkLst>
        </pc:spChg>
        <pc:spChg chg="add mod">
          <ac:chgData name="지영 김" userId="6a163bdcc1d28b62" providerId="LiveId" clId="{56A71BEE-7D39-4F28-A98B-2965F2C79E84}" dt="2019-11-04T05:33:47.313" v="29" actId="1076"/>
          <ac:spMkLst>
            <pc:docMk/>
            <pc:sldMk cId="3202652918" sldId="273"/>
            <ac:spMk id="10" creationId="{3B66F548-EB25-4535-B9BE-7512AB6B7244}"/>
          </ac:spMkLst>
        </pc:spChg>
        <pc:spChg chg="add mod">
          <ac:chgData name="지영 김" userId="6a163bdcc1d28b62" providerId="LiveId" clId="{56A71BEE-7D39-4F28-A98B-2965F2C79E84}" dt="2019-11-04T05:33:47.313" v="29" actId="1076"/>
          <ac:spMkLst>
            <pc:docMk/>
            <pc:sldMk cId="3202652918" sldId="273"/>
            <ac:spMk id="11" creationId="{B51A8F3C-B3E6-428B-8A8E-42EB8676E413}"/>
          </ac:spMkLst>
        </pc:spChg>
        <pc:spChg chg="add mod">
          <ac:chgData name="지영 김" userId="6a163bdcc1d28b62" providerId="LiveId" clId="{56A71BEE-7D39-4F28-A98B-2965F2C79E84}" dt="2019-11-04T05:33:47.313" v="29" actId="1076"/>
          <ac:spMkLst>
            <pc:docMk/>
            <pc:sldMk cId="3202652918" sldId="273"/>
            <ac:spMk id="12" creationId="{F74B97F7-B5B8-4AC1-ABBB-7590D3621313}"/>
          </ac:spMkLst>
        </pc:spChg>
        <pc:spChg chg="add mod">
          <ac:chgData name="지영 김" userId="6a163bdcc1d28b62" providerId="LiveId" clId="{56A71BEE-7D39-4F28-A98B-2965F2C79E84}" dt="2019-11-04T05:33:38.186" v="26" actId="14100"/>
          <ac:spMkLst>
            <pc:docMk/>
            <pc:sldMk cId="3202652918" sldId="273"/>
            <ac:spMk id="14" creationId="{6D6330F4-8E8A-43F4-9557-68158F1F4731}"/>
          </ac:spMkLst>
        </pc:spChg>
        <pc:spChg chg="add mod">
          <ac:chgData name="지영 김" userId="6a163bdcc1d28b62" providerId="LiveId" clId="{56A71BEE-7D39-4F28-A98B-2965F2C79E84}" dt="2019-11-04T05:34:29.234" v="68" actId="20577"/>
          <ac:spMkLst>
            <pc:docMk/>
            <pc:sldMk cId="3202652918" sldId="273"/>
            <ac:spMk id="15" creationId="{96516DAC-7C04-48A6-AAA4-84C7F4445411}"/>
          </ac:spMkLst>
        </pc:spChg>
        <pc:graphicFrameChg chg="add mod modGraphic">
          <ac:chgData name="지영 김" userId="6a163bdcc1d28b62" providerId="LiveId" clId="{56A71BEE-7D39-4F28-A98B-2965F2C79E84}" dt="2019-11-04T05:52:25.643" v="208" actId="20577"/>
          <ac:graphicFrameMkLst>
            <pc:docMk/>
            <pc:sldMk cId="3202652918" sldId="273"/>
            <ac:graphicFrameMk id="3" creationId="{E0A69784-A533-4533-BAD5-80E65A0B8121}"/>
          </ac:graphicFrameMkLst>
        </pc:graphicFrameChg>
        <pc:graphicFrameChg chg="del modGraphic">
          <ac:chgData name="지영 김" userId="6a163bdcc1d28b62" providerId="LiveId" clId="{56A71BEE-7D39-4F28-A98B-2965F2C79E84}" dt="2019-11-04T05:33:40.550" v="28" actId="478"/>
          <ac:graphicFrameMkLst>
            <pc:docMk/>
            <pc:sldMk cId="3202652918" sldId="273"/>
            <ac:graphicFrameMk id="5" creationId="{07B14F79-22CF-4A38-8755-B77746F5DB4B}"/>
          </ac:graphicFrameMkLst>
        </pc:graphicFrameChg>
        <pc:picChg chg="add mod">
          <ac:chgData name="지영 김" userId="6a163bdcc1d28b62" providerId="LiveId" clId="{56A71BEE-7D39-4F28-A98B-2965F2C79E84}" dt="2019-11-04T05:33:47.313" v="29" actId="1076"/>
          <ac:picMkLst>
            <pc:docMk/>
            <pc:sldMk cId="3202652918" sldId="273"/>
            <ac:picMk id="13" creationId="{68C9CFF0-ACB1-42B7-A4EC-F0102EAE0DE1}"/>
          </ac:picMkLst>
        </pc:picChg>
      </pc:sldChg>
      <pc:sldChg chg="modSp">
        <pc:chgData name="지영 김" userId="6a163bdcc1d28b62" providerId="LiveId" clId="{56A71BEE-7D39-4F28-A98B-2965F2C79E84}" dt="2019-11-04T05:32:44.752" v="18" actId="20577"/>
        <pc:sldMkLst>
          <pc:docMk/>
          <pc:sldMk cId="3800727921" sldId="274"/>
        </pc:sldMkLst>
        <pc:spChg chg="mod">
          <ac:chgData name="지영 김" userId="6a163bdcc1d28b62" providerId="LiveId" clId="{56A71BEE-7D39-4F28-A98B-2965F2C79E84}" dt="2019-11-04T05:32:44.752" v="18" actId="20577"/>
          <ac:spMkLst>
            <pc:docMk/>
            <pc:sldMk cId="3800727921" sldId="274"/>
            <ac:spMk id="2" creationId="{A6AF5BC0-E728-4B76-8E2D-6DD4CE7BEBBC}"/>
          </ac:spMkLst>
        </pc:spChg>
      </pc:sldChg>
      <pc:sldChg chg="delSp modSp">
        <pc:chgData name="지영 김" userId="6a163bdcc1d28b62" providerId="LiveId" clId="{56A71BEE-7D39-4F28-A98B-2965F2C79E84}" dt="2019-11-04T05:34:19.991" v="41" actId="1076"/>
        <pc:sldMkLst>
          <pc:docMk/>
          <pc:sldMk cId="3018593178" sldId="275"/>
        </pc:sldMkLst>
        <pc:spChg chg="del mod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3" creationId="{9E6F9EAF-CAE2-4A58-AB2D-FDAA7C19FD94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6" creationId="{62E53D4D-2024-480B-BD02-384EF8963BF3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7" creationId="{30EEA016-6471-4138-9261-006077ACE1D0}"/>
          </ac:spMkLst>
        </pc:spChg>
        <pc:spChg chg="mod">
          <ac:chgData name="지영 김" userId="6a163bdcc1d28b62" providerId="LiveId" clId="{56A71BEE-7D39-4F28-A98B-2965F2C79E84}" dt="2019-11-04T05:32:27.700" v="5" actId="1076"/>
          <ac:spMkLst>
            <pc:docMk/>
            <pc:sldMk cId="3018593178" sldId="275"/>
            <ac:spMk id="13" creationId="{E60C32AA-F84A-463A-ACCB-38AE1E728FD6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19" creationId="{BC438D75-B03F-494D-9F74-176BF1CED744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20" creationId="{05D2306E-77D0-4963-9A5E-567C8EFF4A5A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21" creationId="{9CB7590C-065F-4301-BE8A-967874BA8242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22" creationId="{05A8CEC7-33DE-465A-BC91-167FEE38E438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23" creationId="{C04C80EF-1B8A-4715-B5E6-132B433D1A86}"/>
          </ac:spMkLst>
        </pc:spChg>
        <pc:spChg chg="del">
          <ac:chgData name="지영 김" userId="6a163bdcc1d28b62" providerId="LiveId" clId="{56A71BEE-7D39-4F28-A98B-2965F2C79E84}" dt="2019-11-04T05:32:17.478" v="2" actId="478"/>
          <ac:spMkLst>
            <pc:docMk/>
            <pc:sldMk cId="3018593178" sldId="275"/>
            <ac:spMk id="24" creationId="{6E3563AE-35C2-4CF6-ACA2-3CC5A93BB102}"/>
          </ac:spMkLst>
        </pc:spChg>
        <pc:spChg chg="mod">
          <ac:chgData name="지영 김" userId="6a163bdcc1d28b62" providerId="LiveId" clId="{56A71BEE-7D39-4F28-A98B-2965F2C79E84}" dt="2019-11-04T05:34:19.991" v="41" actId="1076"/>
          <ac:spMkLst>
            <pc:docMk/>
            <pc:sldMk cId="3018593178" sldId="275"/>
            <ac:spMk id="25" creationId="{CA1758F6-851A-4703-A630-FDEE69041F4E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29" creationId="{BDB8E970-E010-403C-83A8-2A8F27E1B5D9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30" creationId="{AAF81CC0-6B1C-4634-AE0E-C7E788A1DCB9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31" creationId="{972EBAB4-BFB9-4E95-8DA6-97BB8AFF3A52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38" creationId="{5A715D59-972E-4CB3-AC54-1C2C455FD8F9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39" creationId="{86C366FA-3E95-4CB2-BED9-A1718823D4B3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40" creationId="{50BAC9B5-CE10-4F0F-AC66-CB410F871D03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41" creationId="{F3C4B290-E66F-4FFC-9541-96DBD09A9867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54" creationId="{C15964AC-2263-4D29-880E-9835B703D709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55" creationId="{5C7B6ED1-970E-486B-AE2A-28B9FC6F2A58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58" creationId="{8E377171-830C-4621-91E1-319615CF55E5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59" creationId="{438E6C88-C214-459E-BED1-FAACD093E5FC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62" creationId="{14419E72-68E9-47B4-83CD-78DC35ED567D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63" creationId="{92F02A2C-8793-4C31-8581-0757CCDF3A94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65" creationId="{CCF93EFD-5C86-4A54-A687-4976BBB3C682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66" creationId="{CFA2654C-1BC1-48B6-88A7-4115F8235525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67" creationId="{027A80CF-4749-4299-9448-993A635998B6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68" creationId="{1426BDE8-61D8-4EEC-8D9D-592C575FDC78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69" creationId="{E35FC856-6E52-48DB-9D47-30B0655ED140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70" creationId="{373DDBD6-A55D-41E5-ABA6-6A97EBDE1AB9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72" creationId="{07DA9E2E-4886-4AF6-93F7-A968AC4896CB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73" creationId="{41C5AC31-9F3A-4351-9A9B-AC092B4BFB5A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74" creationId="{6017F2AB-41C6-4676-A05D-28A8F3E82714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75" creationId="{4B8EC2F9-8B45-4B99-A5A2-7D0C2AFDED57}"/>
          </ac:spMkLst>
        </pc:spChg>
        <pc:spChg chg="del">
          <ac:chgData name="지영 김" userId="6a163bdcc1d28b62" providerId="LiveId" clId="{56A71BEE-7D39-4F28-A98B-2965F2C79E84}" dt="2019-11-04T05:32:25.209" v="4" actId="478"/>
          <ac:spMkLst>
            <pc:docMk/>
            <pc:sldMk cId="3018593178" sldId="275"/>
            <ac:spMk id="76" creationId="{9722F221-E1B5-40E4-80E1-B5951266511B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1" creationId="{AF7131C5-AAFC-435A-B137-E6E03B15968C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2" creationId="{78FAE7D1-BA27-43E1-92B8-ADCF5D137F0F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4" creationId="{1BF65930-8E72-4E12-AD7A-85ABD9DC0ACC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5" creationId="{83B2091E-9ED1-44CC-A827-402F955BBAB5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6" creationId="{96B04C04-173B-4E39-824E-E31BCEAA8550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7" creationId="{BA02AEE9-3264-4122-A82F-AD321BC3CC8B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8" creationId="{06AAC775-2018-485E-A719-13A9A10FDD63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89" creationId="{54B4E585-BB85-42FD-BA23-DC40652A3778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0" creationId="{7475E402-1F62-4C84-A1F4-FF4E8971CDEC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1" creationId="{B3EA38FD-DD8D-4272-9E5D-EA744D4EE151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2" creationId="{76280027-4F19-4FB5-8731-AAC561AB6B6C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3" creationId="{4B35414E-111F-4E83-B748-82BDED2DDCE0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4" creationId="{302FAA86-89F5-4BB5-8C6C-E001F2A10B90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5" creationId="{4FCBB05F-A043-4910-BD71-3814AFE2B7BA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8" creationId="{4BAAEB0C-3CB1-45F0-A7B0-DF7ACE1EA504}"/>
          </ac:spMkLst>
        </pc:spChg>
        <pc:spChg chg="del">
          <ac:chgData name="지영 김" userId="6a163bdcc1d28b62" providerId="LiveId" clId="{56A71BEE-7D39-4F28-A98B-2965F2C79E84}" dt="2019-11-04T05:32:15.633" v="1" actId="478"/>
          <ac:spMkLst>
            <pc:docMk/>
            <pc:sldMk cId="3018593178" sldId="275"/>
            <ac:spMk id="99" creationId="{9409C323-FD35-4651-9E47-5CFD48B0AF29}"/>
          </ac:spMkLst>
        </pc:spChg>
        <pc:picChg chg="del">
          <ac:chgData name="지영 김" userId="6a163bdcc1d28b62" providerId="LiveId" clId="{56A71BEE-7D39-4F28-A98B-2965F2C79E84}" dt="2019-11-04T05:32:15.633" v="1" actId="478"/>
          <ac:picMkLst>
            <pc:docMk/>
            <pc:sldMk cId="3018593178" sldId="275"/>
            <ac:picMk id="97" creationId="{1B82B2C9-83AE-429A-85E0-96747AA428A7}"/>
          </ac:picMkLst>
        </pc:picChg>
        <pc:picChg chg="del">
          <ac:chgData name="지영 김" userId="6a163bdcc1d28b62" providerId="LiveId" clId="{56A71BEE-7D39-4F28-A98B-2965F2C79E84}" dt="2019-11-04T05:32:34.840" v="9" actId="478"/>
          <ac:picMkLst>
            <pc:docMk/>
            <pc:sldMk cId="3018593178" sldId="275"/>
            <ac:picMk id="101" creationId="{D4BF029E-86B5-41CE-B539-0CD85465ABA0}"/>
          </ac:picMkLst>
        </pc:picChg>
        <pc:picChg chg="del">
          <ac:chgData name="지영 김" userId="6a163bdcc1d28b62" providerId="LiveId" clId="{56A71BEE-7D39-4F28-A98B-2965F2C79E84}" dt="2019-11-04T05:32:19.215" v="3" actId="478"/>
          <ac:picMkLst>
            <pc:docMk/>
            <pc:sldMk cId="3018593178" sldId="275"/>
            <ac:picMk id="103" creationId="{246E8925-D63A-4B81-9FB3-53248F2A4A73}"/>
          </ac:picMkLst>
        </pc:picChg>
        <pc:picChg chg="del mod">
          <ac:chgData name="지영 김" userId="6a163bdcc1d28b62" providerId="LiveId" clId="{56A71BEE-7D39-4F28-A98B-2965F2C79E84}" dt="2019-11-04T05:32:33.888" v="8" actId="478"/>
          <ac:picMkLst>
            <pc:docMk/>
            <pc:sldMk cId="3018593178" sldId="275"/>
            <ac:picMk id="104" creationId="{2E60E52C-BB1F-47CB-9A7E-11F980250FC8}"/>
          </ac:picMkLst>
        </pc:picChg>
        <pc:picChg chg="del">
          <ac:chgData name="지영 김" userId="6a163bdcc1d28b62" providerId="LiveId" clId="{56A71BEE-7D39-4F28-A98B-2965F2C79E84}" dt="2019-11-04T05:32:19.215" v="3" actId="478"/>
          <ac:picMkLst>
            <pc:docMk/>
            <pc:sldMk cId="3018593178" sldId="275"/>
            <ac:picMk id="3074" creationId="{8A3C0132-42EB-4699-B4F1-9D0F7875937B}"/>
          </ac:picMkLst>
        </pc:picChg>
        <pc:cxnChg chg="del mod">
          <ac:chgData name="지영 김" userId="6a163bdcc1d28b62" providerId="LiveId" clId="{56A71BEE-7D39-4F28-A98B-2965F2C79E84}" dt="2019-11-04T05:32:25.209" v="4" actId="478"/>
          <ac:cxnSpMkLst>
            <pc:docMk/>
            <pc:sldMk cId="3018593178" sldId="275"/>
            <ac:cxnSpMk id="64" creationId="{DE2EB7C0-71C6-4EAB-8208-1A42A15FC972}"/>
          </ac:cxnSpMkLst>
        </pc:cxnChg>
      </pc:sldChg>
    </pc:docChg>
  </pc:docChgLst>
  <pc:docChgLst>
    <pc:chgData name="지영 김" userId="6a163bdcc1d28b62" providerId="LiveId" clId="{426BEE39-439B-4D53-8EC4-4BA9A763A20D}"/>
    <pc:docChg chg="custSel delSld modSld modSection">
      <pc:chgData name="지영 김" userId="6a163bdcc1d28b62" providerId="LiveId" clId="{426BEE39-439B-4D53-8EC4-4BA9A763A20D}" dt="2019-11-03T09:04:27.486" v="99"/>
      <pc:docMkLst>
        <pc:docMk/>
      </pc:docMkLst>
      <pc:sldChg chg="modSp">
        <pc:chgData name="지영 김" userId="6a163bdcc1d28b62" providerId="LiveId" clId="{426BEE39-439B-4D53-8EC4-4BA9A763A20D}" dt="2019-11-03T08:58:20.436" v="11"/>
        <pc:sldMkLst>
          <pc:docMk/>
          <pc:sldMk cId="69383165" sldId="256"/>
        </pc:sldMkLst>
        <pc:spChg chg="mod">
          <ac:chgData name="지영 김" userId="6a163bdcc1d28b62" providerId="LiveId" clId="{426BEE39-439B-4D53-8EC4-4BA9A763A20D}" dt="2019-11-03T08:58:20.436" v="11"/>
          <ac:spMkLst>
            <pc:docMk/>
            <pc:sldMk cId="69383165" sldId="256"/>
            <ac:spMk id="5" creationId="{D5DD711B-FFB2-4A94-8B32-8846C14EB62A}"/>
          </ac:spMkLst>
        </pc:spChg>
      </pc:sldChg>
      <pc:sldChg chg="delSp modSp">
        <pc:chgData name="지영 김" userId="6a163bdcc1d28b62" providerId="LiveId" clId="{426BEE39-439B-4D53-8EC4-4BA9A763A20D}" dt="2019-11-03T09:04:27.486" v="99"/>
        <pc:sldMkLst>
          <pc:docMk/>
          <pc:sldMk cId="3202652918" sldId="273"/>
        </pc:sldMkLst>
        <pc:spChg chg="mod">
          <ac:chgData name="지영 김" userId="6a163bdcc1d28b62" providerId="LiveId" clId="{426BEE39-439B-4D53-8EC4-4BA9A763A20D}" dt="2019-11-03T09:04:27.486" v="99"/>
          <ac:spMkLst>
            <pc:docMk/>
            <pc:sldMk cId="3202652918" sldId="273"/>
            <ac:spMk id="2" creationId="{A6AF5BC0-E728-4B76-8E2D-6DD4CE7BEBBC}"/>
          </ac:spMkLst>
        </pc:spChg>
        <pc:spChg chg="mod">
          <ac:chgData name="지영 김" userId="6a163bdcc1d28b62" providerId="LiveId" clId="{426BEE39-439B-4D53-8EC4-4BA9A763A20D}" dt="2019-11-03T08:59:21.551" v="86" actId="1076"/>
          <ac:spMkLst>
            <pc:docMk/>
            <pc:sldMk cId="3202652918" sldId="273"/>
            <ac:spMk id="7" creationId="{AFD0176B-3E42-406E-8A7B-CF30AB813F3E}"/>
          </ac:spMkLst>
        </pc:spChg>
        <pc:graphicFrameChg chg="del">
          <ac:chgData name="지영 김" userId="6a163bdcc1d28b62" providerId="LiveId" clId="{426BEE39-439B-4D53-8EC4-4BA9A763A20D}" dt="2019-11-03T08:59:18.712" v="85" actId="478"/>
          <ac:graphicFrameMkLst>
            <pc:docMk/>
            <pc:sldMk cId="3202652918" sldId="273"/>
            <ac:graphicFrameMk id="4" creationId="{ECECD982-FC47-49AA-80CF-982EC9BF0C5D}"/>
          </ac:graphicFrameMkLst>
        </pc:graphicFrameChg>
        <pc:graphicFrameChg chg="modGraphic">
          <ac:chgData name="지영 김" userId="6a163bdcc1d28b62" providerId="LiveId" clId="{426BEE39-439B-4D53-8EC4-4BA9A763A20D}" dt="2019-11-03T08:59:28.305" v="88" actId="6549"/>
          <ac:graphicFrameMkLst>
            <pc:docMk/>
            <pc:sldMk cId="3202652918" sldId="273"/>
            <ac:graphicFrameMk id="5" creationId="{07B14F79-22CF-4A38-8755-B77746F5DB4B}"/>
          </ac:graphicFrameMkLst>
        </pc:graphicFrameChg>
        <pc:cxnChg chg="del">
          <ac:chgData name="지영 김" userId="6a163bdcc1d28b62" providerId="LiveId" clId="{426BEE39-439B-4D53-8EC4-4BA9A763A20D}" dt="2019-11-03T08:59:23.389" v="87" actId="478"/>
          <ac:cxnSpMkLst>
            <pc:docMk/>
            <pc:sldMk cId="3202652918" sldId="273"/>
            <ac:cxnSpMk id="9" creationId="{A9A83212-2948-4D91-88E5-BDDACDD35136}"/>
          </ac:cxnSpMkLst>
        </pc:cxnChg>
      </pc:sldChg>
      <pc:sldChg chg="addSp delSp modSp">
        <pc:chgData name="지영 김" userId="6a163bdcc1d28b62" providerId="LiveId" clId="{426BEE39-439B-4D53-8EC4-4BA9A763A20D}" dt="2019-11-03T09:02:49.569" v="98" actId="20577"/>
        <pc:sldMkLst>
          <pc:docMk/>
          <pc:sldMk cId="3800727921" sldId="274"/>
        </pc:sldMkLst>
        <pc:spChg chg="mod">
          <ac:chgData name="지영 김" userId="6a163bdcc1d28b62" providerId="LiveId" clId="{426BEE39-439B-4D53-8EC4-4BA9A763A20D}" dt="2019-11-03T09:02:49.569" v="98" actId="20577"/>
          <ac:spMkLst>
            <pc:docMk/>
            <pc:sldMk cId="3800727921" sldId="274"/>
            <ac:spMk id="2" creationId="{A6AF5BC0-E728-4B76-8E2D-6DD4CE7BEBBC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6" creationId="{794DDD4D-4188-43E7-B1B0-7DB0F7E0511E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8" creationId="{E2ECCF0E-7616-490E-820C-2C84875811CD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9" creationId="{A6DFE50E-5FEB-454F-A5AE-86BC81EBACC0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0" creationId="{700BFEA2-2073-4D7D-86E6-B9CD6737E737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2" creationId="{384B6E9F-103C-4AB7-A4FD-7E4351028D91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3" creationId="{C787F4CB-8C6F-4CE5-B44E-48AB00C4DCA9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4" creationId="{C76DA136-D6C5-4E20-BFBF-13A436359D9D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5" creationId="{0A45D99D-9273-4021-A8DB-A3F1833445D6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6" creationId="{ACDD082A-05C7-4B2C-B9D1-8B1197DFAF27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7" creationId="{E1282894-85F8-461F-A213-22476A644CDA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8" creationId="{B7E94775-7D9A-4C96-B4D8-106CF0731CE4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19" creationId="{A69AD54E-8243-4C84-8C67-990978B94371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20" creationId="{FF5A1451-AA8E-44A6-9391-27EC63208A6E}"/>
          </ac:spMkLst>
        </pc:spChg>
        <pc:spChg chg="del">
          <ac:chgData name="지영 김" userId="6a163bdcc1d28b62" providerId="LiveId" clId="{426BEE39-439B-4D53-8EC4-4BA9A763A20D}" dt="2019-11-03T08:58:41.264" v="17" actId="478"/>
          <ac:spMkLst>
            <pc:docMk/>
            <pc:sldMk cId="3800727921" sldId="274"/>
            <ac:spMk id="21" creationId="{DC640B35-B68B-4A61-87BD-6C91327FD77E}"/>
          </ac:spMkLst>
        </pc:spChg>
        <pc:spChg chg="del">
          <ac:chgData name="지영 김" userId="6a163bdcc1d28b62" providerId="LiveId" clId="{426BEE39-439B-4D53-8EC4-4BA9A763A20D}" dt="2019-11-03T08:58:42.360" v="18" actId="478"/>
          <ac:spMkLst>
            <pc:docMk/>
            <pc:sldMk cId="3800727921" sldId="274"/>
            <ac:spMk id="22" creationId="{302EED83-AA15-4C92-AF2B-CF5E484FEBC3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23" creationId="{923F7F31-D161-46AE-8B26-6B9EF513B75F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26" creationId="{4C0EF180-DCFD-48BE-8DC9-275720F23E25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28" creationId="{4080B2A3-D458-4A24-8E45-FD4C1685FA24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29" creationId="{499F7978-38E7-4EAD-97AE-F68F088A5DAD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31" creationId="{4B3CA062-532E-4EBE-8385-2C0D6AE9A794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32" creationId="{0DAA3014-9598-4C3D-80FA-307ACE9CB45D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33" creationId="{1A7E35D7-8205-4462-911B-B48A0A2E7608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34" creationId="{01D5B5E8-996B-4DA3-9CD9-901A92F0D9DF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36" creationId="{01117238-58BC-4F70-A11F-D4B76D578691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37" creationId="{13DF731A-9F24-4124-9F46-5271D0E43736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38" creationId="{F47C4D6D-BED3-4CBF-8035-846C0DF0BE0A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40" creationId="{B58AD90D-A0F6-483A-8DA7-C4F472FDDD78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42" creationId="{55CB6094-BFE0-4E67-929C-6823795E8CD3}"/>
          </ac:spMkLst>
        </pc:spChg>
        <pc:spChg chg="add">
          <ac:chgData name="지영 김" userId="6a163bdcc1d28b62" providerId="LiveId" clId="{426BEE39-439B-4D53-8EC4-4BA9A763A20D}" dt="2019-11-03T08:58:47.031" v="19"/>
          <ac:spMkLst>
            <pc:docMk/>
            <pc:sldMk cId="3800727921" sldId="274"/>
            <ac:spMk id="44" creationId="{0D1D4605-29C2-4128-BBEA-BC4F97ACE2A2}"/>
          </ac:spMkLst>
        </pc:spChg>
        <pc:grpChg chg="del">
          <ac:chgData name="지영 김" userId="6a163bdcc1d28b62" providerId="LiveId" clId="{426BEE39-439B-4D53-8EC4-4BA9A763A20D}" dt="2019-11-03T08:58:41.264" v="17" actId="478"/>
          <ac:grpSpMkLst>
            <pc:docMk/>
            <pc:sldMk cId="3800727921" sldId="274"/>
            <ac:grpSpMk id="5" creationId="{5F910CCF-A387-4B8B-B7FA-054941F6F2FE}"/>
          </ac:grpSpMkLst>
        </pc:grpChg>
        <pc:picChg chg="del">
          <ac:chgData name="지영 김" userId="6a163bdcc1d28b62" providerId="LiveId" clId="{426BEE39-439B-4D53-8EC4-4BA9A763A20D}" dt="2019-11-03T08:58:41.264" v="17" actId="478"/>
          <ac:picMkLst>
            <pc:docMk/>
            <pc:sldMk cId="3800727921" sldId="274"/>
            <ac:picMk id="3" creationId="{4389687E-E010-481C-A0D4-295476D5CAC6}"/>
          </ac:picMkLst>
        </pc:picChg>
        <pc:picChg chg="add">
          <ac:chgData name="지영 김" userId="6a163bdcc1d28b62" providerId="LiveId" clId="{426BEE39-439B-4D53-8EC4-4BA9A763A20D}" dt="2019-11-03T08:58:47.031" v="19"/>
          <ac:picMkLst>
            <pc:docMk/>
            <pc:sldMk cId="3800727921" sldId="274"/>
            <ac:picMk id="24" creationId="{40D6F175-19A8-4372-BCD6-BCB45A31A5C5}"/>
          </ac:picMkLst>
        </pc:picChg>
        <pc:picChg chg="add">
          <ac:chgData name="지영 김" userId="6a163bdcc1d28b62" providerId="LiveId" clId="{426BEE39-439B-4D53-8EC4-4BA9A763A20D}" dt="2019-11-03T08:58:47.031" v="19"/>
          <ac:picMkLst>
            <pc:docMk/>
            <pc:sldMk cId="3800727921" sldId="274"/>
            <ac:picMk id="25" creationId="{6FBE7975-1FD8-4707-B498-5B12063EFF33}"/>
          </ac:picMkLst>
        </pc:picChg>
        <pc:picChg chg="add">
          <ac:chgData name="지영 김" userId="6a163bdcc1d28b62" providerId="LiveId" clId="{426BEE39-439B-4D53-8EC4-4BA9A763A20D}" dt="2019-11-03T08:58:47.031" v="19"/>
          <ac:picMkLst>
            <pc:docMk/>
            <pc:sldMk cId="3800727921" sldId="274"/>
            <ac:picMk id="30" creationId="{C2EE0E13-A140-404F-ADBD-5DB8B00BB73F}"/>
          </ac:picMkLst>
        </pc:picChg>
        <pc:picChg chg="add">
          <ac:chgData name="지영 김" userId="6a163bdcc1d28b62" providerId="LiveId" clId="{426BEE39-439B-4D53-8EC4-4BA9A763A20D}" dt="2019-11-03T08:58:47.031" v="19"/>
          <ac:picMkLst>
            <pc:docMk/>
            <pc:sldMk cId="3800727921" sldId="274"/>
            <ac:picMk id="35" creationId="{C4C9629C-32E1-4B80-890C-67CFB23CB802}"/>
          </ac:picMkLst>
        </pc:picChg>
        <pc:picChg chg="del">
          <ac:chgData name="지영 김" userId="6a163bdcc1d28b62" providerId="LiveId" clId="{426BEE39-439B-4D53-8EC4-4BA9A763A20D}" dt="2019-11-03T08:58:41.264" v="17" actId="478"/>
          <ac:picMkLst>
            <pc:docMk/>
            <pc:sldMk cId="3800727921" sldId="274"/>
            <ac:picMk id="1026" creationId="{184D4719-BCD0-49F6-B44F-9D94569AAAAA}"/>
          </ac:picMkLst>
        </pc:picChg>
        <pc:cxnChg chg="add">
          <ac:chgData name="지영 김" userId="6a163bdcc1d28b62" providerId="LiveId" clId="{426BEE39-439B-4D53-8EC4-4BA9A763A20D}" dt="2019-11-03T08:58:47.031" v="19"/>
          <ac:cxnSpMkLst>
            <pc:docMk/>
            <pc:sldMk cId="3800727921" sldId="274"/>
            <ac:cxnSpMk id="27" creationId="{5EC9CC0B-59F1-4874-BA67-86CAA9DDA8FA}"/>
          </ac:cxnSpMkLst>
        </pc:cxnChg>
        <pc:cxnChg chg="add">
          <ac:chgData name="지영 김" userId="6a163bdcc1d28b62" providerId="LiveId" clId="{426BEE39-439B-4D53-8EC4-4BA9A763A20D}" dt="2019-11-03T08:58:47.031" v="19"/>
          <ac:cxnSpMkLst>
            <pc:docMk/>
            <pc:sldMk cId="3800727921" sldId="274"/>
            <ac:cxnSpMk id="39" creationId="{67C91C1E-ADF4-4DBA-9A05-D020934C94BB}"/>
          </ac:cxnSpMkLst>
        </pc:cxnChg>
        <pc:cxnChg chg="add">
          <ac:chgData name="지영 김" userId="6a163bdcc1d28b62" providerId="LiveId" clId="{426BEE39-439B-4D53-8EC4-4BA9A763A20D}" dt="2019-11-03T08:58:47.031" v="19"/>
          <ac:cxnSpMkLst>
            <pc:docMk/>
            <pc:sldMk cId="3800727921" sldId="274"/>
            <ac:cxnSpMk id="41" creationId="{A06AF8A7-815F-4139-8227-FF8121382E39}"/>
          </ac:cxnSpMkLst>
        </pc:cxnChg>
        <pc:cxnChg chg="add">
          <ac:chgData name="지영 김" userId="6a163bdcc1d28b62" providerId="LiveId" clId="{426BEE39-439B-4D53-8EC4-4BA9A763A20D}" dt="2019-11-03T08:58:47.031" v="19"/>
          <ac:cxnSpMkLst>
            <pc:docMk/>
            <pc:sldMk cId="3800727921" sldId="274"/>
            <ac:cxnSpMk id="43" creationId="{14E72333-C44F-4F3D-A325-F2F794CA6A15}"/>
          </ac:cxnSpMkLst>
        </pc:cxnChg>
      </pc:sldChg>
      <pc:sldChg chg="del">
        <pc:chgData name="지영 김" userId="6a163bdcc1d28b62" providerId="LiveId" clId="{426BEE39-439B-4D53-8EC4-4BA9A763A20D}" dt="2019-11-03T08:58:33.064" v="16" actId="2696"/>
        <pc:sldMkLst>
          <pc:docMk/>
          <pc:sldMk cId="3067439844" sldId="277"/>
        </pc:sldMkLst>
      </pc:sldChg>
      <pc:sldChg chg="del">
        <pc:chgData name="지영 김" userId="6a163bdcc1d28b62" providerId="LiveId" clId="{426BEE39-439B-4D53-8EC4-4BA9A763A20D}" dt="2019-11-03T08:58:29.479" v="15" actId="2696"/>
        <pc:sldMkLst>
          <pc:docMk/>
          <pc:sldMk cId="695946697" sldId="280"/>
        </pc:sldMkLst>
      </pc:sldChg>
      <pc:sldChg chg="del">
        <pc:chgData name="지영 김" userId="6a163bdcc1d28b62" providerId="LiveId" clId="{426BEE39-439B-4D53-8EC4-4BA9A763A20D}" dt="2019-11-03T08:58:28.693" v="14" actId="2696"/>
        <pc:sldMkLst>
          <pc:docMk/>
          <pc:sldMk cId="1360011085" sldId="281"/>
        </pc:sldMkLst>
      </pc:sldChg>
      <pc:sldChg chg="del">
        <pc:chgData name="지영 김" userId="6a163bdcc1d28b62" providerId="LiveId" clId="{426BEE39-439B-4D53-8EC4-4BA9A763A20D}" dt="2019-11-03T08:58:27.877" v="13" actId="2696"/>
        <pc:sldMkLst>
          <pc:docMk/>
          <pc:sldMk cId="467141303" sldId="282"/>
        </pc:sldMkLst>
      </pc:sldChg>
      <pc:sldChg chg="del">
        <pc:chgData name="지영 김" userId="6a163bdcc1d28b62" providerId="LiveId" clId="{426BEE39-439B-4D53-8EC4-4BA9A763A20D}" dt="2019-11-03T08:58:25.114" v="12" actId="2696"/>
        <pc:sldMkLst>
          <pc:docMk/>
          <pc:sldMk cId="1834772942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06F08-D645-4628-80D1-940CCC75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4E2C7-66F6-4119-943D-0DC114BFD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A36C-38BF-4806-A930-4FD7C65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D9DFC-4E10-43A9-B5D4-4C338F0F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6D5D2-D75F-4BEF-8050-B1554D13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2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343E2-AEA9-46A4-A5AD-B33CA33A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9EC7-ABE1-4DE2-95B3-DCD374AA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4E848-A653-47A2-8FAF-145C9818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4B5E0-503A-47FB-8A67-AB14863C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7C95C-4A0E-41FA-B360-C61C88F0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0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DFE8CF-5485-440A-80E9-9F81E655D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4A160-8022-464B-8474-06A390FC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21C97-ABAA-44C8-831D-9438D68E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C60BB-14D0-451A-9F8F-9C41A68D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71F57-0979-436F-9081-BE07897A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52B5F-CA6C-4C35-A7CB-254C508E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D48E7-97BA-49FA-A4AE-F417DA9E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1C158-E5F1-48D5-BAEF-80EC2209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C8905-F537-4346-9739-E2FE21FB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7FB06-74DA-4CC1-8CF4-30C2F890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B155F-CB28-4D8A-8A79-2C0471E0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EBE41-6A90-40FE-AF51-F8D073502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F5DB7-D418-48F4-88BD-0E6AE3B1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C63B3-DE5F-4886-824E-53B0D884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1284E-CA0B-41E3-94AC-17EB4CCC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9B00C-1D1B-44DA-B0E2-7679AF2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9E873-F5C4-421D-B364-FB01E010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975E-21EC-40B5-9DF3-82B425B1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F2DF-94A9-4AD2-9913-0E4C208D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FDED1-D06C-4A08-85DE-0724232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A7743-D8FA-4484-8CA0-5D2D8347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265D-24CA-4F7C-BF0B-C673AE69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4BD27-2D61-4100-8EAA-989EEF19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A2F5F-61CF-45CA-901B-896041D7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A1C7D-AA57-4F9C-92B6-D8D0FE9C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1B6DB6-009C-4451-8C82-A2A787FB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4616D-AEF1-443B-83A8-73BE180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3D515-1096-40E8-8268-EE03C61B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8C37D-C467-4348-80A7-83717831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EB4B-F08D-4D98-8474-1AC2546C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EBF93E-0F80-48CB-8C67-FEFADE10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3C461C-DAA1-4B78-B61A-E0C14C7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D4E84F-39D8-474C-86A3-1441DEA4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3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9C5A1F-A667-48D6-8B9E-6BB92C42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E50A4-AE47-4667-B8C4-C67AFA50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BB26B-F5DA-4823-859A-4E5F01BB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4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13E1-9F46-4FE1-B301-69343801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881F6-F4C1-4976-9716-2BC7B0F9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C5FB6-FBFB-40C4-9BD2-9D9C5FE7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93974-A889-44BB-AEAD-C79B54FB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95F05-106A-4845-9CAC-6106B884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62323-6B00-4619-A006-F88A85AD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6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830B-0883-4D09-8875-26240375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04E987-83C3-4800-B478-4140757E2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2BD50-1123-4C92-8BED-4ED4E1F6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633F0-BBE7-48F7-923C-CAC5328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3F658-643B-4B20-81BC-98ABD51C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D5395-B85A-4956-98A5-522E4F9A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A418C-23DA-4917-824D-AAAC6439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61FA8-C778-4495-9052-D7B91950F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E77A6-9915-4ABC-A5F9-FF0AED0B0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81BC-3302-49CD-84FC-FC5BF3897FCA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129B6-E56A-43A3-A602-7E9486506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9BD9-4C4A-4555-85C3-25A2665D9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3247-3131-4DCA-B394-DEEB89F64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5DD711B-FFB2-4A94-8B32-8846C14E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230" y="1122363"/>
            <a:ext cx="7064770" cy="2387600"/>
          </a:xfrm>
        </p:spPr>
        <p:txBody>
          <a:bodyPr/>
          <a:lstStyle/>
          <a:p>
            <a:pPr algn="l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던지기 시스템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310DCE2-39CA-40A6-8F34-3D579C748701}"/>
              </a:ext>
            </a:extLst>
          </p:cNvPr>
          <p:cNvSpPr txBox="1">
            <a:spLocks/>
          </p:cNvSpPr>
          <p:nvPr/>
        </p:nvSpPr>
        <p:spPr>
          <a:xfrm>
            <a:off x="3691465" y="3621088"/>
            <a:ext cx="697653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UI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3759B0-7EC6-449B-B248-C0BD505189E9}"/>
              </a:ext>
            </a:extLst>
          </p:cNvPr>
          <p:cNvSpPr/>
          <p:nvPr/>
        </p:nvSpPr>
        <p:spPr>
          <a:xfrm>
            <a:off x="0" y="0"/>
            <a:ext cx="3522133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Seed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슬라이드 번호 개체 틀 7">
            <a:extLst>
              <a:ext uri="{FF2B5EF4-FFF2-40B4-BE49-F238E27FC236}">
                <a16:creationId xmlns:a16="http://schemas.microsoft.com/office/drawing/2014/main" id="{501668E4-D381-4B14-B06C-96FBE9A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C3D227-D78D-4368-AD6E-4A6AAB8390F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F93A35A-35F6-4945-A6C0-9FC8B0D5A21F}"/>
              </a:ext>
            </a:extLst>
          </p:cNvPr>
          <p:cNvSpPr txBox="1">
            <a:spLocks/>
          </p:cNvSpPr>
          <p:nvPr/>
        </p:nvSpPr>
        <p:spPr>
          <a:xfrm>
            <a:off x="3691465" y="5349875"/>
            <a:ext cx="6976534" cy="100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제목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Seed</a:t>
            </a:r>
          </a:p>
          <a:p>
            <a:pPr algn="l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2017180006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김지영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졸업작품 지도교수님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송인희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교수님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1950D-3E4E-4D8E-BC75-76889EE08323}"/>
              </a:ext>
            </a:extLst>
          </p:cNvPr>
          <p:cNvSpPr/>
          <p:nvPr/>
        </p:nvSpPr>
        <p:spPr>
          <a:xfrm>
            <a:off x="10830910" y="0"/>
            <a:ext cx="136109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/>
                </a:solidFill>
              </a:rPr>
              <a:t>2019-11-02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F5BC0-E728-4B76-8E2D-6DD4CE7BEBBC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요약 </a:t>
            </a:r>
            <a:r>
              <a:rPr lang="en-US" altLang="ko-KR" dirty="0"/>
              <a:t>: </a:t>
            </a:r>
            <a:r>
              <a:rPr lang="ko-KR" altLang="en-US" dirty="0"/>
              <a:t>플레이어</a:t>
            </a:r>
            <a:r>
              <a:rPr lang="en-US" altLang="ko-KR" dirty="0"/>
              <a:t>_Skill_</a:t>
            </a:r>
            <a:r>
              <a:rPr lang="ko-KR" altLang="en-US" dirty="0"/>
              <a:t>던지기</a:t>
            </a:r>
            <a:r>
              <a:rPr lang="en-US" altLang="ko-KR" dirty="0"/>
              <a:t>(</a:t>
            </a:r>
            <a:r>
              <a:rPr lang="ko-KR" altLang="en-US" dirty="0"/>
              <a:t>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순서도: 수동 연산 22">
            <a:extLst>
              <a:ext uri="{FF2B5EF4-FFF2-40B4-BE49-F238E27FC236}">
                <a16:creationId xmlns:a16="http://schemas.microsoft.com/office/drawing/2014/main" id="{923F7F31-D161-46AE-8B26-6B9EF513B75F}"/>
              </a:ext>
            </a:extLst>
          </p:cNvPr>
          <p:cNvSpPr/>
          <p:nvPr/>
        </p:nvSpPr>
        <p:spPr>
          <a:xfrm rot="10800000">
            <a:off x="329838" y="1910608"/>
            <a:ext cx="3870687" cy="1897533"/>
          </a:xfrm>
          <a:prstGeom prst="flowChartManualOperati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래픽 23" descr="걷기">
            <a:extLst>
              <a:ext uri="{FF2B5EF4-FFF2-40B4-BE49-F238E27FC236}">
                <a16:creationId xmlns:a16="http://schemas.microsoft.com/office/drawing/2014/main" id="{40D6F175-19A8-4372-BCD6-BCB45A31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000">
            <a:off x="544625" y="2540805"/>
            <a:ext cx="1018198" cy="1024761"/>
          </a:xfrm>
          <a:prstGeom prst="rect">
            <a:avLst/>
          </a:prstGeom>
        </p:spPr>
      </p:pic>
      <p:pic>
        <p:nvPicPr>
          <p:cNvPr id="25" name="그래픽 24" descr="식물">
            <a:extLst>
              <a:ext uri="{FF2B5EF4-FFF2-40B4-BE49-F238E27FC236}">
                <a16:creationId xmlns:a16="http://schemas.microsoft.com/office/drawing/2014/main" id="{6FBE7975-1FD8-4707-B498-5B12063EF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623" y="2025749"/>
            <a:ext cx="334259" cy="3364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0EF180-DCFD-48BE-8DC9-275720F23E25}"/>
              </a:ext>
            </a:extLst>
          </p:cNvPr>
          <p:cNvSpPr/>
          <p:nvPr/>
        </p:nvSpPr>
        <p:spPr>
          <a:xfrm>
            <a:off x="329837" y="3903564"/>
            <a:ext cx="3870688" cy="168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아이템을 인벤토리에서 맵으로 투척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던지는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기술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한번 던진 아이템은 다시 </a:t>
            </a:r>
            <a:r>
              <a:rPr lang="ko-KR" altLang="en-US" sz="1100" dirty="0" err="1">
                <a:solidFill>
                  <a:schemeClr val="tx1"/>
                </a:solidFill>
              </a:rPr>
              <a:t>파밍</a:t>
            </a:r>
            <a:r>
              <a:rPr lang="ko-KR" altLang="en-US" sz="1100" dirty="0">
                <a:solidFill>
                  <a:schemeClr val="tx1"/>
                </a:solidFill>
              </a:rPr>
              <a:t> 할 수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 (</a:t>
            </a:r>
            <a:r>
              <a:rPr lang="ko-KR" altLang="en-US" sz="1100" dirty="0">
                <a:solidFill>
                  <a:schemeClr val="tx1"/>
                </a:solidFill>
              </a:rPr>
              <a:t>단 특수 씨앗의 경우 </a:t>
            </a:r>
            <a:r>
              <a:rPr lang="ko-KR" altLang="en-US" sz="1100" dirty="0" err="1">
                <a:solidFill>
                  <a:schemeClr val="tx1"/>
                </a:solidFill>
              </a:rPr>
              <a:t>파밍</a:t>
            </a:r>
            <a:r>
              <a:rPr lang="ko-KR" altLang="en-US" sz="1100" dirty="0">
                <a:solidFill>
                  <a:schemeClr val="tx1"/>
                </a:solidFill>
              </a:rPr>
              <a:t> 불가능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EC9CC0B-59F1-4874-BA67-86CAA9DDA8FA}"/>
              </a:ext>
            </a:extLst>
          </p:cNvPr>
          <p:cNvCxnSpPr>
            <a:cxnSpLocks/>
          </p:cNvCxnSpPr>
          <p:nvPr/>
        </p:nvCxnSpPr>
        <p:spPr>
          <a:xfrm>
            <a:off x="4286774" y="1048235"/>
            <a:ext cx="0" cy="5201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80B2A3-D458-4A24-8E45-FD4C1685FA24}"/>
              </a:ext>
            </a:extLst>
          </p:cNvPr>
          <p:cNvSpPr/>
          <p:nvPr/>
        </p:nvSpPr>
        <p:spPr>
          <a:xfrm>
            <a:off x="4473677" y="952672"/>
            <a:ext cx="771832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던지기 액션 시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인벤토리 던지기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499F7978-38E7-4EAD-97AE-F68F088A5DAD}"/>
              </a:ext>
            </a:extLst>
          </p:cNvPr>
          <p:cNvSpPr/>
          <p:nvPr/>
        </p:nvSpPr>
        <p:spPr>
          <a:xfrm rot="10800000">
            <a:off x="4662378" y="2486775"/>
            <a:ext cx="4987031" cy="1706020"/>
          </a:xfrm>
          <a:custGeom>
            <a:avLst/>
            <a:gdLst>
              <a:gd name="connsiteX0" fmla="*/ 4191741 w 5546859"/>
              <a:gd name="connsiteY0" fmla="*/ 1897533 h 1897533"/>
              <a:gd name="connsiteX1" fmla="*/ 126386 w 5546859"/>
              <a:gd name="connsiteY1" fmla="*/ 1897533 h 1897533"/>
              <a:gd name="connsiteX2" fmla="*/ 0 w 5546859"/>
              <a:gd name="connsiteY2" fmla="*/ 1720558 h 1897533"/>
              <a:gd name="connsiteX3" fmla="*/ 0 w 5546859"/>
              <a:gd name="connsiteY3" fmla="*/ 0 h 1897533"/>
              <a:gd name="connsiteX4" fmla="*/ 5546859 w 5546859"/>
              <a:gd name="connsiteY4" fmla="*/ 0 h 189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859" h="1897533">
                <a:moveTo>
                  <a:pt x="4191741" y="1897533"/>
                </a:moveTo>
                <a:lnTo>
                  <a:pt x="126386" y="1897533"/>
                </a:lnTo>
                <a:lnTo>
                  <a:pt x="0" y="1720558"/>
                </a:lnTo>
                <a:lnTo>
                  <a:pt x="0" y="0"/>
                </a:lnTo>
                <a:lnTo>
                  <a:pt x="554685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0" name="그래픽 29" descr="걷기">
            <a:extLst>
              <a:ext uri="{FF2B5EF4-FFF2-40B4-BE49-F238E27FC236}">
                <a16:creationId xmlns:a16="http://schemas.microsoft.com/office/drawing/2014/main" id="{C2EE0E13-A140-404F-ADBD-5DB8B00BB7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8578"/>
          <a:stretch/>
        </p:blipFill>
        <p:spPr>
          <a:xfrm>
            <a:off x="4473677" y="2802246"/>
            <a:ext cx="2249416" cy="13905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3CA062-532E-4EBE-8385-2C0D6AE9A794}"/>
              </a:ext>
            </a:extLst>
          </p:cNvPr>
          <p:cNvSpPr/>
          <p:nvPr/>
        </p:nvSpPr>
        <p:spPr>
          <a:xfrm>
            <a:off x="4679205" y="1694392"/>
            <a:ext cx="4970204" cy="249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AA3014-9598-4C3D-80FA-307ACE9CB45D}"/>
              </a:ext>
            </a:extLst>
          </p:cNvPr>
          <p:cNvSpPr/>
          <p:nvPr/>
        </p:nvSpPr>
        <p:spPr>
          <a:xfrm>
            <a:off x="6421856" y="2865165"/>
            <a:ext cx="178899" cy="1122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7E35D7-8205-4462-911B-B48A0A2E7608}"/>
              </a:ext>
            </a:extLst>
          </p:cNvPr>
          <p:cNvSpPr/>
          <p:nvPr/>
        </p:nvSpPr>
        <p:spPr>
          <a:xfrm>
            <a:off x="6421856" y="3181183"/>
            <a:ext cx="178899" cy="806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1D5B5E8-996B-4DA3-9CD9-901A92F0D9DF}"/>
              </a:ext>
            </a:extLst>
          </p:cNvPr>
          <p:cNvSpPr/>
          <p:nvPr/>
        </p:nvSpPr>
        <p:spPr>
          <a:xfrm rot="2700000">
            <a:off x="8510138" y="2644050"/>
            <a:ext cx="214354" cy="214354"/>
          </a:xfrm>
          <a:custGeom>
            <a:avLst/>
            <a:gdLst>
              <a:gd name="connsiteX0" fmla="*/ 44051 w 214354"/>
              <a:gd name="connsiteY0" fmla="*/ 44053 h 214354"/>
              <a:gd name="connsiteX1" fmla="*/ 44052 w 214354"/>
              <a:gd name="connsiteY1" fmla="*/ 170301 h 214354"/>
              <a:gd name="connsiteX2" fmla="*/ 170300 w 214354"/>
              <a:gd name="connsiteY2" fmla="*/ 170302 h 214354"/>
              <a:gd name="connsiteX3" fmla="*/ 170301 w 214354"/>
              <a:gd name="connsiteY3" fmla="*/ 44053 h 214354"/>
              <a:gd name="connsiteX4" fmla="*/ 0 w 214354"/>
              <a:gd name="connsiteY4" fmla="*/ 0 h 214354"/>
              <a:gd name="connsiteX5" fmla="*/ 214354 w 214354"/>
              <a:gd name="connsiteY5" fmla="*/ 0 h 214354"/>
              <a:gd name="connsiteX6" fmla="*/ 214354 w 214354"/>
              <a:gd name="connsiteY6" fmla="*/ 214354 h 214354"/>
              <a:gd name="connsiteX7" fmla="*/ 0 w 214354"/>
              <a:gd name="connsiteY7" fmla="*/ 214354 h 2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354" h="214354">
                <a:moveTo>
                  <a:pt x="44051" y="44053"/>
                </a:moveTo>
                <a:lnTo>
                  <a:pt x="44052" y="170301"/>
                </a:lnTo>
                <a:lnTo>
                  <a:pt x="170300" y="170302"/>
                </a:lnTo>
                <a:lnTo>
                  <a:pt x="170301" y="44053"/>
                </a:lnTo>
                <a:close/>
                <a:moveTo>
                  <a:pt x="0" y="0"/>
                </a:moveTo>
                <a:lnTo>
                  <a:pt x="214354" y="0"/>
                </a:lnTo>
                <a:lnTo>
                  <a:pt x="214354" y="214354"/>
                </a:lnTo>
                <a:lnTo>
                  <a:pt x="0" y="214354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C4C9629C-32E1-4B80-890C-67CFB23CB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05" y="4326447"/>
            <a:ext cx="2188654" cy="16743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1117238-58BC-4F70-A11F-D4B76D578691}"/>
              </a:ext>
            </a:extLst>
          </p:cNvPr>
          <p:cNvSpPr/>
          <p:nvPr/>
        </p:nvSpPr>
        <p:spPr>
          <a:xfrm>
            <a:off x="1330715" y="1752519"/>
            <a:ext cx="1759795" cy="1078033"/>
          </a:xfrm>
          <a:custGeom>
            <a:avLst/>
            <a:gdLst>
              <a:gd name="connsiteX0" fmla="*/ 0 w 3629025"/>
              <a:gd name="connsiteY0" fmla="*/ 2235020 h 2235020"/>
              <a:gd name="connsiteX1" fmla="*/ 2724150 w 3629025"/>
              <a:gd name="connsiteY1" fmla="*/ 44270 h 2235020"/>
              <a:gd name="connsiteX2" fmla="*/ 3629025 w 3629025"/>
              <a:gd name="connsiteY2" fmla="*/ 977720 h 2235020"/>
              <a:gd name="connsiteX0" fmla="*/ 0 w 3629025"/>
              <a:gd name="connsiteY0" fmla="*/ 1861299 h 1861299"/>
              <a:gd name="connsiteX1" fmla="*/ 2657475 w 3629025"/>
              <a:gd name="connsiteY1" fmla="*/ 89649 h 1861299"/>
              <a:gd name="connsiteX2" fmla="*/ 3629025 w 3629025"/>
              <a:gd name="connsiteY2" fmla="*/ 603999 h 1861299"/>
              <a:gd name="connsiteX0" fmla="*/ 0 w 3390900"/>
              <a:gd name="connsiteY0" fmla="*/ 1847112 h 1847112"/>
              <a:gd name="connsiteX1" fmla="*/ 2657475 w 3390900"/>
              <a:gd name="connsiteY1" fmla="*/ 75462 h 1847112"/>
              <a:gd name="connsiteX2" fmla="*/ 3390900 w 3390900"/>
              <a:gd name="connsiteY2" fmla="*/ 646962 h 1847112"/>
              <a:gd name="connsiteX0" fmla="*/ 0 w 3390900"/>
              <a:gd name="connsiteY0" fmla="*/ 1747816 h 1747816"/>
              <a:gd name="connsiteX1" fmla="*/ 1990725 w 3390900"/>
              <a:gd name="connsiteY1" fmla="*/ 99991 h 1747816"/>
              <a:gd name="connsiteX2" fmla="*/ 3390900 w 3390900"/>
              <a:gd name="connsiteY2" fmla="*/ 547666 h 17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0900" h="1747816">
                <a:moveTo>
                  <a:pt x="0" y="1747816"/>
                </a:moveTo>
                <a:cubicBezTo>
                  <a:pt x="1059656" y="757216"/>
                  <a:pt x="1425575" y="300016"/>
                  <a:pt x="1990725" y="99991"/>
                </a:cubicBezTo>
                <a:cubicBezTo>
                  <a:pt x="2555875" y="-100034"/>
                  <a:pt x="3240881" y="-23834"/>
                  <a:pt x="3390900" y="547666"/>
                </a:cubicBezTo>
              </a:path>
            </a:pathLst>
          </a:custGeom>
          <a:noFill/>
          <a:ln w="698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65000">
                  <a:srgbClr val="C00000"/>
                </a:gs>
              </a:gsLst>
              <a:lin ang="0" scaled="0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13DF731A-9F24-4124-9F46-5271D0E43736}"/>
              </a:ext>
            </a:extLst>
          </p:cNvPr>
          <p:cNvSpPr/>
          <p:nvPr/>
        </p:nvSpPr>
        <p:spPr>
          <a:xfrm>
            <a:off x="6096000" y="1905833"/>
            <a:ext cx="1759795" cy="1078033"/>
          </a:xfrm>
          <a:custGeom>
            <a:avLst/>
            <a:gdLst>
              <a:gd name="connsiteX0" fmla="*/ 0 w 3629025"/>
              <a:gd name="connsiteY0" fmla="*/ 2235020 h 2235020"/>
              <a:gd name="connsiteX1" fmla="*/ 2724150 w 3629025"/>
              <a:gd name="connsiteY1" fmla="*/ 44270 h 2235020"/>
              <a:gd name="connsiteX2" fmla="*/ 3629025 w 3629025"/>
              <a:gd name="connsiteY2" fmla="*/ 977720 h 2235020"/>
              <a:gd name="connsiteX0" fmla="*/ 0 w 3629025"/>
              <a:gd name="connsiteY0" fmla="*/ 1861299 h 1861299"/>
              <a:gd name="connsiteX1" fmla="*/ 2657475 w 3629025"/>
              <a:gd name="connsiteY1" fmla="*/ 89649 h 1861299"/>
              <a:gd name="connsiteX2" fmla="*/ 3629025 w 3629025"/>
              <a:gd name="connsiteY2" fmla="*/ 603999 h 1861299"/>
              <a:gd name="connsiteX0" fmla="*/ 0 w 3390900"/>
              <a:gd name="connsiteY0" fmla="*/ 1847112 h 1847112"/>
              <a:gd name="connsiteX1" fmla="*/ 2657475 w 3390900"/>
              <a:gd name="connsiteY1" fmla="*/ 75462 h 1847112"/>
              <a:gd name="connsiteX2" fmla="*/ 3390900 w 3390900"/>
              <a:gd name="connsiteY2" fmla="*/ 646962 h 1847112"/>
              <a:gd name="connsiteX0" fmla="*/ 0 w 3390900"/>
              <a:gd name="connsiteY0" fmla="*/ 1747816 h 1747816"/>
              <a:gd name="connsiteX1" fmla="*/ 1990725 w 3390900"/>
              <a:gd name="connsiteY1" fmla="*/ 99991 h 1747816"/>
              <a:gd name="connsiteX2" fmla="*/ 3390900 w 3390900"/>
              <a:gd name="connsiteY2" fmla="*/ 547666 h 17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0900" h="1747816">
                <a:moveTo>
                  <a:pt x="0" y="1747816"/>
                </a:moveTo>
                <a:cubicBezTo>
                  <a:pt x="1059656" y="757216"/>
                  <a:pt x="1425575" y="300016"/>
                  <a:pt x="1990725" y="99991"/>
                </a:cubicBezTo>
                <a:cubicBezTo>
                  <a:pt x="2555875" y="-100034"/>
                  <a:pt x="3240881" y="-23834"/>
                  <a:pt x="3390900" y="547666"/>
                </a:cubicBezTo>
              </a:path>
            </a:pathLst>
          </a:custGeom>
          <a:noFill/>
          <a:ln w="698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65000">
                  <a:srgbClr val="C00000"/>
                </a:gs>
              </a:gsLst>
              <a:lin ang="0" scaled="0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47C4D6D-BED3-4CBF-8035-846C0DF0BE0A}"/>
              </a:ext>
            </a:extLst>
          </p:cNvPr>
          <p:cNvSpPr/>
          <p:nvPr/>
        </p:nvSpPr>
        <p:spPr>
          <a:xfrm>
            <a:off x="9975265" y="2749950"/>
            <a:ext cx="1960984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낙하지점 미리보기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7C91C1E-ADF4-4DBA-9A05-D020934C94B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869683" y="2865844"/>
            <a:ext cx="110558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58AD90D-A0F6-483A-8DA7-C4F472FDDD78}"/>
              </a:ext>
            </a:extLst>
          </p:cNvPr>
          <p:cNvSpPr/>
          <p:nvPr/>
        </p:nvSpPr>
        <p:spPr>
          <a:xfrm>
            <a:off x="9939710" y="1486469"/>
            <a:ext cx="1960984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투척 방향 표시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06AF8A7-815F-4139-8227-FF8121382E39}"/>
              </a:ext>
            </a:extLst>
          </p:cNvPr>
          <p:cNvCxnSpPr>
            <a:cxnSpLocks/>
            <a:stCxn id="37" idx="2"/>
            <a:endCxn id="40" idx="2"/>
          </p:cNvCxnSpPr>
          <p:nvPr/>
        </p:nvCxnSpPr>
        <p:spPr>
          <a:xfrm flipV="1">
            <a:off x="7855795" y="1718257"/>
            <a:ext cx="3064407" cy="525370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CB6094-BFE0-4E67-929C-6823795E8CD3}"/>
              </a:ext>
            </a:extLst>
          </p:cNvPr>
          <p:cNvSpPr/>
          <p:nvPr/>
        </p:nvSpPr>
        <p:spPr>
          <a:xfrm>
            <a:off x="9990510" y="3431556"/>
            <a:ext cx="1960984" cy="23178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투척 세기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4E72333-C44F-4F3D-A325-F2F794CA6A15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875493" y="3663344"/>
            <a:ext cx="4095509" cy="184237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1D4605-29C2-4128-BBEA-BC4F97ACE2A2}"/>
              </a:ext>
            </a:extLst>
          </p:cNvPr>
          <p:cNvSpPr/>
          <p:nvPr/>
        </p:nvSpPr>
        <p:spPr>
          <a:xfrm>
            <a:off x="6934339" y="4305677"/>
            <a:ext cx="3870688" cy="168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아이템 투척 시 세기를 정할 수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투척 세기에 따라 아이템이 낙하되는 지점이 달라짐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</a:rPr>
              <a:t>3 </a:t>
            </a:r>
            <a:r>
              <a:rPr lang="ko-KR" altLang="en-US" sz="1100" dirty="0">
                <a:solidFill>
                  <a:schemeClr val="tx1"/>
                </a:solidFill>
              </a:rPr>
              <a:t>아이템이 낙하될 지점을 낙하지점 미리보기 </a:t>
            </a:r>
            <a:r>
              <a:rPr lang="en-US" altLang="ko-KR" sz="1100" dirty="0">
                <a:solidFill>
                  <a:schemeClr val="tx1"/>
                </a:solidFill>
              </a:rPr>
              <a:t>UI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통해서 확인할 수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F0000"/>
                </a:solidFill>
              </a:rPr>
              <a:t>4 </a:t>
            </a:r>
            <a:r>
              <a:rPr lang="ko-KR" altLang="en-US" sz="1100" dirty="0">
                <a:solidFill>
                  <a:srgbClr val="FF0000"/>
                </a:solidFill>
              </a:rPr>
              <a:t>낙하지점 미리보기에 표시된 곳에 아이템이 투척됨</a:t>
            </a:r>
          </a:p>
        </p:txBody>
      </p:sp>
    </p:spTree>
    <p:extLst>
      <p:ext uri="{BB962C8B-B14F-4D97-AF65-F5344CB8AC3E}">
        <p14:creationId xmlns:p14="http://schemas.microsoft.com/office/powerpoint/2010/main" val="38007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F5BC0-E728-4B76-8E2D-6DD4CE7BEBBC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플레이어</a:t>
            </a:r>
            <a:r>
              <a:rPr lang="en-US" altLang="ko-KR" dirty="0"/>
              <a:t>_Skill_</a:t>
            </a:r>
            <a:r>
              <a:rPr lang="ko-KR" altLang="en-US" dirty="0"/>
              <a:t>던지기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81EEFED-5FB8-45D4-BFD8-F4CEA706B498}"/>
              </a:ext>
            </a:extLst>
          </p:cNvPr>
          <p:cNvSpPr/>
          <p:nvPr/>
        </p:nvSpPr>
        <p:spPr>
          <a:xfrm rot="10800000">
            <a:off x="421817" y="1722979"/>
            <a:ext cx="4987031" cy="1706020"/>
          </a:xfrm>
          <a:custGeom>
            <a:avLst/>
            <a:gdLst>
              <a:gd name="connsiteX0" fmla="*/ 4191741 w 5546859"/>
              <a:gd name="connsiteY0" fmla="*/ 1897533 h 1897533"/>
              <a:gd name="connsiteX1" fmla="*/ 126386 w 5546859"/>
              <a:gd name="connsiteY1" fmla="*/ 1897533 h 1897533"/>
              <a:gd name="connsiteX2" fmla="*/ 0 w 5546859"/>
              <a:gd name="connsiteY2" fmla="*/ 1720558 h 1897533"/>
              <a:gd name="connsiteX3" fmla="*/ 0 w 5546859"/>
              <a:gd name="connsiteY3" fmla="*/ 0 h 1897533"/>
              <a:gd name="connsiteX4" fmla="*/ 5546859 w 5546859"/>
              <a:gd name="connsiteY4" fmla="*/ 0 h 189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859" h="1897533">
                <a:moveTo>
                  <a:pt x="4191741" y="1897533"/>
                </a:moveTo>
                <a:lnTo>
                  <a:pt x="126386" y="1897533"/>
                </a:lnTo>
                <a:lnTo>
                  <a:pt x="0" y="1720558"/>
                </a:lnTo>
                <a:lnTo>
                  <a:pt x="0" y="0"/>
                </a:lnTo>
                <a:lnTo>
                  <a:pt x="5546859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716DC4-C7D4-4DCC-B983-49A421198A97}"/>
              </a:ext>
            </a:extLst>
          </p:cNvPr>
          <p:cNvSpPr/>
          <p:nvPr/>
        </p:nvSpPr>
        <p:spPr>
          <a:xfrm>
            <a:off x="438644" y="930596"/>
            <a:ext cx="4970204" cy="2498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C0385-E88C-41B9-9478-5F8093658DEA}"/>
              </a:ext>
            </a:extLst>
          </p:cNvPr>
          <p:cNvSpPr/>
          <p:nvPr/>
        </p:nvSpPr>
        <p:spPr>
          <a:xfrm>
            <a:off x="2181295" y="2101369"/>
            <a:ext cx="178899" cy="1122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66F548-EB25-4535-B9BE-7512AB6B7244}"/>
              </a:ext>
            </a:extLst>
          </p:cNvPr>
          <p:cNvSpPr/>
          <p:nvPr/>
        </p:nvSpPr>
        <p:spPr>
          <a:xfrm>
            <a:off x="2181295" y="2417387"/>
            <a:ext cx="178899" cy="806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51A8F3C-B3E6-428B-8A8E-42EB8676E413}"/>
              </a:ext>
            </a:extLst>
          </p:cNvPr>
          <p:cNvSpPr/>
          <p:nvPr/>
        </p:nvSpPr>
        <p:spPr>
          <a:xfrm rot="2700000">
            <a:off x="4269577" y="1880254"/>
            <a:ext cx="214354" cy="214354"/>
          </a:xfrm>
          <a:custGeom>
            <a:avLst/>
            <a:gdLst>
              <a:gd name="connsiteX0" fmla="*/ 44051 w 214354"/>
              <a:gd name="connsiteY0" fmla="*/ 44053 h 214354"/>
              <a:gd name="connsiteX1" fmla="*/ 44052 w 214354"/>
              <a:gd name="connsiteY1" fmla="*/ 170301 h 214354"/>
              <a:gd name="connsiteX2" fmla="*/ 170300 w 214354"/>
              <a:gd name="connsiteY2" fmla="*/ 170302 h 214354"/>
              <a:gd name="connsiteX3" fmla="*/ 170301 w 214354"/>
              <a:gd name="connsiteY3" fmla="*/ 44053 h 214354"/>
              <a:gd name="connsiteX4" fmla="*/ 0 w 214354"/>
              <a:gd name="connsiteY4" fmla="*/ 0 h 214354"/>
              <a:gd name="connsiteX5" fmla="*/ 214354 w 214354"/>
              <a:gd name="connsiteY5" fmla="*/ 0 h 214354"/>
              <a:gd name="connsiteX6" fmla="*/ 214354 w 214354"/>
              <a:gd name="connsiteY6" fmla="*/ 214354 h 214354"/>
              <a:gd name="connsiteX7" fmla="*/ 0 w 214354"/>
              <a:gd name="connsiteY7" fmla="*/ 214354 h 21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354" h="214354">
                <a:moveTo>
                  <a:pt x="44051" y="44053"/>
                </a:moveTo>
                <a:lnTo>
                  <a:pt x="44052" y="170301"/>
                </a:lnTo>
                <a:lnTo>
                  <a:pt x="170300" y="170302"/>
                </a:lnTo>
                <a:lnTo>
                  <a:pt x="170301" y="44053"/>
                </a:lnTo>
                <a:close/>
                <a:moveTo>
                  <a:pt x="0" y="0"/>
                </a:moveTo>
                <a:lnTo>
                  <a:pt x="214354" y="0"/>
                </a:lnTo>
                <a:lnTo>
                  <a:pt x="214354" y="214354"/>
                </a:lnTo>
                <a:lnTo>
                  <a:pt x="0" y="214354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74B97F7-B5B8-4AC1-ABBB-7590D3621313}"/>
              </a:ext>
            </a:extLst>
          </p:cNvPr>
          <p:cNvSpPr/>
          <p:nvPr/>
        </p:nvSpPr>
        <p:spPr>
          <a:xfrm>
            <a:off x="1855439" y="1142037"/>
            <a:ext cx="1759795" cy="1078033"/>
          </a:xfrm>
          <a:custGeom>
            <a:avLst/>
            <a:gdLst>
              <a:gd name="connsiteX0" fmla="*/ 0 w 3629025"/>
              <a:gd name="connsiteY0" fmla="*/ 2235020 h 2235020"/>
              <a:gd name="connsiteX1" fmla="*/ 2724150 w 3629025"/>
              <a:gd name="connsiteY1" fmla="*/ 44270 h 2235020"/>
              <a:gd name="connsiteX2" fmla="*/ 3629025 w 3629025"/>
              <a:gd name="connsiteY2" fmla="*/ 977720 h 2235020"/>
              <a:gd name="connsiteX0" fmla="*/ 0 w 3629025"/>
              <a:gd name="connsiteY0" fmla="*/ 1861299 h 1861299"/>
              <a:gd name="connsiteX1" fmla="*/ 2657475 w 3629025"/>
              <a:gd name="connsiteY1" fmla="*/ 89649 h 1861299"/>
              <a:gd name="connsiteX2" fmla="*/ 3629025 w 3629025"/>
              <a:gd name="connsiteY2" fmla="*/ 603999 h 1861299"/>
              <a:gd name="connsiteX0" fmla="*/ 0 w 3390900"/>
              <a:gd name="connsiteY0" fmla="*/ 1847112 h 1847112"/>
              <a:gd name="connsiteX1" fmla="*/ 2657475 w 3390900"/>
              <a:gd name="connsiteY1" fmla="*/ 75462 h 1847112"/>
              <a:gd name="connsiteX2" fmla="*/ 3390900 w 3390900"/>
              <a:gd name="connsiteY2" fmla="*/ 646962 h 1847112"/>
              <a:gd name="connsiteX0" fmla="*/ 0 w 3390900"/>
              <a:gd name="connsiteY0" fmla="*/ 1747816 h 1747816"/>
              <a:gd name="connsiteX1" fmla="*/ 1990725 w 3390900"/>
              <a:gd name="connsiteY1" fmla="*/ 99991 h 1747816"/>
              <a:gd name="connsiteX2" fmla="*/ 3390900 w 3390900"/>
              <a:gd name="connsiteY2" fmla="*/ 547666 h 17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0900" h="1747816">
                <a:moveTo>
                  <a:pt x="0" y="1747816"/>
                </a:moveTo>
                <a:cubicBezTo>
                  <a:pt x="1059656" y="757216"/>
                  <a:pt x="1425575" y="300016"/>
                  <a:pt x="1990725" y="99991"/>
                </a:cubicBezTo>
                <a:cubicBezTo>
                  <a:pt x="2555875" y="-100034"/>
                  <a:pt x="3240881" y="-23834"/>
                  <a:pt x="3390900" y="547666"/>
                </a:cubicBezTo>
              </a:path>
            </a:pathLst>
          </a:custGeom>
          <a:noFill/>
          <a:ln w="69850">
            <a:gradFill flip="none" rotWithShape="1">
              <a:gsLst>
                <a:gs pos="25000">
                  <a:schemeClr val="accent1">
                    <a:lumMod val="5000"/>
                    <a:lumOff val="95000"/>
                  </a:schemeClr>
                </a:gs>
                <a:gs pos="65000">
                  <a:srgbClr val="C00000"/>
                </a:gs>
              </a:gsLst>
              <a:lin ang="0" scaled="0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 descr="걷기">
            <a:extLst>
              <a:ext uri="{FF2B5EF4-FFF2-40B4-BE49-F238E27FC236}">
                <a16:creationId xmlns:a16="http://schemas.microsoft.com/office/drawing/2014/main" id="{68C9CFF0-ACB1-42B7-A4EC-F0102EAE0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8578"/>
          <a:stretch/>
        </p:blipFill>
        <p:spPr>
          <a:xfrm>
            <a:off x="177621" y="2038450"/>
            <a:ext cx="2249416" cy="13905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6330F4-8E8A-43F4-9557-68158F1F4731}"/>
              </a:ext>
            </a:extLst>
          </p:cNvPr>
          <p:cNvSpPr/>
          <p:nvPr/>
        </p:nvSpPr>
        <p:spPr>
          <a:xfrm>
            <a:off x="0" y="5107654"/>
            <a:ext cx="12192000" cy="17451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0A69784-A533-4533-BAD5-80E65A0B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51061"/>
              </p:ext>
            </p:extLst>
          </p:nvPr>
        </p:nvGraphicFramePr>
        <p:xfrm>
          <a:off x="421816" y="3875236"/>
          <a:ext cx="11346348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0896">
                  <a:extLst>
                    <a:ext uri="{9D8B030D-6E8A-4147-A177-3AD203B41FA5}">
                      <a16:colId xmlns:a16="http://schemas.microsoft.com/office/drawing/2014/main" val="859167538"/>
                    </a:ext>
                  </a:extLst>
                </a:gridCol>
                <a:gridCol w="2521220">
                  <a:extLst>
                    <a:ext uri="{9D8B030D-6E8A-4147-A177-3AD203B41FA5}">
                      <a16:colId xmlns:a16="http://schemas.microsoft.com/office/drawing/2014/main" val="1453109458"/>
                    </a:ext>
                  </a:extLst>
                </a:gridCol>
                <a:gridCol w="1891058">
                  <a:extLst>
                    <a:ext uri="{9D8B030D-6E8A-4147-A177-3AD203B41FA5}">
                      <a16:colId xmlns:a16="http://schemas.microsoft.com/office/drawing/2014/main" val="670009283"/>
                    </a:ext>
                  </a:extLst>
                </a:gridCol>
                <a:gridCol w="1891058">
                  <a:extLst>
                    <a:ext uri="{9D8B030D-6E8A-4147-A177-3AD203B41FA5}">
                      <a16:colId xmlns:a16="http://schemas.microsoft.com/office/drawing/2014/main" val="2141877937"/>
                    </a:ext>
                  </a:extLst>
                </a:gridCol>
                <a:gridCol w="1891058">
                  <a:extLst>
                    <a:ext uri="{9D8B030D-6E8A-4147-A177-3AD203B41FA5}">
                      <a16:colId xmlns:a16="http://schemas.microsoft.com/office/drawing/2014/main" val="1597057340"/>
                    </a:ext>
                  </a:extLst>
                </a:gridCol>
                <a:gridCol w="1891058">
                  <a:extLst>
                    <a:ext uri="{9D8B030D-6E8A-4147-A177-3AD203B41FA5}">
                      <a16:colId xmlns:a16="http://schemas.microsoft.com/office/drawing/2014/main" val="3555126310"/>
                    </a:ext>
                  </a:extLst>
                </a:gridCol>
              </a:tblGrid>
              <a:tr h="212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5435"/>
                  </a:ext>
                </a:extLst>
              </a:tr>
              <a:tr h="358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Keyboard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027629"/>
                  </a:ext>
                </a:extLst>
              </a:tr>
              <a:tr h="3583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3116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516DAC-7C04-48A6-AAA4-84C7F4445411}"/>
              </a:ext>
            </a:extLst>
          </p:cNvPr>
          <p:cNvSpPr/>
          <p:nvPr/>
        </p:nvSpPr>
        <p:spPr>
          <a:xfrm>
            <a:off x="438644" y="589039"/>
            <a:ext cx="2336782" cy="298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던지기 과정</a:t>
            </a:r>
          </a:p>
        </p:txBody>
      </p:sp>
    </p:spTree>
    <p:extLst>
      <p:ext uri="{BB962C8B-B14F-4D97-AF65-F5344CB8AC3E}">
        <p14:creationId xmlns:p14="http://schemas.microsoft.com/office/powerpoint/2010/main" val="320265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AD6CC6-6459-4BF9-9F13-A2D1C7685FE2}"/>
              </a:ext>
            </a:extLst>
          </p:cNvPr>
          <p:cNvSpPr/>
          <p:nvPr/>
        </p:nvSpPr>
        <p:spPr>
          <a:xfrm>
            <a:off x="0" y="4876800"/>
            <a:ext cx="12192000" cy="1976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AF5BC0-E728-4B76-8E2D-6DD4CE7BEBBC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노트</a:t>
            </a:r>
            <a:r>
              <a:rPr lang="en-US" altLang="ko-KR" dirty="0"/>
              <a:t>_UI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0C32AA-F84A-463A-ACCB-38AE1E728FD6}"/>
              </a:ext>
            </a:extLst>
          </p:cNvPr>
          <p:cNvSpPr/>
          <p:nvPr/>
        </p:nvSpPr>
        <p:spPr>
          <a:xfrm>
            <a:off x="695827" y="1453250"/>
            <a:ext cx="5344511" cy="29342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1758F6-851A-4703-A630-FDEE69041F4E}"/>
              </a:ext>
            </a:extLst>
          </p:cNvPr>
          <p:cNvSpPr/>
          <p:nvPr/>
        </p:nvSpPr>
        <p:spPr>
          <a:xfrm>
            <a:off x="2199691" y="4518234"/>
            <a:ext cx="2336782" cy="298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세이브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F7856-7BE5-43F8-9A5C-CFF8D15E33C3}"/>
              </a:ext>
            </a:extLst>
          </p:cNvPr>
          <p:cNvSpPr txBox="1"/>
          <p:nvPr/>
        </p:nvSpPr>
        <p:spPr>
          <a:xfrm>
            <a:off x="10366037" y="772048"/>
            <a:ext cx="1747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highlight>
                  <a:srgbClr val="FFFF00"/>
                </a:highlight>
              </a:rPr>
              <a:t>아직 </a:t>
            </a:r>
            <a:r>
              <a:rPr lang="en-US" altLang="ko-KR" sz="1050" b="1" dirty="0">
                <a:highlight>
                  <a:srgbClr val="FFFF00"/>
                </a:highlight>
              </a:rPr>
              <a:t>UI </a:t>
            </a:r>
            <a:r>
              <a:rPr lang="ko-KR" altLang="en-US" sz="1050" b="1" dirty="0">
                <a:highlight>
                  <a:srgbClr val="FFFF00"/>
                </a:highlight>
              </a:rPr>
              <a:t>확정 아님</a:t>
            </a:r>
            <a:r>
              <a:rPr lang="en-US" altLang="ko-KR" sz="1050" b="1" dirty="0">
                <a:highlight>
                  <a:srgbClr val="FFFF00"/>
                </a:highlight>
              </a:rPr>
              <a:t>!!!!</a:t>
            </a:r>
            <a:endParaRPr lang="ko-KR" altLang="en-US" sz="1050" b="1" dirty="0">
              <a:highlight>
                <a:srgbClr val="FFFF00"/>
              </a:highlight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878C48-1AAF-4FF2-9174-61F2BCC94983}"/>
              </a:ext>
            </a:extLst>
          </p:cNvPr>
          <p:cNvSpPr/>
          <p:nvPr/>
        </p:nvSpPr>
        <p:spPr>
          <a:xfrm>
            <a:off x="8513379" y="755882"/>
            <a:ext cx="1934417" cy="2283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붉은 테두리 </a:t>
            </a:r>
            <a:r>
              <a:rPr lang="en-US" altLang="ko-KR" sz="9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rgbClr val="C00000"/>
                </a:solidFill>
                <a:sym typeface="Wingdings" panose="05000000000000000000" pitchFamily="2" charset="2"/>
              </a:rPr>
              <a:t>터치 가능 버튼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4A445EC-A2B0-4E9F-8CB9-70521D7F2E4B}"/>
              </a:ext>
            </a:extLst>
          </p:cNvPr>
          <p:cNvSpPr/>
          <p:nvPr/>
        </p:nvSpPr>
        <p:spPr>
          <a:xfrm>
            <a:off x="0" y="675092"/>
            <a:ext cx="4035972" cy="298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각 기능별 </a:t>
            </a:r>
            <a:r>
              <a:rPr lang="en-US" altLang="ko-KR" sz="1400" dirty="0"/>
              <a:t>UI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859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F5BC0-E728-4B76-8E2D-6DD4CE7BEBBC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노트</a:t>
            </a:r>
            <a:r>
              <a:rPr lang="en-US" altLang="ko-KR" dirty="0"/>
              <a:t>_</a:t>
            </a:r>
            <a:r>
              <a:rPr lang="ko-KR" altLang="en-US" dirty="0"/>
              <a:t>세이브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74194A-313E-4073-BD8B-225731351CEE}"/>
              </a:ext>
            </a:extLst>
          </p:cNvPr>
          <p:cNvSpPr/>
          <p:nvPr/>
        </p:nvSpPr>
        <p:spPr>
          <a:xfrm>
            <a:off x="378370" y="1646695"/>
            <a:ext cx="2336782" cy="2981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세이브 </a:t>
            </a:r>
            <a:r>
              <a:rPr lang="en-US" altLang="ko-KR" sz="1400" b="1" dirty="0"/>
              <a:t>UI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4A77B2-436E-4E76-97B7-F736AC533261}"/>
              </a:ext>
            </a:extLst>
          </p:cNvPr>
          <p:cNvSpPr/>
          <p:nvPr/>
        </p:nvSpPr>
        <p:spPr>
          <a:xfrm>
            <a:off x="6003806" y="444618"/>
            <a:ext cx="6188193" cy="6408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12D87EE4-09C0-43AB-BD19-E0242FD5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72007"/>
              </p:ext>
            </p:extLst>
          </p:nvPr>
        </p:nvGraphicFramePr>
        <p:xfrm>
          <a:off x="6331263" y="1766614"/>
          <a:ext cx="5235904" cy="37422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013">
                  <a:extLst>
                    <a:ext uri="{9D8B030D-6E8A-4147-A177-3AD203B41FA5}">
                      <a16:colId xmlns:a16="http://schemas.microsoft.com/office/drawing/2014/main" val="184190415"/>
                    </a:ext>
                  </a:extLst>
                </a:gridCol>
                <a:gridCol w="4616891">
                  <a:extLst>
                    <a:ext uri="{9D8B030D-6E8A-4147-A177-3AD203B41FA5}">
                      <a16:colId xmlns:a16="http://schemas.microsoft.com/office/drawing/2014/main" val="625027821"/>
                    </a:ext>
                  </a:extLst>
                </a:gridCol>
              </a:tblGrid>
              <a:tr h="307628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497996"/>
                  </a:ext>
                </a:extLst>
              </a:tr>
              <a:tr h="30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현재 플레이 중인 데이터를 저장하고 불러오는 시스템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763098"/>
                  </a:ext>
                </a:extLst>
              </a:tr>
              <a:tr h="30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각각의 세이브 슬롯 </a:t>
                      </a:r>
                      <a:r>
                        <a:rPr lang="en-US" altLang="ko-KR" sz="1100" dirty="0"/>
                        <a:t>Save Slot</a:t>
                      </a:r>
                      <a:r>
                        <a:rPr lang="ko-KR" altLang="en-US" sz="1100" dirty="0"/>
                        <a:t> 에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현재 플레이 중인 데이터를 기록할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52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2-1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좌측에는 저장이 가능한 세이브 슬롯이 나열 됨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총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개 슬롯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161803"/>
                  </a:ext>
                </a:extLst>
              </a:tr>
              <a:tr h="699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2-2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세이브 슬롯에는 다음과 같은 내용이 표시됨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시간 정보 </a:t>
                      </a:r>
                      <a:r>
                        <a:rPr lang="en-US" altLang="ko-KR" sz="1100" b="1" dirty="0"/>
                        <a:t>/ </a:t>
                      </a:r>
                      <a:r>
                        <a:rPr lang="ko-KR" altLang="en-US" sz="1100" b="1" dirty="0"/>
                        <a:t>마지막 위치 </a:t>
                      </a:r>
                      <a:r>
                        <a:rPr lang="en-US" altLang="ko-KR" sz="1100" b="1" dirty="0"/>
                        <a:t>/ </a:t>
                      </a:r>
                      <a:r>
                        <a:rPr lang="ko-KR" altLang="en-US" sz="1100" b="1" dirty="0"/>
                        <a:t>피폭 게이지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6275"/>
                  </a:ext>
                </a:extLst>
              </a:tr>
              <a:tr h="30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슬롯을 클릭하면 우측에 해당 슬롯에 대한 상세 정보가 표시됨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144004"/>
                  </a:ext>
                </a:extLst>
              </a:tr>
              <a:tr h="30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3-1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슬롯 상세정보에는 다음과 같은 내용이 표시됨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시간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정보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마지막 위치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피폭 게이지</a:t>
                      </a:r>
                      <a:r>
                        <a:rPr lang="en-US" altLang="ko-KR" sz="1100" b="1" dirty="0"/>
                        <a:t>/HP/</a:t>
                      </a:r>
                      <a:r>
                        <a:rPr lang="ko-KR" altLang="en-US" sz="1100" b="1" dirty="0"/>
                        <a:t>합성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씨앗 개수 정보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38751"/>
                  </a:ext>
                </a:extLst>
              </a:tr>
              <a:tr h="307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슬롯에 대해 다음과 같은 기능을 수행할 수 있음</a:t>
                      </a:r>
                      <a:endParaRPr lang="en-US" altLang="ko-KR" sz="1100" dirty="0"/>
                    </a:p>
                    <a:p>
                      <a:pPr algn="ctr" latinLnBrk="1"/>
                      <a:endParaRPr lang="en-US" altLang="ko-KR" sz="1100" b="1" dirty="0"/>
                    </a:p>
                    <a:p>
                      <a:pPr algn="ctr"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슬롯 삭제 </a:t>
                      </a:r>
                      <a:r>
                        <a:rPr lang="en-US" altLang="ko-KR" sz="1100" b="1" dirty="0"/>
                        <a:t>/ </a:t>
                      </a:r>
                      <a:r>
                        <a:rPr lang="ko-KR" altLang="en-US" sz="1100" b="1" dirty="0"/>
                        <a:t>슬롯 저장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덮어쓰기</a:t>
                      </a:r>
                      <a:r>
                        <a:rPr lang="en-US" altLang="ko-KR" sz="1100" b="1" dirty="0"/>
                        <a:t>)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/ </a:t>
                      </a:r>
                      <a:r>
                        <a:rPr lang="ko-KR" altLang="en-US" sz="1100" b="1" dirty="0"/>
                        <a:t>슬롯 불러오기</a:t>
                      </a:r>
                      <a:r>
                        <a:rPr lang="en-US" altLang="ko-KR" sz="1100" b="1" dirty="0"/>
                        <a:t>]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55897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E45434D-707B-4334-AB63-930AEE5D9F3B}"/>
              </a:ext>
            </a:extLst>
          </p:cNvPr>
          <p:cNvSpPr txBox="1"/>
          <p:nvPr/>
        </p:nvSpPr>
        <p:spPr>
          <a:xfrm>
            <a:off x="6331263" y="1418453"/>
            <a:ext cx="4803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설명</a:t>
            </a:r>
            <a:r>
              <a:rPr lang="en-US" altLang="ko-KR" sz="1200" b="1" dirty="0"/>
              <a:t>/</a:t>
            </a:r>
            <a:endParaRPr lang="ko-KR" altLang="en-US" sz="12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4EE2091-5871-4451-B963-3CBB065F7D24}"/>
              </a:ext>
            </a:extLst>
          </p:cNvPr>
          <p:cNvSpPr/>
          <p:nvPr/>
        </p:nvSpPr>
        <p:spPr>
          <a:xfrm>
            <a:off x="378370" y="1978880"/>
            <a:ext cx="5344511" cy="29342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6223DFF-5C6E-4B7A-AED5-49890CB0FEC4}"/>
              </a:ext>
            </a:extLst>
          </p:cNvPr>
          <p:cNvSpPr/>
          <p:nvPr/>
        </p:nvSpPr>
        <p:spPr>
          <a:xfrm>
            <a:off x="444392" y="2790813"/>
            <a:ext cx="443731" cy="2269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10D0BB-1321-49C2-BCCD-BFDF0BDE7CC4}"/>
              </a:ext>
            </a:extLst>
          </p:cNvPr>
          <p:cNvSpPr/>
          <p:nvPr/>
        </p:nvSpPr>
        <p:spPr>
          <a:xfrm>
            <a:off x="444392" y="3079847"/>
            <a:ext cx="443731" cy="226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C2EE2B-E235-481E-8844-E3C2FDF3D15D}"/>
              </a:ext>
            </a:extLst>
          </p:cNvPr>
          <p:cNvSpPr/>
          <p:nvPr/>
        </p:nvSpPr>
        <p:spPr>
          <a:xfrm>
            <a:off x="888123" y="2464745"/>
            <a:ext cx="2343582" cy="2448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70A5F4-E089-40C9-B768-DF03254CC85B}"/>
              </a:ext>
            </a:extLst>
          </p:cNvPr>
          <p:cNvSpPr/>
          <p:nvPr/>
        </p:nvSpPr>
        <p:spPr>
          <a:xfrm>
            <a:off x="3231706" y="2464745"/>
            <a:ext cx="2272131" cy="2448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A49E1C-A4D9-4AE1-ADCB-E8C894825B75}"/>
              </a:ext>
            </a:extLst>
          </p:cNvPr>
          <p:cNvSpPr/>
          <p:nvPr/>
        </p:nvSpPr>
        <p:spPr>
          <a:xfrm>
            <a:off x="3439059" y="2890170"/>
            <a:ext cx="1979208" cy="28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정보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E6B795-7762-4EF0-9040-0D51877AC352}"/>
              </a:ext>
            </a:extLst>
          </p:cNvPr>
          <p:cNvSpPr/>
          <p:nvPr/>
        </p:nvSpPr>
        <p:spPr>
          <a:xfrm>
            <a:off x="1000049" y="2617142"/>
            <a:ext cx="1979208" cy="229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B963B8-9681-4362-B3BA-CE7DC0FA4ECF}"/>
              </a:ext>
            </a:extLst>
          </p:cNvPr>
          <p:cNvSpPr/>
          <p:nvPr/>
        </p:nvSpPr>
        <p:spPr>
          <a:xfrm>
            <a:off x="1092344" y="2958486"/>
            <a:ext cx="1810689" cy="28903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Save Slot 1</a:t>
            </a:r>
            <a:endParaRPr lang="ko-KR" altLang="en-US" sz="10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A3E9B2-4EF5-4C90-8691-252A71FBC3CE}"/>
              </a:ext>
            </a:extLst>
          </p:cNvPr>
          <p:cNvSpPr/>
          <p:nvPr/>
        </p:nvSpPr>
        <p:spPr>
          <a:xfrm>
            <a:off x="1021812" y="2638731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세이브 목록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8CA688C-5A14-4551-A2AE-76F59AD383A8}"/>
              </a:ext>
            </a:extLst>
          </p:cNvPr>
          <p:cNvCxnSpPr>
            <a:stCxn id="61" idx="3"/>
          </p:cNvCxnSpPr>
          <p:nvPr/>
        </p:nvCxnSpPr>
        <p:spPr>
          <a:xfrm>
            <a:off x="2903033" y="3103003"/>
            <a:ext cx="4036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C01EB4A-BCC9-4DA4-B0FB-605D58BA265D}"/>
              </a:ext>
            </a:extLst>
          </p:cNvPr>
          <p:cNvSpPr/>
          <p:nvPr/>
        </p:nvSpPr>
        <p:spPr>
          <a:xfrm>
            <a:off x="1092344" y="3299589"/>
            <a:ext cx="1810689" cy="289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Save Slot 2</a:t>
            </a:r>
            <a:endParaRPr lang="ko-KR" altLang="en-US" sz="10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5E51D1-4D24-4106-9212-FFABE89490A6}"/>
              </a:ext>
            </a:extLst>
          </p:cNvPr>
          <p:cNvSpPr/>
          <p:nvPr/>
        </p:nvSpPr>
        <p:spPr>
          <a:xfrm>
            <a:off x="1092344" y="3640692"/>
            <a:ext cx="1810689" cy="289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Save Slot 3</a:t>
            </a:r>
            <a:endParaRPr lang="ko-KR" altLang="en-US" sz="10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CC30C4-CF16-4270-8667-BC1807D862B1}"/>
              </a:ext>
            </a:extLst>
          </p:cNvPr>
          <p:cNvSpPr/>
          <p:nvPr/>
        </p:nvSpPr>
        <p:spPr>
          <a:xfrm>
            <a:off x="1092344" y="3981795"/>
            <a:ext cx="1810689" cy="289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Save Slot 4</a:t>
            </a:r>
            <a:endParaRPr lang="ko-KR" altLang="en-US" sz="105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84F59E-F443-447C-80AA-96B95B9FB987}"/>
              </a:ext>
            </a:extLst>
          </p:cNvPr>
          <p:cNvSpPr/>
          <p:nvPr/>
        </p:nvSpPr>
        <p:spPr>
          <a:xfrm>
            <a:off x="1092344" y="4322898"/>
            <a:ext cx="1810689" cy="289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Save Slot 5</a:t>
            </a:r>
            <a:endParaRPr lang="ko-KR" altLang="en-US" sz="105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E319017-4093-448B-B613-CCA2C95B7FE9}"/>
              </a:ext>
            </a:extLst>
          </p:cNvPr>
          <p:cNvSpPr/>
          <p:nvPr/>
        </p:nvSpPr>
        <p:spPr>
          <a:xfrm>
            <a:off x="3416568" y="2612172"/>
            <a:ext cx="15648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</a:rPr>
              <a:t>Save Slot 1 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정보 표시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91ECCE-0E31-4397-A53A-19C3A4A31B77}"/>
              </a:ext>
            </a:extLst>
          </p:cNvPr>
          <p:cNvSpPr/>
          <p:nvPr/>
        </p:nvSpPr>
        <p:spPr>
          <a:xfrm>
            <a:off x="4702945" y="4592814"/>
            <a:ext cx="715322" cy="228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불러오기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3A2AB1-C597-4A07-AE33-C2B8CE519834}"/>
              </a:ext>
            </a:extLst>
          </p:cNvPr>
          <p:cNvSpPr/>
          <p:nvPr/>
        </p:nvSpPr>
        <p:spPr>
          <a:xfrm>
            <a:off x="3439059" y="3229730"/>
            <a:ext cx="1979208" cy="28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위치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A1CFD1-4114-40A6-89DC-25126D7FDB09}"/>
              </a:ext>
            </a:extLst>
          </p:cNvPr>
          <p:cNvSpPr/>
          <p:nvPr/>
        </p:nvSpPr>
        <p:spPr>
          <a:xfrm>
            <a:off x="3439059" y="3569290"/>
            <a:ext cx="1979208" cy="28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피폭 게이지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F566F7-A741-41E9-A51E-531A78B9054B}"/>
              </a:ext>
            </a:extLst>
          </p:cNvPr>
          <p:cNvSpPr/>
          <p:nvPr/>
        </p:nvSpPr>
        <p:spPr>
          <a:xfrm>
            <a:off x="3439059" y="3908849"/>
            <a:ext cx="1979208" cy="28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HP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21BF98C-A27A-4D27-A2D0-7F4DA3491B30}"/>
              </a:ext>
            </a:extLst>
          </p:cNvPr>
          <p:cNvSpPr/>
          <p:nvPr/>
        </p:nvSpPr>
        <p:spPr>
          <a:xfrm>
            <a:off x="3439059" y="4238307"/>
            <a:ext cx="1979208" cy="28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합성 씨앗 개수 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99CD1C0-40C0-48AA-98C1-A50290DA4F45}"/>
              </a:ext>
            </a:extLst>
          </p:cNvPr>
          <p:cNvSpPr/>
          <p:nvPr/>
        </p:nvSpPr>
        <p:spPr>
          <a:xfrm>
            <a:off x="3620813" y="4592814"/>
            <a:ext cx="1026974" cy="228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저장 </a:t>
            </a:r>
            <a:r>
              <a:rPr lang="en-US" altLang="ko-KR" sz="900" dirty="0">
                <a:solidFill>
                  <a:schemeClr val="bg1"/>
                </a:solidFill>
              </a:rPr>
              <a:t>/ </a:t>
            </a:r>
            <a:r>
              <a:rPr lang="ko-KR" altLang="en-US" sz="900" dirty="0">
                <a:solidFill>
                  <a:schemeClr val="bg1"/>
                </a:solidFill>
              </a:rPr>
              <a:t>덮어쓰기</a:t>
            </a:r>
          </a:p>
        </p:txBody>
      </p:sp>
    </p:spTree>
    <p:extLst>
      <p:ext uri="{BB962C8B-B14F-4D97-AF65-F5344CB8AC3E}">
        <p14:creationId xmlns:p14="http://schemas.microsoft.com/office/powerpoint/2010/main" val="30382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AF5BC0-E728-4B76-8E2D-6DD4CE7BEBBC}"/>
              </a:ext>
            </a:extLst>
          </p:cNvPr>
          <p:cNvSpPr/>
          <p:nvPr/>
        </p:nvSpPr>
        <p:spPr>
          <a:xfrm>
            <a:off x="0" y="0"/>
            <a:ext cx="12192000" cy="444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노트</a:t>
            </a:r>
            <a:r>
              <a:rPr lang="en-US" altLang="ko-KR" dirty="0"/>
              <a:t>_</a:t>
            </a:r>
            <a:r>
              <a:rPr lang="ko-KR" altLang="en-US" dirty="0"/>
              <a:t>세이브</a:t>
            </a:r>
            <a:r>
              <a:rPr lang="en-US" altLang="ko-KR" dirty="0"/>
              <a:t>_</a:t>
            </a:r>
            <a:r>
              <a:rPr lang="ko-KR" altLang="en-US" dirty="0"/>
              <a:t>슬롯 상세 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4A77B2-436E-4E76-97B7-F736AC533261}"/>
              </a:ext>
            </a:extLst>
          </p:cNvPr>
          <p:cNvSpPr/>
          <p:nvPr/>
        </p:nvSpPr>
        <p:spPr>
          <a:xfrm>
            <a:off x="6731878" y="444618"/>
            <a:ext cx="5460121" cy="6408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12D87EE4-09C0-43AB-BD19-E0242FD5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75518"/>
              </p:ext>
            </p:extLst>
          </p:nvPr>
        </p:nvGraphicFramePr>
        <p:xfrm>
          <a:off x="7096738" y="1084821"/>
          <a:ext cx="4757151" cy="1615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62413">
                  <a:extLst>
                    <a:ext uri="{9D8B030D-6E8A-4147-A177-3AD203B41FA5}">
                      <a16:colId xmlns:a16="http://schemas.microsoft.com/office/drawing/2014/main" val="184190415"/>
                    </a:ext>
                  </a:extLst>
                </a:gridCol>
                <a:gridCol w="4194738">
                  <a:extLst>
                    <a:ext uri="{9D8B030D-6E8A-4147-A177-3AD203B41FA5}">
                      <a16:colId xmlns:a16="http://schemas.microsoft.com/office/drawing/2014/main" val="625027821"/>
                    </a:ext>
                  </a:extLst>
                </a:gridCol>
              </a:tblGrid>
              <a:tr h="130646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497996"/>
                  </a:ext>
                </a:extLst>
              </a:tr>
              <a:tr h="13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세이브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슬롯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상세 정보</a:t>
                      </a:r>
                      <a:r>
                        <a:rPr lang="en-US" altLang="ko-KR" sz="1000" b="1" dirty="0"/>
                        <a:t>:</a:t>
                      </a:r>
                    </a:p>
                    <a:p>
                      <a:pPr latinLnBrk="1"/>
                      <a:r>
                        <a:rPr lang="ko-KR" altLang="en-US" sz="1000" dirty="0"/>
                        <a:t> 세이브 슬롯을 선택하면 해당 세이브 슬롯에 대한 상세 정보가 우측에 표시됨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>
                          <a:sym typeface="Wingdings" panose="05000000000000000000" pitchFamily="2" charset="2"/>
                        </a:rPr>
                        <a:t>우측에 표시되는 상세 정보를 세이브 슬롯 상세 정보라 정의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763098"/>
                  </a:ext>
                </a:extLst>
              </a:tr>
              <a:tr h="130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세이브 슬롯 상세 정보는 다음과 같은 내용으로 구성되어 있음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b="1" dirty="0"/>
                        <a:t>[</a:t>
                      </a:r>
                      <a:r>
                        <a:rPr lang="ko-KR" altLang="en-US" sz="1000" b="1" dirty="0"/>
                        <a:t>시간정보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마지막 위치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피폭 게이지</a:t>
                      </a:r>
                      <a:r>
                        <a:rPr lang="en-US" altLang="ko-KR" sz="1000" b="1" dirty="0"/>
                        <a:t>/HP/</a:t>
                      </a:r>
                      <a:r>
                        <a:rPr lang="ko-KR" altLang="en-US" sz="1000" b="1" dirty="0"/>
                        <a:t>합성 씨앗 개수 정보</a:t>
                      </a:r>
                      <a:r>
                        <a:rPr lang="en-US" altLang="ko-KR" sz="1000" b="1" dirty="0"/>
                        <a:t>]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52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표시할 내용이 없으면 다음과 같이 표시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2"/>
                          </a:solidFill>
                        </a:rPr>
                        <a:t>- No Data 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16180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E45434D-707B-4334-AB63-930AEE5D9F3B}"/>
              </a:ext>
            </a:extLst>
          </p:cNvPr>
          <p:cNvSpPr txBox="1"/>
          <p:nvPr/>
        </p:nvSpPr>
        <p:spPr>
          <a:xfrm>
            <a:off x="7096738" y="736660"/>
            <a:ext cx="4803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설명</a:t>
            </a:r>
            <a:r>
              <a:rPr lang="en-US" altLang="ko-KR" sz="1200" b="1" dirty="0"/>
              <a:t>/</a:t>
            </a:r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CF4E6-CBB8-4A88-B132-EF10BCD6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579833"/>
            <a:ext cx="2581184" cy="14183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2A43-3D03-45A2-A72D-BD6D6D44D918}"/>
              </a:ext>
            </a:extLst>
          </p:cNvPr>
          <p:cNvSpPr/>
          <p:nvPr/>
        </p:nvSpPr>
        <p:spPr>
          <a:xfrm>
            <a:off x="1671144" y="890339"/>
            <a:ext cx="1090001" cy="1072057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2E1E65-0E22-4C48-A9A0-C25884EB568D}"/>
              </a:ext>
            </a:extLst>
          </p:cNvPr>
          <p:cNvSpPr/>
          <p:nvPr/>
        </p:nvSpPr>
        <p:spPr>
          <a:xfrm>
            <a:off x="200371" y="2512202"/>
            <a:ext cx="3138252" cy="2364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</a:rPr>
              <a:t>세이브 정보 </a:t>
            </a:r>
            <a:r>
              <a:rPr lang="en-US" altLang="ko-KR" sz="1050" dirty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en-US" altLang="ko-KR" sz="105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</a:rPr>
              <a:t>슬롯</a:t>
            </a:r>
            <a:r>
              <a:rPr lang="en-US" altLang="ko-KR" sz="10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</a:rPr>
              <a:t>상세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4CFDD5-DFFF-45C4-945A-5CF18AF533F7}"/>
              </a:ext>
            </a:extLst>
          </p:cNvPr>
          <p:cNvSpPr/>
          <p:nvPr/>
        </p:nvSpPr>
        <p:spPr>
          <a:xfrm>
            <a:off x="200371" y="2821059"/>
            <a:ext cx="3138252" cy="39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F08600-8BCE-4EE5-BC81-796598DCF349}"/>
              </a:ext>
            </a:extLst>
          </p:cNvPr>
          <p:cNvGrpSpPr/>
          <p:nvPr/>
        </p:nvGrpSpPr>
        <p:grpSpPr>
          <a:xfrm>
            <a:off x="5310097" y="504772"/>
            <a:ext cx="1239351" cy="1823269"/>
            <a:chOff x="4247192" y="4858173"/>
            <a:chExt cx="1239351" cy="182326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EF62222-F41B-4F73-8BFC-C114706990AB}"/>
                </a:ext>
              </a:extLst>
            </p:cNvPr>
            <p:cNvSpPr/>
            <p:nvPr/>
          </p:nvSpPr>
          <p:spPr>
            <a:xfrm>
              <a:off x="4250074" y="5150069"/>
              <a:ext cx="1236469" cy="1531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91D58B9-8526-4898-9C7A-2FBD88F40ACF}"/>
                </a:ext>
              </a:extLst>
            </p:cNvPr>
            <p:cNvSpPr/>
            <p:nvPr/>
          </p:nvSpPr>
          <p:spPr>
            <a:xfrm>
              <a:off x="4247192" y="4858173"/>
              <a:ext cx="1236469" cy="23648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accent1">
                      <a:lumMod val="75000"/>
                    </a:schemeClr>
                  </a:solidFill>
                </a:rPr>
                <a:t>세이브 정보 </a:t>
              </a:r>
              <a:r>
                <a:rPr lang="en-US" altLang="ko-KR" sz="105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ko-KR" altLang="en-US" sz="105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F74350-EC9E-4D2D-90E6-B23B05276355}"/>
                </a:ext>
              </a:extLst>
            </p:cNvPr>
            <p:cNvSpPr txBox="1"/>
            <p:nvPr/>
          </p:nvSpPr>
          <p:spPr>
            <a:xfrm>
              <a:off x="4316860" y="5818574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 Empty Slot - 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8A99FBD-0C5D-4787-9453-D5549ACC29E7}"/>
              </a:ext>
            </a:extLst>
          </p:cNvPr>
          <p:cNvSpPr txBox="1"/>
          <p:nvPr/>
        </p:nvSpPr>
        <p:spPr>
          <a:xfrm>
            <a:off x="378740" y="407746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피폭 게이지</a:t>
            </a:r>
          </a:p>
        </p:txBody>
      </p:sp>
      <p:graphicFrame>
        <p:nvGraphicFramePr>
          <p:cNvPr id="40" name="표 30">
            <a:extLst>
              <a:ext uri="{FF2B5EF4-FFF2-40B4-BE49-F238E27FC236}">
                <a16:creationId xmlns:a16="http://schemas.microsoft.com/office/drawing/2014/main" id="{74890B47-294A-4E0B-9139-41D32AC2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4638"/>
              </p:ext>
            </p:extLst>
          </p:nvPr>
        </p:nvGraphicFramePr>
        <p:xfrm>
          <a:off x="7096738" y="3904684"/>
          <a:ext cx="4757151" cy="2255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75674">
                  <a:extLst>
                    <a:ext uri="{9D8B030D-6E8A-4147-A177-3AD203B41FA5}">
                      <a16:colId xmlns:a16="http://schemas.microsoft.com/office/drawing/2014/main" val="184190415"/>
                    </a:ext>
                  </a:extLst>
                </a:gridCol>
                <a:gridCol w="3581477">
                  <a:extLst>
                    <a:ext uri="{9D8B030D-6E8A-4147-A177-3AD203B41FA5}">
                      <a16:colId xmlns:a16="http://schemas.microsoft.com/office/drawing/2014/main" val="625027821"/>
                    </a:ext>
                  </a:extLst>
                </a:gridCol>
              </a:tblGrid>
              <a:tr h="130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497996"/>
                  </a:ext>
                </a:extLst>
              </a:tr>
              <a:tr h="141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시간 정보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세이브 한 시점의 시간을 표시함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>
                          <a:highlight>
                            <a:srgbClr val="C0C0C0"/>
                          </a:highlight>
                        </a:rPr>
                        <a:t>표시 형식</a:t>
                      </a:r>
                      <a:r>
                        <a:rPr lang="en-US" altLang="ko-KR" sz="1000" dirty="0">
                          <a:highlight>
                            <a:srgbClr val="C0C0C0"/>
                          </a:highlight>
                        </a:rPr>
                        <a:t>: [(Date)</a:t>
                      </a:r>
                      <a:r>
                        <a:rPr lang="ko-KR" altLang="en-US" sz="1000" dirty="0">
                          <a:highlight>
                            <a:srgbClr val="C0C0C0"/>
                          </a:highlight>
                        </a:rPr>
                        <a:t>년도</a:t>
                      </a:r>
                      <a:r>
                        <a:rPr lang="en-US" altLang="ko-KR" sz="1000" dirty="0">
                          <a:highlight>
                            <a:srgbClr val="C0C0C0"/>
                          </a:highlight>
                        </a:rPr>
                        <a:t>-</a:t>
                      </a:r>
                      <a:r>
                        <a:rPr lang="ko-KR" altLang="en-US" sz="1000" dirty="0">
                          <a:highlight>
                            <a:srgbClr val="C0C0C0"/>
                          </a:highlight>
                        </a:rPr>
                        <a:t>월</a:t>
                      </a:r>
                      <a:r>
                        <a:rPr lang="en-US" altLang="ko-KR" sz="1000" dirty="0">
                          <a:highlight>
                            <a:srgbClr val="C0C0C0"/>
                          </a:highlight>
                        </a:rPr>
                        <a:t>-</a:t>
                      </a:r>
                      <a:r>
                        <a:rPr lang="ko-KR" altLang="en-US" sz="1000" dirty="0">
                          <a:highlight>
                            <a:srgbClr val="C0C0C0"/>
                          </a:highlight>
                        </a:rPr>
                        <a:t>일</a:t>
                      </a:r>
                      <a:r>
                        <a:rPr lang="en-US" altLang="ko-KR" sz="1000" dirty="0">
                          <a:highlight>
                            <a:srgbClr val="C0C0C0"/>
                          </a:highlight>
                        </a:rPr>
                        <a:t> (Time)</a:t>
                      </a:r>
                      <a:r>
                        <a:rPr lang="ko-KR" altLang="en-US" sz="1000" dirty="0">
                          <a:highlight>
                            <a:srgbClr val="C0C0C0"/>
                          </a:highlight>
                        </a:rPr>
                        <a:t>시</a:t>
                      </a:r>
                      <a:r>
                        <a:rPr lang="en-US" altLang="ko-KR" sz="1000" dirty="0">
                          <a:highlight>
                            <a:srgbClr val="C0C0C0"/>
                          </a:highlight>
                        </a:rPr>
                        <a:t>-</a:t>
                      </a:r>
                      <a:r>
                        <a:rPr lang="ko-KR" altLang="en-US" sz="1000" dirty="0">
                          <a:highlight>
                            <a:srgbClr val="C0C0C0"/>
                          </a:highlight>
                        </a:rPr>
                        <a:t>분</a:t>
                      </a:r>
                      <a:r>
                        <a:rPr lang="en-US" altLang="ko-KR" sz="1000" dirty="0">
                          <a:highlight>
                            <a:srgbClr val="C0C0C0"/>
                          </a:highlight>
                        </a:rPr>
                        <a:t>-</a:t>
                      </a:r>
                      <a:r>
                        <a:rPr lang="ko-KR" altLang="en-US" sz="1000" dirty="0">
                          <a:highlight>
                            <a:srgbClr val="C0C0C0"/>
                          </a:highlight>
                        </a:rPr>
                        <a:t>초</a:t>
                      </a:r>
                      <a:r>
                        <a:rPr lang="en-US" altLang="ko-KR" sz="1000" dirty="0">
                          <a:highlight>
                            <a:srgbClr val="C0C0C0"/>
                          </a:highlight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Ex. 19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년도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월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20:01:02</a:t>
                      </a:r>
                      <a:r>
                        <a:rPr lang="ko-KR" alt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에 </a:t>
                      </a:r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Save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 2019-11-12 20:01:02</a:t>
                      </a:r>
                      <a:endParaRPr lang="en-US" altLang="ko-KR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763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세이브 위치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마지막 위치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세이브를 한 장소를 표시함</a:t>
                      </a: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52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피폭 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세이브를 시도한 시점의 피폭 게이지 정보를 표시함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161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HP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세이브를 시도한 시점의 </a:t>
                      </a:r>
                      <a:r>
                        <a:rPr lang="en-US" altLang="ko-KR" sz="1000" b="0" dirty="0"/>
                        <a:t>HP</a:t>
                      </a:r>
                      <a:r>
                        <a:rPr lang="ko-KR" altLang="en-US" sz="1000" b="0" dirty="0"/>
                        <a:t> 정보를 표시함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504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합성 씨앗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/>
                        <a:t>세이브를 시도한 시점의 합성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씨앗의 정보를 표시</a:t>
                      </a:r>
                      <a:endParaRPr lang="en-US" altLang="ko-KR" sz="1000" b="0" dirty="0"/>
                    </a:p>
                    <a:p>
                      <a:pPr latinLnBrk="1"/>
                      <a:r>
                        <a:rPr lang="ko-KR" altLang="en-US" sz="1000" b="0" dirty="0"/>
                        <a:t>보유한 합성 씨앗의 개수를 나타냄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81219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774D4B4-C1D9-4832-9028-03CC2A68F414}"/>
              </a:ext>
            </a:extLst>
          </p:cNvPr>
          <p:cNvSpPr txBox="1"/>
          <p:nvPr/>
        </p:nvSpPr>
        <p:spPr>
          <a:xfrm>
            <a:off x="7096738" y="3608006"/>
            <a:ext cx="4803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보충 설명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0A394-86E4-417F-96A2-5CBB178C750E}"/>
              </a:ext>
            </a:extLst>
          </p:cNvPr>
          <p:cNvSpPr txBox="1"/>
          <p:nvPr/>
        </p:nvSpPr>
        <p:spPr>
          <a:xfrm>
            <a:off x="378740" y="2877285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시간 정보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56952-4565-407A-91CF-E24C2517B8E4}"/>
              </a:ext>
            </a:extLst>
          </p:cNvPr>
          <p:cNvSpPr txBox="1"/>
          <p:nvPr/>
        </p:nvSpPr>
        <p:spPr>
          <a:xfrm>
            <a:off x="378740" y="3358674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마지막</a:t>
            </a:r>
            <a:r>
              <a:rPr lang="en-US" altLang="ko-KR" sz="1050" dirty="0"/>
              <a:t>(</a:t>
            </a:r>
            <a:r>
              <a:rPr lang="ko-KR" altLang="en-US" sz="1050" dirty="0"/>
              <a:t>세이브</a:t>
            </a:r>
            <a:r>
              <a:rPr lang="en-US" altLang="ko-KR" sz="1050" dirty="0"/>
              <a:t>)</a:t>
            </a:r>
            <a:r>
              <a:rPr lang="ko-KR" altLang="en-US" sz="1050" dirty="0"/>
              <a:t> 위치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FF5EB0-8DF9-469B-9FBB-8C44ED273FAE}"/>
              </a:ext>
            </a:extLst>
          </p:cNvPr>
          <p:cNvSpPr txBox="1"/>
          <p:nvPr/>
        </p:nvSpPr>
        <p:spPr>
          <a:xfrm>
            <a:off x="378739" y="4531238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HP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E0ED9-510A-4134-85DB-57917B7B633F}"/>
              </a:ext>
            </a:extLst>
          </p:cNvPr>
          <p:cNvSpPr txBox="1"/>
          <p:nvPr/>
        </p:nvSpPr>
        <p:spPr>
          <a:xfrm>
            <a:off x="378738" y="4985012"/>
            <a:ext cx="1454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합성 씨앗 개수 정보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5F5194-CBE3-4834-898F-6928C14AFA47}"/>
              </a:ext>
            </a:extLst>
          </p:cNvPr>
          <p:cNvSpPr/>
          <p:nvPr/>
        </p:nvSpPr>
        <p:spPr>
          <a:xfrm>
            <a:off x="3671504" y="4088260"/>
            <a:ext cx="2642372" cy="688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E0B4D0-36AF-4FE7-8956-F2194AFD7D96}"/>
              </a:ext>
            </a:extLst>
          </p:cNvPr>
          <p:cNvSpPr/>
          <p:nvPr/>
        </p:nvSpPr>
        <p:spPr>
          <a:xfrm>
            <a:off x="3382519" y="2512202"/>
            <a:ext cx="3138252" cy="2364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accent1">
                    <a:lumMod val="75000"/>
                  </a:schemeClr>
                </a:solidFill>
              </a:rPr>
              <a:t>슬롯 상세정보 예시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A37373-AE71-4D2A-B7F7-DEA164A578A0}"/>
              </a:ext>
            </a:extLst>
          </p:cNvPr>
          <p:cNvSpPr/>
          <p:nvPr/>
        </p:nvSpPr>
        <p:spPr>
          <a:xfrm>
            <a:off x="3382519" y="2821059"/>
            <a:ext cx="3138252" cy="394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B5E115-1CB7-478B-8B85-1BD8A7E5067E}"/>
              </a:ext>
            </a:extLst>
          </p:cNvPr>
          <p:cNvSpPr txBox="1"/>
          <p:nvPr/>
        </p:nvSpPr>
        <p:spPr>
          <a:xfrm>
            <a:off x="3560888" y="2877285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2019-11-12 20:01:02</a:t>
            </a:r>
            <a:endParaRPr lang="ko-KR" altLang="en-US" sz="105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701AD2-1ADA-46DF-BF6B-601ED5322CB9}"/>
              </a:ext>
            </a:extLst>
          </p:cNvPr>
          <p:cNvSpPr txBox="1"/>
          <p:nvPr/>
        </p:nvSpPr>
        <p:spPr>
          <a:xfrm>
            <a:off x="3560888" y="3358674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지옥같은 연구실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EA7CC1-B2BE-4F43-86AB-D8859F44D7CA}"/>
              </a:ext>
            </a:extLst>
          </p:cNvPr>
          <p:cNvSpPr txBox="1"/>
          <p:nvPr/>
        </p:nvSpPr>
        <p:spPr>
          <a:xfrm>
            <a:off x="3671502" y="4277322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HP</a:t>
            </a:r>
            <a:endParaRPr lang="ko-KR" altLang="en-US" sz="105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5C8BAD-86F1-4412-98A5-51152D2DAB9E}"/>
              </a:ext>
            </a:extLst>
          </p:cNvPr>
          <p:cNvSpPr/>
          <p:nvPr/>
        </p:nvSpPr>
        <p:spPr>
          <a:xfrm>
            <a:off x="3671503" y="4079914"/>
            <a:ext cx="2133539" cy="688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371D01-C587-44B2-98A2-B49A91F090C5}"/>
              </a:ext>
            </a:extLst>
          </p:cNvPr>
          <p:cNvSpPr/>
          <p:nvPr/>
        </p:nvSpPr>
        <p:spPr>
          <a:xfrm>
            <a:off x="3671503" y="4561303"/>
            <a:ext cx="2642372" cy="688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66A970C-B4CB-4B34-914B-AB942B6B8036}"/>
              </a:ext>
            </a:extLst>
          </p:cNvPr>
          <p:cNvSpPr/>
          <p:nvPr/>
        </p:nvSpPr>
        <p:spPr>
          <a:xfrm>
            <a:off x="3671502" y="4552957"/>
            <a:ext cx="2133539" cy="688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F40CE8-196B-4274-91A4-23A6975AB102}"/>
              </a:ext>
            </a:extLst>
          </p:cNvPr>
          <p:cNvSpPr txBox="1"/>
          <p:nvPr/>
        </p:nvSpPr>
        <p:spPr>
          <a:xfrm>
            <a:off x="3671502" y="3808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피폭 게이지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CF77F0B-8D8A-491B-9AE6-152FB92D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46" y="4980684"/>
            <a:ext cx="298050" cy="470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85D6B-9065-4D7E-825D-9D823DECE90D}"/>
              </a:ext>
            </a:extLst>
          </p:cNvPr>
          <p:cNvSpPr txBox="1"/>
          <p:nvPr/>
        </p:nvSpPr>
        <p:spPr>
          <a:xfrm>
            <a:off x="3990492" y="509743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X 10</a:t>
            </a:r>
            <a:endParaRPr lang="ko-KR" altLang="en-US" sz="1400" b="1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FBA9E20-F1D4-4073-8871-32F972335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669" y="5652993"/>
            <a:ext cx="298051" cy="47800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2FF9FF0-8393-4150-87CF-39CE5C25E656}"/>
              </a:ext>
            </a:extLst>
          </p:cNvPr>
          <p:cNvSpPr txBox="1"/>
          <p:nvPr/>
        </p:nvSpPr>
        <p:spPr>
          <a:xfrm>
            <a:off x="4032170" y="5764724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X 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473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497</Words>
  <Application>Microsoft Office PowerPoint</Application>
  <PresentationFormat>와이드스크린</PresentationFormat>
  <Paragraphs>115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던지기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지영</dc:creator>
  <cp:lastModifiedBy>지영 김</cp:lastModifiedBy>
  <cp:revision>1</cp:revision>
  <dcterms:created xsi:type="dcterms:W3CDTF">2019-10-03T08:42:52Z</dcterms:created>
  <dcterms:modified xsi:type="dcterms:W3CDTF">2019-11-04T06:23:02Z</dcterms:modified>
</cp:coreProperties>
</file>