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7" r:id="rId5"/>
    <p:sldId id="272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6F9C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DDD26-4431-46BC-91D8-717A5C199576}" v="10" dt="2019-12-11T10:22:21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영 김" userId="6a163bdcc1d28b62" providerId="LiveId" clId="{81EFD47F-7671-473E-98D7-3D6355976309}"/>
    <pc:docChg chg="custSel addSld delSld modSld">
      <pc:chgData name="지영 김" userId="6a163bdcc1d28b62" providerId="LiveId" clId="{81EFD47F-7671-473E-98D7-3D6355976309}" dt="2019-12-11T10:22:21.732" v="113" actId="20577"/>
      <pc:docMkLst>
        <pc:docMk/>
      </pc:docMkLst>
      <pc:sldChg chg="modSp">
        <pc:chgData name="지영 김" userId="6a163bdcc1d28b62" providerId="LiveId" clId="{81EFD47F-7671-473E-98D7-3D6355976309}" dt="2019-12-11T10:22:21.732" v="113" actId="20577"/>
        <pc:sldMkLst>
          <pc:docMk/>
          <pc:sldMk cId="69383165" sldId="256"/>
        </pc:sldMkLst>
        <pc:spChg chg="mod">
          <ac:chgData name="지영 김" userId="6a163bdcc1d28b62" providerId="LiveId" clId="{81EFD47F-7671-473E-98D7-3D6355976309}" dt="2019-12-11T10:22:21.732" v="113" actId="20577"/>
          <ac:spMkLst>
            <pc:docMk/>
            <pc:sldMk cId="69383165" sldId="256"/>
            <ac:spMk id="5" creationId="{D5DD711B-FFB2-4A94-8B32-8846C14EB62A}"/>
          </ac:spMkLst>
        </pc:spChg>
      </pc:sldChg>
      <pc:sldChg chg="del">
        <pc:chgData name="지영 김" userId="6a163bdcc1d28b62" providerId="LiveId" clId="{81EFD47F-7671-473E-98D7-3D6355976309}" dt="2019-12-11T10:16:13.171" v="0" actId="47"/>
        <pc:sldMkLst>
          <pc:docMk/>
          <pc:sldMk cId="2030156464" sldId="261"/>
        </pc:sldMkLst>
      </pc:sldChg>
      <pc:sldChg chg="del">
        <pc:chgData name="지영 김" userId="6a163bdcc1d28b62" providerId="LiveId" clId="{81EFD47F-7671-473E-98D7-3D6355976309}" dt="2019-12-11T10:16:13.171" v="0" actId="47"/>
        <pc:sldMkLst>
          <pc:docMk/>
          <pc:sldMk cId="1763572976" sldId="263"/>
        </pc:sldMkLst>
      </pc:sldChg>
      <pc:sldChg chg="del">
        <pc:chgData name="지영 김" userId="6a163bdcc1d28b62" providerId="LiveId" clId="{81EFD47F-7671-473E-98D7-3D6355976309}" dt="2019-12-11T10:16:13.171" v="0" actId="47"/>
        <pc:sldMkLst>
          <pc:docMk/>
          <pc:sldMk cId="3898041898" sldId="264"/>
        </pc:sldMkLst>
      </pc:sldChg>
      <pc:sldChg chg="delSp modSp add">
        <pc:chgData name="지영 김" userId="6a163bdcc1d28b62" providerId="LiveId" clId="{81EFD47F-7671-473E-98D7-3D6355976309}" dt="2019-12-11T10:16:54.485" v="69" actId="1076"/>
        <pc:sldMkLst>
          <pc:docMk/>
          <pc:sldMk cId="480782471" sldId="265"/>
        </pc:sldMkLst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6" creationId="{8BA61D6A-FE8F-4876-9129-8672E7424DC0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7" creationId="{2892085E-6D64-44F5-9F4C-9984BD4DF4B4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17" creationId="{E0647507-6061-47C0-879E-A1081CD29219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19" creationId="{F7A6392D-673E-4098-933A-A9441220AE6E}"/>
          </ac:spMkLst>
        </pc:spChg>
        <pc:spChg chg="del">
          <ac:chgData name="지영 김" userId="6a163bdcc1d28b62" providerId="LiveId" clId="{81EFD47F-7671-473E-98D7-3D6355976309}" dt="2019-12-11T10:16:50.021" v="68" actId="478"/>
          <ac:spMkLst>
            <pc:docMk/>
            <pc:sldMk cId="480782471" sldId="265"/>
            <ac:spMk id="20" creationId="{4E7A28F1-0360-4A73-BAE9-08ABB7D527B4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21" creationId="{5A056AFE-FFB3-4DCF-AF01-CA623A817330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23" creationId="{E354B93D-8B2D-4FCA-ACE8-8003A1836170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24" creationId="{D99611D7-43EB-4ACE-B734-4DAFDB45D538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25" creationId="{3C4EB4B3-D409-4D92-ACF2-B873AC9102EC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27" creationId="{F8C08C1D-ABE0-409E-8CA4-CAD506FCD3E4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28" creationId="{C42E07EB-4B30-4DA8-8C5A-9C2F79DC85F8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41" creationId="{332DFD35-99C1-4BEB-86C0-2078CA14BCDA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42" creationId="{8637C346-4BAD-4980-9FEC-C45C1D4E2F87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43" creationId="{A462A07F-6466-4489-BC21-27D64B1A8943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44" creationId="{92D344EA-0946-4F8B-A29C-22FB761084B9}"/>
          </ac:spMkLst>
        </pc:spChg>
        <pc:spChg chg="mod">
          <ac:chgData name="지영 김" userId="6a163bdcc1d28b62" providerId="LiveId" clId="{81EFD47F-7671-473E-98D7-3D6355976309}" dt="2019-12-11T10:16:54.485" v="69" actId="1076"/>
          <ac:spMkLst>
            <pc:docMk/>
            <pc:sldMk cId="480782471" sldId="265"/>
            <ac:spMk id="47" creationId="{D11FC45D-9939-4386-9567-BC22E2AF2468}"/>
          </ac:spMkLst>
        </pc:spChg>
        <pc:spChg chg="del mod">
          <ac:chgData name="지영 김" userId="6a163bdcc1d28b62" providerId="LiveId" clId="{81EFD47F-7671-473E-98D7-3D6355976309}" dt="2019-12-11T10:16:50.021" v="68" actId="478"/>
          <ac:spMkLst>
            <pc:docMk/>
            <pc:sldMk cId="480782471" sldId="265"/>
            <ac:spMk id="48" creationId="{3FB0AC5C-6BEA-47AC-B46F-0EFD2848C271}"/>
          </ac:spMkLst>
        </pc:spChg>
        <pc:picChg chg="mod">
          <ac:chgData name="지영 김" userId="6a163bdcc1d28b62" providerId="LiveId" clId="{81EFD47F-7671-473E-98D7-3D6355976309}" dt="2019-12-11T10:16:54.485" v="69" actId="1076"/>
          <ac:picMkLst>
            <pc:docMk/>
            <pc:sldMk cId="480782471" sldId="265"/>
            <ac:picMk id="29" creationId="{BC2EF099-D71D-415A-97C9-3FE5E4951B05}"/>
          </ac:picMkLst>
        </pc:picChg>
      </pc:sldChg>
      <pc:sldChg chg="del">
        <pc:chgData name="지영 김" userId="6a163bdcc1d28b62" providerId="LiveId" clId="{81EFD47F-7671-473E-98D7-3D6355976309}" dt="2019-12-11T10:16:13.171" v="0" actId="47"/>
        <pc:sldMkLst>
          <pc:docMk/>
          <pc:sldMk cId="68633956" sldId="266"/>
        </pc:sldMkLst>
      </pc:sldChg>
      <pc:sldChg chg="del">
        <pc:chgData name="지영 김" userId="6a163bdcc1d28b62" providerId="LiveId" clId="{81EFD47F-7671-473E-98D7-3D6355976309}" dt="2019-12-11T10:16:13.171" v="0" actId="47"/>
        <pc:sldMkLst>
          <pc:docMk/>
          <pc:sldMk cId="3051104309" sldId="267"/>
        </pc:sldMkLst>
      </pc:sldChg>
      <pc:sldChg chg="del">
        <pc:chgData name="지영 김" userId="6a163bdcc1d28b62" providerId="LiveId" clId="{81EFD47F-7671-473E-98D7-3D6355976309}" dt="2019-12-11T10:16:13.171" v="0" actId="47"/>
        <pc:sldMkLst>
          <pc:docMk/>
          <pc:sldMk cId="2163211269" sldId="268"/>
        </pc:sldMkLst>
      </pc:sldChg>
      <pc:sldChg chg="add">
        <pc:chgData name="지영 김" userId="6a163bdcc1d28b62" providerId="LiveId" clId="{81EFD47F-7671-473E-98D7-3D6355976309}" dt="2019-12-11T10:16:14.196" v="1"/>
        <pc:sldMkLst>
          <pc:docMk/>
          <pc:sldMk cId="3242731720" sldId="269"/>
        </pc:sldMkLst>
      </pc:sldChg>
      <pc:sldChg chg="add">
        <pc:chgData name="지영 김" userId="6a163bdcc1d28b62" providerId="LiveId" clId="{81EFD47F-7671-473E-98D7-3D6355976309}" dt="2019-12-11T10:16:14.196" v="1"/>
        <pc:sldMkLst>
          <pc:docMk/>
          <pc:sldMk cId="2855076457" sldId="272"/>
        </pc:sldMkLst>
      </pc:sldChg>
      <pc:sldChg chg="add">
        <pc:chgData name="지영 김" userId="6a163bdcc1d28b62" providerId="LiveId" clId="{81EFD47F-7671-473E-98D7-3D6355976309}" dt="2019-12-11T10:16:14.196" v="1"/>
        <pc:sldMkLst>
          <pc:docMk/>
          <pc:sldMk cId="2186019364" sldId="274"/>
        </pc:sldMkLst>
      </pc:sldChg>
      <pc:sldChg chg="add">
        <pc:chgData name="지영 김" userId="6a163bdcc1d28b62" providerId="LiveId" clId="{81EFD47F-7671-473E-98D7-3D6355976309}" dt="2019-12-11T10:16:14.196" v="1"/>
        <pc:sldMkLst>
          <pc:docMk/>
          <pc:sldMk cId="776545913" sldId="275"/>
        </pc:sldMkLst>
      </pc:sldChg>
      <pc:sldChg chg="add">
        <pc:chgData name="지영 김" userId="6a163bdcc1d28b62" providerId="LiveId" clId="{81EFD47F-7671-473E-98D7-3D6355976309}" dt="2019-12-11T10:16:14.196" v="1"/>
        <pc:sldMkLst>
          <pc:docMk/>
          <pc:sldMk cId="476185224" sldId="276"/>
        </pc:sldMkLst>
      </pc:sldChg>
      <pc:sldChg chg="add">
        <pc:chgData name="지영 김" userId="6a163bdcc1d28b62" providerId="LiveId" clId="{81EFD47F-7671-473E-98D7-3D6355976309}" dt="2019-12-11T10:16:14.196" v="1"/>
        <pc:sldMkLst>
          <pc:docMk/>
          <pc:sldMk cId="3450158585" sldId="277"/>
        </pc:sldMkLst>
      </pc:sldChg>
      <pc:sldChg chg="del">
        <pc:chgData name="지영 김" userId="6a163bdcc1d28b62" providerId="LiveId" clId="{81EFD47F-7671-473E-98D7-3D6355976309}" dt="2019-12-11T10:16:13.171" v="0" actId="47"/>
        <pc:sldMkLst>
          <pc:docMk/>
          <pc:sldMk cId="1729566390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06F08-D645-4628-80D1-940CCC75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4E2C7-66F6-4119-943D-0DC114BFD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A36C-38BF-4806-A930-4FD7C65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9DFC-4E10-43A9-B5D4-4C338F0F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6D5D2-D75F-4BEF-8050-B1554D13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2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343E2-AEA9-46A4-A5AD-B33CA33A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9EC7-ABE1-4DE2-95B3-DCD374AA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4E848-A653-47A2-8FAF-145C9818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4B5E0-503A-47FB-8A67-AB14863C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7C95C-4A0E-41FA-B360-C61C88F0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DFE8CF-5485-440A-80E9-9F81E655D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4A160-8022-464B-8474-06A390FC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21C97-ABAA-44C8-831D-9438D68E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C60BB-14D0-451A-9F8F-9C41A68D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71F57-0979-436F-9081-BE07897A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52B5F-CA6C-4C35-A7CB-254C508E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D48E7-97BA-49FA-A4AE-F417DA9E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1C158-E5F1-48D5-BAEF-80EC2209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C8905-F537-4346-9739-E2FE21FB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7FB06-74DA-4CC1-8CF4-30C2F890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B155F-CB28-4D8A-8A79-2C0471E0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EBE41-6A90-40FE-AF51-F8D073502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F5DB7-D418-48F4-88BD-0E6AE3B1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C63B3-DE5F-4886-824E-53B0D884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1284E-CA0B-41E3-94AC-17EB4CCC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9B00C-1D1B-44DA-B0E2-7679AF2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9E873-F5C4-421D-B364-FB01E010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975E-21EC-40B5-9DF3-82B425B1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F2DF-94A9-4AD2-9913-0E4C208D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FDED1-D06C-4A08-85DE-0724232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A7743-D8FA-4484-8CA0-5D2D8347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265D-24CA-4F7C-BF0B-C673AE69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4BD27-2D61-4100-8EAA-989EEF19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A2F5F-61CF-45CA-901B-896041D7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A1C7D-AA57-4F9C-92B6-D8D0FE9C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1B6DB6-009C-4451-8C82-A2A787FB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4616D-AEF1-443B-83A8-73BE180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3D515-1096-40E8-8268-EE03C61B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8C37D-C467-4348-80A7-83717831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EB4B-F08D-4D98-8474-1AC2546C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EBF93E-0F80-48CB-8C67-FEFADE10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3C461C-DAA1-4B78-B61A-E0C14C7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D4E84F-39D8-474C-86A3-1441DEA4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3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C5A1F-A667-48D6-8B9E-6BB92C42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E50A4-AE47-4667-B8C4-C67AFA50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BB26B-F5DA-4823-859A-4E5F01BB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4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13E1-9F46-4FE1-B301-69343801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881F6-F4C1-4976-9716-2BC7B0F9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C5FB6-FBFB-40C4-9BD2-9D9C5FE7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93974-A889-44BB-AEAD-C79B54FB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95F05-106A-4845-9CAC-6106B884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62323-6B00-4619-A006-F88A85AD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6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830B-0883-4D09-8875-26240375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04E987-83C3-4800-B478-4140757E2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2BD50-1123-4C92-8BED-4ED4E1F6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633F0-BBE7-48F7-923C-CAC5328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3F658-643B-4B20-81BC-98ABD51C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D5395-B85A-4956-98A5-522E4F9A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A418C-23DA-4917-824D-AAAC6439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61FA8-C778-4495-9052-D7B91950F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E77A6-9915-4ABC-A5F9-FF0AED0B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81BC-3302-49CD-84FC-FC5BF3897FCA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129B6-E56A-43A3-A602-7E9486506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9BD9-4C4A-4555-85C3-25A2665D9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0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6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5.png"/><Relationship Id="rId2" Type="http://schemas.openxmlformats.org/officeDocument/2006/relationships/image" Target="../media/image14.png"/><Relationship Id="rId16" Type="http://schemas.openxmlformats.org/officeDocument/2006/relationships/image" Target="../media/image10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10" Type="http://schemas.openxmlformats.org/officeDocument/2006/relationships/image" Target="../media/image24.svg"/><Relationship Id="rId19" Type="http://schemas.openxmlformats.org/officeDocument/2006/relationships/image" Target="../media/image15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5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5DD711B-FFB2-4A94-8B32-8846C14E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230" y="1122363"/>
            <a:ext cx="7064770" cy="2387600"/>
          </a:xfrm>
        </p:spPr>
        <p:txBody>
          <a:bodyPr/>
          <a:lstStyle/>
          <a:p>
            <a:pPr algn="l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아이템 관련 시스템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3759B0-7EC6-449B-B248-C0BD505189E9}"/>
              </a:ext>
            </a:extLst>
          </p:cNvPr>
          <p:cNvSpPr/>
          <p:nvPr/>
        </p:nvSpPr>
        <p:spPr>
          <a:xfrm>
            <a:off x="0" y="0"/>
            <a:ext cx="3522133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7">
            <a:extLst>
              <a:ext uri="{FF2B5EF4-FFF2-40B4-BE49-F238E27FC236}">
                <a16:creationId xmlns:a16="http://schemas.microsoft.com/office/drawing/2014/main" id="{501668E4-D381-4B14-B06C-96FBE9A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C3D227-D78D-4368-AD6E-4A6AAB8390F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F93A35A-35F6-4945-A6C0-9FC8B0D5A21F}"/>
              </a:ext>
            </a:extLst>
          </p:cNvPr>
          <p:cNvSpPr txBox="1">
            <a:spLocks/>
          </p:cNvSpPr>
          <p:nvPr/>
        </p:nvSpPr>
        <p:spPr>
          <a:xfrm>
            <a:off x="203198" y="5735637"/>
            <a:ext cx="6976534" cy="100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2017180006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졸업작품 지도교수님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송인희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교수님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1950D-3E4E-4D8E-BC75-76889EE08323}"/>
              </a:ext>
            </a:extLst>
          </p:cNvPr>
          <p:cNvSpPr/>
          <p:nvPr/>
        </p:nvSpPr>
        <p:spPr>
          <a:xfrm>
            <a:off x="10183215" y="136525"/>
            <a:ext cx="194733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2019-11-24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4D3B8-E089-4804-B549-2AE994A1133F}"/>
              </a:ext>
            </a:extLst>
          </p:cNvPr>
          <p:cNvSpPr/>
          <p:nvPr/>
        </p:nvSpPr>
        <p:spPr>
          <a:xfrm>
            <a:off x="3691465" y="3507860"/>
            <a:ext cx="1170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6938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수동 연산 40">
            <a:extLst>
              <a:ext uri="{FF2B5EF4-FFF2-40B4-BE49-F238E27FC236}">
                <a16:creationId xmlns:a16="http://schemas.microsoft.com/office/drawing/2014/main" id="{332DFD35-99C1-4BEB-86C0-2078CA14BCDA}"/>
              </a:ext>
            </a:extLst>
          </p:cNvPr>
          <p:cNvSpPr/>
          <p:nvPr/>
        </p:nvSpPr>
        <p:spPr>
          <a:xfrm rot="10800000">
            <a:off x="8274285" y="2783643"/>
            <a:ext cx="2648262" cy="1024701"/>
          </a:xfrm>
          <a:prstGeom prst="flowChartManualOperati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C36056-AE26-4194-87B2-2CE4945B8745}"/>
              </a:ext>
            </a:extLst>
          </p:cNvPr>
          <p:cNvSpPr/>
          <p:nvPr/>
        </p:nvSpPr>
        <p:spPr>
          <a:xfrm>
            <a:off x="0" y="578843"/>
            <a:ext cx="12192000" cy="100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E21E-4AC8-4193-9CFC-38B16826C161}"/>
              </a:ext>
            </a:extLst>
          </p:cNvPr>
          <p:cNvSpPr txBox="1"/>
          <p:nvPr/>
        </p:nvSpPr>
        <p:spPr>
          <a:xfrm>
            <a:off x="125834" y="209511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요소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</a:t>
            </a:r>
            <a:r>
              <a:rPr lang="ko-KR" altLang="en-US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파밍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Drop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0F9BF-D34A-4F76-BD94-9D60570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FC64-2E25-4D6F-BA80-F61F7C3CB4A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5FD4AC0-900B-411B-8CAF-33EEFEE1735B}"/>
              </a:ext>
            </a:extLst>
          </p:cNvPr>
          <p:cNvSpPr/>
          <p:nvPr/>
        </p:nvSpPr>
        <p:spPr>
          <a:xfrm>
            <a:off x="1434314" y="2326954"/>
            <a:ext cx="275211" cy="127337"/>
          </a:xfrm>
          <a:custGeom>
            <a:avLst/>
            <a:gdLst>
              <a:gd name="connsiteX0" fmla="*/ 373350 w 562063"/>
              <a:gd name="connsiteY0" fmla="*/ 38638 h 260060"/>
              <a:gd name="connsiteX1" fmla="*/ 531598 w 562063"/>
              <a:gd name="connsiteY1" fmla="*/ 38638 h 260060"/>
              <a:gd name="connsiteX2" fmla="*/ 562063 w 562063"/>
              <a:gd name="connsiteY2" fmla="*/ 69103 h 260060"/>
              <a:gd name="connsiteX3" fmla="*/ 562063 w 562063"/>
              <a:gd name="connsiteY3" fmla="*/ 190958 h 260060"/>
              <a:gd name="connsiteX4" fmla="*/ 531598 w 562063"/>
              <a:gd name="connsiteY4" fmla="*/ 221423 h 260060"/>
              <a:gd name="connsiteX5" fmla="*/ 373349 w 562063"/>
              <a:gd name="connsiteY5" fmla="*/ 221423 h 260060"/>
              <a:gd name="connsiteX6" fmla="*/ 400843 w 562063"/>
              <a:gd name="connsiteY6" fmla="*/ 180644 h 260060"/>
              <a:gd name="connsiteX7" fmla="*/ 411061 w 562063"/>
              <a:gd name="connsiteY7" fmla="*/ 130030 h 260060"/>
              <a:gd name="connsiteX8" fmla="*/ 400843 w 562063"/>
              <a:gd name="connsiteY8" fmla="*/ 79416 h 260060"/>
              <a:gd name="connsiteX9" fmla="*/ 30465 w 562063"/>
              <a:gd name="connsiteY9" fmla="*/ 38638 h 260060"/>
              <a:gd name="connsiteX10" fmla="*/ 185413 w 562063"/>
              <a:gd name="connsiteY10" fmla="*/ 38638 h 260060"/>
              <a:gd name="connsiteX11" fmla="*/ 157920 w 562063"/>
              <a:gd name="connsiteY11" fmla="*/ 79416 h 260060"/>
              <a:gd name="connsiteX12" fmla="*/ 147701 w 562063"/>
              <a:gd name="connsiteY12" fmla="*/ 130030 h 260060"/>
              <a:gd name="connsiteX13" fmla="*/ 157920 w 562063"/>
              <a:gd name="connsiteY13" fmla="*/ 180644 h 260060"/>
              <a:gd name="connsiteX14" fmla="*/ 185414 w 562063"/>
              <a:gd name="connsiteY14" fmla="*/ 221423 h 260060"/>
              <a:gd name="connsiteX15" fmla="*/ 30465 w 562063"/>
              <a:gd name="connsiteY15" fmla="*/ 221423 h 260060"/>
              <a:gd name="connsiteX16" fmla="*/ 0 w 562063"/>
              <a:gd name="connsiteY16" fmla="*/ 190958 h 260060"/>
              <a:gd name="connsiteX17" fmla="*/ 0 w 562063"/>
              <a:gd name="connsiteY17" fmla="*/ 69103 h 260060"/>
              <a:gd name="connsiteX18" fmla="*/ 30465 w 562063"/>
              <a:gd name="connsiteY18" fmla="*/ 38638 h 260060"/>
              <a:gd name="connsiteX19" fmla="*/ 277731 w 562063"/>
              <a:gd name="connsiteY19" fmla="*/ 0 h 260060"/>
              <a:gd name="connsiteX20" fmla="*/ 407761 w 562063"/>
              <a:gd name="connsiteY20" fmla="*/ 130030 h 260060"/>
              <a:gd name="connsiteX21" fmla="*/ 277731 w 562063"/>
              <a:gd name="connsiteY21" fmla="*/ 260060 h 260060"/>
              <a:gd name="connsiteX22" fmla="*/ 185786 w 562063"/>
              <a:gd name="connsiteY22" fmla="*/ 221975 h 260060"/>
              <a:gd name="connsiteX23" fmla="*/ 185414 w 562063"/>
              <a:gd name="connsiteY23" fmla="*/ 221423 h 260060"/>
              <a:gd name="connsiteX24" fmla="*/ 188714 w 562063"/>
              <a:gd name="connsiteY24" fmla="*/ 221423 h 260060"/>
              <a:gd name="connsiteX25" fmla="*/ 161220 w 562063"/>
              <a:gd name="connsiteY25" fmla="*/ 180644 h 260060"/>
              <a:gd name="connsiteX26" fmla="*/ 151001 w 562063"/>
              <a:gd name="connsiteY26" fmla="*/ 130030 h 260060"/>
              <a:gd name="connsiteX27" fmla="*/ 161220 w 562063"/>
              <a:gd name="connsiteY27" fmla="*/ 79416 h 260060"/>
              <a:gd name="connsiteX28" fmla="*/ 188713 w 562063"/>
              <a:gd name="connsiteY28" fmla="*/ 38638 h 260060"/>
              <a:gd name="connsiteX29" fmla="*/ 185413 w 562063"/>
              <a:gd name="connsiteY29" fmla="*/ 38638 h 260060"/>
              <a:gd name="connsiteX30" fmla="*/ 185786 w 562063"/>
              <a:gd name="connsiteY30" fmla="*/ 38085 h 260060"/>
              <a:gd name="connsiteX31" fmla="*/ 277731 w 562063"/>
              <a:gd name="connsiteY31" fmla="*/ 0 h 2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2063" h="260060">
                <a:moveTo>
                  <a:pt x="373350" y="38638"/>
                </a:moveTo>
                <a:lnTo>
                  <a:pt x="531598" y="38638"/>
                </a:lnTo>
                <a:cubicBezTo>
                  <a:pt x="548423" y="38638"/>
                  <a:pt x="562063" y="52278"/>
                  <a:pt x="562063" y="69103"/>
                </a:cubicBezTo>
                <a:lnTo>
                  <a:pt x="562063" y="190958"/>
                </a:lnTo>
                <a:cubicBezTo>
                  <a:pt x="562063" y="207783"/>
                  <a:pt x="548423" y="221423"/>
                  <a:pt x="531598" y="221423"/>
                </a:cubicBezTo>
                <a:lnTo>
                  <a:pt x="373349" y="221423"/>
                </a:lnTo>
                <a:lnTo>
                  <a:pt x="400843" y="180644"/>
                </a:lnTo>
                <a:cubicBezTo>
                  <a:pt x="407423" y="165087"/>
                  <a:pt x="411061" y="147984"/>
                  <a:pt x="411061" y="130030"/>
                </a:cubicBezTo>
                <a:cubicBezTo>
                  <a:pt x="411061" y="112077"/>
                  <a:pt x="407423" y="94973"/>
                  <a:pt x="400843" y="79416"/>
                </a:cubicBezTo>
                <a:close/>
                <a:moveTo>
                  <a:pt x="30465" y="38638"/>
                </a:moveTo>
                <a:lnTo>
                  <a:pt x="185413" y="38638"/>
                </a:lnTo>
                <a:lnTo>
                  <a:pt x="157920" y="79416"/>
                </a:lnTo>
                <a:cubicBezTo>
                  <a:pt x="151340" y="94973"/>
                  <a:pt x="147701" y="112077"/>
                  <a:pt x="147701" y="130030"/>
                </a:cubicBezTo>
                <a:cubicBezTo>
                  <a:pt x="147701" y="147984"/>
                  <a:pt x="151340" y="165087"/>
                  <a:pt x="157920" y="180644"/>
                </a:cubicBezTo>
                <a:lnTo>
                  <a:pt x="185414" y="221423"/>
                </a:lnTo>
                <a:lnTo>
                  <a:pt x="30465" y="221423"/>
                </a:lnTo>
                <a:cubicBezTo>
                  <a:pt x="13640" y="221423"/>
                  <a:pt x="0" y="207783"/>
                  <a:pt x="0" y="190958"/>
                </a:cubicBezTo>
                <a:lnTo>
                  <a:pt x="0" y="69103"/>
                </a:lnTo>
                <a:cubicBezTo>
                  <a:pt x="0" y="52278"/>
                  <a:pt x="13640" y="38638"/>
                  <a:pt x="30465" y="38638"/>
                </a:cubicBezTo>
                <a:close/>
                <a:moveTo>
                  <a:pt x="277731" y="0"/>
                </a:moveTo>
                <a:cubicBezTo>
                  <a:pt x="349545" y="0"/>
                  <a:pt x="407761" y="58216"/>
                  <a:pt x="407761" y="130030"/>
                </a:cubicBezTo>
                <a:cubicBezTo>
                  <a:pt x="407761" y="201844"/>
                  <a:pt x="349545" y="260060"/>
                  <a:pt x="277731" y="260060"/>
                </a:cubicBezTo>
                <a:cubicBezTo>
                  <a:pt x="241824" y="260060"/>
                  <a:pt x="209317" y="245506"/>
                  <a:pt x="185786" y="221975"/>
                </a:cubicBezTo>
                <a:lnTo>
                  <a:pt x="185414" y="221423"/>
                </a:lnTo>
                <a:lnTo>
                  <a:pt x="188714" y="221423"/>
                </a:lnTo>
                <a:lnTo>
                  <a:pt x="161220" y="180644"/>
                </a:lnTo>
                <a:cubicBezTo>
                  <a:pt x="154640" y="165087"/>
                  <a:pt x="151001" y="147984"/>
                  <a:pt x="151001" y="130030"/>
                </a:cubicBezTo>
                <a:cubicBezTo>
                  <a:pt x="151001" y="112077"/>
                  <a:pt x="154640" y="94973"/>
                  <a:pt x="161220" y="79416"/>
                </a:cubicBezTo>
                <a:lnTo>
                  <a:pt x="188713" y="38638"/>
                </a:lnTo>
                <a:lnTo>
                  <a:pt x="185413" y="38638"/>
                </a:lnTo>
                <a:lnTo>
                  <a:pt x="185786" y="38085"/>
                </a:lnTo>
                <a:cubicBezTo>
                  <a:pt x="209317" y="14554"/>
                  <a:pt x="241824" y="0"/>
                  <a:pt x="2777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80F3A8-C7AE-4984-B41D-B10C939F02D4}"/>
              </a:ext>
            </a:extLst>
          </p:cNvPr>
          <p:cNvSpPr/>
          <p:nvPr/>
        </p:nvSpPr>
        <p:spPr>
          <a:xfrm>
            <a:off x="602751" y="1413065"/>
            <a:ext cx="1938338" cy="193833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DB6F282E-9684-4CE0-9FDC-529913F7BC20}"/>
              </a:ext>
            </a:extLst>
          </p:cNvPr>
          <p:cNvSpPr/>
          <p:nvPr/>
        </p:nvSpPr>
        <p:spPr>
          <a:xfrm>
            <a:off x="1893472" y="1937511"/>
            <a:ext cx="254036" cy="25403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E97C2881-01EB-4372-851A-7CF3EB07EBE4}"/>
              </a:ext>
            </a:extLst>
          </p:cNvPr>
          <p:cNvSpPr/>
          <p:nvPr/>
        </p:nvSpPr>
        <p:spPr>
          <a:xfrm>
            <a:off x="2541089" y="1103509"/>
            <a:ext cx="254036" cy="254036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BDC84A96-8AAE-421D-9093-55E0B83F3EC9}"/>
              </a:ext>
            </a:extLst>
          </p:cNvPr>
          <p:cNvSpPr/>
          <p:nvPr/>
        </p:nvSpPr>
        <p:spPr>
          <a:xfrm>
            <a:off x="2264198" y="2678946"/>
            <a:ext cx="254036" cy="254036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6BEED5-002E-4855-86D8-B066AC373F0D}"/>
              </a:ext>
            </a:extLst>
          </p:cNvPr>
          <p:cNvSpPr/>
          <p:nvPr/>
        </p:nvSpPr>
        <p:spPr>
          <a:xfrm rot="10800000" flipV="1">
            <a:off x="602749" y="2364181"/>
            <a:ext cx="83156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F3709-9D4E-49AB-A830-7A6482811333}"/>
              </a:ext>
            </a:extLst>
          </p:cNvPr>
          <p:cNvSpPr txBox="1"/>
          <p:nvPr/>
        </p:nvSpPr>
        <p:spPr>
          <a:xfrm>
            <a:off x="815169" y="2087182"/>
            <a:ext cx="49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2M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647507-6061-47C0-879E-A1081CD29219}"/>
              </a:ext>
            </a:extLst>
          </p:cNvPr>
          <p:cNvSpPr/>
          <p:nvPr/>
        </p:nvSpPr>
        <p:spPr>
          <a:xfrm>
            <a:off x="3281982" y="1937511"/>
            <a:ext cx="871616" cy="25342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파밍</a:t>
            </a:r>
            <a:r>
              <a:rPr lang="ko-KR" altLang="en-US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가능한 아이템 조건</a:t>
            </a: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76A2C9-46A7-48DE-9616-26306BFAEEC6}"/>
              </a:ext>
            </a:extLst>
          </p:cNvPr>
          <p:cNvCxnSpPr>
            <a:cxnSpLocks/>
          </p:cNvCxnSpPr>
          <p:nvPr/>
        </p:nvCxnSpPr>
        <p:spPr>
          <a:xfrm>
            <a:off x="3038553" y="1026175"/>
            <a:ext cx="0" cy="5201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637B7-A0DF-4EE3-9BF3-D1126BD4C107}"/>
              </a:ext>
            </a:extLst>
          </p:cNvPr>
          <p:cNvSpPr/>
          <p:nvPr/>
        </p:nvSpPr>
        <p:spPr>
          <a:xfrm>
            <a:off x="316838" y="4255034"/>
            <a:ext cx="2640113" cy="168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메인 캐릭터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플레이어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가 게임 진행에 필요한 아이템을 </a:t>
            </a:r>
            <a:r>
              <a:rPr lang="ko-KR" altLang="en-US" sz="1100" dirty="0" err="1">
                <a:solidFill>
                  <a:schemeClr val="tx1"/>
                </a:solidFill>
              </a:rPr>
              <a:t>파밍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줍기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할 수 있는 기능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 err="1">
                <a:solidFill>
                  <a:schemeClr val="tx1"/>
                </a:solidFill>
              </a:rPr>
              <a:t>파밍</a:t>
            </a:r>
            <a:r>
              <a:rPr lang="ko-KR" altLang="en-US" sz="1100" dirty="0">
                <a:solidFill>
                  <a:schemeClr val="tx1"/>
                </a:solidFill>
              </a:rPr>
              <a:t> 한 아이템은 인벤토리에 저장 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54B93D-8B2D-4FCA-ACE8-8003A1836170}"/>
              </a:ext>
            </a:extLst>
          </p:cNvPr>
          <p:cNvSpPr/>
          <p:nvPr/>
        </p:nvSpPr>
        <p:spPr>
          <a:xfrm>
            <a:off x="5209540" y="3898505"/>
            <a:ext cx="661367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영역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캐릭터 주변반경 </a:t>
            </a:r>
            <a:r>
              <a:rPr lang="en-US" altLang="ko-KR" sz="1100" dirty="0">
                <a:solidFill>
                  <a:schemeClr val="tx1"/>
                </a:solidFill>
              </a:rPr>
              <a:t>2M + </a:t>
            </a:r>
            <a:r>
              <a:rPr lang="ko-KR" altLang="en-US" sz="1100" dirty="0">
                <a:solidFill>
                  <a:schemeClr val="tx1"/>
                </a:solidFill>
              </a:rPr>
              <a:t>높이</a:t>
            </a:r>
            <a:r>
              <a:rPr lang="en-US" altLang="ko-KR" sz="1100" dirty="0">
                <a:solidFill>
                  <a:schemeClr val="tx1"/>
                </a:solidFill>
              </a:rPr>
              <a:t> 2M</a:t>
            </a:r>
            <a:r>
              <a:rPr lang="ko-KR" altLang="en-US" sz="1100" dirty="0">
                <a:solidFill>
                  <a:schemeClr val="tx1"/>
                </a:solidFill>
              </a:rPr>
              <a:t> 안에 들어올 시 </a:t>
            </a:r>
            <a:r>
              <a:rPr lang="ko-KR" altLang="en-US" sz="1100" dirty="0" err="1">
                <a:solidFill>
                  <a:schemeClr val="tx1"/>
                </a:solidFill>
              </a:rPr>
              <a:t>파밍</a:t>
            </a:r>
            <a:r>
              <a:rPr lang="ko-KR" altLang="en-US" sz="1100" dirty="0">
                <a:solidFill>
                  <a:schemeClr val="tx1"/>
                </a:solidFill>
              </a:rPr>
              <a:t> 가능함 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7A6392D-673E-4098-933A-A9441220AE6E}"/>
              </a:ext>
            </a:extLst>
          </p:cNvPr>
          <p:cNvSpPr/>
          <p:nvPr/>
        </p:nvSpPr>
        <p:spPr>
          <a:xfrm>
            <a:off x="6439677" y="2933306"/>
            <a:ext cx="275211" cy="127337"/>
          </a:xfrm>
          <a:custGeom>
            <a:avLst/>
            <a:gdLst>
              <a:gd name="connsiteX0" fmla="*/ 373350 w 562063"/>
              <a:gd name="connsiteY0" fmla="*/ 38638 h 260060"/>
              <a:gd name="connsiteX1" fmla="*/ 531598 w 562063"/>
              <a:gd name="connsiteY1" fmla="*/ 38638 h 260060"/>
              <a:gd name="connsiteX2" fmla="*/ 562063 w 562063"/>
              <a:gd name="connsiteY2" fmla="*/ 69103 h 260060"/>
              <a:gd name="connsiteX3" fmla="*/ 562063 w 562063"/>
              <a:gd name="connsiteY3" fmla="*/ 190958 h 260060"/>
              <a:gd name="connsiteX4" fmla="*/ 531598 w 562063"/>
              <a:gd name="connsiteY4" fmla="*/ 221423 h 260060"/>
              <a:gd name="connsiteX5" fmla="*/ 373349 w 562063"/>
              <a:gd name="connsiteY5" fmla="*/ 221423 h 260060"/>
              <a:gd name="connsiteX6" fmla="*/ 400843 w 562063"/>
              <a:gd name="connsiteY6" fmla="*/ 180644 h 260060"/>
              <a:gd name="connsiteX7" fmla="*/ 411061 w 562063"/>
              <a:gd name="connsiteY7" fmla="*/ 130030 h 260060"/>
              <a:gd name="connsiteX8" fmla="*/ 400843 w 562063"/>
              <a:gd name="connsiteY8" fmla="*/ 79416 h 260060"/>
              <a:gd name="connsiteX9" fmla="*/ 30465 w 562063"/>
              <a:gd name="connsiteY9" fmla="*/ 38638 h 260060"/>
              <a:gd name="connsiteX10" fmla="*/ 185413 w 562063"/>
              <a:gd name="connsiteY10" fmla="*/ 38638 h 260060"/>
              <a:gd name="connsiteX11" fmla="*/ 157920 w 562063"/>
              <a:gd name="connsiteY11" fmla="*/ 79416 h 260060"/>
              <a:gd name="connsiteX12" fmla="*/ 147701 w 562063"/>
              <a:gd name="connsiteY12" fmla="*/ 130030 h 260060"/>
              <a:gd name="connsiteX13" fmla="*/ 157920 w 562063"/>
              <a:gd name="connsiteY13" fmla="*/ 180644 h 260060"/>
              <a:gd name="connsiteX14" fmla="*/ 185414 w 562063"/>
              <a:gd name="connsiteY14" fmla="*/ 221423 h 260060"/>
              <a:gd name="connsiteX15" fmla="*/ 30465 w 562063"/>
              <a:gd name="connsiteY15" fmla="*/ 221423 h 260060"/>
              <a:gd name="connsiteX16" fmla="*/ 0 w 562063"/>
              <a:gd name="connsiteY16" fmla="*/ 190958 h 260060"/>
              <a:gd name="connsiteX17" fmla="*/ 0 w 562063"/>
              <a:gd name="connsiteY17" fmla="*/ 69103 h 260060"/>
              <a:gd name="connsiteX18" fmla="*/ 30465 w 562063"/>
              <a:gd name="connsiteY18" fmla="*/ 38638 h 260060"/>
              <a:gd name="connsiteX19" fmla="*/ 277731 w 562063"/>
              <a:gd name="connsiteY19" fmla="*/ 0 h 260060"/>
              <a:gd name="connsiteX20" fmla="*/ 407761 w 562063"/>
              <a:gd name="connsiteY20" fmla="*/ 130030 h 260060"/>
              <a:gd name="connsiteX21" fmla="*/ 277731 w 562063"/>
              <a:gd name="connsiteY21" fmla="*/ 260060 h 260060"/>
              <a:gd name="connsiteX22" fmla="*/ 185786 w 562063"/>
              <a:gd name="connsiteY22" fmla="*/ 221975 h 260060"/>
              <a:gd name="connsiteX23" fmla="*/ 185414 w 562063"/>
              <a:gd name="connsiteY23" fmla="*/ 221423 h 260060"/>
              <a:gd name="connsiteX24" fmla="*/ 188714 w 562063"/>
              <a:gd name="connsiteY24" fmla="*/ 221423 h 260060"/>
              <a:gd name="connsiteX25" fmla="*/ 161220 w 562063"/>
              <a:gd name="connsiteY25" fmla="*/ 180644 h 260060"/>
              <a:gd name="connsiteX26" fmla="*/ 151001 w 562063"/>
              <a:gd name="connsiteY26" fmla="*/ 130030 h 260060"/>
              <a:gd name="connsiteX27" fmla="*/ 161220 w 562063"/>
              <a:gd name="connsiteY27" fmla="*/ 79416 h 260060"/>
              <a:gd name="connsiteX28" fmla="*/ 188713 w 562063"/>
              <a:gd name="connsiteY28" fmla="*/ 38638 h 260060"/>
              <a:gd name="connsiteX29" fmla="*/ 185413 w 562063"/>
              <a:gd name="connsiteY29" fmla="*/ 38638 h 260060"/>
              <a:gd name="connsiteX30" fmla="*/ 185786 w 562063"/>
              <a:gd name="connsiteY30" fmla="*/ 38085 h 260060"/>
              <a:gd name="connsiteX31" fmla="*/ 277731 w 562063"/>
              <a:gd name="connsiteY31" fmla="*/ 0 h 2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2063" h="260060">
                <a:moveTo>
                  <a:pt x="373350" y="38638"/>
                </a:moveTo>
                <a:lnTo>
                  <a:pt x="531598" y="38638"/>
                </a:lnTo>
                <a:cubicBezTo>
                  <a:pt x="548423" y="38638"/>
                  <a:pt x="562063" y="52278"/>
                  <a:pt x="562063" y="69103"/>
                </a:cubicBezTo>
                <a:lnTo>
                  <a:pt x="562063" y="190958"/>
                </a:lnTo>
                <a:cubicBezTo>
                  <a:pt x="562063" y="207783"/>
                  <a:pt x="548423" y="221423"/>
                  <a:pt x="531598" y="221423"/>
                </a:cubicBezTo>
                <a:lnTo>
                  <a:pt x="373349" y="221423"/>
                </a:lnTo>
                <a:lnTo>
                  <a:pt x="400843" y="180644"/>
                </a:lnTo>
                <a:cubicBezTo>
                  <a:pt x="407423" y="165087"/>
                  <a:pt x="411061" y="147984"/>
                  <a:pt x="411061" y="130030"/>
                </a:cubicBezTo>
                <a:cubicBezTo>
                  <a:pt x="411061" y="112077"/>
                  <a:pt x="407423" y="94973"/>
                  <a:pt x="400843" y="79416"/>
                </a:cubicBezTo>
                <a:close/>
                <a:moveTo>
                  <a:pt x="30465" y="38638"/>
                </a:moveTo>
                <a:lnTo>
                  <a:pt x="185413" y="38638"/>
                </a:lnTo>
                <a:lnTo>
                  <a:pt x="157920" y="79416"/>
                </a:lnTo>
                <a:cubicBezTo>
                  <a:pt x="151340" y="94973"/>
                  <a:pt x="147701" y="112077"/>
                  <a:pt x="147701" y="130030"/>
                </a:cubicBezTo>
                <a:cubicBezTo>
                  <a:pt x="147701" y="147984"/>
                  <a:pt x="151340" y="165087"/>
                  <a:pt x="157920" y="180644"/>
                </a:cubicBezTo>
                <a:lnTo>
                  <a:pt x="185414" y="221423"/>
                </a:lnTo>
                <a:lnTo>
                  <a:pt x="30465" y="221423"/>
                </a:lnTo>
                <a:cubicBezTo>
                  <a:pt x="13640" y="221423"/>
                  <a:pt x="0" y="207783"/>
                  <a:pt x="0" y="190958"/>
                </a:cubicBezTo>
                <a:lnTo>
                  <a:pt x="0" y="69103"/>
                </a:lnTo>
                <a:cubicBezTo>
                  <a:pt x="0" y="52278"/>
                  <a:pt x="13640" y="38638"/>
                  <a:pt x="30465" y="38638"/>
                </a:cubicBezTo>
                <a:close/>
                <a:moveTo>
                  <a:pt x="277731" y="0"/>
                </a:moveTo>
                <a:cubicBezTo>
                  <a:pt x="349545" y="0"/>
                  <a:pt x="407761" y="58216"/>
                  <a:pt x="407761" y="130030"/>
                </a:cubicBezTo>
                <a:cubicBezTo>
                  <a:pt x="407761" y="201844"/>
                  <a:pt x="349545" y="260060"/>
                  <a:pt x="277731" y="260060"/>
                </a:cubicBezTo>
                <a:cubicBezTo>
                  <a:pt x="241824" y="260060"/>
                  <a:pt x="209317" y="245506"/>
                  <a:pt x="185786" y="221975"/>
                </a:cubicBezTo>
                <a:lnTo>
                  <a:pt x="185414" y="221423"/>
                </a:lnTo>
                <a:lnTo>
                  <a:pt x="188714" y="221423"/>
                </a:lnTo>
                <a:lnTo>
                  <a:pt x="161220" y="180644"/>
                </a:lnTo>
                <a:cubicBezTo>
                  <a:pt x="154640" y="165087"/>
                  <a:pt x="151001" y="147984"/>
                  <a:pt x="151001" y="130030"/>
                </a:cubicBezTo>
                <a:cubicBezTo>
                  <a:pt x="151001" y="112077"/>
                  <a:pt x="154640" y="94973"/>
                  <a:pt x="161220" y="79416"/>
                </a:cubicBezTo>
                <a:lnTo>
                  <a:pt x="188713" y="38638"/>
                </a:lnTo>
                <a:lnTo>
                  <a:pt x="185413" y="38638"/>
                </a:lnTo>
                <a:lnTo>
                  <a:pt x="185786" y="38085"/>
                </a:lnTo>
                <a:cubicBezTo>
                  <a:pt x="209317" y="14554"/>
                  <a:pt x="241824" y="0"/>
                  <a:pt x="2777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056AFE-FFB3-4DCF-AF01-CA623A817330}"/>
              </a:ext>
            </a:extLst>
          </p:cNvPr>
          <p:cNvSpPr/>
          <p:nvPr/>
        </p:nvSpPr>
        <p:spPr>
          <a:xfrm>
            <a:off x="5734877" y="2167446"/>
            <a:ext cx="1677281" cy="167728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D99611D7-43EB-4ACE-B734-4DAFDB45D538}"/>
              </a:ext>
            </a:extLst>
          </p:cNvPr>
          <p:cNvSpPr/>
          <p:nvPr/>
        </p:nvSpPr>
        <p:spPr>
          <a:xfrm>
            <a:off x="6898835" y="2543863"/>
            <a:ext cx="254036" cy="25403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3C4EB4B3-D409-4D92-ACF2-B873AC9102EC}"/>
              </a:ext>
            </a:extLst>
          </p:cNvPr>
          <p:cNvSpPr/>
          <p:nvPr/>
        </p:nvSpPr>
        <p:spPr>
          <a:xfrm>
            <a:off x="7384723" y="2026438"/>
            <a:ext cx="254036" cy="254036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C08C1D-ABE0-409E-8CA4-CAD506FCD3E4}"/>
              </a:ext>
            </a:extLst>
          </p:cNvPr>
          <p:cNvSpPr/>
          <p:nvPr/>
        </p:nvSpPr>
        <p:spPr>
          <a:xfrm rot="10800000" flipV="1">
            <a:off x="5742406" y="2970533"/>
            <a:ext cx="69726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E07EB-4B30-4DA8-8C5A-9C2F79DC85F8}"/>
              </a:ext>
            </a:extLst>
          </p:cNvPr>
          <p:cNvSpPr txBox="1"/>
          <p:nvPr/>
        </p:nvSpPr>
        <p:spPr>
          <a:xfrm>
            <a:off x="5820532" y="2693534"/>
            <a:ext cx="49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2M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BC2EF099-D71D-415A-97C9-3FE5E4951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159" y="2933306"/>
            <a:ext cx="736517" cy="736517"/>
          </a:xfrm>
          <a:prstGeom prst="rect">
            <a:avLst/>
          </a:prstGeom>
        </p:spPr>
      </p:pic>
      <p:sp>
        <p:nvSpPr>
          <p:cNvPr id="6" name="원통형 5">
            <a:extLst>
              <a:ext uri="{FF2B5EF4-FFF2-40B4-BE49-F238E27FC236}">
                <a16:creationId xmlns:a16="http://schemas.microsoft.com/office/drawing/2014/main" id="{8BA61D6A-FE8F-4876-9129-8672E7424DC0}"/>
              </a:ext>
            </a:extLst>
          </p:cNvPr>
          <p:cNvSpPr/>
          <p:nvPr/>
        </p:nvSpPr>
        <p:spPr>
          <a:xfrm>
            <a:off x="8966267" y="2157454"/>
            <a:ext cx="1262449" cy="1551703"/>
          </a:xfrm>
          <a:prstGeom prst="can">
            <a:avLst>
              <a:gd name="adj" fmla="val 44676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37C346-4BAD-4980-9FEC-C45C1D4E2F87}"/>
              </a:ext>
            </a:extLst>
          </p:cNvPr>
          <p:cNvSpPr/>
          <p:nvPr/>
        </p:nvSpPr>
        <p:spPr>
          <a:xfrm rot="16200000" flipV="1">
            <a:off x="9738711" y="2921565"/>
            <a:ext cx="1090820" cy="87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2A07F-6466-4489-BC21-27D64B1A8943}"/>
              </a:ext>
            </a:extLst>
          </p:cNvPr>
          <p:cNvSpPr txBox="1"/>
          <p:nvPr/>
        </p:nvSpPr>
        <p:spPr>
          <a:xfrm>
            <a:off x="10254072" y="2783644"/>
            <a:ext cx="49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2M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2085E-6D64-44F5-9F4C-9984BD4DF4B4}"/>
              </a:ext>
            </a:extLst>
          </p:cNvPr>
          <p:cNvSpPr txBox="1"/>
          <p:nvPr/>
        </p:nvSpPr>
        <p:spPr>
          <a:xfrm>
            <a:off x="7164786" y="2727258"/>
            <a:ext cx="577402" cy="261610"/>
          </a:xfrm>
          <a:prstGeom prst="rect">
            <a:avLst/>
          </a:prstGeom>
          <a:solidFill>
            <a:srgbClr val="C00000">
              <a:alpha val="49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파밍</a:t>
            </a:r>
            <a:r>
              <a:rPr lang="ko-KR" altLang="en-US" sz="11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</a:t>
            </a:r>
            <a:endParaRPr lang="ko-KR" altLang="en-US" sz="11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344EA-0946-4F8B-A29C-22FB761084B9}"/>
              </a:ext>
            </a:extLst>
          </p:cNvPr>
          <p:cNvSpPr txBox="1"/>
          <p:nvPr/>
        </p:nvSpPr>
        <p:spPr>
          <a:xfrm>
            <a:off x="7621667" y="2214847"/>
            <a:ext cx="567784" cy="26161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파밍</a:t>
            </a:r>
            <a:r>
              <a:rPr lang="ko-KR" altLang="en-US" sz="11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endParaRPr lang="ko-KR" altLang="en-US" sz="11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1FC45D-9939-4386-9567-BC22E2AF2468}"/>
              </a:ext>
            </a:extLst>
          </p:cNvPr>
          <p:cNvSpPr/>
          <p:nvPr/>
        </p:nvSpPr>
        <p:spPr>
          <a:xfrm>
            <a:off x="5209540" y="4230321"/>
            <a:ext cx="661367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파밍</a:t>
            </a:r>
            <a:r>
              <a:rPr lang="ko-KR" altLang="en-US" sz="1100" dirty="0">
                <a:solidFill>
                  <a:schemeClr val="tx1"/>
                </a:solidFill>
              </a:rPr>
              <a:t> 가능한 아이템은 테두리가 특정 색</a:t>
            </a:r>
            <a:r>
              <a:rPr lang="en-US" altLang="ko-KR" sz="1100" dirty="0">
                <a:solidFill>
                  <a:schemeClr val="tx1"/>
                </a:solidFill>
              </a:rPr>
              <a:t>(ex. </a:t>
            </a:r>
            <a:r>
              <a:rPr lang="ko-KR" altLang="en-US" sz="1100" dirty="0">
                <a:solidFill>
                  <a:schemeClr val="tx1"/>
                </a:solidFill>
              </a:rPr>
              <a:t>붉은색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으로 표시됨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67BC0D-17FA-4FC5-B81A-D82C546ADEEB}"/>
              </a:ext>
            </a:extLst>
          </p:cNvPr>
          <p:cNvSpPr/>
          <p:nvPr/>
        </p:nvSpPr>
        <p:spPr>
          <a:xfrm>
            <a:off x="297154" y="3925317"/>
            <a:ext cx="162038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조작키 </a:t>
            </a:r>
            <a:r>
              <a:rPr lang="en-US" altLang="ko-KR" sz="1200" dirty="0"/>
              <a:t>KEYBOARD </a:t>
            </a:r>
            <a:r>
              <a:rPr lang="en-US" altLang="ko-KR" sz="12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8078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C36056-AE26-4194-87B2-2CE4945B8745}"/>
              </a:ext>
            </a:extLst>
          </p:cNvPr>
          <p:cNvSpPr/>
          <p:nvPr/>
        </p:nvSpPr>
        <p:spPr>
          <a:xfrm>
            <a:off x="0" y="578843"/>
            <a:ext cx="12192000" cy="100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E21E-4AC8-4193-9CFC-38B16826C161}"/>
              </a:ext>
            </a:extLst>
          </p:cNvPr>
          <p:cNvSpPr txBox="1"/>
          <p:nvPr/>
        </p:nvSpPr>
        <p:spPr>
          <a:xfrm>
            <a:off x="125834" y="209511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요소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인벤토리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0F9BF-D34A-4F76-BD94-9D60570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FC64-2E25-4D6F-BA80-F61F7C3CB4A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10C56-BC5F-45FA-A198-EDD2D0A2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012" y="3192180"/>
            <a:ext cx="1393767" cy="15370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EDA82B-6B4E-4DB5-9777-8F5E1A1C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12" y="3192181"/>
            <a:ext cx="2209800" cy="15430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81D6BE-115A-4839-9945-75DF76523A72}"/>
              </a:ext>
            </a:extLst>
          </p:cNvPr>
          <p:cNvSpPr/>
          <p:nvPr/>
        </p:nvSpPr>
        <p:spPr>
          <a:xfrm>
            <a:off x="8019278" y="3020730"/>
            <a:ext cx="3985257" cy="1856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88EF5-90EA-4E1E-B136-A6C1DDD64A71}"/>
              </a:ext>
            </a:extLst>
          </p:cNvPr>
          <p:cNvSpPr/>
          <p:nvPr/>
        </p:nvSpPr>
        <p:spPr>
          <a:xfrm>
            <a:off x="571768" y="1048840"/>
            <a:ext cx="5457557" cy="3099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BFF859-ED49-4BC3-8B88-5E7E692D1281}"/>
              </a:ext>
            </a:extLst>
          </p:cNvPr>
          <p:cNvSpPr/>
          <p:nvPr/>
        </p:nvSpPr>
        <p:spPr>
          <a:xfrm>
            <a:off x="4070983" y="2920065"/>
            <a:ext cx="1781175" cy="97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아카시아 꽃 향기는 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정말 좋다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A8A3DA-3A9C-4B6B-8B57-36E77AEC7062}"/>
              </a:ext>
            </a:extLst>
          </p:cNvPr>
          <p:cNvSpPr/>
          <p:nvPr/>
        </p:nvSpPr>
        <p:spPr>
          <a:xfrm>
            <a:off x="4070984" y="2493896"/>
            <a:ext cx="1781175" cy="337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아카시아 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99920-619D-4F8C-98D1-5EE5A4AC1FF6}"/>
              </a:ext>
            </a:extLst>
          </p:cNvPr>
          <p:cNvSpPr txBox="1"/>
          <p:nvPr/>
        </p:nvSpPr>
        <p:spPr>
          <a:xfrm>
            <a:off x="5353051" y="386763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31E8A4-2310-4872-AB8B-F06C573904CD}"/>
              </a:ext>
            </a:extLst>
          </p:cNvPr>
          <p:cNvSpPr txBox="1"/>
          <p:nvPr/>
        </p:nvSpPr>
        <p:spPr>
          <a:xfrm>
            <a:off x="5347336" y="21268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</a:t>
            </a:r>
          </a:p>
        </p:txBody>
      </p:sp>
      <p:pic>
        <p:nvPicPr>
          <p:cNvPr id="27" name="그래픽 26" descr="곡물">
            <a:extLst>
              <a:ext uri="{FF2B5EF4-FFF2-40B4-BE49-F238E27FC236}">
                <a16:creationId xmlns:a16="http://schemas.microsoft.com/office/drawing/2014/main" id="{62C6CBAF-266E-4D9B-9899-3B65E6948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7241" y="1395993"/>
            <a:ext cx="914400" cy="9144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48237A-401A-4F6B-BAA5-321D678EF3A7}"/>
              </a:ext>
            </a:extLst>
          </p:cNvPr>
          <p:cNvGrpSpPr/>
          <p:nvPr/>
        </p:nvGrpSpPr>
        <p:grpSpPr>
          <a:xfrm>
            <a:off x="634571" y="1541711"/>
            <a:ext cx="2840783" cy="2591720"/>
            <a:chOff x="634571" y="1149506"/>
            <a:chExt cx="3270679" cy="2983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273DCE3-85DE-4E26-B0FD-4F248348E59D}"/>
                </a:ext>
              </a:extLst>
            </p:cNvPr>
            <p:cNvSpPr/>
            <p:nvPr/>
          </p:nvSpPr>
          <p:spPr>
            <a:xfrm>
              <a:off x="681993" y="1149506"/>
              <a:ext cx="3223257" cy="29236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FC8CE3-E0B6-4FAA-9CDB-05F2034EC65D}"/>
                </a:ext>
              </a:extLst>
            </p:cNvPr>
            <p:cNvSpPr/>
            <p:nvPr/>
          </p:nvSpPr>
          <p:spPr>
            <a:xfrm>
              <a:off x="891543" y="1320956"/>
              <a:ext cx="781051" cy="913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7F3B64-BA81-4AB2-8094-81BA691ED34D}"/>
                </a:ext>
              </a:extLst>
            </p:cNvPr>
            <p:cNvSpPr/>
            <p:nvPr/>
          </p:nvSpPr>
          <p:spPr>
            <a:xfrm>
              <a:off x="1748794" y="1320956"/>
              <a:ext cx="781051" cy="913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8F8490-6CA7-4031-895E-C358C577FA52}"/>
                </a:ext>
              </a:extLst>
            </p:cNvPr>
            <p:cNvSpPr/>
            <p:nvPr/>
          </p:nvSpPr>
          <p:spPr>
            <a:xfrm>
              <a:off x="2606045" y="1320956"/>
              <a:ext cx="781051" cy="913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D29909-0471-4B27-A06D-6C3E2EFA29B5}"/>
                </a:ext>
              </a:extLst>
            </p:cNvPr>
            <p:cNvSpPr/>
            <p:nvPr/>
          </p:nvSpPr>
          <p:spPr>
            <a:xfrm>
              <a:off x="891543" y="2311556"/>
              <a:ext cx="781051" cy="913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744740-7019-4623-9ACE-D765A330E4F5}"/>
                </a:ext>
              </a:extLst>
            </p:cNvPr>
            <p:cNvSpPr/>
            <p:nvPr/>
          </p:nvSpPr>
          <p:spPr>
            <a:xfrm>
              <a:off x="1748793" y="2311556"/>
              <a:ext cx="781051" cy="913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B6D036-28A0-4F5B-9F34-F39E163D8177}"/>
                </a:ext>
              </a:extLst>
            </p:cNvPr>
            <p:cNvSpPr/>
            <p:nvPr/>
          </p:nvSpPr>
          <p:spPr>
            <a:xfrm>
              <a:off x="2606043" y="2311556"/>
              <a:ext cx="781051" cy="913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CBF53E1-03CB-4ADD-AB43-A922FCEC7E51}"/>
                </a:ext>
              </a:extLst>
            </p:cNvPr>
            <p:cNvSpPr/>
            <p:nvPr/>
          </p:nvSpPr>
          <p:spPr>
            <a:xfrm>
              <a:off x="891543" y="3302156"/>
              <a:ext cx="781051" cy="5894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158BC0-EA4D-40FB-8B7C-F572F088A464}"/>
                </a:ext>
              </a:extLst>
            </p:cNvPr>
            <p:cNvSpPr/>
            <p:nvPr/>
          </p:nvSpPr>
          <p:spPr>
            <a:xfrm>
              <a:off x="1748793" y="3302156"/>
              <a:ext cx="781051" cy="5894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AA9DFE-B0DE-48AA-A285-4725A2176315}"/>
                </a:ext>
              </a:extLst>
            </p:cNvPr>
            <p:cNvSpPr/>
            <p:nvPr/>
          </p:nvSpPr>
          <p:spPr>
            <a:xfrm>
              <a:off x="2606043" y="3302156"/>
              <a:ext cx="781051" cy="5894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AE8FA9-32C6-4901-AC0E-2F12665AFD40}"/>
                </a:ext>
              </a:extLst>
            </p:cNvPr>
            <p:cNvSpPr/>
            <p:nvPr/>
          </p:nvSpPr>
          <p:spPr>
            <a:xfrm>
              <a:off x="3505200" y="1320956"/>
              <a:ext cx="219075" cy="25706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8DB5E88-1F65-45E5-A5DB-27D13171AF02}"/>
                </a:ext>
              </a:extLst>
            </p:cNvPr>
            <p:cNvSpPr/>
            <p:nvPr/>
          </p:nvSpPr>
          <p:spPr>
            <a:xfrm>
              <a:off x="3505200" y="1639498"/>
              <a:ext cx="219075" cy="67627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B7D19B-BA18-454C-9865-B575701EE232}"/>
                </a:ext>
              </a:extLst>
            </p:cNvPr>
            <p:cNvSpPr txBox="1"/>
            <p:nvPr/>
          </p:nvSpPr>
          <p:spPr>
            <a:xfrm>
              <a:off x="634571" y="3764099"/>
              <a:ext cx="156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SCROLL BOX</a:t>
              </a:r>
              <a:endParaRPr lang="ko-KR" altLang="en-US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28" name="그래픽 27" descr="곡물">
              <a:extLst>
                <a:ext uri="{FF2B5EF4-FFF2-40B4-BE49-F238E27FC236}">
                  <a16:creationId xmlns:a16="http://schemas.microsoft.com/office/drawing/2014/main" id="{C58BA1C3-11AD-4172-BBD8-2DDDEF52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0599" y="1414720"/>
              <a:ext cx="627220" cy="627220"/>
            </a:xfrm>
            <a:prstGeom prst="rect">
              <a:avLst/>
            </a:prstGeom>
          </p:spPr>
        </p:pic>
        <p:pic>
          <p:nvPicPr>
            <p:cNvPr id="30" name="그래픽 29" descr="사과">
              <a:extLst>
                <a:ext uri="{FF2B5EF4-FFF2-40B4-BE49-F238E27FC236}">
                  <a16:creationId xmlns:a16="http://schemas.microsoft.com/office/drawing/2014/main" id="{4C91FDD6-B11D-4142-9982-3C514829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43125" y="1419697"/>
              <a:ext cx="670476" cy="670476"/>
            </a:xfrm>
            <a:prstGeom prst="rect">
              <a:avLst/>
            </a:prstGeom>
          </p:spPr>
        </p:pic>
        <p:pic>
          <p:nvPicPr>
            <p:cNvPr id="32" name="그래픽 31" descr="체리">
              <a:extLst>
                <a:ext uri="{FF2B5EF4-FFF2-40B4-BE49-F238E27FC236}">
                  <a16:creationId xmlns:a16="http://schemas.microsoft.com/office/drawing/2014/main" id="{7E0C3A52-EF31-4AD3-AE1A-BDACBB20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85740" y="1457579"/>
              <a:ext cx="632594" cy="63259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0B0E19-0463-46D5-9DA6-50D43AAEB120}"/>
                </a:ext>
              </a:extLst>
            </p:cNvPr>
            <p:cNvSpPr txBox="1"/>
            <p:nvPr/>
          </p:nvSpPr>
          <p:spPr>
            <a:xfrm>
              <a:off x="2876552" y="1989777"/>
              <a:ext cx="590549" cy="318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C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X10</a:t>
              </a:r>
              <a:endParaRPr lang="ko-KR" altLang="en-US" sz="12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4BF37C-05DE-4D8D-A376-9803798D55B2}"/>
                </a:ext>
              </a:extLst>
            </p:cNvPr>
            <p:cNvSpPr txBox="1"/>
            <p:nvPr/>
          </p:nvSpPr>
          <p:spPr>
            <a:xfrm>
              <a:off x="2019300" y="1977370"/>
              <a:ext cx="590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C0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X5</a:t>
              </a:r>
              <a:endParaRPr lang="ko-KR" altLang="en-US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6E454C-D716-41D1-A67A-E11D3809991B}"/>
              </a:ext>
            </a:extLst>
          </p:cNvPr>
          <p:cNvSpPr txBox="1"/>
          <p:nvPr/>
        </p:nvSpPr>
        <p:spPr>
          <a:xfrm>
            <a:off x="4681830" y="74133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인벤토리 </a:t>
            </a:r>
            <a:r>
              <a:rPr lang="en-US" altLang="ko-KR" dirty="0">
                <a:solidFill>
                  <a:schemeClr val="accent1"/>
                </a:solidFill>
              </a:rPr>
              <a:t>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83A62FE-281A-405E-80DB-BD5B8B7CA0CB}"/>
              </a:ext>
            </a:extLst>
          </p:cNvPr>
          <p:cNvCxnSpPr>
            <a:cxnSpLocks/>
          </p:cNvCxnSpPr>
          <p:nvPr/>
        </p:nvCxnSpPr>
        <p:spPr>
          <a:xfrm>
            <a:off x="6147295" y="828413"/>
            <a:ext cx="0" cy="5201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7813D5-9C45-404D-9B0E-3D9F5E0C0C27}"/>
              </a:ext>
            </a:extLst>
          </p:cNvPr>
          <p:cNvSpPr/>
          <p:nvPr/>
        </p:nvSpPr>
        <p:spPr>
          <a:xfrm>
            <a:off x="571768" y="4304594"/>
            <a:ext cx="5457553" cy="1974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게임 내에서 </a:t>
            </a:r>
            <a:r>
              <a:rPr lang="ko-KR" altLang="en-US" sz="1100" dirty="0" err="1">
                <a:solidFill>
                  <a:schemeClr val="tx1"/>
                </a:solidFill>
              </a:rPr>
              <a:t>파밍</a:t>
            </a:r>
            <a:r>
              <a:rPr lang="ko-KR" altLang="en-US" sz="1100" dirty="0">
                <a:solidFill>
                  <a:schemeClr val="tx1"/>
                </a:solidFill>
              </a:rPr>
              <a:t> 한 아이템을 보여주는 </a:t>
            </a:r>
            <a:r>
              <a:rPr lang="en-US" altLang="ko-KR" sz="1100" dirty="0">
                <a:solidFill>
                  <a:schemeClr val="tx1"/>
                </a:solidFill>
              </a:rPr>
              <a:t>UI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인벤토리 구성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스크롤 박스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아이템 칸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스크롤 바</a:t>
            </a:r>
            <a:r>
              <a:rPr lang="en-US" altLang="ko-KR" sz="1100" dirty="0">
                <a:solidFill>
                  <a:schemeClr val="tx1"/>
                </a:solidFill>
              </a:rPr>
              <a:t>) + </a:t>
            </a:r>
            <a:r>
              <a:rPr lang="ko-KR" altLang="en-US" sz="1100" dirty="0">
                <a:solidFill>
                  <a:schemeClr val="tx1"/>
                </a:solidFill>
              </a:rPr>
              <a:t>아이템 미리보기 이미지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이름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설명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스크롤 박스는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행으로 이루어져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파밍한</a:t>
            </a:r>
            <a:r>
              <a:rPr lang="ko-KR" altLang="en-US" sz="1100" dirty="0">
                <a:solidFill>
                  <a:schemeClr val="tx1"/>
                </a:solidFill>
              </a:rPr>
              <a:t> 아이템의 종류가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 이상이면 다음줄에 표시함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99AD11-CC98-478B-BC4B-491BAC5FEF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272" t="-1" b="56696"/>
          <a:stretch/>
        </p:blipFill>
        <p:spPr>
          <a:xfrm>
            <a:off x="6376027" y="1803313"/>
            <a:ext cx="2440750" cy="11167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33084C1-91D5-40C4-9FED-85C994F4CA83}"/>
              </a:ext>
            </a:extLst>
          </p:cNvPr>
          <p:cNvSpPr/>
          <p:nvPr/>
        </p:nvSpPr>
        <p:spPr>
          <a:xfrm>
            <a:off x="6376027" y="1358875"/>
            <a:ext cx="581597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8F569-45C2-445A-A25C-D04D2679D6AF}"/>
              </a:ext>
            </a:extLst>
          </p:cNvPr>
          <p:cNvSpPr/>
          <p:nvPr/>
        </p:nvSpPr>
        <p:spPr>
          <a:xfrm>
            <a:off x="6376027" y="5048466"/>
            <a:ext cx="5717606" cy="1230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/>
                </a:solidFill>
              </a:rPr>
              <a:t>파밍한</a:t>
            </a:r>
            <a:r>
              <a:rPr lang="ko-KR" altLang="en-US" sz="1100" dirty="0">
                <a:solidFill>
                  <a:schemeClr val="tx1"/>
                </a:solidFill>
              </a:rPr>
              <a:t> 아이템은 인벤토리 </a:t>
            </a:r>
            <a:r>
              <a:rPr lang="en-US" altLang="ko-KR" sz="1100" dirty="0">
                <a:solidFill>
                  <a:schemeClr val="tx1"/>
                </a:solidFill>
              </a:rPr>
              <a:t>UI</a:t>
            </a:r>
            <a:r>
              <a:rPr lang="ko-KR" altLang="en-US" sz="1100" dirty="0">
                <a:solidFill>
                  <a:schemeClr val="tx1"/>
                </a:solidFill>
              </a:rPr>
              <a:t>에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왼쪽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부터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만약 저장한 아이템이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 이상이라면 예시 그림과 같이 따로 개수를 표시해줌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23ABA6-BCFB-49E1-99A6-2FA8797F1605}"/>
              </a:ext>
            </a:extLst>
          </p:cNvPr>
          <p:cNvSpPr/>
          <p:nvPr/>
        </p:nvSpPr>
        <p:spPr>
          <a:xfrm>
            <a:off x="675761" y="1167970"/>
            <a:ext cx="914400" cy="337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F7D862-7361-4471-8DF0-6CC7E0D06FB5}"/>
              </a:ext>
            </a:extLst>
          </p:cNvPr>
          <p:cNvSpPr/>
          <p:nvPr/>
        </p:nvSpPr>
        <p:spPr>
          <a:xfrm>
            <a:off x="1675105" y="1167970"/>
            <a:ext cx="1286366" cy="337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합성 아이템</a:t>
            </a:r>
          </a:p>
        </p:txBody>
      </p:sp>
    </p:spTree>
    <p:extLst>
      <p:ext uri="{BB962C8B-B14F-4D97-AF65-F5344CB8AC3E}">
        <p14:creationId xmlns:p14="http://schemas.microsoft.com/office/powerpoint/2010/main" val="324273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D04D6B-ED43-4706-9B3B-529529B6EAF0}"/>
              </a:ext>
            </a:extLst>
          </p:cNvPr>
          <p:cNvSpPr/>
          <p:nvPr/>
        </p:nvSpPr>
        <p:spPr>
          <a:xfrm>
            <a:off x="4905315" y="5349862"/>
            <a:ext cx="6453270" cy="77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369336-327D-4985-AF23-E6DE5F822258}"/>
              </a:ext>
            </a:extLst>
          </p:cNvPr>
          <p:cNvSpPr/>
          <p:nvPr/>
        </p:nvSpPr>
        <p:spPr>
          <a:xfrm>
            <a:off x="396467" y="1400678"/>
            <a:ext cx="2657049" cy="500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C36056-AE26-4194-87B2-2CE4945B8745}"/>
              </a:ext>
            </a:extLst>
          </p:cNvPr>
          <p:cNvSpPr/>
          <p:nvPr/>
        </p:nvSpPr>
        <p:spPr>
          <a:xfrm>
            <a:off x="0" y="578843"/>
            <a:ext cx="12192000" cy="100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E21E-4AC8-4193-9CFC-38B16826C161}"/>
              </a:ext>
            </a:extLst>
          </p:cNvPr>
          <p:cNvSpPr txBox="1"/>
          <p:nvPr/>
        </p:nvSpPr>
        <p:spPr>
          <a:xfrm>
            <a:off x="125834" y="209511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요소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인벤토리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카테고리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0F9BF-D34A-4F76-BD94-9D60570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FC64-2E25-4D6F-BA80-F61F7C3CB4A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81D6BE-115A-4839-9945-75DF76523A72}"/>
              </a:ext>
            </a:extLst>
          </p:cNvPr>
          <p:cNvSpPr/>
          <p:nvPr/>
        </p:nvSpPr>
        <p:spPr>
          <a:xfrm>
            <a:off x="4719121" y="1507291"/>
            <a:ext cx="6639461" cy="1856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33084C1-91D5-40C4-9FED-85C994F4CA83}"/>
              </a:ext>
            </a:extLst>
          </p:cNvPr>
          <p:cNvSpPr/>
          <p:nvPr/>
        </p:nvSpPr>
        <p:spPr>
          <a:xfrm>
            <a:off x="4473677" y="952672"/>
            <a:ext cx="771832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이미지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젤다의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전설 인벤토리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메이플 스토리 인벤토리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83C0D0-EEFF-4E24-B16C-8C83DA83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15" y="1736382"/>
            <a:ext cx="3763204" cy="144878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5CCDF-0CB0-446B-9BF9-D0CE6F378DCB}"/>
              </a:ext>
            </a:extLst>
          </p:cNvPr>
          <p:cNvSpPr/>
          <p:nvPr/>
        </p:nvSpPr>
        <p:spPr>
          <a:xfrm>
            <a:off x="506250" y="1881032"/>
            <a:ext cx="2799594" cy="2539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788A03-DF1F-43C8-B3F5-C16C68334C42}"/>
              </a:ext>
            </a:extLst>
          </p:cNvPr>
          <p:cNvSpPr/>
          <p:nvPr/>
        </p:nvSpPr>
        <p:spPr>
          <a:xfrm>
            <a:off x="688257" y="2029947"/>
            <a:ext cx="678390" cy="793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202F85-7B5D-4E6D-8896-8F6765E39B57}"/>
              </a:ext>
            </a:extLst>
          </p:cNvPr>
          <p:cNvSpPr/>
          <p:nvPr/>
        </p:nvSpPr>
        <p:spPr>
          <a:xfrm>
            <a:off x="1432831" y="2029947"/>
            <a:ext cx="678390" cy="793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59782C-4037-4A56-9B72-F4CE00444F0E}"/>
              </a:ext>
            </a:extLst>
          </p:cNvPr>
          <p:cNvSpPr/>
          <p:nvPr/>
        </p:nvSpPr>
        <p:spPr>
          <a:xfrm>
            <a:off x="2177406" y="2029947"/>
            <a:ext cx="678390" cy="793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72E25C-FCAA-47EF-8A1C-508E848DE827}"/>
              </a:ext>
            </a:extLst>
          </p:cNvPr>
          <p:cNvSpPr/>
          <p:nvPr/>
        </p:nvSpPr>
        <p:spPr>
          <a:xfrm>
            <a:off x="688257" y="2890343"/>
            <a:ext cx="678390" cy="793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8170A5-89A9-4771-B77D-6EA817C98908}"/>
              </a:ext>
            </a:extLst>
          </p:cNvPr>
          <p:cNvSpPr/>
          <p:nvPr/>
        </p:nvSpPr>
        <p:spPr>
          <a:xfrm>
            <a:off x="1432830" y="2890343"/>
            <a:ext cx="678390" cy="793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B6C0DE-AAEA-4E59-A856-6FD74BA70D8C}"/>
              </a:ext>
            </a:extLst>
          </p:cNvPr>
          <p:cNvSpPr/>
          <p:nvPr/>
        </p:nvSpPr>
        <p:spPr>
          <a:xfrm>
            <a:off x="2177404" y="2890343"/>
            <a:ext cx="678390" cy="793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745B92-0E97-4911-A5C5-AE726D1B1524}"/>
              </a:ext>
            </a:extLst>
          </p:cNvPr>
          <p:cNvSpPr/>
          <p:nvPr/>
        </p:nvSpPr>
        <p:spPr>
          <a:xfrm>
            <a:off x="688257" y="3750739"/>
            <a:ext cx="678390" cy="511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73D881-8FA9-4F3F-803C-A5BC8F8486BB}"/>
              </a:ext>
            </a:extLst>
          </p:cNvPr>
          <p:cNvSpPr/>
          <p:nvPr/>
        </p:nvSpPr>
        <p:spPr>
          <a:xfrm>
            <a:off x="1432830" y="3750739"/>
            <a:ext cx="678390" cy="511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316A7A-B5A7-4B5B-A796-6FC5BDBD50FE}"/>
              </a:ext>
            </a:extLst>
          </p:cNvPr>
          <p:cNvSpPr/>
          <p:nvPr/>
        </p:nvSpPr>
        <p:spPr>
          <a:xfrm>
            <a:off x="2177404" y="3750739"/>
            <a:ext cx="678390" cy="511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8BAC274-C800-4AAE-9F79-0F233B8B815C}"/>
              </a:ext>
            </a:extLst>
          </p:cNvPr>
          <p:cNvSpPr/>
          <p:nvPr/>
        </p:nvSpPr>
        <p:spPr>
          <a:xfrm>
            <a:off x="2958376" y="2029947"/>
            <a:ext cx="190280" cy="2232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A61D05-3054-40AD-B9D1-32AEC9921AE9}"/>
              </a:ext>
            </a:extLst>
          </p:cNvPr>
          <p:cNvSpPr/>
          <p:nvPr/>
        </p:nvSpPr>
        <p:spPr>
          <a:xfrm>
            <a:off x="2958376" y="2306620"/>
            <a:ext cx="190280" cy="587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ABDA64-AD68-40C8-985E-BC08C45B01AE}"/>
              </a:ext>
            </a:extLst>
          </p:cNvPr>
          <p:cNvSpPr txBox="1"/>
          <p:nvPr/>
        </p:nvSpPr>
        <p:spPr>
          <a:xfrm>
            <a:off x="3148656" y="937906"/>
            <a:ext cx="10246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</a:t>
            </a:r>
          </a:p>
        </p:txBody>
      </p:sp>
      <p:pic>
        <p:nvPicPr>
          <p:cNvPr id="53" name="그래픽 52" descr="곡물">
            <a:extLst>
              <a:ext uri="{FF2B5EF4-FFF2-40B4-BE49-F238E27FC236}">
                <a16:creationId xmlns:a16="http://schemas.microsoft.com/office/drawing/2014/main" id="{AF406C95-3329-4EFA-830F-0591BB78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65" y="2111386"/>
            <a:ext cx="544779" cy="544779"/>
          </a:xfrm>
          <a:prstGeom prst="rect">
            <a:avLst/>
          </a:prstGeom>
        </p:spPr>
      </p:pic>
      <p:pic>
        <p:nvPicPr>
          <p:cNvPr id="57" name="그래픽 56" descr="사과">
            <a:extLst>
              <a:ext uri="{FF2B5EF4-FFF2-40B4-BE49-F238E27FC236}">
                <a16:creationId xmlns:a16="http://schemas.microsoft.com/office/drawing/2014/main" id="{91AE05B4-2286-44A1-A5A0-C4EC93008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9612" y="2115709"/>
            <a:ext cx="582349" cy="582349"/>
          </a:xfrm>
          <a:prstGeom prst="rect">
            <a:avLst/>
          </a:prstGeom>
        </p:spPr>
      </p:pic>
      <p:pic>
        <p:nvPicPr>
          <p:cNvPr id="58" name="그래픽 57" descr="체리">
            <a:extLst>
              <a:ext uri="{FF2B5EF4-FFF2-40B4-BE49-F238E27FC236}">
                <a16:creationId xmlns:a16="http://schemas.microsoft.com/office/drawing/2014/main" id="{4B1A200D-A8E7-4C73-BE34-DE233F820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921" y="2148612"/>
            <a:ext cx="549446" cy="54944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697C26A-6B55-4D85-94BE-7737F2D1397D}"/>
              </a:ext>
            </a:extLst>
          </p:cNvPr>
          <p:cNvSpPr txBox="1"/>
          <p:nvPr/>
        </p:nvSpPr>
        <p:spPr>
          <a:xfrm>
            <a:off x="2412357" y="2610858"/>
            <a:ext cx="51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X10</a:t>
            </a:r>
            <a:endParaRPr lang="ko-KR" altLang="en-US" sz="12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EDCA9A-CD59-480A-82D5-79FD110DE64E}"/>
              </a:ext>
            </a:extLst>
          </p:cNvPr>
          <p:cNvSpPr txBox="1"/>
          <p:nvPr/>
        </p:nvSpPr>
        <p:spPr>
          <a:xfrm>
            <a:off x="1667782" y="2600082"/>
            <a:ext cx="512928" cy="2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X5</a:t>
            </a:r>
            <a:endParaRPr lang="ko-KR" altLang="en-US" sz="14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7BE0D5-4F6A-4447-86D4-64C73528F305}"/>
              </a:ext>
            </a:extLst>
          </p:cNvPr>
          <p:cNvSpPr/>
          <p:nvPr/>
        </p:nvSpPr>
        <p:spPr>
          <a:xfrm>
            <a:off x="506251" y="1507291"/>
            <a:ext cx="914400" cy="337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8C6085D-6F75-4C5B-BD75-B6693A5D304F}"/>
              </a:ext>
            </a:extLst>
          </p:cNvPr>
          <p:cNvSpPr/>
          <p:nvPr/>
        </p:nvSpPr>
        <p:spPr>
          <a:xfrm>
            <a:off x="1505595" y="1507291"/>
            <a:ext cx="1286366" cy="313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합성 아이템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F9B9FD-C28D-4970-A1E5-13B8626499AD}"/>
              </a:ext>
            </a:extLst>
          </p:cNvPr>
          <p:cNvCxnSpPr>
            <a:cxnSpLocks/>
            <a:stCxn id="52" idx="1"/>
            <a:endCxn id="38" idx="0"/>
          </p:cNvCxnSpPr>
          <p:nvPr/>
        </p:nvCxnSpPr>
        <p:spPr>
          <a:xfrm rot="10800000" flipV="1">
            <a:off x="1724992" y="1122572"/>
            <a:ext cx="1423664" cy="27810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07EB3C-1BFD-4D8E-91FC-3EE132BF69CF}"/>
              </a:ext>
            </a:extLst>
          </p:cNvPr>
          <p:cNvSpPr/>
          <p:nvPr/>
        </p:nvSpPr>
        <p:spPr>
          <a:xfrm>
            <a:off x="469864" y="4521116"/>
            <a:ext cx="3357827" cy="1872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아이템들은 인벤토리 카테고리를 기능을 이용하여 분류해서 저장됨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카테고리를 통해 원하는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ko-KR" altLang="en-US" sz="1100" dirty="0">
                <a:solidFill>
                  <a:schemeClr val="tx1"/>
                </a:solidFill>
              </a:rPr>
              <a:t>아이템을 빠르게 찾을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98EC1E-DDEF-4C5C-A89A-C5CBE8758A1F}"/>
              </a:ext>
            </a:extLst>
          </p:cNvPr>
          <p:cNvCxnSpPr>
            <a:cxnSpLocks/>
          </p:cNvCxnSpPr>
          <p:nvPr/>
        </p:nvCxnSpPr>
        <p:spPr>
          <a:xfrm>
            <a:off x="4328418" y="948175"/>
            <a:ext cx="0" cy="55365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5F17FBA-7C84-48DA-92E4-47219007E360}"/>
              </a:ext>
            </a:extLst>
          </p:cNvPr>
          <p:cNvSpPr/>
          <p:nvPr/>
        </p:nvSpPr>
        <p:spPr>
          <a:xfrm>
            <a:off x="4473677" y="3562543"/>
            <a:ext cx="771832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분류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카테고리는 총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1B38242-7F74-4281-9C5E-1A706EC14ABB}"/>
              </a:ext>
            </a:extLst>
          </p:cNvPr>
          <p:cNvSpPr/>
          <p:nvPr/>
        </p:nvSpPr>
        <p:spPr>
          <a:xfrm>
            <a:off x="5980537" y="5349863"/>
            <a:ext cx="1787664" cy="772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빛나는 바나나 씨앗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전기 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1F69BF9-5B00-469B-8568-67A4E5778AA1}"/>
              </a:ext>
            </a:extLst>
          </p:cNvPr>
          <p:cNvSpPr/>
          <p:nvPr/>
        </p:nvSpPr>
        <p:spPr>
          <a:xfrm>
            <a:off x="7768202" y="4063725"/>
            <a:ext cx="178766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 아이템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55E14D4-7571-426B-BA25-9F4F50687E6E}"/>
              </a:ext>
            </a:extLst>
          </p:cNvPr>
          <p:cNvSpPr/>
          <p:nvPr/>
        </p:nvSpPr>
        <p:spPr>
          <a:xfrm>
            <a:off x="4905315" y="5484748"/>
            <a:ext cx="939681" cy="567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해당 아이템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예시</a:t>
            </a:r>
            <a:endParaRPr lang="en-US" altLang="ko-KR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AA90ED-EE57-40EE-8A5A-6424865C3A17}"/>
              </a:ext>
            </a:extLst>
          </p:cNvPr>
          <p:cNvSpPr/>
          <p:nvPr/>
        </p:nvSpPr>
        <p:spPr>
          <a:xfrm>
            <a:off x="5980537" y="4484525"/>
            <a:ext cx="1787664" cy="968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재료 아이템이 저장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7DC870-D537-4FF1-8493-55136F3ECB72}"/>
              </a:ext>
            </a:extLst>
          </p:cNvPr>
          <p:cNvSpPr/>
          <p:nvPr/>
        </p:nvSpPr>
        <p:spPr>
          <a:xfrm>
            <a:off x="5003096" y="4788943"/>
            <a:ext cx="798617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저장 종류</a:t>
            </a:r>
            <a:endParaRPr lang="en-US" altLang="ko-KR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E523C4F-A26E-4A66-B47C-60AFB19F3979}"/>
              </a:ext>
            </a:extLst>
          </p:cNvPr>
          <p:cNvSpPr/>
          <p:nvPr/>
        </p:nvSpPr>
        <p:spPr>
          <a:xfrm>
            <a:off x="5980543" y="4063726"/>
            <a:ext cx="1787664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AE685B-E2DF-4BCC-8824-2D9AF0C3EA41}"/>
              </a:ext>
            </a:extLst>
          </p:cNvPr>
          <p:cNvSpPr/>
          <p:nvPr/>
        </p:nvSpPr>
        <p:spPr>
          <a:xfrm>
            <a:off x="7564487" y="6240968"/>
            <a:ext cx="203132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C00000"/>
                </a:solidFill>
              </a:rPr>
              <a:t>(*</a:t>
            </a:r>
            <a:r>
              <a:rPr lang="ko-KR" altLang="en-US" sz="1100" dirty="0">
                <a:solidFill>
                  <a:srgbClr val="C00000"/>
                </a:solidFill>
              </a:rPr>
              <a:t>카테고리는 추후 추가 예정</a:t>
            </a:r>
            <a:r>
              <a:rPr lang="en-US" altLang="ko-KR" sz="11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58A9A3DC-C6CF-4C3B-B927-621213DD98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8519" y="1737490"/>
            <a:ext cx="2186294" cy="144768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F677C7-34AF-4648-A1A5-A1295EC34F72}"/>
              </a:ext>
            </a:extLst>
          </p:cNvPr>
          <p:cNvSpPr/>
          <p:nvPr/>
        </p:nvSpPr>
        <p:spPr>
          <a:xfrm>
            <a:off x="7768201" y="5382035"/>
            <a:ext cx="1787664" cy="772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황금 방전 씨앗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7A0E25-5C1B-4FFA-AE46-8AE6A9488CF4}"/>
              </a:ext>
            </a:extLst>
          </p:cNvPr>
          <p:cNvSpPr/>
          <p:nvPr/>
        </p:nvSpPr>
        <p:spPr>
          <a:xfrm>
            <a:off x="7768201" y="4492363"/>
            <a:ext cx="1787664" cy="968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합성 아이템이 저장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80924D8-B2F2-4112-BDD4-9256AD830F9A}"/>
              </a:ext>
            </a:extLst>
          </p:cNvPr>
          <p:cNvSpPr/>
          <p:nvPr/>
        </p:nvSpPr>
        <p:spPr>
          <a:xfrm>
            <a:off x="9555861" y="4063725"/>
            <a:ext cx="178766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치료제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7A2635-F5FE-4100-B4EE-E6EA8D15EADE}"/>
              </a:ext>
            </a:extLst>
          </p:cNvPr>
          <p:cNvSpPr/>
          <p:nvPr/>
        </p:nvSpPr>
        <p:spPr>
          <a:xfrm>
            <a:off x="9555861" y="5358164"/>
            <a:ext cx="1787664" cy="772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일반 치료제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D62BE9D-4BF9-46E3-B9F7-99BC26E97A38}"/>
              </a:ext>
            </a:extLst>
          </p:cNvPr>
          <p:cNvSpPr/>
          <p:nvPr/>
        </p:nvSpPr>
        <p:spPr>
          <a:xfrm>
            <a:off x="9555861" y="4468492"/>
            <a:ext cx="1787664" cy="968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치료제 아이템이 저장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CD2FC560-4A38-4414-B9C0-3B101F07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17" y="2398421"/>
            <a:ext cx="5057822" cy="2653795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752A0C-0CC4-4043-B502-D99DF896465C}"/>
              </a:ext>
            </a:extLst>
          </p:cNvPr>
          <p:cNvSpPr/>
          <p:nvPr/>
        </p:nvSpPr>
        <p:spPr>
          <a:xfrm>
            <a:off x="4987551" y="1115738"/>
            <a:ext cx="778976" cy="28674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68067FFB-B4D0-440F-A4F5-FF7F565E8AF0}"/>
              </a:ext>
            </a:extLst>
          </p:cNvPr>
          <p:cNvSpPr/>
          <p:nvPr/>
        </p:nvSpPr>
        <p:spPr>
          <a:xfrm>
            <a:off x="4873844" y="2231474"/>
            <a:ext cx="892683" cy="682744"/>
          </a:xfrm>
          <a:custGeom>
            <a:avLst/>
            <a:gdLst>
              <a:gd name="connsiteX0" fmla="*/ 113707 w 892683"/>
              <a:gd name="connsiteY0" fmla="*/ 0 h 682744"/>
              <a:gd name="connsiteX1" fmla="*/ 892683 w 892683"/>
              <a:gd name="connsiteY1" fmla="*/ 0 h 682744"/>
              <a:gd name="connsiteX2" fmla="*/ 892683 w 892683"/>
              <a:gd name="connsiteY2" fmla="*/ 682744 h 682744"/>
              <a:gd name="connsiteX3" fmla="*/ 113707 w 892683"/>
              <a:gd name="connsiteY3" fmla="*/ 682744 h 682744"/>
              <a:gd name="connsiteX4" fmla="*/ 113707 w 892683"/>
              <a:gd name="connsiteY4" fmla="*/ 407322 h 682744"/>
              <a:gd name="connsiteX5" fmla="*/ 0 w 892683"/>
              <a:gd name="connsiteY5" fmla="*/ 341372 h 682744"/>
              <a:gd name="connsiteX6" fmla="*/ 113707 w 892683"/>
              <a:gd name="connsiteY6" fmla="*/ 275422 h 68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683" h="682744">
                <a:moveTo>
                  <a:pt x="113707" y="0"/>
                </a:moveTo>
                <a:lnTo>
                  <a:pt x="892683" y="0"/>
                </a:lnTo>
                <a:lnTo>
                  <a:pt x="892683" y="682744"/>
                </a:lnTo>
                <a:lnTo>
                  <a:pt x="113707" y="682744"/>
                </a:lnTo>
                <a:lnTo>
                  <a:pt x="113707" y="407322"/>
                </a:lnTo>
                <a:lnTo>
                  <a:pt x="0" y="341372"/>
                </a:lnTo>
                <a:lnTo>
                  <a:pt x="113707" y="275422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래픽 38" descr="체리">
            <a:extLst>
              <a:ext uri="{FF2B5EF4-FFF2-40B4-BE49-F238E27FC236}">
                <a16:creationId xmlns:a16="http://schemas.microsoft.com/office/drawing/2014/main" id="{F7C127B0-15BA-47C7-8952-F65E5A11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834" y="2387688"/>
            <a:ext cx="632594" cy="6325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C36056-AE26-4194-87B2-2CE4945B8745}"/>
              </a:ext>
            </a:extLst>
          </p:cNvPr>
          <p:cNvSpPr/>
          <p:nvPr/>
        </p:nvSpPr>
        <p:spPr>
          <a:xfrm>
            <a:off x="0" y="578843"/>
            <a:ext cx="12192000" cy="100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E21E-4AC8-4193-9CFC-38B16826C161}"/>
              </a:ext>
            </a:extLst>
          </p:cNvPr>
          <p:cNvSpPr txBox="1"/>
          <p:nvPr/>
        </p:nvSpPr>
        <p:spPr>
          <a:xfrm>
            <a:off x="125834" y="209511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요소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 기능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0F9BF-D34A-4F76-BD94-9D60570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FC64-2E25-4D6F-BA80-F61F7C3CB4A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AF1B4-343B-416D-A85C-420D10A0705C}"/>
              </a:ext>
            </a:extLst>
          </p:cNvPr>
          <p:cNvSpPr/>
          <p:nvPr/>
        </p:nvSpPr>
        <p:spPr>
          <a:xfrm>
            <a:off x="412378" y="948175"/>
            <a:ext cx="5912922" cy="3099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곡물">
            <a:extLst>
              <a:ext uri="{FF2B5EF4-FFF2-40B4-BE49-F238E27FC236}">
                <a16:creationId xmlns:a16="http://schemas.microsoft.com/office/drawing/2014/main" id="{B89D6C14-1F2F-43B6-ACDE-63457790B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0580" y="1838205"/>
            <a:ext cx="482371" cy="482371"/>
          </a:xfrm>
          <a:prstGeom prst="rect">
            <a:avLst/>
          </a:prstGeom>
        </p:spPr>
      </p:pic>
      <p:pic>
        <p:nvPicPr>
          <p:cNvPr id="27" name="그래픽 26" descr="체리">
            <a:extLst>
              <a:ext uri="{FF2B5EF4-FFF2-40B4-BE49-F238E27FC236}">
                <a16:creationId xmlns:a16="http://schemas.microsoft.com/office/drawing/2014/main" id="{5C132A7C-C153-4800-85B3-3BA4F65F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4180" y="2614215"/>
            <a:ext cx="438032" cy="438032"/>
          </a:xfrm>
          <a:prstGeom prst="rect">
            <a:avLst/>
          </a:prstGeom>
        </p:spPr>
      </p:pic>
      <p:pic>
        <p:nvPicPr>
          <p:cNvPr id="28" name="그래픽 27" descr="체리">
            <a:extLst>
              <a:ext uri="{FF2B5EF4-FFF2-40B4-BE49-F238E27FC236}">
                <a16:creationId xmlns:a16="http://schemas.microsoft.com/office/drawing/2014/main" id="{54E8CD90-E8EF-4B65-9913-6DF834AA7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2015" y="2614215"/>
            <a:ext cx="438032" cy="438032"/>
          </a:xfrm>
          <a:prstGeom prst="rect">
            <a:avLst/>
          </a:prstGeom>
        </p:spPr>
      </p:pic>
      <p:pic>
        <p:nvPicPr>
          <p:cNvPr id="29" name="그래픽 28" descr="곡물">
            <a:extLst>
              <a:ext uri="{FF2B5EF4-FFF2-40B4-BE49-F238E27FC236}">
                <a16:creationId xmlns:a16="http://schemas.microsoft.com/office/drawing/2014/main" id="{AEAB14C0-A91D-4420-BFBC-27D3FB539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0364" y="1871815"/>
            <a:ext cx="482372" cy="482372"/>
          </a:xfrm>
          <a:prstGeom prst="rect">
            <a:avLst/>
          </a:prstGeom>
        </p:spPr>
      </p:pic>
      <p:pic>
        <p:nvPicPr>
          <p:cNvPr id="34" name="그래픽 33" descr="곡물">
            <a:extLst>
              <a:ext uri="{FF2B5EF4-FFF2-40B4-BE49-F238E27FC236}">
                <a16:creationId xmlns:a16="http://schemas.microsoft.com/office/drawing/2014/main" id="{19F7582C-0B37-45CE-9191-F19E9EC2A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375" y="1647049"/>
            <a:ext cx="690709" cy="6907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8289A9-4E34-4124-995E-9BC678FC3A38}"/>
              </a:ext>
            </a:extLst>
          </p:cNvPr>
          <p:cNvSpPr txBox="1"/>
          <p:nvPr/>
        </p:nvSpPr>
        <p:spPr>
          <a:xfrm>
            <a:off x="1054266" y="2583543"/>
            <a:ext cx="73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391F7D-97DC-4CE3-A51F-BBEB39B5260F}"/>
              </a:ext>
            </a:extLst>
          </p:cNvPr>
          <p:cNvSpPr txBox="1"/>
          <p:nvPr/>
        </p:nvSpPr>
        <p:spPr>
          <a:xfrm>
            <a:off x="1159315" y="1968664"/>
            <a:ext cx="54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1" name="그래픽 40" descr="식물">
            <a:extLst>
              <a:ext uri="{FF2B5EF4-FFF2-40B4-BE49-F238E27FC236}">
                <a16:creationId xmlns:a16="http://schemas.microsoft.com/office/drawing/2014/main" id="{9302B912-E3B6-4470-80CB-158662B09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2246" y="1907259"/>
            <a:ext cx="1006959" cy="1006959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EC8DDE0-9F87-426A-BD37-ECBE57D582AE}"/>
              </a:ext>
            </a:extLst>
          </p:cNvPr>
          <p:cNvSpPr/>
          <p:nvPr/>
        </p:nvSpPr>
        <p:spPr>
          <a:xfrm>
            <a:off x="865122" y="1702964"/>
            <a:ext cx="2139593" cy="643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630BB7B-A264-43EC-B046-D0B3EB3DACA6}"/>
              </a:ext>
            </a:extLst>
          </p:cNvPr>
          <p:cNvSpPr/>
          <p:nvPr/>
        </p:nvSpPr>
        <p:spPr>
          <a:xfrm>
            <a:off x="865122" y="2398421"/>
            <a:ext cx="2139593" cy="643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6CCE140-9593-4316-9D30-9C136D086823}"/>
              </a:ext>
            </a:extLst>
          </p:cNvPr>
          <p:cNvSpPr/>
          <p:nvPr/>
        </p:nvSpPr>
        <p:spPr>
          <a:xfrm>
            <a:off x="3199575" y="2187136"/>
            <a:ext cx="602218" cy="4823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C4832A-2828-493E-B3A1-52D01CDF223E}"/>
              </a:ext>
            </a:extLst>
          </p:cNvPr>
          <p:cNvSpPr txBox="1"/>
          <p:nvPr/>
        </p:nvSpPr>
        <p:spPr>
          <a:xfrm>
            <a:off x="4644570" y="2569029"/>
            <a:ext cx="31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9737F3-8FAA-4858-84A6-1EC816D7FC4D}"/>
              </a:ext>
            </a:extLst>
          </p:cNvPr>
          <p:cNvSpPr/>
          <p:nvPr/>
        </p:nvSpPr>
        <p:spPr>
          <a:xfrm>
            <a:off x="612397" y="1100020"/>
            <a:ext cx="907687" cy="26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인벤토리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E3BB68-6558-475F-97C4-79334625FAE3}"/>
              </a:ext>
            </a:extLst>
          </p:cNvPr>
          <p:cNvSpPr/>
          <p:nvPr/>
        </p:nvSpPr>
        <p:spPr>
          <a:xfrm>
            <a:off x="2914983" y="3603875"/>
            <a:ext cx="907687" cy="26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합성</a:t>
            </a:r>
          </a:p>
        </p:txBody>
      </p:sp>
      <p:pic>
        <p:nvPicPr>
          <p:cNvPr id="52" name="그래픽 51" descr="식물">
            <a:extLst>
              <a:ext uri="{FF2B5EF4-FFF2-40B4-BE49-F238E27FC236}">
                <a16:creationId xmlns:a16="http://schemas.microsoft.com/office/drawing/2014/main" id="{D3B369DB-EEAB-4071-AEEE-24599DEA4C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0209" y="2258331"/>
            <a:ext cx="567606" cy="567606"/>
          </a:xfrm>
          <a:prstGeom prst="rect">
            <a:avLst/>
          </a:prstGeom>
        </p:spPr>
      </p:pic>
      <p:pic>
        <p:nvPicPr>
          <p:cNvPr id="54" name="그래픽 53" descr="티라노사우루스 렉스">
            <a:extLst>
              <a:ext uri="{FF2B5EF4-FFF2-40B4-BE49-F238E27FC236}">
                <a16:creationId xmlns:a16="http://schemas.microsoft.com/office/drawing/2014/main" id="{136060C1-4B47-45AB-9786-8CB1F9817FB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48271"/>
          <a:stretch/>
        </p:blipFill>
        <p:spPr>
          <a:xfrm>
            <a:off x="4906812" y="1115738"/>
            <a:ext cx="914400" cy="473005"/>
          </a:xfrm>
          <a:prstGeom prst="rect">
            <a:avLst/>
          </a:prstGeom>
        </p:spPr>
      </p:pic>
      <p:pic>
        <p:nvPicPr>
          <p:cNvPr id="56" name="그래픽 55" descr="낙엽수">
            <a:extLst>
              <a:ext uri="{FF2B5EF4-FFF2-40B4-BE49-F238E27FC236}">
                <a16:creationId xmlns:a16="http://schemas.microsoft.com/office/drawing/2014/main" id="{B0B88771-BDDF-4486-BB91-09271D3E80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0209" y="2987836"/>
            <a:ext cx="567607" cy="567607"/>
          </a:xfrm>
          <a:prstGeom prst="rect">
            <a:avLst/>
          </a:prstGeom>
        </p:spPr>
      </p:pic>
      <p:pic>
        <p:nvPicPr>
          <p:cNvPr id="58" name="그래픽 57" descr="야자수">
            <a:extLst>
              <a:ext uri="{FF2B5EF4-FFF2-40B4-BE49-F238E27FC236}">
                <a16:creationId xmlns:a16="http://schemas.microsoft.com/office/drawing/2014/main" id="{FD731B9E-E00D-42B4-A117-E88665B587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80209" y="1528826"/>
            <a:ext cx="567606" cy="567606"/>
          </a:xfrm>
          <a:prstGeom prst="rect">
            <a:avLst/>
          </a:prstGeom>
        </p:spPr>
      </p:pic>
      <p:pic>
        <p:nvPicPr>
          <p:cNvPr id="60" name="그래픽 59" descr="선인장">
            <a:extLst>
              <a:ext uri="{FF2B5EF4-FFF2-40B4-BE49-F238E27FC236}">
                <a16:creationId xmlns:a16="http://schemas.microsoft.com/office/drawing/2014/main" id="{A1110DD3-67AB-4B81-AB1F-291C952E564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b="53155"/>
          <a:stretch/>
        </p:blipFill>
        <p:spPr>
          <a:xfrm>
            <a:off x="5080209" y="3717341"/>
            <a:ext cx="567606" cy="265894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8137A0E-6BF9-4D24-AA21-040B3FDD599B}"/>
              </a:ext>
            </a:extLst>
          </p:cNvPr>
          <p:cNvSpPr/>
          <p:nvPr/>
        </p:nvSpPr>
        <p:spPr>
          <a:xfrm>
            <a:off x="612396" y="3584394"/>
            <a:ext cx="907687" cy="26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나가기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B02FD3F-B643-4A30-8AB7-05F4A4E894DE}"/>
              </a:ext>
            </a:extLst>
          </p:cNvPr>
          <p:cNvSpPr/>
          <p:nvPr/>
        </p:nvSpPr>
        <p:spPr>
          <a:xfrm>
            <a:off x="5852868" y="1149083"/>
            <a:ext cx="198197" cy="2834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4A12D8-7E33-401F-BFD4-D11C9575C72B}"/>
              </a:ext>
            </a:extLst>
          </p:cNvPr>
          <p:cNvSpPr/>
          <p:nvPr/>
        </p:nvSpPr>
        <p:spPr>
          <a:xfrm>
            <a:off x="5852868" y="1467625"/>
            <a:ext cx="198197" cy="6762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1426F0A-82E6-42D2-B502-2BDD358215FB}"/>
              </a:ext>
            </a:extLst>
          </p:cNvPr>
          <p:cNvCxnSpPr>
            <a:cxnSpLocks/>
          </p:cNvCxnSpPr>
          <p:nvPr/>
        </p:nvCxnSpPr>
        <p:spPr>
          <a:xfrm>
            <a:off x="6432521" y="948175"/>
            <a:ext cx="0" cy="55365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4E3EC0-E737-475D-B2F9-14C3CD7B5AEC}"/>
              </a:ext>
            </a:extLst>
          </p:cNvPr>
          <p:cNvSpPr/>
          <p:nvPr/>
        </p:nvSpPr>
        <p:spPr>
          <a:xfrm>
            <a:off x="412378" y="4193199"/>
            <a:ext cx="5912920" cy="1974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게임 진행에 필요한 아이템을 만들 수 있는 기능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합성 레시피를 선택해서 합성에 필요한 아이템이 모두 있을 시에 조합이 가능함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13A62D-FCAF-4148-B7D4-4DF339007B9B}"/>
              </a:ext>
            </a:extLst>
          </p:cNvPr>
          <p:cNvSpPr/>
          <p:nvPr/>
        </p:nvSpPr>
        <p:spPr>
          <a:xfrm>
            <a:off x="6539743" y="961849"/>
            <a:ext cx="56522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명칭 이름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9D29C48-9D6D-48FE-8AE9-8E2CA29AB640}"/>
              </a:ext>
            </a:extLst>
          </p:cNvPr>
          <p:cNvSpPr/>
          <p:nvPr/>
        </p:nvSpPr>
        <p:spPr>
          <a:xfrm>
            <a:off x="7414620" y="1432793"/>
            <a:ext cx="1960984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인벤토리 바로가기 버튼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C515105-35A9-48D0-8E7E-2DEE63A9B93A}"/>
              </a:ext>
            </a:extLst>
          </p:cNvPr>
          <p:cNvCxnSpPr>
            <a:cxnSpLocks/>
            <a:endCxn id="74" idx="1"/>
          </p:cNvCxnSpPr>
          <p:nvPr/>
        </p:nvCxnSpPr>
        <p:spPr>
          <a:xfrm rot="5400000" flipH="1" flipV="1">
            <a:off x="6853025" y="1867640"/>
            <a:ext cx="880548" cy="242642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C9E977F-561A-4D66-B821-EEEF9AD5463B}"/>
              </a:ext>
            </a:extLst>
          </p:cNvPr>
          <p:cNvGrpSpPr/>
          <p:nvPr/>
        </p:nvGrpSpPr>
        <p:grpSpPr>
          <a:xfrm>
            <a:off x="6750708" y="4898548"/>
            <a:ext cx="1101892" cy="1260997"/>
            <a:chOff x="6750708" y="4898548"/>
            <a:chExt cx="1101892" cy="1260997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BE08166-7E0B-4E92-9205-394A5EE3A69F}"/>
                </a:ext>
              </a:extLst>
            </p:cNvPr>
            <p:cNvSpPr/>
            <p:nvPr/>
          </p:nvSpPr>
          <p:spPr>
            <a:xfrm>
              <a:off x="6750708" y="5522754"/>
              <a:ext cx="1101892" cy="63679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합성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기능 </a:t>
              </a:r>
              <a:r>
                <a:rPr lang="en-US" altLang="ko-KR" sz="1200" dirty="0"/>
                <a:t>UI </a:t>
              </a:r>
              <a:r>
                <a:rPr lang="ko-KR" altLang="en-US" sz="1200" dirty="0"/>
                <a:t>창 닫기 버튼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5D0CE0F-4A68-4762-8018-DEC9DB7F33F7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7301654" y="4898548"/>
              <a:ext cx="0" cy="6242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A72DA8F-4B77-467D-A2AC-0B08571A18CE}"/>
              </a:ext>
            </a:extLst>
          </p:cNvPr>
          <p:cNvGrpSpPr/>
          <p:nvPr/>
        </p:nvGrpSpPr>
        <p:grpSpPr>
          <a:xfrm>
            <a:off x="8025564" y="4920014"/>
            <a:ext cx="2494228" cy="1260997"/>
            <a:chOff x="6054540" y="4898548"/>
            <a:chExt cx="2494228" cy="1260997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7AE8274-57C2-4860-B213-3A15200D1A72}"/>
                </a:ext>
              </a:extLst>
            </p:cNvPr>
            <p:cNvSpPr/>
            <p:nvPr/>
          </p:nvSpPr>
          <p:spPr>
            <a:xfrm>
              <a:off x="6054540" y="5522754"/>
              <a:ext cx="2494228" cy="63679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선택한 조합 레시피로 아이템을 합성할 수 있는 기능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038F8FB-9E5F-4F22-A434-8E4862483E81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301654" y="4898548"/>
              <a:ext cx="0" cy="6242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8224E45-9DA8-46D5-818E-3AEBFDB1A7BB}"/>
              </a:ext>
            </a:extLst>
          </p:cNvPr>
          <p:cNvGrpSpPr/>
          <p:nvPr/>
        </p:nvGrpSpPr>
        <p:grpSpPr>
          <a:xfrm>
            <a:off x="10603684" y="4920014"/>
            <a:ext cx="934106" cy="1260997"/>
            <a:chOff x="6834601" y="4898548"/>
            <a:chExt cx="934106" cy="1260997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8528CC65-8337-4528-8E96-89019D162589}"/>
                </a:ext>
              </a:extLst>
            </p:cNvPr>
            <p:cNvSpPr/>
            <p:nvPr/>
          </p:nvSpPr>
          <p:spPr>
            <a:xfrm>
              <a:off x="6834601" y="5522754"/>
              <a:ext cx="934106" cy="63679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합성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레시피</a:t>
              </a: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8CF5951-8E6A-4F41-A8A1-6F80D43AAAF9}"/>
                </a:ext>
              </a:extLst>
            </p:cNvPr>
            <p:cNvCxnSpPr>
              <a:cxnSpLocks/>
              <a:stCxn id="97" idx="0"/>
            </p:cNvCxnSpPr>
            <p:nvPr/>
          </p:nvCxnSpPr>
          <p:spPr>
            <a:xfrm flipV="1">
              <a:off x="7301654" y="4898548"/>
              <a:ext cx="0" cy="6242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41ABE5C-BF72-43BA-97AA-9A6C4FDBC7F7}"/>
              </a:ext>
            </a:extLst>
          </p:cNvPr>
          <p:cNvSpPr/>
          <p:nvPr/>
        </p:nvSpPr>
        <p:spPr>
          <a:xfrm>
            <a:off x="8218588" y="1737891"/>
            <a:ext cx="2487808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레시피에 필요한 아이템 목록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E75CAAF4-D415-4B29-9934-69AAD2D3633F}"/>
              </a:ext>
            </a:extLst>
          </p:cNvPr>
          <p:cNvCxnSpPr>
            <a:cxnSpLocks/>
            <a:endCxn id="102" idx="1"/>
          </p:cNvCxnSpPr>
          <p:nvPr/>
        </p:nvCxnSpPr>
        <p:spPr>
          <a:xfrm rot="5400000" flipH="1" flipV="1">
            <a:off x="7518816" y="2288065"/>
            <a:ext cx="1134051" cy="265493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DC1F092-EF5A-4ADE-AAC0-01D5CE743B3C}"/>
              </a:ext>
            </a:extLst>
          </p:cNvPr>
          <p:cNvSpPr/>
          <p:nvPr/>
        </p:nvSpPr>
        <p:spPr>
          <a:xfrm>
            <a:off x="9350433" y="2075807"/>
            <a:ext cx="2487808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선택된 합성 레시피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9A5FC7FB-CC04-46D7-8DA6-CD7CB903B4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04650" y="2613222"/>
            <a:ext cx="1066340" cy="46859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7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>
            <a:extLst>
              <a:ext uri="{FF2B5EF4-FFF2-40B4-BE49-F238E27FC236}">
                <a16:creationId xmlns:a16="http://schemas.microsoft.com/office/drawing/2014/main" id="{F8DECCC9-6918-45C4-BAD6-64549277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21" y="811881"/>
            <a:ext cx="3945895" cy="20703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C36056-AE26-4194-87B2-2CE4945B8745}"/>
              </a:ext>
            </a:extLst>
          </p:cNvPr>
          <p:cNvSpPr/>
          <p:nvPr/>
        </p:nvSpPr>
        <p:spPr>
          <a:xfrm>
            <a:off x="0" y="578843"/>
            <a:ext cx="12192000" cy="100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E21E-4AC8-4193-9CFC-38B16826C161}"/>
              </a:ext>
            </a:extLst>
          </p:cNvPr>
          <p:cNvSpPr txBox="1"/>
          <p:nvPr/>
        </p:nvSpPr>
        <p:spPr>
          <a:xfrm>
            <a:off x="125834" y="209511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요소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 기능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합성 레시피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0F9BF-D34A-4F76-BD94-9D60570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FC64-2E25-4D6F-BA80-F61F7C3CB4A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4E3EC0-E737-475D-B2F9-14C3CD7B5AEC}"/>
              </a:ext>
            </a:extLst>
          </p:cNvPr>
          <p:cNvSpPr/>
          <p:nvPr/>
        </p:nvSpPr>
        <p:spPr>
          <a:xfrm>
            <a:off x="8906496" y="1005840"/>
            <a:ext cx="2372898" cy="479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수직 스크롤바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합성 가능한 아이템 리스트 나열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38B98F-2AA9-4E16-ADF1-DC48517F9426}"/>
              </a:ext>
            </a:extLst>
          </p:cNvPr>
          <p:cNvSpPr/>
          <p:nvPr/>
        </p:nvSpPr>
        <p:spPr>
          <a:xfrm>
            <a:off x="6975231" y="927575"/>
            <a:ext cx="1455706" cy="188893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F90023-6884-40E7-BB89-AEEB7E6999C7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 flipV="1">
            <a:off x="8430937" y="1245695"/>
            <a:ext cx="475559" cy="6263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80EE86-D07F-4F47-9A16-74325CC7CF0D}"/>
              </a:ext>
            </a:extLst>
          </p:cNvPr>
          <p:cNvCxnSpPr>
            <a:cxnSpLocks/>
          </p:cNvCxnSpPr>
          <p:nvPr/>
        </p:nvCxnSpPr>
        <p:spPr>
          <a:xfrm flipH="1">
            <a:off x="203418" y="2969478"/>
            <a:ext cx="11785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9158EE-0F2F-458C-BB0A-1B8A908611A8}"/>
              </a:ext>
            </a:extLst>
          </p:cNvPr>
          <p:cNvGrpSpPr/>
          <p:nvPr/>
        </p:nvGrpSpPr>
        <p:grpSpPr>
          <a:xfrm>
            <a:off x="647337" y="3148944"/>
            <a:ext cx="1991044" cy="2672573"/>
            <a:chOff x="332706" y="3286595"/>
            <a:chExt cx="2136260" cy="2867497"/>
          </a:xfrm>
        </p:grpSpPr>
        <p:pic>
          <p:nvPicPr>
            <p:cNvPr id="55" name="그래픽 54" descr="식물">
              <a:extLst>
                <a:ext uri="{FF2B5EF4-FFF2-40B4-BE49-F238E27FC236}">
                  <a16:creationId xmlns:a16="http://schemas.microsoft.com/office/drawing/2014/main" id="{8FED10F1-4812-4C23-8A8B-C9514E79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2706" y="4170675"/>
              <a:ext cx="914400" cy="914400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C064AA9-EAF5-4527-88B1-5F18E63B583F}"/>
                </a:ext>
              </a:extLst>
            </p:cNvPr>
            <p:cNvGrpSpPr/>
            <p:nvPr/>
          </p:nvGrpSpPr>
          <p:grpSpPr>
            <a:xfrm>
              <a:off x="1050411" y="3286595"/>
              <a:ext cx="1418555" cy="2867497"/>
              <a:chOff x="1050411" y="3286595"/>
              <a:chExt cx="1418555" cy="286749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5FF7111-74A7-46AD-B460-594E78521CEA}"/>
                  </a:ext>
                </a:extLst>
              </p:cNvPr>
              <p:cNvSpPr/>
              <p:nvPr/>
            </p:nvSpPr>
            <p:spPr>
              <a:xfrm>
                <a:off x="1405452" y="3286595"/>
                <a:ext cx="778976" cy="286749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F321075C-C2B9-4CF8-9176-B4B615AAD85A}"/>
                  </a:ext>
                </a:extLst>
              </p:cNvPr>
              <p:cNvSpPr/>
              <p:nvPr/>
            </p:nvSpPr>
            <p:spPr>
              <a:xfrm>
                <a:off x="1291745" y="4402331"/>
                <a:ext cx="892683" cy="682744"/>
              </a:xfrm>
              <a:custGeom>
                <a:avLst/>
                <a:gdLst>
                  <a:gd name="connsiteX0" fmla="*/ 113707 w 892683"/>
                  <a:gd name="connsiteY0" fmla="*/ 0 h 682744"/>
                  <a:gd name="connsiteX1" fmla="*/ 892683 w 892683"/>
                  <a:gd name="connsiteY1" fmla="*/ 0 h 682744"/>
                  <a:gd name="connsiteX2" fmla="*/ 892683 w 892683"/>
                  <a:gd name="connsiteY2" fmla="*/ 682744 h 682744"/>
                  <a:gd name="connsiteX3" fmla="*/ 113707 w 892683"/>
                  <a:gd name="connsiteY3" fmla="*/ 682744 h 682744"/>
                  <a:gd name="connsiteX4" fmla="*/ 113707 w 892683"/>
                  <a:gd name="connsiteY4" fmla="*/ 407322 h 682744"/>
                  <a:gd name="connsiteX5" fmla="*/ 0 w 892683"/>
                  <a:gd name="connsiteY5" fmla="*/ 341372 h 682744"/>
                  <a:gd name="connsiteX6" fmla="*/ 113707 w 892683"/>
                  <a:gd name="connsiteY6" fmla="*/ 275422 h 68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683" h="682744">
                    <a:moveTo>
                      <a:pt x="113707" y="0"/>
                    </a:moveTo>
                    <a:lnTo>
                      <a:pt x="892683" y="0"/>
                    </a:lnTo>
                    <a:lnTo>
                      <a:pt x="892683" y="682744"/>
                    </a:lnTo>
                    <a:lnTo>
                      <a:pt x="113707" y="682744"/>
                    </a:lnTo>
                    <a:lnTo>
                      <a:pt x="113707" y="407322"/>
                    </a:lnTo>
                    <a:lnTo>
                      <a:pt x="0" y="341372"/>
                    </a:lnTo>
                    <a:lnTo>
                      <a:pt x="113707" y="275422"/>
                    </a:lnTo>
                    <a:close/>
                  </a:path>
                </a:pathLst>
              </a:custGeom>
              <a:solidFill>
                <a:schemeClr val="accent4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878B20-D8E4-4A2C-9FB0-BFB71F815A26}"/>
                  </a:ext>
                </a:extLst>
              </p:cNvPr>
              <p:cNvSpPr txBox="1"/>
              <p:nvPr/>
            </p:nvSpPr>
            <p:spPr>
              <a:xfrm>
                <a:off x="1050411" y="4833711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59" name="그래픽 58" descr="식물">
                <a:extLst>
                  <a:ext uri="{FF2B5EF4-FFF2-40B4-BE49-F238E27FC236}">
                    <a16:creationId xmlns:a16="http://schemas.microsoft.com/office/drawing/2014/main" id="{11C9E4E9-A312-4F98-93CC-D3CD34E7D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98110" y="4429188"/>
                <a:ext cx="567606" cy="567606"/>
              </a:xfrm>
              <a:prstGeom prst="rect">
                <a:avLst/>
              </a:prstGeom>
            </p:spPr>
          </p:pic>
          <p:pic>
            <p:nvPicPr>
              <p:cNvPr id="62" name="그래픽 61" descr="티라노사우루스 렉스">
                <a:extLst>
                  <a:ext uri="{FF2B5EF4-FFF2-40B4-BE49-F238E27FC236}">
                    <a16:creationId xmlns:a16="http://schemas.microsoft.com/office/drawing/2014/main" id="{97AED2F0-C51B-4A37-AAED-C2F9BE408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8271"/>
              <a:stretch/>
            </p:blipFill>
            <p:spPr>
              <a:xfrm>
                <a:off x="1324713" y="3286595"/>
                <a:ext cx="914400" cy="473005"/>
              </a:xfrm>
              <a:prstGeom prst="rect">
                <a:avLst/>
              </a:prstGeom>
            </p:spPr>
          </p:pic>
          <p:pic>
            <p:nvPicPr>
              <p:cNvPr id="63" name="그래픽 62" descr="낙엽수">
                <a:extLst>
                  <a:ext uri="{FF2B5EF4-FFF2-40B4-BE49-F238E27FC236}">
                    <a16:creationId xmlns:a16="http://schemas.microsoft.com/office/drawing/2014/main" id="{7685C1CE-DC6B-4AEE-B980-E187511F6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98110" y="5158693"/>
                <a:ext cx="567607" cy="567607"/>
              </a:xfrm>
              <a:prstGeom prst="rect">
                <a:avLst/>
              </a:prstGeom>
            </p:spPr>
          </p:pic>
          <p:pic>
            <p:nvPicPr>
              <p:cNvPr id="64" name="그래픽 63" descr="야자수">
                <a:extLst>
                  <a:ext uri="{FF2B5EF4-FFF2-40B4-BE49-F238E27FC236}">
                    <a16:creationId xmlns:a16="http://schemas.microsoft.com/office/drawing/2014/main" id="{01326C39-BE09-46AF-9A18-7AFAF6682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98110" y="3699683"/>
                <a:ext cx="567606" cy="567606"/>
              </a:xfrm>
              <a:prstGeom prst="rect">
                <a:avLst/>
              </a:prstGeom>
            </p:spPr>
          </p:pic>
          <p:pic>
            <p:nvPicPr>
              <p:cNvPr id="70" name="그래픽 69" descr="선인장">
                <a:extLst>
                  <a:ext uri="{FF2B5EF4-FFF2-40B4-BE49-F238E27FC236}">
                    <a16:creationId xmlns:a16="http://schemas.microsoft.com/office/drawing/2014/main" id="{6A9ED7A9-E08D-4562-A056-4215D9473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53155"/>
              <a:stretch/>
            </p:blipFill>
            <p:spPr>
              <a:xfrm>
                <a:off x="1498110" y="5888198"/>
                <a:ext cx="567606" cy="265894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5CFAE98-A80D-4191-80FB-F9792C8B6E8D}"/>
                  </a:ext>
                </a:extLst>
              </p:cNvPr>
              <p:cNvSpPr/>
              <p:nvPr/>
            </p:nvSpPr>
            <p:spPr>
              <a:xfrm>
                <a:off x="2270769" y="3319940"/>
                <a:ext cx="198197" cy="28341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CE8687F-3CDB-410C-A01E-E2A81290827F}"/>
                  </a:ext>
                </a:extLst>
              </p:cNvPr>
              <p:cNvSpPr/>
              <p:nvPr/>
            </p:nvSpPr>
            <p:spPr>
              <a:xfrm>
                <a:off x="2270769" y="4619574"/>
                <a:ext cx="198197" cy="67627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EE4274F-D69D-4F89-BA1E-59C71E876968}"/>
              </a:ext>
            </a:extLst>
          </p:cNvPr>
          <p:cNvSpPr/>
          <p:nvPr/>
        </p:nvSpPr>
        <p:spPr>
          <a:xfrm>
            <a:off x="411061" y="3028337"/>
            <a:ext cx="5561900" cy="28801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F422D-7661-474A-8CBA-F5C007284A78}"/>
              </a:ext>
            </a:extLst>
          </p:cNvPr>
          <p:cNvGrpSpPr/>
          <p:nvPr/>
        </p:nvGrpSpPr>
        <p:grpSpPr>
          <a:xfrm>
            <a:off x="3192009" y="3142091"/>
            <a:ext cx="2377210" cy="2672573"/>
            <a:chOff x="3168184" y="3133963"/>
            <a:chExt cx="2377210" cy="2672573"/>
          </a:xfrm>
        </p:grpSpPr>
        <p:pic>
          <p:nvPicPr>
            <p:cNvPr id="76" name="그래픽 75" descr="식물">
              <a:extLst>
                <a:ext uri="{FF2B5EF4-FFF2-40B4-BE49-F238E27FC236}">
                  <a16:creationId xmlns:a16="http://schemas.microsoft.com/office/drawing/2014/main" id="{08FD19B5-35B6-400D-985F-4BF834D7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8184" y="3957946"/>
              <a:ext cx="852242" cy="852242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8365A95-4D32-475E-8B26-52A9627BB9B5}"/>
                </a:ext>
              </a:extLst>
            </p:cNvPr>
            <p:cNvSpPr/>
            <p:nvPr/>
          </p:nvSpPr>
          <p:spPr>
            <a:xfrm>
              <a:off x="4168008" y="3133963"/>
              <a:ext cx="726024" cy="26725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39A0DBE-A9B8-49D6-A4A6-D2E244C4601A}"/>
                </a:ext>
              </a:extLst>
            </p:cNvPr>
            <p:cNvSpPr/>
            <p:nvPr/>
          </p:nvSpPr>
          <p:spPr>
            <a:xfrm>
              <a:off x="4052897" y="4820302"/>
              <a:ext cx="832001" cy="636333"/>
            </a:xfrm>
            <a:custGeom>
              <a:avLst/>
              <a:gdLst>
                <a:gd name="connsiteX0" fmla="*/ 113707 w 892683"/>
                <a:gd name="connsiteY0" fmla="*/ 0 h 682744"/>
                <a:gd name="connsiteX1" fmla="*/ 892683 w 892683"/>
                <a:gd name="connsiteY1" fmla="*/ 0 h 682744"/>
                <a:gd name="connsiteX2" fmla="*/ 892683 w 892683"/>
                <a:gd name="connsiteY2" fmla="*/ 682744 h 682744"/>
                <a:gd name="connsiteX3" fmla="*/ 113707 w 892683"/>
                <a:gd name="connsiteY3" fmla="*/ 682744 h 682744"/>
                <a:gd name="connsiteX4" fmla="*/ 113707 w 892683"/>
                <a:gd name="connsiteY4" fmla="*/ 407322 h 682744"/>
                <a:gd name="connsiteX5" fmla="*/ 0 w 892683"/>
                <a:gd name="connsiteY5" fmla="*/ 341372 h 682744"/>
                <a:gd name="connsiteX6" fmla="*/ 113707 w 892683"/>
                <a:gd name="connsiteY6" fmla="*/ 275422 h 68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83" h="682744">
                  <a:moveTo>
                    <a:pt x="113707" y="0"/>
                  </a:moveTo>
                  <a:lnTo>
                    <a:pt x="892683" y="0"/>
                  </a:lnTo>
                  <a:lnTo>
                    <a:pt x="892683" y="682744"/>
                  </a:lnTo>
                  <a:lnTo>
                    <a:pt x="113707" y="682744"/>
                  </a:lnTo>
                  <a:lnTo>
                    <a:pt x="113707" y="407322"/>
                  </a:lnTo>
                  <a:lnTo>
                    <a:pt x="0" y="341372"/>
                  </a:lnTo>
                  <a:lnTo>
                    <a:pt x="113707" y="275422"/>
                  </a:lnTo>
                  <a:close/>
                </a:path>
              </a:pathLst>
            </a:custGeom>
            <a:solidFill>
              <a:schemeClr val="accent4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415144-55EA-4E99-9180-08AF7ADB599D}"/>
                </a:ext>
              </a:extLst>
            </p:cNvPr>
            <p:cNvSpPr txBox="1"/>
            <p:nvPr/>
          </p:nvSpPr>
          <p:spPr>
            <a:xfrm>
              <a:off x="3837102" y="4575911"/>
              <a:ext cx="305083" cy="344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1" name="그래픽 80" descr="식물">
              <a:extLst>
                <a:ext uri="{FF2B5EF4-FFF2-40B4-BE49-F238E27FC236}">
                  <a16:creationId xmlns:a16="http://schemas.microsoft.com/office/drawing/2014/main" id="{47EC0D61-F9CD-4524-B446-511C61FB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4368" y="4870006"/>
              <a:ext cx="529022" cy="529022"/>
            </a:xfrm>
            <a:prstGeom prst="rect">
              <a:avLst/>
            </a:prstGeom>
          </p:spPr>
        </p:pic>
        <p:pic>
          <p:nvPicPr>
            <p:cNvPr id="82" name="그래픽 81" descr="티라노사우루스 렉스">
              <a:extLst>
                <a:ext uri="{FF2B5EF4-FFF2-40B4-BE49-F238E27FC236}">
                  <a16:creationId xmlns:a16="http://schemas.microsoft.com/office/drawing/2014/main" id="{7F127C07-A43E-451D-AA49-2FC764D1D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2073" b="1"/>
            <a:stretch/>
          </p:blipFill>
          <p:spPr>
            <a:xfrm>
              <a:off x="4092758" y="3411375"/>
              <a:ext cx="852242" cy="834560"/>
            </a:xfrm>
            <a:prstGeom prst="rect">
              <a:avLst/>
            </a:prstGeom>
          </p:spPr>
        </p:pic>
        <p:pic>
          <p:nvPicPr>
            <p:cNvPr id="83" name="그래픽 82" descr="낙엽수">
              <a:extLst>
                <a:ext uri="{FF2B5EF4-FFF2-40B4-BE49-F238E27FC236}">
                  <a16:creationId xmlns:a16="http://schemas.microsoft.com/office/drawing/2014/main" id="{DA6CED56-0675-4E31-B946-D2B87F1C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b="51493"/>
            <a:stretch/>
          </p:blipFill>
          <p:spPr>
            <a:xfrm>
              <a:off x="4254368" y="5549921"/>
              <a:ext cx="529023" cy="256615"/>
            </a:xfrm>
            <a:prstGeom prst="rect">
              <a:avLst/>
            </a:prstGeom>
          </p:spPr>
        </p:pic>
        <p:pic>
          <p:nvPicPr>
            <p:cNvPr id="84" name="그래픽 83" descr="야자수">
              <a:extLst>
                <a:ext uri="{FF2B5EF4-FFF2-40B4-BE49-F238E27FC236}">
                  <a16:creationId xmlns:a16="http://schemas.microsoft.com/office/drawing/2014/main" id="{485D23EC-705D-4595-A6C0-B56455B79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54368" y="4190090"/>
              <a:ext cx="529022" cy="529022"/>
            </a:xfrm>
            <a:prstGeom prst="rect">
              <a:avLst/>
            </a:prstGeom>
          </p:spPr>
        </p:pic>
        <p:pic>
          <p:nvPicPr>
            <p:cNvPr id="85" name="그래픽 84" descr="선인장">
              <a:extLst>
                <a:ext uri="{FF2B5EF4-FFF2-40B4-BE49-F238E27FC236}">
                  <a16:creationId xmlns:a16="http://schemas.microsoft.com/office/drawing/2014/main" id="{6696E890-A913-4C0B-94DE-31617325E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t="53829" b="-2"/>
            <a:stretch/>
          </p:blipFill>
          <p:spPr>
            <a:xfrm>
              <a:off x="4266509" y="3133963"/>
              <a:ext cx="529022" cy="244261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55E721C-D8E4-4E3E-94A6-3D62AB102F20}"/>
                </a:ext>
              </a:extLst>
            </p:cNvPr>
            <p:cNvSpPr/>
            <p:nvPr/>
          </p:nvSpPr>
          <p:spPr>
            <a:xfrm>
              <a:off x="4974504" y="3165041"/>
              <a:ext cx="184724" cy="2641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659B78D-F7A2-42BF-83D9-24B5CA533AAA}"/>
                </a:ext>
              </a:extLst>
            </p:cNvPr>
            <p:cNvSpPr/>
            <p:nvPr/>
          </p:nvSpPr>
          <p:spPr>
            <a:xfrm>
              <a:off x="4974504" y="3632130"/>
              <a:ext cx="184724" cy="6303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BA5002BD-CC3E-485B-8363-10971669DC8E}"/>
                </a:ext>
              </a:extLst>
            </p:cNvPr>
            <p:cNvSpPr/>
            <p:nvPr/>
          </p:nvSpPr>
          <p:spPr>
            <a:xfrm rot="16200000" flipV="1">
              <a:off x="4656989" y="4311656"/>
              <a:ext cx="1490920" cy="28589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UP</a:t>
              </a:r>
              <a:endParaRPr lang="ko-KR" altLang="en-US" sz="1200" dirty="0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BB2394C-721C-4D0D-9D79-24AA14415A4D}"/>
              </a:ext>
            </a:extLst>
          </p:cNvPr>
          <p:cNvSpPr/>
          <p:nvPr/>
        </p:nvSpPr>
        <p:spPr>
          <a:xfrm>
            <a:off x="331787" y="1879634"/>
            <a:ext cx="4137110" cy="1001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합성 레시피 선택 방법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E94649-DAC1-4966-AA3A-6954C65649E7}"/>
              </a:ext>
            </a:extLst>
          </p:cNvPr>
          <p:cNvSpPr/>
          <p:nvPr/>
        </p:nvSpPr>
        <p:spPr>
          <a:xfrm>
            <a:off x="411060" y="6021476"/>
            <a:ext cx="5561899" cy="665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합성 레시피 리스트가 수직 스크롤바에 나열되어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스크롤 바로 현재 보유중인 합성 레시피를 볼 수 있음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4EB176-6A5E-4C5B-ACAC-BEB7DF5B96A4}"/>
              </a:ext>
            </a:extLst>
          </p:cNvPr>
          <p:cNvSpPr/>
          <p:nvPr/>
        </p:nvSpPr>
        <p:spPr>
          <a:xfrm>
            <a:off x="98553" y="3028337"/>
            <a:ext cx="349887" cy="3498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083928-F976-43A8-B503-FBE74F523CDC}"/>
              </a:ext>
            </a:extLst>
          </p:cNvPr>
          <p:cNvSpPr/>
          <p:nvPr/>
        </p:nvSpPr>
        <p:spPr>
          <a:xfrm>
            <a:off x="6095585" y="3079113"/>
            <a:ext cx="349887" cy="3498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6A427D-1DDD-460B-8C34-BE6E4A01CC9E}"/>
              </a:ext>
            </a:extLst>
          </p:cNvPr>
          <p:cNvSpPr/>
          <p:nvPr/>
        </p:nvSpPr>
        <p:spPr>
          <a:xfrm>
            <a:off x="6445459" y="3028336"/>
            <a:ext cx="5561900" cy="28801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85DAD3-D116-4B8B-9459-9AB87819077C}"/>
              </a:ext>
            </a:extLst>
          </p:cNvPr>
          <p:cNvSpPr/>
          <p:nvPr/>
        </p:nvSpPr>
        <p:spPr>
          <a:xfrm>
            <a:off x="6438584" y="6018099"/>
            <a:ext cx="5561899" cy="665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레시피를 선택 </a:t>
            </a:r>
            <a:r>
              <a:rPr lang="en-US" altLang="ko-KR" sz="11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chemeClr val="tx1"/>
                </a:solidFill>
                <a:sym typeface="Wingdings" panose="05000000000000000000" pitchFamily="2" charset="2"/>
              </a:rPr>
              <a:t>선택된 레시피는 스크롤 바에서 색이 다르게 표시됨 </a:t>
            </a:r>
            <a:r>
              <a:rPr lang="en-US" altLang="ko-KR" sz="1100" dirty="0">
                <a:solidFill>
                  <a:schemeClr val="tx1"/>
                </a:solidFill>
                <a:sym typeface="Wingdings" panose="05000000000000000000" pitchFamily="2" charset="2"/>
              </a:rPr>
              <a:t>(ex. </a:t>
            </a:r>
            <a:r>
              <a:rPr lang="ko-KR" altLang="en-US" sz="1100" dirty="0">
                <a:solidFill>
                  <a:schemeClr val="tx1"/>
                </a:solidFill>
                <a:sym typeface="Wingdings" panose="05000000000000000000" pitchFamily="2" charset="2"/>
              </a:rPr>
              <a:t>노란색</a:t>
            </a:r>
            <a:r>
              <a:rPr lang="en-US" altLang="ko-KR" sz="11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 레시피를 선택하면 그에 따른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합성에 필요한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아이템 목록이 나옴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EF5FEE-5A81-49DE-92EB-2EBC28E83518}"/>
              </a:ext>
            </a:extLst>
          </p:cNvPr>
          <p:cNvCxnSpPr>
            <a:cxnSpLocks/>
          </p:cNvCxnSpPr>
          <p:nvPr/>
        </p:nvCxnSpPr>
        <p:spPr>
          <a:xfrm>
            <a:off x="3103519" y="3170146"/>
            <a:ext cx="0" cy="258516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074D4A-3802-45D3-AFDA-08DE20FCD9DD}"/>
              </a:ext>
            </a:extLst>
          </p:cNvPr>
          <p:cNvGrpSpPr/>
          <p:nvPr/>
        </p:nvGrpSpPr>
        <p:grpSpPr>
          <a:xfrm>
            <a:off x="9655294" y="3142091"/>
            <a:ext cx="1991044" cy="2672573"/>
            <a:chOff x="332706" y="3286595"/>
            <a:chExt cx="2136260" cy="2867497"/>
          </a:xfrm>
        </p:grpSpPr>
        <p:pic>
          <p:nvPicPr>
            <p:cNvPr id="51" name="그래픽 50" descr="식물">
              <a:extLst>
                <a:ext uri="{FF2B5EF4-FFF2-40B4-BE49-F238E27FC236}">
                  <a16:creationId xmlns:a16="http://schemas.microsoft.com/office/drawing/2014/main" id="{78C3A3EF-F004-443D-9758-6EDD58FB1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2706" y="4170675"/>
              <a:ext cx="914400" cy="914400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C71D20F-F1A3-4C81-990D-EBDFE48B8E1D}"/>
                </a:ext>
              </a:extLst>
            </p:cNvPr>
            <p:cNvGrpSpPr/>
            <p:nvPr/>
          </p:nvGrpSpPr>
          <p:grpSpPr>
            <a:xfrm>
              <a:off x="966019" y="3286595"/>
              <a:ext cx="1502947" cy="2867497"/>
              <a:chOff x="966019" y="3286595"/>
              <a:chExt cx="1502947" cy="286749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4DE8D92-3080-49A2-8D88-CBA82C0421B3}"/>
                  </a:ext>
                </a:extLst>
              </p:cNvPr>
              <p:cNvSpPr/>
              <p:nvPr/>
            </p:nvSpPr>
            <p:spPr>
              <a:xfrm>
                <a:off x="1405452" y="3286595"/>
                <a:ext cx="778976" cy="286749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CA5BF24-AA0F-4D1C-851E-8E9B8756BFE5}"/>
                  </a:ext>
                </a:extLst>
              </p:cNvPr>
              <p:cNvSpPr/>
              <p:nvPr/>
            </p:nvSpPr>
            <p:spPr>
              <a:xfrm>
                <a:off x="1291745" y="4402331"/>
                <a:ext cx="892683" cy="682744"/>
              </a:xfrm>
              <a:custGeom>
                <a:avLst/>
                <a:gdLst>
                  <a:gd name="connsiteX0" fmla="*/ 113707 w 892683"/>
                  <a:gd name="connsiteY0" fmla="*/ 0 h 682744"/>
                  <a:gd name="connsiteX1" fmla="*/ 892683 w 892683"/>
                  <a:gd name="connsiteY1" fmla="*/ 0 h 682744"/>
                  <a:gd name="connsiteX2" fmla="*/ 892683 w 892683"/>
                  <a:gd name="connsiteY2" fmla="*/ 682744 h 682744"/>
                  <a:gd name="connsiteX3" fmla="*/ 113707 w 892683"/>
                  <a:gd name="connsiteY3" fmla="*/ 682744 h 682744"/>
                  <a:gd name="connsiteX4" fmla="*/ 113707 w 892683"/>
                  <a:gd name="connsiteY4" fmla="*/ 407322 h 682744"/>
                  <a:gd name="connsiteX5" fmla="*/ 0 w 892683"/>
                  <a:gd name="connsiteY5" fmla="*/ 341372 h 682744"/>
                  <a:gd name="connsiteX6" fmla="*/ 113707 w 892683"/>
                  <a:gd name="connsiteY6" fmla="*/ 275422 h 68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683" h="682744">
                    <a:moveTo>
                      <a:pt x="113707" y="0"/>
                    </a:moveTo>
                    <a:lnTo>
                      <a:pt x="892683" y="0"/>
                    </a:lnTo>
                    <a:lnTo>
                      <a:pt x="892683" y="682744"/>
                    </a:lnTo>
                    <a:lnTo>
                      <a:pt x="113707" y="682744"/>
                    </a:lnTo>
                    <a:lnTo>
                      <a:pt x="113707" y="407322"/>
                    </a:lnTo>
                    <a:lnTo>
                      <a:pt x="0" y="341372"/>
                    </a:lnTo>
                    <a:lnTo>
                      <a:pt x="113707" y="275422"/>
                    </a:lnTo>
                    <a:close/>
                  </a:path>
                </a:pathLst>
              </a:custGeom>
              <a:solidFill>
                <a:schemeClr val="accent4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B62B91-90D2-4535-978B-56A8F6B74A80}"/>
                  </a:ext>
                </a:extLst>
              </p:cNvPr>
              <p:cNvSpPr txBox="1"/>
              <p:nvPr/>
            </p:nvSpPr>
            <p:spPr>
              <a:xfrm>
                <a:off x="966019" y="4833711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60" name="그래픽 59" descr="식물">
                <a:extLst>
                  <a:ext uri="{FF2B5EF4-FFF2-40B4-BE49-F238E27FC236}">
                    <a16:creationId xmlns:a16="http://schemas.microsoft.com/office/drawing/2014/main" id="{0634D3DB-966C-4006-90B0-2B63C37EA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98110" y="4429188"/>
                <a:ext cx="567606" cy="567606"/>
              </a:xfrm>
              <a:prstGeom prst="rect">
                <a:avLst/>
              </a:prstGeom>
            </p:spPr>
          </p:pic>
          <p:pic>
            <p:nvPicPr>
              <p:cNvPr id="61" name="그래픽 60" descr="티라노사우루스 렉스">
                <a:extLst>
                  <a:ext uri="{FF2B5EF4-FFF2-40B4-BE49-F238E27FC236}">
                    <a16:creationId xmlns:a16="http://schemas.microsoft.com/office/drawing/2014/main" id="{061F7ECD-A1AF-46DD-B472-F6BFC6B72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8271"/>
              <a:stretch/>
            </p:blipFill>
            <p:spPr>
              <a:xfrm>
                <a:off x="1324713" y="3286595"/>
                <a:ext cx="914400" cy="473005"/>
              </a:xfrm>
              <a:prstGeom prst="rect">
                <a:avLst/>
              </a:prstGeom>
            </p:spPr>
          </p:pic>
          <p:pic>
            <p:nvPicPr>
              <p:cNvPr id="65" name="그래픽 64" descr="낙엽수">
                <a:extLst>
                  <a:ext uri="{FF2B5EF4-FFF2-40B4-BE49-F238E27FC236}">
                    <a16:creationId xmlns:a16="http://schemas.microsoft.com/office/drawing/2014/main" id="{2F60F06A-84AD-4771-8AC9-4BF9ACEAC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98110" y="5158693"/>
                <a:ext cx="567607" cy="567607"/>
              </a:xfrm>
              <a:prstGeom prst="rect">
                <a:avLst/>
              </a:prstGeom>
            </p:spPr>
          </p:pic>
          <p:pic>
            <p:nvPicPr>
              <p:cNvPr id="66" name="그래픽 65" descr="야자수">
                <a:extLst>
                  <a:ext uri="{FF2B5EF4-FFF2-40B4-BE49-F238E27FC236}">
                    <a16:creationId xmlns:a16="http://schemas.microsoft.com/office/drawing/2014/main" id="{C903DF9E-EFE9-41AD-87BB-73783994A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98110" y="3699683"/>
                <a:ext cx="567606" cy="567606"/>
              </a:xfrm>
              <a:prstGeom prst="rect">
                <a:avLst/>
              </a:prstGeom>
            </p:spPr>
          </p:pic>
          <p:pic>
            <p:nvPicPr>
              <p:cNvPr id="67" name="그래픽 66" descr="선인장">
                <a:extLst>
                  <a:ext uri="{FF2B5EF4-FFF2-40B4-BE49-F238E27FC236}">
                    <a16:creationId xmlns:a16="http://schemas.microsoft.com/office/drawing/2014/main" id="{0ED7C86A-0919-44CB-BAE6-5BCBD1622A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53155"/>
              <a:stretch/>
            </p:blipFill>
            <p:spPr>
              <a:xfrm>
                <a:off x="1498110" y="5888198"/>
                <a:ext cx="567606" cy="265894"/>
              </a:xfrm>
              <a:prstGeom prst="rect">
                <a:avLst/>
              </a:prstGeom>
            </p:spPr>
          </p:pic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D97B477-80D8-4020-91B6-952EA0BD2057}"/>
                  </a:ext>
                </a:extLst>
              </p:cNvPr>
              <p:cNvSpPr/>
              <p:nvPr/>
            </p:nvSpPr>
            <p:spPr>
              <a:xfrm>
                <a:off x="2270769" y="3319940"/>
                <a:ext cx="198197" cy="283415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0D36ADF-AC99-464C-A15F-6E0214196D8F}"/>
                  </a:ext>
                </a:extLst>
              </p:cNvPr>
              <p:cNvSpPr/>
              <p:nvPr/>
            </p:nvSpPr>
            <p:spPr>
              <a:xfrm>
                <a:off x="2270769" y="4619574"/>
                <a:ext cx="198197" cy="67627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5" name="그래픽 74" descr="체리">
            <a:extLst>
              <a:ext uri="{FF2B5EF4-FFF2-40B4-BE49-F238E27FC236}">
                <a16:creationId xmlns:a16="http://schemas.microsoft.com/office/drawing/2014/main" id="{11F65076-DF28-4BB9-8ADB-C6FE0B966C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74760" y="4485759"/>
            <a:ext cx="632594" cy="632594"/>
          </a:xfrm>
          <a:prstGeom prst="rect">
            <a:avLst/>
          </a:prstGeom>
        </p:spPr>
      </p:pic>
      <p:pic>
        <p:nvPicPr>
          <p:cNvPr id="77" name="그래픽 76" descr="곡물">
            <a:extLst>
              <a:ext uri="{FF2B5EF4-FFF2-40B4-BE49-F238E27FC236}">
                <a16:creationId xmlns:a16="http://schemas.microsoft.com/office/drawing/2014/main" id="{31E2ADC6-8B0E-435A-9889-CB17109B71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20845" y="3980615"/>
            <a:ext cx="438032" cy="438032"/>
          </a:xfrm>
          <a:prstGeom prst="rect">
            <a:avLst/>
          </a:prstGeom>
        </p:spPr>
      </p:pic>
      <p:pic>
        <p:nvPicPr>
          <p:cNvPr id="91" name="그래픽 90" descr="체리">
            <a:extLst>
              <a:ext uri="{FF2B5EF4-FFF2-40B4-BE49-F238E27FC236}">
                <a16:creationId xmlns:a16="http://schemas.microsoft.com/office/drawing/2014/main" id="{5CC3F699-2BAA-48C4-AD47-1B27013BDD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0106" y="4712286"/>
            <a:ext cx="438032" cy="438032"/>
          </a:xfrm>
          <a:prstGeom prst="rect">
            <a:avLst/>
          </a:prstGeom>
        </p:spPr>
      </p:pic>
      <p:pic>
        <p:nvPicPr>
          <p:cNvPr id="92" name="그래픽 91" descr="체리">
            <a:extLst>
              <a:ext uri="{FF2B5EF4-FFF2-40B4-BE49-F238E27FC236}">
                <a16:creationId xmlns:a16="http://schemas.microsoft.com/office/drawing/2014/main" id="{5E3997C8-6393-4BB5-A93E-3D993EA840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57941" y="4712286"/>
            <a:ext cx="438032" cy="438032"/>
          </a:xfrm>
          <a:prstGeom prst="rect">
            <a:avLst/>
          </a:prstGeom>
        </p:spPr>
      </p:pic>
      <p:pic>
        <p:nvPicPr>
          <p:cNvPr id="93" name="그래픽 92" descr="곡물">
            <a:extLst>
              <a:ext uri="{FF2B5EF4-FFF2-40B4-BE49-F238E27FC236}">
                <a16:creationId xmlns:a16="http://schemas.microsoft.com/office/drawing/2014/main" id="{6B71DFD3-498D-4228-A8E8-37AD4DE6A7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60628" y="4014224"/>
            <a:ext cx="438033" cy="438033"/>
          </a:xfrm>
          <a:prstGeom prst="rect">
            <a:avLst/>
          </a:prstGeom>
        </p:spPr>
      </p:pic>
      <p:pic>
        <p:nvPicPr>
          <p:cNvPr id="94" name="그래픽 93" descr="곡물">
            <a:extLst>
              <a:ext uri="{FF2B5EF4-FFF2-40B4-BE49-F238E27FC236}">
                <a16:creationId xmlns:a16="http://schemas.microsoft.com/office/drawing/2014/main" id="{CAE237BB-0124-46BE-8321-03CC7C5677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78790" y="3808609"/>
            <a:ext cx="627220" cy="62722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38EDCD3-3E7E-45F2-AE61-2C6C375C88A7}"/>
              </a:ext>
            </a:extLst>
          </p:cNvPr>
          <p:cNvSpPr txBox="1"/>
          <p:nvPr/>
        </p:nvSpPr>
        <p:spPr>
          <a:xfrm>
            <a:off x="7007725" y="471899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D156B0-BA26-44D2-8CDA-70D1C038D966}"/>
              </a:ext>
            </a:extLst>
          </p:cNvPr>
          <p:cNvSpPr txBox="1"/>
          <p:nvPr/>
        </p:nvSpPr>
        <p:spPr>
          <a:xfrm>
            <a:off x="7095087" y="4097889"/>
            <a:ext cx="492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396A5BD-4029-4E99-8349-DC03E2681A0E}"/>
              </a:ext>
            </a:extLst>
          </p:cNvPr>
          <p:cNvSpPr/>
          <p:nvPr/>
        </p:nvSpPr>
        <p:spPr>
          <a:xfrm>
            <a:off x="6751048" y="3801035"/>
            <a:ext cx="2139593" cy="643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919F86F-F31B-49F7-A0DF-9046835D12E1}"/>
              </a:ext>
            </a:extLst>
          </p:cNvPr>
          <p:cNvSpPr/>
          <p:nvPr/>
        </p:nvSpPr>
        <p:spPr>
          <a:xfrm>
            <a:off x="6751048" y="4496492"/>
            <a:ext cx="2139593" cy="643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09E7E66D-95F9-4820-A316-29CE5E0005AA}"/>
              </a:ext>
            </a:extLst>
          </p:cNvPr>
          <p:cNvSpPr/>
          <p:nvPr/>
        </p:nvSpPr>
        <p:spPr>
          <a:xfrm>
            <a:off x="9069532" y="4327179"/>
            <a:ext cx="546863" cy="43803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AF94A8F-2AEF-4AF0-ADFB-BC2361EF39EC}"/>
              </a:ext>
            </a:extLst>
          </p:cNvPr>
          <p:cNvSpPr/>
          <p:nvPr/>
        </p:nvSpPr>
        <p:spPr>
          <a:xfrm>
            <a:off x="9687718" y="3966074"/>
            <a:ext cx="810455" cy="96219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B9D567A-9934-48D8-8B0B-9A060A7D9112}"/>
              </a:ext>
            </a:extLst>
          </p:cNvPr>
          <p:cNvCxnSpPr>
            <a:cxnSpLocks/>
            <a:stCxn id="51" idx="0"/>
            <a:endCxn id="100" idx="0"/>
          </p:cNvCxnSpPr>
          <p:nvPr/>
        </p:nvCxnSpPr>
        <p:spPr>
          <a:xfrm rot="16200000" flipV="1">
            <a:off x="8833902" y="2718561"/>
            <a:ext cx="258334" cy="2236692"/>
          </a:xfrm>
          <a:prstGeom prst="bentConnector3">
            <a:avLst>
              <a:gd name="adj1" fmla="val 256999"/>
            </a:avLst>
          </a:pr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2F32134-CBFF-4267-A151-CDDDA3B16272}"/>
              </a:ext>
            </a:extLst>
          </p:cNvPr>
          <p:cNvSpPr/>
          <p:nvPr/>
        </p:nvSpPr>
        <p:spPr>
          <a:xfrm>
            <a:off x="6672572" y="3707740"/>
            <a:ext cx="2344302" cy="15517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1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A3C391-49E3-4F54-8AE3-94579609EB71}"/>
              </a:ext>
            </a:extLst>
          </p:cNvPr>
          <p:cNvSpPr/>
          <p:nvPr/>
        </p:nvSpPr>
        <p:spPr>
          <a:xfrm>
            <a:off x="7698658" y="3789902"/>
            <a:ext cx="4493342" cy="3068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92F7158-B7B7-428A-96E7-2F31C44C76CA}"/>
              </a:ext>
            </a:extLst>
          </p:cNvPr>
          <p:cNvSpPr/>
          <p:nvPr/>
        </p:nvSpPr>
        <p:spPr>
          <a:xfrm>
            <a:off x="7849996" y="4018393"/>
            <a:ext cx="707505" cy="8399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C36056-AE26-4194-87B2-2CE4945B8745}"/>
              </a:ext>
            </a:extLst>
          </p:cNvPr>
          <p:cNvSpPr/>
          <p:nvPr/>
        </p:nvSpPr>
        <p:spPr>
          <a:xfrm>
            <a:off x="0" y="578843"/>
            <a:ext cx="12192000" cy="100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E21E-4AC8-4193-9CFC-38B16826C161}"/>
              </a:ext>
            </a:extLst>
          </p:cNvPr>
          <p:cNvSpPr txBox="1"/>
          <p:nvPr/>
        </p:nvSpPr>
        <p:spPr>
          <a:xfrm>
            <a:off x="125834" y="209511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요소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 기능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합성 레시피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0F9BF-D34A-4F76-BD94-9D60570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FC64-2E25-4D6F-BA80-F61F7C3CB4A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3" name="그래픽 132" descr="곡물">
            <a:extLst>
              <a:ext uri="{FF2B5EF4-FFF2-40B4-BE49-F238E27FC236}">
                <a16:creationId xmlns:a16="http://schemas.microsoft.com/office/drawing/2014/main" id="{904B51CB-D27E-4B93-A384-279CA7F2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3476" y="4263933"/>
            <a:ext cx="624362" cy="624362"/>
          </a:xfrm>
          <a:prstGeom prst="rect">
            <a:avLst/>
          </a:prstGeom>
        </p:spPr>
      </p:pic>
      <p:pic>
        <p:nvPicPr>
          <p:cNvPr id="136" name="그래픽 135" descr="곡물">
            <a:extLst>
              <a:ext uri="{FF2B5EF4-FFF2-40B4-BE49-F238E27FC236}">
                <a16:creationId xmlns:a16="http://schemas.microsoft.com/office/drawing/2014/main" id="{D87368D9-B9D3-4EAC-B2EF-1145283D6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0335" y="4311839"/>
            <a:ext cx="624364" cy="624364"/>
          </a:xfrm>
          <a:prstGeom prst="rect">
            <a:avLst/>
          </a:prstGeom>
        </p:spPr>
      </p:pic>
      <p:pic>
        <p:nvPicPr>
          <p:cNvPr id="137" name="그래픽 136" descr="곡물">
            <a:extLst>
              <a:ext uri="{FF2B5EF4-FFF2-40B4-BE49-F238E27FC236}">
                <a16:creationId xmlns:a16="http://schemas.microsoft.com/office/drawing/2014/main" id="{3C589C4A-C195-47FB-88E9-70C866988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54" y="4018758"/>
            <a:ext cx="894027" cy="894027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BA348201-4602-40CF-A998-6B89E2D254A2}"/>
              </a:ext>
            </a:extLst>
          </p:cNvPr>
          <p:cNvSpPr txBox="1"/>
          <p:nvPr/>
        </p:nvSpPr>
        <p:spPr>
          <a:xfrm>
            <a:off x="948996" y="4431093"/>
            <a:ext cx="70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0C395FE2-7BDF-4346-85B2-832B297D9227}"/>
              </a:ext>
            </a:extLst>
          </p:cNvPr>
          <p:cNvSpPr/>
          <p:nvPr/>
        </p:nvSpPr>
        <p:spPr>
          <a:xfrm>
            <a:off x="458611" y="4007964"/>
            <a:ext cx="3049732" cy="9174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1" name="그래픽 180" descr="곡물">
            <a:extLst>
              <a:ext uri="{FF2B5EF4-FFF2-40B4-BE49-F238E27FC236}">
                <a16:creationId xmlns:a16="http://schemas.microsoft.com/office/drawing/2014/main" id="{CF2E0319-BD6F-40CD-9B5A-99F0270D1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2612" y="4266141"/>
            <a:ext cx="624362" cy="624362"/>
          </a:xfrm>
          <a:prstGeom prst="rect">
            <a:avLst/>
          </a:prstGeom>
        </p:spPr>
      </p:pic>
      <p:pic>
        <p:nvPicPr>
          <p:cNvPr id="182" name="그래픽 181" descr="곡물">
            <a:extLst>
              <a:ext uri="{FF2B5EF4-FFF2-40B4-BE49-F238E27FC236}">
                <a16:creationId xmlns:a16="http://schemas.microsoft.com/office/drawing/2014/main" id="{D2238492-3905-4C43-8E02-5550A35C3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2473" y="5183843"/>
            <a:ext cx="624364" cy="624364"/>
          </a:xfrm>
          <a:prstGeom prst="rect">
            <a:avLst/>
          </a:prstGeom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9B2C673F-F622-43F0-AF5D-D04BC84970EB}"/>
              </a:ext>
            </a:extLst>
          </p:cNvPr>
          <p:cNvSpPr/>
          <p:nvPr/>
        </p:nvSpPr>
        <p:spPr>
          <a:xfrm>
            <a:off x="1158735" y="6336856"/>
            <a:ext cx="1960984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아이템 이미지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635DC2F-4521-4AFC-B45E-9040C9339342}"/>
              </a:ext>
            </a:extLst>
          </p:cNvPr>
          <p:cNvCxnSpPr>
            <a:cxnSpLocks/>
            <a:stCxn id="137" idx="2"/>
            <a:endCxn id="143" idx="1"/>
          </p:cNvCxnSpPr>
          <p:nvPr/>
        </p:nvCxnSpPr>
        <p:spPr>
          <a:xfrm rot="16200000" flipH="1">
            <a:off x="281969" y="5575983"/>
            <a:ext cx="1539965" cy="213567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C7E516E-4598-4619-A692-D5BDBD5CC723}"/>
              </a:ext>
            </a:extLst>
          </p:cNvPr>
          <p:cNvSpPr/>
          <p:nvPr/>
        </p:nvSpPr>
        <p:spPr>
          <a:xfrm>
            <a:off x="1432266" y="5875739"/>
            <a:ext cx="2975241" cy="312294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아이템 소지 개수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필요한 아이템 개수</a:t>
            </a: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939B6752-7C5C-4116-A048-7CC9C1F6F419}"/>
              </a:ext>
            </a:extLst>
          </p:cNvPr>
          <p:cNvCxnSpPr>
            <a:cxnSpLocks/>
            <a:stCxn id="139" idx="2"/>
            <a:endCxn id="145" idx="1"/>
          </p:cNvCxnSpPr>
          <p:nvPr/>
        </p:nvCxnSpPr>
        <p:spPr>
          <a:xfrm rot="16200000" flipH="1">
            <a:off x="765770" y="5365389"/>
            <a:ext cx="1200683" cy="132310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7F8E262A-C0FD-4848-8D87-B8013C9B21D8}"/>
              </a:ext>
            </a:extLst>
          </p:cNvPr>
          <p:cNvSpPr/>
          <p:nvPr/>
        </p:nvSpPr>
        <p:spPr>
          <a:xfrm>
            <a:off x="2456236" y="5438643"/>
            <a:ext cx="2302580" cy="312294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아이템 필요량 시각화 </a:t>
            </a:r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2C8C5E75-F37A-4A09-8DB7-BF31C74C382B}"/>
              </a:ext>
            </a:extLst>
          </p:cNvPr>
          <p:cNvCxnSpPr>
            <a:cxnSpLocks/>
            <a:stCxn id="133" idx="2"/>
            <a:endCxn id="147" idx="1"/>
          </p:cNvCxnSpPr>
          <p:nvPr/>
        </p:nvCxnSpPr>
        <p:spPr>
          <a:xfrm rot="16200000" flipH="1">
            <a:off x="2022699" y="5161252"/>
            <a:ext cx="706495" cy="160579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5E038B4-8F8B-4A44-9EC5-4E15D02156D3}"/>
              </a:ext>
            </a:extLst>
          </p:cNvPr>
          <p:cNvSpPr/>
          <p:nvPr/>
        </p:nvSpPr>
        <p:spPr>
          <a:xfrm>
            <a:off x="0" y="3470638"/>
            <a:ext cx="769865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재료 표시 방법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상세 기획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E5B16D1-247D-41DD-B106-1F270EE758F3}"/>
              </a:ext>
            </a:extLst>
          </p:cNvPr>
          <p:cNvSpPr/>
          <p:nvPr/>
        </p:nvSpPr>
        <p:spPr>
          <a:xfrm>
            <a:off x="152221" y="751495"/>
            <a:ext cx="349887" cy="3498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218B6901-3B44-4336-AE1B-5A8ABF8771DF}"/>
              </a:ext>
            </a:extLst>
          </p:cNvPr>
          <p:cNvSpPr/>
          <p:nvPr/>
        </p:nvSpPr>
        <p:spPr>
          <a:xfrm>
            <a:off x="303845" y="827242"/>
            <a:ext cx="4140336" cy="21996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2" name="그래픽 151" descr="식물">
            <a:extLst>
              <a:ext uri="{FF2B5EF4-FFF2-40B4-BE49-F238E27FC236}">
                <a16:creationId xmlns:a16="http://schemas.microsoft.com/office/drawing/2014/main" id="{416D45C3-9ABC-4917-B58D-D5B13C77E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1618" y="1679335"/>
            <a:ext cx="743984" cy="743983"/>
          </a:xfrm>
          <a:prstGeom prst="rect">
            <a:avLst/>
          </a:prstGeom>
        </p:spPr>
      </p:pic>
      <p:pic>
        <p:nvPicPr>
          <p:cNvPr id="153" name="그래픽 152" descr="체리">
            <a:extLst>
              <a:ext uri="{FF2B5EF4-FFF2-40B4-BE49-F238E27FC236}">
                <a16:creationId xmlns:a16="http://schemas.microsoft.com/office/drawing/2014/main" id="{DF4AAE20-F881-49A8-A3F2-B785DF02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316" y="2099531"/>
            <a:ext cx="552237" cy="552237"/>
          </a:xfrm>
          <a:prstGeom prst="rect">
            <a:avLst/>
          </a:prstGeom>
        </p:spPr>
      </p:pic>
      <p:pic>
        <p:nvPicPr>
          <p:cNvPr id="154" name="그래픽 153" descr="곡물">
            <a:extLst>
              <a:ext uri="{FF2B5EF4-FFF2-40B4-BE49-F238E27FC236}">
                <a16:creationId xmlns:a16="http://schemas.microsoft.com/office/drawing/2014/main" id="{C657C014-17BE-45DA-A3CB-BA607665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4518" y="1658555"/>
            <a:ext cx="382390" cy="382390"/>
          </a:xfrm>
          <a:prstGeom prst="rect">
            <a:avLst/>
          </a:prstGeom>
        </p:spPr>
      </p:pic>
      <p:pic>
        <p:nvPicPr>
          <p:cNvPr id="155" name="그래픽 154" descr="체리">
            <a:extLst>
              <a:ext uri="{FF2B5EF4-FFF2-40B4-BE49-F238E27FC236}">
                <a16:creationId xmlns:a16="http://schemas.microsoft.com/office/drawing/2014/main" id="{A1D11748-CC37-4F47-8366-8B6A56A41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4036" y="2297283"/>
            <a:ext cx="382390" cy="382390"/>
          </a:xfrm>
          <a:prstGeom prst="rect">
            <a:avLst/>
          </a:prstGeom>
        </p:spPr>
      </p:pic>
      <p:pic>
        <p:nvPicPr>
          <p:cNvPr id="156" name="그래픽 155" descr="체리">
            <a:extLst>
              <a:ext uri="{FF2B5EF4-FFF2-40B4-BE49-F238E27FC236}">
                <a16:creationId xmlns:a16="http://schemas.microsoft.com/office/drawing/2014/main" id="{F33CFD54-A97E-4104-A192-6CA80CBB1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6091" y="2297283"/>
            <a:ext cx="382390" cy="382390"/>
          </a:xfrm>
          <a:prstGeom prst="rect">
            <a:avLst/>
          </a:prstGeom>
        </p:spPr>
      </p:pic>
      <p:pic>
        <p:nvPicPr>
          <p:cNvPr id="157" name="그래픽 156" descr="곡물">
            <a:extLst>
              <a:ext uri="{FF2B5EF4-FFF2-40B4-BE49-F238E27FC236}">
                <a16:creationId xmlns:a16="http://schemas.microsoft.com/office/drawing/2014/main" id="{8BD5D836-BEAA-47C1-BB61-321A7AC79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8437" y="1687895"/>
            <a:ext cx="382391" cy="382391"/>
          </a:xfrm>
          <a:prstGeom prst="rect">
            <a:avLst/>
          </a:prstGeom>
        </p:spPr>
      </p:pic>
      <p:pic>
        <p:nvPicPr>
          <p:cNvPr id="158" name="그래픽 157" descr="곡물">
            <a:extLst>
              <a:ext uri="{FF2B5EF4-FFF2-40B4-BE49-F238E27FC236}">
                <a16:creationId xmlns:a16="http://schemas.microsoft.com/office/drawing/2014/main" id="{4793AC04-3F0C-486C-B8E6-0C912C1C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34" y="1508398"/>
            <a:ext cx="547546" cy="54754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BF202EA-E5AE-4944-AA1D-F75EE99E0AF9}"/>
              </a:ext>
            </a:extLst>
          </p:cNvPr>
          <p:cNvSpPr txBox="1"/>
          <p:nvPr/>
        </p:nvSpPr>
        <p:spPr>
          <a:xfrm>
            <a:off x="794687" y="2303143"/>
            <a:ext cx="58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/2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8001B6A-D3E7-46AC-8363-42DFB641C925}"/>
              </a:ext>
            </a:extLst>
          </p:cNvPr>
          <p:cNvSpPr txBox="1"/>
          <p:nvPr/>
        </p:nvSpPr>
        <p:spPr>
          <a:xfrm>
            <a:off x="870952" y="1760932"/>
            <a:ext cx="42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1/2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10C3B87-7371-4B88-8AB7-81C19372E898}"/>
              </a:ext>
            </a:extLst>
          </p:cNvPr>
          <p:cNvSpPr/>
          <p:nvPr/>
        </p:nvSpPr>
        <p:spPr>
          <a:xfrm>
            <a:off x="570616" y="1501787"/>
            <a:ext cx="1867805" cy="5618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18A11383-EA4D-406F-B24D-798629408874}"/>
              </a:ext>
            </a:extLst>
          </p:cNvPr>
          <p:cNvSpPr/>
          <p:nvPr/>
        </p:nvSpPr>
        <p:spPr>
          <a:xfrm>
            <a:off x="570616" y="2108901"/>
            <a:ext cx="1867805" cy="5618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6581258A-F863-4E2C-8B52-4C2145154014}"/>
              </a:ext>
            </a:extLst>
          </p:cNvPr>
          <p:cNvSpPr/>
          <p:nvPr/>
        </p:nvSpPr>
        <p:spPr>
          <a:xfrm>
            <a:off x="2594587" y="1961096"/>
            <a:ext cx="477396" cy="3823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9F4E166C-499B-4134-B664-A9C29E786D9A}"/>
              </a:ext>
            </a:extLst>
          </p:cNvPr>
          <p:cNvSpPr/>
          <p:nvPr/>
        </p:nvSpPr>
        <p:spPr>
          <a:xfrm>
            <a:off x="3339923" y="1679335"/>
            <a:ext cx="707505" cy="83996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9DE11F88-54B0-4C07-8AB5-384FFD101BA1}"/>
              </a:ext>
            </a:extLst>
          </p:cNvPr>
          <p:cNvCxnSpPr>
            <a:cxnSpLocks/>
            <a:stCxn id="152" idx="0"/>
            <a:endCxn id="166" idx="0"/>
          </p:cNvCxnSpPr>
          <p:nvPr/>
        </p:nvCxnSpPr>
        <p:spPr>
          <a:xfrm rot="16200000" flipV="1">
            <a:off x="2474991" y="470715"/>
            <a:ext cx="258992" cy="2158247"/>
          </a:xfrm>
          <a:prstGeom prst="bentConnector3">
            <a:avLst>
              <a:gd name="adj1" fmla="val 188265"/>
            </a:avLst>
          </a:prstGeom>
          <a:noFill/>
          <a:ln w="381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F132BF63-385F-45B4-A6A5-293DCB1EA799}"/>
              </a:ext>
            </a:extLst>
          </p:cNvPr>
          <p:cNvSpPr/>
          <p:nvPr/>
        </p:nvSpPr>
        <p:spPr>
          <a:xfrm>
            <a:off x="502108" y="1420343"/>
            <a:ext cx="2046510" cy="135459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84AFAEF-0056-42CC-90BA-E527CF85B7D8}"/>
              </a:ext>
            </a:extLst>
          </p:cNvPr>
          <p:cNvSpPr/>
          <p:nvPr/>
        </p:nvSpPr>
        <p:spPr>
          <a:xfrm>
            <a:off x="4638358" y="867890"/>
            <a:ext cx="5561899" cy="2199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</a:t>
            </a:r>
            <a:r>
              <a:rPr lang="ko-KR" altLang="en-US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레시피에 필요한 조건 충족되어야 </a:t>
            </a:r>
            <a:r>
              <a:rPr lang="en-US" altLang="ko-KR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레시피</a:t>
            </a:r>
            <a:r>
              <a:rPr lang="en-US" altLang="ko-KR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아이템을 합성할 수 있음</a:t>
            </a:r>
            <a:endParaRPr lang="en-US" altLang="ko-KR" sz="12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sz="12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레시피에 필요한 아이템의 수가 부족하면 아이템을 합성할 수 없음</a:t>
            </a:r>
            <a:endParaRPr lang="en-US" altLang="ko-KR" sz="12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466A25-90CA-46E6-A03D-34C6A1767BA7}"/>
              </a:ext>
            </a:extLst>
          </p:cNvPr>
          <p:cNvSpPr txBox="1"/>
          <p:nvPr/>
        </p:nvSpPr>
        <p:spPr>
          <a:xfrm>
            <a:off x="3763131" y="21708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9" name="그래픽 168" descr="식물">
            <a:extLst>
              <a:ext uri="{FF2B5EF4-FFF2-40B4-BE49-F238E27FC236}">
                <a16:creationId xmlns:a16="http://schemas.microsoft.com/office/drawing/2014/main" id="{BDD7CDF6-AFA9-4DE7-B2AE-1F815652D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1691" y="4018393"/>
            <a:ext cx="743984" cy="743983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565818E-EF01-4B37-BE90-BFB3452FE714}"/>
              </a:ext>
            </a:extLst>
          </p:cNvPr>
          <p:cNvSpPr txBox="1"/>
          <p:nvPr/>
        </p:nvSpPr>
        <p:spPr>
          <a:xfrm>
            <a:off x="8273204" y="45098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9C8CE41-3457-41B7-8410-8C67F64039F8}"/>
              </a:ext>
            </a:extLst>
          </p:cNvPr>
          <p:cNvSpPr/>
          <p:nvPr/>
        </p:nvSpPr>
        <p:spPr>
          <a:xfrm>
            <a:off x="7698658" y="3470638"/>
            <a:ext cx="449334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합성 레시피 아이템 표시 방법 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상세 기획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D1C4DAA7-7697-4149-B42F-45102CD5EEC0}"/>
              </a:ext>
            </a:extLst>
          </p:cNvPr>
          <p:cNvSpPr/>
          <p:nvPr/>
        </p:nvSpPr>
        <p:spPr>
          <a:xfrm>
            <a:off x="8703348" y="5782698"/>
            <a:ext cx="1960984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아이템 이미지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E985AFEF-AC6D-4135-9232-34C2ED65556B}"/>
              </a:ext>
            </a:extLst>
          </p:cNvPr>
          <p:cNvCxnSpPr>
            <a:cxnSpLocks/>
            <a:stCxn id="170" idx="2"/>
            <a:endCxn id="173" idx="1"/>
          </p:cNvCxnSpPr>
          <p:nvPr/>
        </p:nvCxnSpPr>
        <p:spPr>
          <a:xfrm rot="16200000" flipH="1">
            <a:off x="7933432" y="5128675"/>
            <a:ext cx="1040233" cy="499599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EE93093E-D1B2-4C39-A7F2-1FEB9FC3EF91}"/>
              </a:ext>
            </a:extLst>
          </p:cNvPr>
          <p:cNvSpPr/>
          <p:nvPr/>
        </p:nvSpPr>
        <p:spPr>
          <a:xfrm>
            <a:off x="8969825" y="5299773"/>
            <a:ext cx="2975241" cy="312294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합성 후 생성되는 </a:t>
            </a:r>
            <a:r>
              <a:rPr lang="ko-KR" altLang="en-US" sz="1200" i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합성 아이템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85E1330-F41A-4941-BBE8-A7B9803C2F00}"/>
              </a:ext>
            </a:extLst>
          </p:cNvPr>
          <p:cNvCxnSpPr>
            <a:cxnSpLocks/>
            <a:stCxn id="171" idx="2"/>
            <a:endCxn id="175" idx="1"/>
          </p:cNvCxnSpPr>
          <p:nvPr/>
        </p:nvCxnSpPr>
        <p:spPr>
          <a:xfrm rot="16200000" flipH="1">
            <a:off x="8414988" y="4901083"/>
            <a:ext cx="576720" cy="532954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64A3AD-593D-4E0D-999B-2B54374DBE71}"/>
              </a:ext>
            </a:extLst>
          </p:cNvPr>
          <p:cNvSpPr txBox="1"/>
          <p:nvPr/>
        </p:nvSpPr>
        <p:spPr>
          <a:xfrm>
            <a:off x="5976462" y="4407299"/>
            <a:ext cx="13773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인벤토리에 있을 시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주황색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표시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C0AFDA-B806-40AE-BC09-A300FD202ED1}"/>
              </a:ext>
            </a:extLst>
          </p:cNvPr>
          <p:cNvSpPr txBox="1"/>
          <p:nvPr/>
        </p:nvSpPr>
        <p:spPr>
          <a:xfrm>
            <a:off x="5983148" y="5281931"/>
            <a:ext cx="13773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인벤토리에 없을 시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회색으로 표시</a:t>
            </a:r>
          </a:p>
        </p:txBody>
      </p:sp>
    </p:spTree>
    <p:extLst>
      <p:ext uri="{BB962C8B-B14F-4D97-AF65-F5344CB8AC3E}">
        <p14:creationId xmlns:p14="http://schemas.microsoft.com/office/powerpoint/2010/main" val="77654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C36056-AE26-4194-87B2-2CE4945B8745}"/>
              </a:ext>
            </a:extLst>
          </p:cNvPr>
          <p:cNvSpPr/>
          <p:nvPr/>
        </p:nvSpPr>
        <p:spPr>
          <a:xfrm>
            <a:off x="0" y="578843"/>
            <a:ext cx="12192000" cy="100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E21E-4AC8-4193-9CFC-38B16826C161}"/>
              </a:ext>
            </a:extLst>
          </p:cNvPr>
          <p:cNvSpPr txBox="1"/>
          <p:nvPr/>
        </p:nvSpPr>
        <p:spPr>
          <a:xfrm>
            <a:off x="125834" y="209511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요소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합성 기능 </a:t>
            </a:r>
            <a:r>
              <a:rPr lang="en-US" altLang="ko-KR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합성 레시피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0F9BF-D34A-4F76-BD94-9D605700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FC64-2E25-4D6F-BA80-F61F7C3CB4A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1013AD-F2DA-41CE-B016-0ABFF552B49A}"/>
              </a:ext>
            </a:extLst>
          </p:cNvPr>
          <p:cNvSpPr/>
          <p:nvPr/>
        </p:nvSpPr>
        <p:spPr>
          <a:xfrm>
            <a:off x="6863726" y="1551431"/>
            <a:ext cx="656135" cy="2415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3C477C86-2AB2-4900-9E70-AC7B3C7CEFE2}"/>
              </a:ext>
            </a:extLst>
          </p:cNvPr>
          <p:cNvSpPr/>
          <p:nvPr/>
        </p:nvSpPr>
        <p:spPr>
          <a:xfrm>
            <a:off x="6767950" y="2491221"/>
            <a:ext cx="751911" cy="575079"/>
          </a:xfrm>
          <a:custGeom>
            <a:avLst/>
            <a:gdLst>
              <a:gd name="connsiteX0" fmla="*/ 113707 w 892683"/>
              <a:gd name="connsiteY0" fmla="*/ 0 h 682744"/>
              <a:gd name="connsiteX1" fmla="*/ 892683 w 892683"/>
              <a:gd name="connsiteY1" fmla="*/ 0 h 682744"/>
              <a:gd name="connsiteX2" fmla="*/ 892683 w 892683"/>
              <a:gd name="connsiteY2" fmla="*/ 682744 h 682744"/>
              <a:gd name="connsiteX3" fmla="*/ 113707 w 892683"/>
              <a:gd name="connsiteY3" fmla="*/ 682744 h 682744"/>
              <a:gd name="connsiteX4" fmla="*/ 113707 w 892683"/>
              <a:gd name="connsiteY4" fmla="*/ 407322 h 682744"/>
              <a:gd name="connsiteX5" fmla="*/ 0 w 892683"/>
              <a:gd name="connsiteY5" fmla="*/ 341372 h 682744"/>
              <a:gd name="connsiteX6" fmla="*/ 113707 w 892683"/>
              <a:gd name="connsiteY6" fmla="*/ 275422 h 68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683" h="682744">
                <a:moveTo>
                  <a:pt x="113707" y="0"/>
                </a:moveTo>
                <a:lnTo>
                  <a:pt x="892683" y="0"/>
                </a:lnTo>
                <a:lnTo>
                  <a:pt x="892683" y="682744"/>
                </a:lnTo>
                <a:lnTo>
                  <a:pt x="113707" y="682744"/>
                </a:lnTo>
                <a:lnTo>
                  <a:pt x="113707" y="407322"/>
                </a:lnTo>
                <a:lnTo>
                  <a:pt x="0" y="341372"/>
                </a:lnTo>
                <a:lnTo>
                  <a:pt x="113707" y="275422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체리">
            <a:extLst>
              <a:ext uri="{FF2B5EF4-FFF2-40B4-BE49-F238E27FC236}">
                <a16:creationId xmlns:a16="http://schemas.microsoft.com/office/drawing/2014/main" id="{D9FE22D0-C40D-4738-BA91-375603661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356" y="2622801"/>
            <a:ext cx="532837" cy="53283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D782F4-4F4F-4CFD-9DDE-0639BF9D2746}"/>
              </a:ext>
            </a:extLst>
          </p:cNvPr>
          <p:cNvSpPr/>
          <p:nvPr/>
        </p:nvSpPr>
        <p:spPr>
          <a:xfrm>
            <a:off x="3010035" y="1410292"/>
            <a:ext cx="4980483" cy="261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 descr="곡물">
            <a:extLst>
              <a:ext uri="{FF2B5EF4-FFF2-40B4-BE49-F238E27FC236}">
                <a16:creationId xmlns:a16="http://schemas.microsoft.com/office/drawing/2014/main" id="{6B9DF0F9-F3D1-42C2-92E4-50555A110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2479" y="2197316"/>
            <a:ext cx="368956" cy="368956"/>
          </a:xfrm>
          <a:prstGeom prst="rect">
            <a:avLst/>
          </a:prstGeom>
        </p:spPr>
      </p:pic>
      <p:pic>
        <p:nvPicPr>
          <p:cNvPr id="70" name="그래픽 69" descr="체리">
            <a:extLst>
              <a:ext uri="{FF2B5EF4-FFF2-40B4-BE49-F238E27FC236}">
                <a16:creationId xmlns:a16="http://schemas.microsoft.com/office/drawing/2014/main" id="{7F4A56F3-F8BD-49C4-BF34-8FBC8F3F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4472" y="2813606"/>
            <a:ext cx="368956" cy="368956"/>
          </a:xfrm>
          <a:prstGeom prst="rect">
            <a:avLst/>
          </a:prstGeom>
        </p:spPr>
      </p:pic>
      <p:pic>
        <p:nvPicPr>
          <p:cNvPr id="71" name="그래픽 70" descr="체리">
            <a:extLst>
              <a:ext uri="{FF2B5EF4-FFF2-40B4-BE49-F238E27FC236}">
                <a16:creationId xmlns:a16="http://schemas.microsoft.com/office/drawing/2014/main" id="{FCEC502B-33F1-4844-8290-A32B9ABFC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647" y="2813606"/>
            <a:ext cx="368956" cy="368956"/>
          </a:xfrm>
          <a:prstGeom prst="rect">
            <a:avLst/>
          </a:prstGeom>
        </p:spPr>
      </p:pic>
      <p:pic>
        <p:nvPicPr>
          <p:cNvPr id="72" name="그래픽 71" descr="곡물">
            <a:extLst>
              <a:ext uri="{FF2B5EF4-FFF2-40B4-BE49-F238E27FC236}">
                <a16:creationId xmlns:a16="http://schemas.microsoft.com/office/drawing/2014/main" id="{D5F7195A-960F-4FB9-8BF0-74F842086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2910" y="2225625"/>
            <a:ext cx="368957" cy="368957"/>
          </a:xfrm>
          <a:prstGeom prst="rect">
            <a:avLst/>
          </a:prstGeom>
        </p:spPr>
      </p:pic>
      <p:pic>
        <p:nvPicPr>
          <p:cNvPr id="73" name="그래픽 72" descr="곡물">
            <a:extLst>
              <a:ext uri="{FF2B5EF4-FFF2-40B4-BE49-F238E27FC236}">
                <a16:creationId xmlns:a16="http://schemas.microsoft.com/office/drawing/2014/main" id="{2D575B4C-4CA7-4597-AFE2-4E162C9EF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4751" y="2052434"/>
            <a:ext cx="528310" cy="52831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F62B5BD-C057-40C2-9D69-0A7773CB619B}"/>
              </a:ext>
            </a:extLst>
          </p:cNvPr>
          <p:cNvSpPr txBox="1"/>
          <p:nvPr/>
        </p:nvSpPr>
        <p:spPr>
          <a:xfrm>
            <a:off x="3607584" y="2819260"/>
            <a:ext cx="561961" cy="311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5094D0-419B-4FCB-AD35-B5F986F3B039}"/>
              </a:ext>
            </a:extLst>
          </p:cNvPr>
          <p:cNvSpPr txBox="1"/>
          <p:nvPr/>
        </p:nvSpPr>
        <p:spPr>
          <a:xfrm>
            <a:off x="3681169" y="2296096"/>
            <a:ext cx="414788" cy="25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8" name="그래픽 77" descr="식물">
            <a:extLst>
              <a:ext uri="{FF2B5EF4-FFF2-40B4-BE49-F238E27FC236}">
                <a16:creationId xmlns:a16="http://schemas.microsoft.com/office/drawing/2014/main" id="{27C64CE3-68F4-494D-9A34-F7497A27E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0146" y="2296096"/>
            <a:ext cx="770204" cy="770204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0C98EAC-FD05-4655-9938-39D3B13B62BC}"/>
              </a:ext>
            </a:extLst>
          </p:cNvPr>
          <p:cNvSpPr/>
          <p:nvPr/>
        </p:nvSpPr>
        <p:spPr>
          <a:xfrm>
            <a:off x="3391383" y="2046054"/>
            <a:ext cx="1802190" cy="54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1396796-1CE2-424D-8D03-8BED058DC11A}"/>
              </a:ext>
            </a:extLst>
          </p:cNvPr>
          <p:cNvSpPr/>
          <p:nvPr/>
        </p:nvSpPr>
        <p:spPr>
          <a:xfrm>
            <a:off x="3391383" y="2631841"/>
            <a:ext cx="1802190" cy="54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6ABC5FD6-C665-4CE4-B53F-3D31E0DFAC10}"/>
              </a:ext>
            </a:extLst>
          </p:cNvPr>
          <p:cNvSpPr/>
          <p:nvPr/>
        </p:nvSpPr>
        <p:spPr>
          <a:xfrm>
            <a:off x="5404330" y="2491221"/>
            <a:ext cx="460625" cy="3689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E5C642-22DA-42B1-917C-3012421B4B13}"/>
              </a:ext>
            </a:extLst>
          </p:cNvPr>
          <p:cNvSpPr txBox="1"/>
          <p:nvPr/>
        </p:nvSpPr>
        <p:spPr>
          <a:xfrm>
            <a:off x="6564673" y="2854574"/>
            <a:ext cx="275715" cy="311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FCFD4F6-31ED-46D2-9FC7-CEA1D601F1F2}"/>
              </a:ext>
            </a:extLst>
          </p:cNvPr>
          <p:cNvSpPr/>
          <p:nvPr/>
        </p:nvSpPr>
        <p:spPr>
          <a:xfrm>
            <a:off x="3178512" y="1538192"/>
            <a:ext cx="764549" cy="223964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인벤토리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6166D3F-A480-4731-B831-8DB6618B1DF1}"/>
              </a:ext>
            </a:extLst>
          </p:cNvPr>
          <p:cNvSpPr/>
          <p:nvPr/>
        </p:nvSpPr>
        <p:spPr>
          <a:xfrm>
            <a:off x="5117991" y="3647201"/>
            <a:ext cx="764549" cy="223964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합성</a:t>
            </a:r>
          </a:p>
        </p:txBody>
      </p:sp>
      <p:pic>
        <p:nvPicPr>
          <p:cNvPr id="85" name="그래픽 84" descr="식물">
            <a:extLst>
              <a:ext uri="{FF2B5EF4-FFF2-40B4-BE49-F238E27FC236}">
                <a16:creationId xmlns:a16="http://schemas.microsoft.com/office/drawing/2014/main" id="{8573D2E9-9333-4C45-87B6-7566B2D80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1772" y="2513843"/>
            <a:ext cx="478097" cy="478097"/>
          </a:xfrm>
          <a:prstGeom prst="rect">
            <a:avLst/>
          </a:prstGeom>
        </p:spPr>
      </p:pic>
      <p:pic>
        <p:nvPicPr>
          <p:cNvPr id="86" name="그래픽 85" descr="티라노사우루스 렉스">
            <a:extLst>
              <a:ext uri="{FF2B5EF4-FFF2-40B4-BE49-F238E27FC236}">
                <a16:creationId xmlns:a16="http://schemas.microsoft.com/office/drawing/2014/main" id="{5D480C74-7C01-4AAB-96AF-82E096639D3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48271"/>
          <a:stretch/>
        </p:blipFill>
        <p:spPr>
          <a:xfrm>
            <a:off x="6795719" y="1551431"/>
            <a:ext cx="770204" cy="398414"/>
          </a:xfrm>
          <a:prstGeom prst="rect">
            <a:avLst/>
          </a:prstGeom>
        </p:spPr>
      </p:pic>
      <p:pic>
        <p:nvPicPr>
          <p:cNvPr id="87" name="그래픽 86" descr="낙엽수">
            <a:extLst>
              <a:ext uri="{FF2B5EF4-FFF2-40B4-BE49-F238E27FC236}">
                <a16:creationId xmlns:a16="http://schemas.microsoft.com/office/drawing/2014/main" id="{B66F0B05-86D0-41AA-B165-F4076EA0BF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41772" y="3128308"/>
            <a:ext cx="478098" cy="478098"/>
          </a:xfrm>
          <a:prstGeom prst="rect">
            <a:avLst/>
          </a:prstGeom>
        </p:spPr>
      </p:pic>
      <p:pic>
        <p:nvPicPr>
          <p:cNvPr id="88" name="그래픽 87" descr="야자수">
            <a:extLst>
              <a:ext uri="{FF2B5EF4-FFF2-40B4-BE49-F238E27FC236}">
                <a16:creationId xmlns:a16="http://schemas.microsoft.com/office/drawing/2014/main" id="{A9FCC526-FEE1-4455-B0D9-3C1EB7C212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41772" y="1899377"/>
            <a:ext cx="478097" cy="478097"/>
          </a:xfrm>
          <a:prstGeom prst="rect">
            <a:avLst/>
          </a:prstGeom>
        </p:spPr>
      </p:pic>
      <p:pic>
        <p:nvPicPr>
          <p:cNvPr id="89" name="그래픽 88" descr="선인장">
            <a:extLst>
              <a:ext uri="{FF2B5EF4-FFF2-40B4-BE49-F238E27FC236}">
                <a16:creationId xmlns:a16="http://schemas.microsoft.com/office/drawing/2014/main" id="{25EA27DA-D956-4F93-8334-E51FAF23B13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53155"/>
          <a:stretch/>
        </p:blipFill>
        <p:spPr>
          <a:xfrm>
            <a:off x="6941772" y="3742774"/>
            <a:ext cx="478097" cy="223964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26A5DE9-C476-42B5-AEC1-AF78395F5B2C}"/>
              </a:ext>
            </a:extLst>
          </p:cNvPr>
          <p:cNvSpPr/>
          <p:nvPr/>
        </p:nvSpPr>
        <p:spPr>
          <a:xfrm>
            <a:off x="3178511" y="3630792"/>
            <a:ext cx="764549" cy="223964"/>
          </a:xfrm>
          <a:prstGeom prst="roundRect">
            <a:avLst/>
          </a:prstGeom>
          <a:solidFill>
            <a:srgbClr val="C00000"/>
          </a:solidFill>
          <a:ln w="28575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나가기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725E55F-D941-4CE2-8167-B670AD3755E3}"/>
              </a:ext>
            </a:extLst>
          </p:cNvPr>
          <p:cNvSpPr/>
          <p:nvPr/>
        </p:nvSpPr>
        <p:spPr>
          <a:xfrm>
            <a:off x="7592586" y="1579518"/>
            <a:ext cx="166942" cy="238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0E1CAB-4A4F-45B9-A9B4-FBCD5680462E}"/>
              </a:ext>
            </a:extLst>
          </p:cNvPr>
          <p:cNvSpPr/>
          <p:nvPr/>
        </p:nvSpPr>
        <p:spPr>
          <a:xfrm>
            <a:off x="7592586" y="1847827"/>
            <a:ext cx="166942" cy="5696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01A3282-6C5B-4CB9-BDEF-1B1767821F30}"/>
              </a:ext>
            </a:extLst>
          </p:cNvPr>
          <p:cNvCxnSpPr>
            <a:cxnSpLocks/>
            <a:stCxn id="84" idx="2"/>
            <a:endCxn id="8" idx="1"/>
          </p:cNvCxnSpPr>
          <p:nvPr/>
        </p:nvCxnSpPr>
        <p:spPr>
          <a:xfrm rot="16200000" flipH="1">
            <a:off x="5171593" y="4199838"/>
            <a:ext cx="1253080" cy="595734"/>
          </a:xfrm>
          <a:prstGeom prst="bentConnector2">
            <a:avLst/>
          </a:prstGeom>
          <a:ln w="28575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14D3B9-D7B3-4A1D-859A-11BBF0E41944}"/>
              </a:ext>
            </a:extLst>
          </p:cNvPr>
          <p:cNvSpPr/>
          <p:nvPr/>
        </p:nvSpPr>
        <p:spPr>
          <a:xfrm>
            <a:off x="6096000" y="4575278"/>
            <a:ext cx="4436289" cy="1097934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합성된 아이템은 </a:t>
            </a:r>
            <a:r>
              <a:rPr lang="ko-KR" altLang="en-US" sz="1200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인벤토리에 저장됨</a:t>
            </a:r>
            <a:endParaRPr lang="en-US" altLang="ko-KR" sz="1200" u="sng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(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반드시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레시피에 명시된 </a:t>
            </a:r>
            <a:r>
              <a:rPr lang="ko-KR" altLang="en-US" sz="1200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합성 아이템 개수 만큼 생성됨</a:t>
            </a:r>
            <a:r>
              <a:rPr lang="en-US" altLang="ko-KR" sz="1200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1200" u="sng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3AF6DC69-888B-4541-862F-992EC2F74C36}"/>
              </a:ext>
            </a:extLst>
          </p:cNvPr>
          <p:cNvCxnSpPr>
            <a:cxnSpLocks/>
            <a:stCxn id="83" idx="1"/>
            <a:endCxn id="105" idx="3"/>
          </p:cNvCxnSpPr>
          <p:nvPr/>
        </p:nvCxnSpPr>
        <p:spPr>
          <a:xfrm rot="10800000" flipV="1">
            <a:off x="2389314" y="1650173"/>
            <a:ext cx="789199" cy="595137"/>
          </a:xfrm>
          <a:prstGeom prst="bentConnector3">
            <a:avLst>
              <a:gd name="adj1" fmla="val 50000"/>
            </a:avLst>
          </a:prstGeom>
          <a:ln w="28575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AEBFED4-317E-48F3-BA78-3CAC22100EAA}"/>
              </a:ext>
            </a:extLst>
          </p:cNvPr>
          <p:cNvSpPr/>
          <p:nvPr/>
        </p:nvSpPr>
        <p:spPr>
          <a:xfrm>
            <a:off x="280522" y="1892478"/>
            <a:ext cx="2108791" cy="7056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인벤토리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바로 넘어 감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C132ABA-6E8C-4B5A-B37C-E5F164203722}"/>
              </a:ext>
            </a:extLst>
          </p:cNvPr>
          <p:cNvCxnSpPr>
            <a:cxnSpLocks/>
            <a:stCxn id="90" idx="1"/>
            <a:endCxn id="107" idx="3"/>
          </p:cNvCxnSpPr>
          <p:nvPr/>
        </p:nvCxnSpPr>
        <p:spPr>
          <a:xfrm rot="10800000" flipV="1">
            <a:off x="2332739" y="3742774"/>
            <a:ext cx="845772" cy="582102"/>
          </a:xfrm>
          <a:prstGeom prst="bentConnector3">
            <a:avLst>
              <a:gd name="adj1" fmla="val 50000"/>
            </a:avLst>
          </a:prstGeom>
          <a:ln w="28575">
            <a:solidFill>
              <a:srgbClr val="222A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B37CFA2-5C63-446D-8A58-DBB321C4D897}"/>
              </a:ext>
            </a:extLst>
          </p:cNvPr>
          <p:cNvSpPr/>
          <p:nvPr/>
        </p:nvSpPr>
        <p:spPr>
          <a:xfrm>
            <a:off x="223948" y="3972043"/>
            <a:ext cx="2108791" cy="70566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 플레이 화면으로 돌아 감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18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519</Words>
  <Application>Microsoft Office PowerPoint</Application>
  <PresentationFormat>와이드스크린</PresentationFormat>
  <Paragraphs>137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HY헤드라인M</vt:lpstr>
      <vt:lpstr>나눔스퀘어</vt:lpstr>
      <vt:lpstr>나눔스퀘어 ExtraBold</vt:lpstr>
      <vt:lpstr>나눔스퀘어 Light</vt:lpstr>
      <vt:lpstr>나눔스퀘어라운드 Bold</vt:lpstr>
      <vt:lpstr>맑은 고딕</vt:lpstr>
      <vt:lpstr>Office 테마</vt:lpstr>
      <vt:lpstr>아이템 관련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지영</dc:creator>
  <cp:lastModifiedBy>지영 김</cp:lastModifiedBy>
  <cp:revision>1</cp:revision>
  <dcterms:created xsi:type="dcterms:W3CDTF">2019-10-03T08:42:52Z</dcterms:created>
  <dcterms:modified xsi:type="dcterms:W3CDTF">2019-12-11T10:22:24Z</dcterms:modified>
</cp:coreProperties>
</file>