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6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7AECD-4E5B-4622-98EF-9AB8DE800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213504-794B-43C5-94E2-51E672C3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8F2E-51D1-4479-BF7F-17D2C91B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23D2-14A1-4733-8015-758F472A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8F7B-409E-4493-A002-D431FF5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275F6-383A-498E-AAB4-CCF02A4A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C7D52-17FE-419D-A21C-C4DCA1CD9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FB0BE-AFB7-4EE2-8276-F502E308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483AA-4C53-4D6A-8AA4-610A501F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3DE11-6BD0-44E6-A2FD-8FC6FEE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BFF40-0CC3-42D5-9A82-6514BB869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96B2C-A5C2-4E73-857B-1921D166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CBE5B-5943-449D-BA2C-B65F7BD1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F95F9-F913-47FB-ADCB-11045DDB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E05D0-D265-4364-9A65-9BFC2928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921E-50B7-4489-8A99-14CF24EC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F3BF9-BD0C-409C-A67E-6951D377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06A0C-7444-4193-9002-5E6494CB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0F939-10BD-4BB3-BB44-6F92479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3A330-0BFF-4B9B-A1E7-3BC73AF7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0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DAF1-49B1-4B64-B069-2719A2E1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090DC-95AC-4210-B289-F5FB19E7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D43CC-B928-4D9E-80E8-5E2E65A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5072E-5530-4B77-919C-68FCE7C1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1A8BA-3EFC-4100-9AB1-8BF2370D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D5A95-FC26-421F-8BFB-90E3F88E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E82E4-9061-478F-99C2-68405FBE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67573-5F14-4B66-9487-D73166564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C8CA3-0161-406C-A8E6-F4316569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9532A-5288-42A0-92EB-B87BACF8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51CD3-190C-49B0-900A-A526487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0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15BA-5F28-42C1-B058-B2A1BC2D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08FB9-8411-4FDD-A5A0-AFFDF564D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5C0EC-0821-49A5-AC74-1963E4F2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2E24F4-1316-4272-9C04-69906C86F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5C571F-BB8A-4B4C-8108-E0B32B0C0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81EF4-4C8F-4599-88B9-2F46A0B5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45D87-60EB-4E50-8DF8-7A95160F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3DFED5-455E-4D66-9C12-8935E81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4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99B94-0A78-4F88-BD76-8261DF84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408C5A-7F5B-40C3-89CB-4B08997F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CC6B1E-F0AC-4036-8021-84E444E1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CC989-A23A-43A2-AF37-E8CC0884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59A962-3795-4CAF-AAA0-FD75EB7D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EB60B2-E893-4935-81BF-35217A81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54CD8-7041-4B4E-B7A6-9650B46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209-913F-4A0C-B7B3-DCE8C8A2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30D66-5A71-454D-B00A-4500EAD4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29920-92F9-485A-85D4-843E07D33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30313-CBD7-4FA5-97BF-7BAC90AF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E3AC3-5B12-4C04-BE42-35E2E544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1A87D-E884-4706-841A-9BD0D688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286D7-54DB-4C6D-AAFD-FC6B86E9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E7B9A2-2B94-443B-AAA2-01E029C95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18CABE-BBCD-42C4-89FE-B4FA068A2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BC3E4-041A-4614-B785-C963C8EB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9BDA5-5638-4620-80B2-E063EA46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5E70E-9D05-4128-B0FE-C15495D8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9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6DEA2-0121-4524-9F84-A4293D46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92454-23E4-49EA-A769-533F2B23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08DD4-7D1B-4F55-8E69-6B63C08A2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C6A4C-429E-465A-815B-CF8547C43C90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B7658-1380-437C-B18F-94D923E39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A85D4-9920-4E0E-91B0-A830B3EDB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7734-E40A-4E87-9835-EA5364D5F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7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E1784-DCE5-48CA-B17D-4DC15D9B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ko-KR" altLang="en-US" dirty="0"/>
              <a:t>데이터 정리 시트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00FBC-F80C-4995-9707-F60C98FA0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2017180006 </a:t>
            </a:r>
            <a:r>
              <a:rPr lang="ko-KR" altLang="en-US" dirty="0"/>
              <a:t>김지영</a:t>
            </a:r>
          </a:p>
        </p:txBody>
      </p:sp>
    </p:spTree>
    <p:extLst>
      <p:ext uri="{BB962C8B-B14F-4D97-AF65-F5344CB8AC3E}">
        <p14:creationId xmlns:p14="http://schemas.microsoft.com/office/powerpoint/2010/main" val="20358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E1E2D4-664D-4B7E-B7DD-107690729572}"/>
              </a:ext>
            </a:extLst>
          </p:cNvPr>
          <p:cNvSpPr/>
          <p:nvPr/>
        </p:nvSpPr>
        <p:spPr>
          <a:xfrm>
            <a:off x="194310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3A8B9-1097-4457-AF9A-64166743DEA9}"/>
              </a:ext>
            </a:extLst>
          </p:cNvPr>
          <p:cNvSpPr/>
          <p:nvPr/>
        </p:nvSpPr>
        <p:spPr>
          <a:xfrm>
            <a:off x="1371599" y="262890"/>
            <a:ext cx="4261485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House3US_1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444FD7-8943-42E6-B8B0-B7EA43F6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58" y="3822986"/>
            <a:ext cx="4041456" cy="2465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C13D75-F22B-475D-86B3-3E11B0D91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58" y="976795"/>
            <a:ext cx="3705225" cy="2695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66367-65F5-40B7-8373-4BCE84E66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" y="976795"/>
            <a:ext cx="5846442" cy="33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E1E2D4-664D-4B7E-B7DD-107690729572}"/>
              </a:ext>
            </a:extLst>
          </p:cNvPr>
          <p:cNvSpPr/>
          <p:nvPr/>
        </p:nvSpPr>
        <p:spPr>
          <a:xfrm>
            <a:off x="194310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3A8B9-1097-4457-AF9A-64166743DEA9}"/>
              </a:ext>
            </a:extLst>
          </p:cNvPr>
          <p:cNvSpPr/>
          <p:nvPr/>
        </p:nvSpPr>
        <p:spPr>
          <a:xfrm>
            <a:off x="1371599" y="262890"/>
            <a:ext cx="4261485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House3US_2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D0CD42-08CD-4B14-96F5-796D13DB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979170"/>
            <a:ext cx="6362700" cy="3390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440785-AF23-4D33-94AB-2ECEAF32F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29" y="979170"/>
            <a:ext cx="3381375" cy="25143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C04B3F-2588-4CA3-AB6C-B9D477974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29" y="3577590"/>
            <a:ext cx="3979355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4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E1E2D4-664D-4B7E-B7DD-107690729572}"/>
              </a:ext>
            </a:extLst>
          </p:cNvPr>
          <p:cNvSpPr/>
          <p:nvPr/>
        </p:nvSpPr>
        <p:spPr>
          <a:xfrm>
            <a:off x="194310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3A8B9-1097-4457-AF9A-64166743DEA9}"/>
              </a:ext>
            </a:extLst>
          </p:cNvPr>
          <p:cNvSpPr/>
          <p:nvPr/>
        </p:nvSpPr>
        <p:spPr>
          <a:xfrm>
            <a:off x="1371599" y="262890"/>
            <a:ext cx="4261485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House3US_3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E4296-C8CB-4548-8AC5-C4E67770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89" y="1044996"/>
            <a:ext cx="4535805" cy="27907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AEAC00-C4E6-4D2B-91E5-9590D855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" y="1044996"/>
            <a:ext cx="5419725" cy="3057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3D06D8-8538-4107-A343-B3118028D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289" y="3945276"/>
            <a:ext cx="2992755" cy="26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3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E1E2D4-664D-4B7E-B7DD-107690729572}"/>
              </a:ext>
            </a:extLst>
          </p:cNvPr>
          <p:cNvSpPr/>
          <p:nvPr/>
        </p:nvSpPr>
        <p:spPr>
          <a:xfrm>
            <a:off x="194310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3A8B9-1097-4457-AF9A-64166743DEA9}"/>
              </a:ext>
            </a:extLst>
          </p:cNvPr>
          <p:cNvSpPr/>
          <p:nvPr/>
        </p:nvSpPr>
        <p:spPr>
          <a:xfrm>
            <a:off x="1371599" y="262890"/>
            <a:ext cx="4261485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House3US_4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C8C584-8742-429D-9C5D-B5081F21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066800"/>
            <a:ext cx="5038725" cy="392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CA4534-38C8-4AD7-9171-CE561368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79" y="1066800"/>
            <a:ext cx="3427095" cy="2747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178AF-C866-4980-BDCE-994B47258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79" y="3895684"/>
            <a:ext cx="3427095" cy="23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4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FBC4DF8-7FBA-4447-B30F-49D2D742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87304"/>
              </p:ext>
            </p:extLst>
          </p:nvPr>
        </p:nvGraphicFramePr>
        <p:xfrm>
          <a:off x="248920" y="628226"/>
          <a:ext cx="111125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914">
                  <a:extLst>
                    <a:ext uri="{9D8B030D-6E8A-4147-A177-3AD203B41FA5}">
                      <a16:colId xmlns:a16="http://schemas.microsoft.com/office/drawing/2014/main" val="4182254218"/>
                    </a:ext>
                  </a:extLst>
                </a:gridCol>
                <a:gridCol w="4788793">
                  <a:extLst>
                    <a:ext uri="{9D8B030D-6E8A-4147-A177-3AD203B41FA5}">
                      <a16:colId xmlns:a16="http://schemas.microsoft.com/office/drawing/2014/main" val="1204188982"/>
                    </a:ext>
                  </a:extLst>
                </a:gridCol>
                <a:gridCol w="4788793">
                  <a:extLst>
                    <a:ext uri="{9D8B030D-6E8A-4147-A177-3AD203B41FA5}">
                      <a16:colId xmlns:a16="http://schemas.microsoft.com/office/drawing/2014/main" val="343929769"/>
                    </a:ext>
                  </a:extLst>
                </a:gridCol>
              </a:tblGrid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13689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99264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26140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24272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5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78A4-EC58-4866-A604-9CE7D65D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166689"/>
            <a:ext cx="10515600" cy="782001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가구 데이터</a:t>
            </a:r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(format </a:t>
            </a:r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FBX</a:t>
            </a:r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AAFF049B-4633-4EF1-99CE-50F52888E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53051"/>
              </p:ext>
            </p:extLst>
          </p:nvPr>
        </p:nvGraphicFramePr>
        <p:xfrm>
          <a:off x="351790" y="1108286"/>
          <a:ext cx="1111249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63">
                  <a:extLst>
                    <a:ext uri="{9D8B030D-6E8A-4147-A177-3AD203B41FA5}">
                      <a16:colId xmlns:a16="http://schemas.microsoft.com/office/drawing/2014/main" val="4182254218"/>
                    </a:ext>
                  </a:extLst>
                </a:gridCol>
                <a:gridCol w="3346612">
                  <a:extLst>
                    <a:ext uri="{9D8B030D-6E8A-4147-A177-3AD203B41FA5}">
                      <a16:colId xmlns:a16="http://schemas.microsoft.com/office/drawing/2014/main" val="1204188982"/>
                    </a:ext>
                  </a:extLst>
                </a:gridCol>
                <a:gridCol w="3346612">
                  <a:extLst>
                    <a:ext uri="{9D8B030D-6E8A-4147-A177-3AD203B41FA5}">
                      <a16:colId xmlns:a16="http://schemas.microsoft.com/office/drawing/2014/main" val="343929769"/>
                    </a:ext>
                  </a:extLst>
                </a:gridCol>
                <a:gridCol w="3346612">
                  <a:extLst>
                    <a:ext uri="{9D8B030D-6E8A-4147-A177-3AD203B41FA5}">
                      <a16:colId xmlns:a16="http://schemas.microsoft.com/office/drawing/2014/main" val="1062716639"/>
                    </a:ext>
                  </a:extLst>
                </a:gridCol>
              </a:tblGrid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vertax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13689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M_TableB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99264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M_TableA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26140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M_Sofa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쇼파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24272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M_Radio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라디오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1328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M_Frame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액자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98960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M_DresserB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협탁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71323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M_DresserA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서랍장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47983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M_ChairA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11668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M_DresserA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11573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M_BookA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7884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27626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42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9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E1E2D4-664D-4B7E-B7DD-107690729572}"/>
              </a:ext>
            </a:extLst>
          </p:cNvPr>
          <p:cNvSpPr/>
          <p:nvPr/>
        </p:nvSpPr>
        <p:spPr>
          <a:xfrm>
            <a:off x="194310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3A8B9-1097-4457-AF9A-64166743DEA9}"/>
              </a:ext>
            </a:extLst>
          </p:cNvPr>
          <p:cNvSpPr/>
          <p:nvPr/>
        </p:nvSpPr>
        <p:spPr>
          <a:xfrm>
            <a:off x="1371599" y="262890"/>
            <a:ext cx="4261485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M_TableB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B5E52C-0A26-475B-942B-4DBAB670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957262"/>
            <a:ext cx="5438775" cy="3800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A7CD68-EBA2-4F75-990F-22756AA4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957261"/>
            <a:ext cx="5705475" cy="3800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293FFF-D64E-4974-BBF1-76A3E97A0130}"/>
              </a:ext>
            </a:extLst>
          </p:cNvPr>
          <p:cNvSpPr/>
          <p:nvPr/>
        </p:nvSpPr>
        <p:spPr>
          <a:xfrm>
            <a:off x="5929312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AD862-55A2-44CC-A4E4-05B689BA21B6}"/>
              </a:ext>
            </a:extLst>
          </p:cNvPr>
          <p:cNvSpPr/>
          <p:nvPr/>
        </p:nvSpPr>
        <p:spPr>
          <a:xfrm>
            <a:off x="7106601" y="262890"/>
            <a:ext cx="4528186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M_TableA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73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E1E2D4-664D-4B7E-B7DD-107690729572}"/>
              </a:ext>
            </a:extLst>
          </p:cNvPr>
          <p:cNvSpPr/>
          <p:nvPr/>
        </p:nvSpPr>
        <p:spPr>
          <a:xfrm>
            <a:off x="194310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3A8B9-1097-4457-AF9A-64166743DEA9}"/>
              </a:ext>
            </a:extLst>
          </p:cNvPr>
          <p:cNvSpPr/>
          <p:nvPr/>
        </p:nvSpPr>
        <p:spPr>
          <a:xfrm>
            <a:off x="1371599" y="262890"/>
            <a:ext cx="4261485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M_Sofa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293FFF-D64E-4974-BBF1-76A3E97A0130}"/>
              </a:ext>
            </a:extLst>
          </p:cNvPr>
          <p:cNvSpPr/>
          <p:nvPr/>
        </p:nvSpPr>
        <p:spPr>
          <a:xfrm>
            <a:off x="5929312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AD862-55A2-44CC-A4E4-05B689BA21B6}"/>
              </a:ext>
            </a:extLst>
          </p:cNvPr>
          <p:cNvSpPr/>
          <p:nvPr/>
        </p:nvSpPr>
        <p:spPr>
          <a:xfrm>
            <a:off x="7106601" y="262890"/>
            <a:ext cx="4528186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M_Radio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91569D-CAC6-4AA4-9383-CCA69676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006792"/>
            <a:ext cx="5438774" cy="3861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EEAD59-D757-41C9-9AF9-C2CB95A7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1006792"/>
            <a:ext cx="4810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5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E1E2D4-664D-4B7E-B7DD-107690729572}"/>
              </a:ext>
            </a:extLst>
          </p:cNvPr>
          <p:cNvSpPr/>
          <p:nvPr/>
        </p:nvSpPr>
        <p:spPr>
          <a:xfrm>
            <a:off x="194310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3A8B9-1097-4457-AF9A-64166743DEA9}"/>
              </a:ext>
            </a:extLst>
          </p:cNvPr>
          <p:cNvSpPr/>
          <p:nvPr/>
        </p:nvSpPr>
        <p:spPr>
          <a:xfrm>
            <a:off x="1371599" y="262890"/>
            <a:ext cx="4261485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M_Frame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293FFF-D64E-4974-BBF1-76A3E97A0130}"/>
              </a:ext>
            </a:extLst>
          </p:cNvPr>
          <p:cNvSpPr/>
          <p:nvPr/>
        </p:nvSpPr>
        <p:spPr>
          <a:xfrm>
            <a:off x="5929312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AD862-55A2-44CC-A4E4-05B689BA21B6}"/>
              </a:ext>
            </a:extLst>
          </p:cNvPr>
          <p:cNvSpPr/>
          <p:nvPr/>
        </p:nvSpPr>
        <p:spPr>
          <a:xfrm>
            <a:off x="7106601" y="262890"/>
            <a:ext cx="4528186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M_DresserB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B6A3CA-2C21-4E68-BC1B-C6AD9BE0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006792"/>
            <a:ext cx="2990850" cy="3219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6CCEEA-D19D-4E53-B6DD-5581849D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84" y="2395537"/>
            <a:ext cx="2933700" cy="2752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52028C-2299-4018-AC3E-E4320904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12" y="1006792"/>
            <a:ext cx="4038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3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E1E2D4-664D-4B7E-B7DD-107690729572}"/>
              </a:ext>
            </a:extLst>
          </p:cNvPr>
          <p:cNvSpPr/>
          <p:nvPr/>
        </p:nvSpPr>
        <p:spPr>
          <a:xfrm>
            <a:off x="194310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3A8B9-1097-4457-AF9A-64166743DEA9}"/>
              </a:ext>
            </a:extLst>
          </p:cNvPr>
          <p:cNvSpPr/>
          <p:nvPr/>
        </p:nvSpPr>
        <p:spPr>
          <a:xfrm>
            <a:off x="1371599" y="262890"/>
            <a:ext cx="4261485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M_DresserA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293FFF-D64E-4974-BBF1-76A3E97A0130}"/>
              </a:ext>
            </a:extLst>
          </p:cNvPr>
          <p:cNvSpPr/>
          <p:nvPr/>
        </p:nvSpPr>
        <p:spPr>
          <a:xfrm>
            <a:off x="5929312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AD862-55A2-44CC-A4E4-05B689BA21B6}"/>
              </a:ext>
            </a:extLst>
          </p:cNvPr>
          <p:cNvSpPr/>
          <p:nvPr/>
        </p:nvSpPr>
        <p:spPr>
          <a:xfrm>
            <a:off x="7106601" y="262890"/>
            <a:ext cx="4528186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M_ChairA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1E97BE-FCE8-4585-AEF7-A6B8BA8E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163002"/>
            <a:ext cx="5438774" cy="40706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72C56E-B2E1-4546-81C7-A9053A77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1163002"/>
            <a:ext cx="4334828" cy="40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E1E2D4-664D-4B7E-B7DD-107690729572}"/>
              </a:ext>
            </a:extLst>
          </p:cNvPr>
          <p:cNvSpPr/>
          <p:nvPr/>
        </p:nvSpPr>
        <p:spPr>
          <a:xfrm>
            <a:off x="194310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3A8B9-1097-4457-AF9A-64166743DEA9}"/>
              </a:ext>
            </a:extLst>
          </p:cNvPr>
          <p:cNvSpPr/>
          <p:nvPr/>
        </p:nvSpPr>
        <p:spPr>
          <a:xfrm>
            <a:off x="1371599" y="262890"/>
            <a:ext cx="4261485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M_DresserA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293FFF-D64E-4974-BBF1-76A3E97A0130}"/>
              </a:ext>
            </a:extLst>
          </p:cNvPr>
          <p:cNvSpPr/>
          <p:nvPr/>
        </p:nvSpPr>
        <p:spPr>
          <a:xfrm>
            <a:off x="5929312" y="262890"/>
            <a:ext cx="1177290" cy="4914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AD862-55A2-44CC-A4E4-05B689BA21B6}"/>
              </a:ext>
            </a:extLst>
          </p:cNvPr>
          <p:cNvSpPr/>
          <p:nvPr/>
        </p:nvSpPr>
        <p:spPr>
          <a:xfrm>
            <a:off x="7106601" y="262890"/>
            <a:ext cx="4528186" cy="4914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M_BookA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A710D9-0E9F-4560-80C0-EB217671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078229"/>
            <a:ext cx="4261485" cy="4527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29B279-E075-4F5C-893E-3BC06BCE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1078229"/>
            <a:ext cx="28289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7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78A4-EC58-4866-A604-9CE7D65D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166689"/>
            <a:ext cx="10515600" cy="782001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 데이터</a:t>
            </a:r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(format </a:t>
            </a:r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FBX</a:t>
            </a:r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AAFF049B-4633-4EF1-99CE-50F52888E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0399"/>
              </p:ext>
            </p:extLst>
          </p:nvPr>
        </p:nvGraphicFramePr>
        <p:xfrm>
          <a:off x="351790" y="1108286"/>
          <a:ext cx="111125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914">
                  <a:extLst>
                    <a:ext uri="{9D8B030D-6E8A-4147-A177-3AD203B41FA5}">
                      <a16:colId xmlns:a16="http://schemas.microsoft.com/office/drawing/2014/main" val="4182254218"/>
                    </a:ext>
                  </a:extLst>
                </a:gridCol>
                <a:gridCol w="4788793">
                  <a:extLst>
                    <a:ext uri="{9D8B030D-6E8A-4147-A177-3AD203B41FA5}">
                      <a16:colId xmlns:a16="http://schemas.microsoft.com/office/drawing/2014/main" val="1204188982"/>
                    </a:ext>
                  </a:extLst>
                </a:gridCol>
                <a:gridCol w="4788793">
                  <a:extLst>
                    <a:ext uri="{9D8B030D-6E8A-4147-A177-3AD203B41FA5}">
                      <a16:colId xmlns:a16="http://schemas.microsoft.com/office/drawing/2014/main" val="343929769"/>
                    </a:ext>
                  </a:extLst>
                </a:gridCol>
              </a:tblGrid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Vertex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13689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House3US_1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99264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House3US_2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26140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House3US_3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24272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House3US_4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1328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98960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71323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47983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11668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11573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7884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27626"/>
                  </a:ext>
                </a:extLst>
              </a:tr>
              <a:tr h="3612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42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3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177</Words>
  <Application>Microsoft Office PowerPoint</Application>
  <PresentationFormat>와이드스크린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 Bold</vt:lpstr>
      <vt:lpstr>맑은 고딕</vt:lpstr>
      <vt:lpstr>Arial</vt:lpstr>
      <vt:lpstr>Office 테마</vt:lpstr>
      <vt:lpstr>그래픽 데이터 정리 시트</vt:lpstr>
      <vt:lpstr>PowerPoint 프레젠테이션</vt:lpstr>
      <vt:lpstr>가구 데이터(format  FBX)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집 데이터(format  FBX)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그래픽 데이터 정리 시트</dc:title>
  <dc:creator>김 지영</dc:creator>
  <cp:lastModifiedBy>김 지영</cp:lastModifiedBy>
  <cp:revision>6</cp:revision>
  <dcterms:created xsi:type="dcterms:W3CDTF">2020-04-20T14:12:09Z</dcterms:created>
  <dcterms:modified xsi:type="dcterms:W3CDTF">2020-04-20T14:47:14Z</dcterms:modified>
</cp:coreProperties>
</file>