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83" r:id="rId8"/>
    <p:sldId id="285" r:id="rId9"/>
    <p:sldId id="286" r:id="rId10"/>
    <p:sldId id="277" r:id="rId11"/>
    <p:sldId id="279" r:id="rId12"/>
    <p:sldId id="278" r:id="rId13"/>
    <p:sldId id="280" r:id="rId14"/>
    <p:sldId id="260" r:id="rId15"/>
    <p:sldId id="268" r:id="rId16"/>
    <p:sldId id="261" r:id="rId17"/>
    <p:sldId id="269" r:id="rId18"/>
    <p:sldId id="262" r:id="rId19"/>
    <p:sldId id="270" r:id="rId20"/>
    <p:sldId id="263" r:id="rId21"/>
    <p:sldId id="271" r:id="rId22"/>
    <p:sldId id="272" r:id="rId23"/>
    <p:sldId id="264" r:id="rId24"/>
    <p:sldId id="274" r:id="rId25"/>
    <p:sldId id="265" r:id="rId26"/>
    <p:sldId id="281" r:id="rId27"/>
    <p:sldId id="282" r:id="rId28"/>
    <p:sldId id="284" r:id="rId29"/>
    <p:sldId id="273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809291-DC3E-4376-914E-18AF9B9C982F}">
          <p14:sldIdLst>
            <p14:sldId id="256"/>
            <p14:sldId id="257"/>
            <p14:sldId id="258"/>
            <p14:sldId id="266"/>
            <p14:sldId id="259"/>
            <p14:sldId id="267"/>
            <p14:sldId id="283"/>
            <p14:sldId id="285"/>
            <p14:sldId id="286"/>
            <p14:sldId id="277"/>
            <p14:sldId id="279"/>
            <p14:sldId id="278"/>
            <p14:sldId id="280"/>
            <p14:sldId id="260"/>
            <p14:sldId id="268"/>
            <p14:sldId id="261"/>
            <p14:sldId id="269"/>
            <p14:sldId id="262"/>
            <p14:sldId id="270"/>
            <p14:sldId id="263"/>
            <p14:sldId id="271"/>
            <p14:sldId id="272"/>
            <p14:sldId id="264"/>
            <p14:sldId id="274"/>
            <p14:sldId id="265"/>
          </p14:sldIdLst>
        </p14:section>
        <p14:section name="안쓰는것" id="{7A2FB6F1-7192-4EDE-85A0-66530ECE92B0}">
          <p14:sldIdLst>
            <p14:sldId id="281"/>
            <p14:sldId id="282"/>
            <p14:sldId id="284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영" initials="김지" lastIdx="1" clrIdx="0">
    <p:extLst>
      <p:ext uri="{19B8F6BF-5375-455C-9EA6-DF929625EA0E}">
        <p15:presenceInfo xmlns:p15="http://schemas.microsoft.com/office/powerpoint/2012/main" userId="6a163bdcc1d28b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99CC"/>
    <a:srgbClr val="C5E0B4"/>
    <a:srgbClr val="A9D18E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DF311-0D44-4F75-A420-430F8AE5CFEB}" v="426" dt="2019-11-24T17:11:17.958"/>
    <p1510:client id="{CB81489B-F228-412F-B2E4-22127EEDF63E}" v="21" dt="2019-11-25T05:22:0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영" userId="6a163bdcc1d28b62" providerId="LiveId" clId="{1C6DF311-0D44-4F75-A420-430F8AE5CFEB}"/>
    <pc:docChg chg="undo custSel addSld delSld modSld sldOrd modSection">
      <pc:chgData name="김 지영" userId="6a163bdcc1d28b62" providerId="LiveId" clId="{1C6DF311-0D44-4F75-A420-430F8AE5CFEB}" dt="2019-11-24T17:11:26.533" v="4352" actId="404"/>
      <pc:docMkLst>
        <pc:docMk/>
      </pc:docMkLst>
      <pc:sldChg chg="addSp modSp">
        <pc:chgData name="김 지영" userId="6a163bdcc1d28b62" providerId="LiveId" clId="{1C6DF311-0D44-4F75-A420-430F8AE5CFEB}" dt="2019-11-24T10:33:53.257" v="2363" actId="554"/>
        <pc:sldMkLst>
          <pc:docMk/>
          <pc:sldMk cId="1656826495" sldId="256"/>
        </pc:sldMkLst>
        <pc:spChg chg="mod">
          <ac:chgData name="김 지영" userId="6a163bdcc1d28b62" providerId="LiveId" clId="{1C6DF311-0D44-4F75-A420-430F8AE5CFEB}" dt="2019-11-24T10:33:53.257" v="2363" actId="554"/>
          <ac:spMkLst>
            <pc:docMk/>
            <pc:sldMk cId="1656826495" sldId="256"/>
            <ac:spMk id="4" creationId="{1B837E93-B9B9-480C-BB6A-50444CCD18AF}"/>
          </ac:spMkLst>
        </pc:spChg>
        <pc:spChg chg="mod">
          <ac:chgData name="김 지영" userId="6a163bdcc1d28b62" providerId="LiveId" clId="{1C6DF311-0D44-4F75-A420-430F8AE5CFEB}" dt="2019-11-24T10:33:46.728" v="2362" actId="554"/>
          <ac:spMkLst>
            <pc:docMk/>
            <pc:sldMk cId="1656826495" sldId="256"/>
            <ac:spMk id="5" creationId="{D757486D-564B-4C14-A989-B87FE5461E38}"/>
          </ac:spMkLst>
        </pc:spChg>
        <pc:spChg chg="mod">
          <ac:chgData name="김 지영" userId="6a163bdcc1d28b62" providerId="LiveId" clId="{1C6DF311-0D44-4F75-A420-430F8AE5CFEB}" dt="2019-11-24T10:33:46.728" v="2362" actId="554"/>
          <ac:spMkLst>
            <pc:docMk/>
            <pc:sldMk cId="1656826495" sldId="256"/>
            <ac:spMk id="6" creationId="{E2AAA60E-32B4-4D63-B64F-4C34DE798CED}"/>
          </ac:spMkLst>
        </pc:spChg>
        <pc:spChg chg="mod">
          <ac:chgData name="김 지영" userId="6a163bdcc1d28b62" providerId="LiveId" clId="{1C6DF311-0D44-4F75-A420-430F8AE5CFEB}" dt="2019-11-24T10:33:53.257" v="2363" actId="554"/>
          <ac:spMkLst>
            <pc:docMk/>
            <pc:sldMk cId="1656826495" sldId="256"/>
            <ac:spMk id="7" creationId="{AEA972E0-0664-4D38-A6D6-6C94013A2BD1}"/>
          </ac:spMkLst>
        </pc:spChg>
        <pc:spChg chg="mod">
          <ac:chgData name="김 지영" userId="6a163bdcc1d28b62" providerId="LiveId" clId="{1C6DF311-0D44-4F75-A420-430F8AE5CFEB}" dt="2019-11-24T10:32:37.749" v="2359" actId="1076"/>
          <ac:spMkLst>
            <pc:docMk/>
            <pc:sldMk cId="1656826495" sldId="256"/>
            <ac:spMk id="8" creationId="{2234D73B-3E80-47D5-9E68-40885CF1679B}"/>
          </ac:spMkLst>
        </pc:spChg>
        <pc:spChg chg="mod">
          <ac:chgData name="김 지영" userId="6a163bdcc1d28b62" providerId="LiveId" clId="{1C6DF311-0D44-4F75-A420-430F8AE5CFEB}" dt="2019-11-24T10:32:37.749" v="2359" actId="1076"/>
          <ac:spMkLst>
            <pc:docMk/>
            <pc:sldMk cId="1656826495" sldId="256"/>
            <ac:spMk id="9" creationId="{B7A410E1-A87C-4E83-865B-51CC281ADCC8}"/>
          </ac:spMkLst>
        </pc:spChg>
        <pc:spChg chg="add mod">
          <ac:chgData name="김 지영" userId="6a163bdcc1d28b62" providerId="LiveId" clId="{1C6DF311-0D44-4F75-A420-430F8AE5CFEB}" dt="2019-11-24T10:32:42.118" v="2360" actId="1076"/>
          <ac:spMkLst>
            <pc:docMk/>
            <pc:sldMk cId="1656826495" sldId="256"/>
            <ac:spMk id="13" creationId="{89E6C6C3-013A-4D1F-9C78-F571EFD5A52A}"/>
          </ac:spMkLst>
        </pc:spChg>
        <pc:spChg chg="add mod">
          <ac:chgData name="김 지영" userId="6a163bdcc1d28b62" providerId="LiveId" clId="{1C6DF311-0D44-4F75-A420-430F8AE5CFEB}" dt="2019-11-24T10:32:42.118" v="2360" actId="1076"/>
          <ac:spMkLst>
            <pc:docMk/>
            <pc:sldMk cId="1656826495" sldId="256"/>
            <ac:spMk id="16" creationId="{10D7A22A-9D39-471F-A9A3-3F264BC90CF5}"/>
          </ac:spMkLst>
        </pc:spChg>
      </pc:sldChg>
      <pc:sldChg chg="addSp modSp">
        <pc:chgData name="김 지영" userId="6a163bdcc1d28b62" providerId="LiveId" clId="{1C6DF311-0D44-4F75-A420-430F8AE5CFEB}" dt="2019-11-24T16:47:21.049" v="3517" actId="20577"/>
        <pc:sldMkLst>
          <pc:docMk/>
          <pc:sldMk cId="1495890436" sldId="266"/>
        </pc:sldMkLst>
        <pc:spChg chg="mod">
          <ac:chgData name="김 지영" userId="6a163bdcc1d28b62" providerId="LiveId" clId="{1C6DF311-0D44-4F75-A420-430F8AE5CFEB}" dt="2019-11-20T13:09:51.222" v="47" actId="2711"/>
          <ac:spMkLst>
            <pc:docMk/>
            <pc:sldMk cId="1495890436" sldId="266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9:41.002" v="46" actId="2711"/>
          <ac:spMkLst>
            <pc:docMk/>
            <pc:sldMk cId="1495890436" sldId="266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4T10:37:58.086" v="2649" actId="20577"/>
          <ac:spMkLst>
            <pc:docMk/>
            <pc:sldMk cId="1495890436" sldId="266"/>
            <ac:spMk id="17" creationId="{315CC60E-CA6D-4128-968E-FA5A25BDB2A9}"/>
          </ac:spMkLst>
        </pc:spChg>
        <pc:spChg chg="add mod">
          <ac:chgData name="김 지영" userId="6a163bdcc1d28b62" providerId="LiveId" clId="{1C6DF311-0D44-4F75-A420-430F8AE5CFEB}" dt="2019-11-24T16:47:21.049" v="3517" actId="20577"/>
          <ac:spMkLst>
            <pc:docMk/>
            <pc:sldMk cId="1495890436" sldId="266"/>
            <ac:spMk id="19" creationId="{5A6DFD61-E26D-4971-BA5F-A6FA3FBAECC7}"/>
          </ac:spMkLst>
        </pc:spChg>
      </pc:sldChg>
      <pc:sldChg chg="modSp">
        <pc:chgData name="김 지영" userId="6a163bdcc1d28b62" providerId="LiveId" clId="{1C6DF311-0D44-4F75-A420-430F8AE5CFEB}" dt="2019-11-24T16:47:36.231" v="3536" actId="20577"/>
        <pc:sldMkLst>
          <pc:docMk/>
          <pc:sldMk cId="2426347039" sldId="267"/>
        </pc:sldMkLst>
        <pc:spChg chg="mod">
          <ac:chgData name="김 지영" userId="6a163bdcc1d28b62" providerId="LiveId" clId="{1C6DF311-0D44-4F75-A420-430F8AE5CFEB}" dt="2019-11-20T13:03:09.482" v="8" actId="2711"/>
          <ac:spMkLst>
            <pc:docMk/>
            <pc:sldMk cId="2426347039" sldId="267"/>
            <ac:spMk id="4" creationId="{54DABFDF-C1B5-442D-B6E6-8BEE1B172D63}"/>
          </ac:spMkLst>
        </pc:spChg>
        <pc:spChg chg="mod">
          <ac:chgData name="김 지영" userId="6a163bdcc1d28b62" providerId="LiveId" clId="{1C6DF311-0D44-4F75-A420-430F8AE5CFEB}" dt="2019-11-20T13:02:22.238" v="3" actId="2711"/>
          <ac:spMkLst>
            <pc:docMk/>
            <pc:sldMk cId="2426347039" sldId="267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2:29.268" v="4" actId="2711"/>
          <ac:spMkLst>
            <pc:docMk/>
            <pc:sldMk cId="2426347039" sldId="267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0T13:03:09.482" v="8" actId="2711"/>
          <ac:spMkLst>
            <pc:docMk/>
            <pc:sldMk cId="2426347039" sldId="267"/>
            <ac:spMk id="19" creationId="{84A7AB83-5ED7-4C8E-A182-13AA542CEEE7}"/>
          </ac:spMkLst>
        </pc:spChg>
        <pc:spChg chg="mod">
          <ac:chgData name="김 지영" userId="6a163bdcc1d28b62" providerId="LiveId" clId="{1C6DF311-0D44-4F75-A420-430F8AE5CFEB}" dt="2019-11-21T08:04:56.561" v="2244" actId="403"/>
          <ac:spMkLst>
            <pc:docMk/>
            <pc:sldMk cId="2426347039" sldId="267"/>
            <ac:spMk id="20" creationId="{214648AF-DC82-4254-B0A2-6E738C5D159A}"/>
          </ac:spMkLst>
        </pc:spChg>
        <pc:spChg chg="mod">
          <ac:chgData name="김 지영" userId="6a163bdcc1d28b62" providerId="LiveId" clId="{1C6DF311-0D44-4F75-A420-430F8AE5CFEB}" dt="2019-11-20T13:03:09.482" v="8" actId="2711"/>
          <ac:spMkLst>
            <pc:docMk/>
            <pc:sldMk cId="2426347039" sldId="267"/>
            <ac:spMk id="21" creationId="{AECED95C-448D-48EB-8ACE-85255BE56CB9}"/>
          </ac:spMkLst>
        </pc:spChg>
        <pc:spChg chg="mod">
          <ac:chgData name="김 지영" userId="6a163bdcc1d28b62" providerId="LiveId" clId="{1C6DF311-0D44-4F75-A420-430F8AE5CFEB}" dt="2019-11-24T16:47:36.231" v="3536" actId="20577"/>
          <ac:spMkLst>
            <pc:docMk/>
            <pc:sldMk cId="2426347039" sldId="267"/>
            <ac:spMk id="22" creationId="{0805B767-8ECA-4DC2-94A3-C9F5962C0558}"/>
          </ac:spMkLst>
        </pc:spChg>
      </pc:sldChg>
      <pc:sldChg chg="addSp modSp">
        <pc:chgData name="김 지영" userId="6a163bdcc1d28b62" providerId="LiveId" clId="{1C6DF311-0D44-4F75-A420-430F8AE5CFEB}" dt="2019-11-24T17:10:15.483" v="4280" actId="12788"/>
        <pc:sldMkLst>
          <pc:docMk/>
          <pc:sldMk cId="145923694" sldId="268"/>
        </pc:sldMkLst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3" creationId="{5300D05D-4D64-423D-BE1F-F5AB895A6A68}"/>
          </ac:spMkLst>
        </pc:spChg>
        <pc:spChg chg="mod">
          <ac:chgData name="김 지영" userId="6a163bdcc1d28b62" providerId="LiveId" clId="{1C6DF311-0D44-4F75-A420-430F8AE5CFEB}" dt="2019-11-20T13:05:01.600" v="25" actId="2711"/>
          <ac:spMkLst>
            <pc:docMk/>
            <pc:sldMk cId="145923694" sldId="268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4:56.835" v="24" actId="2711"/>
          <ac:spMkLst>
            <pc:docMk/>
            <pc:sldMk cId="145923694" sldId="268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17" creationId="{315CC60E-CA6D-4128-968E-FA5A25BDB2A9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19" creationId="{4D17337E-08EC-492D-846A-A2C12B8B0FA2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23" creationId="{36A59CC7-6415-4BB6-8216-9D11B15BDABE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24" creationId="{B4375042-9A19-4913-8176-745DFCCDB4B6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25" creationId="{52E93E88-E439-4095-BA07-DE0B18F69888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26" creationId="{E6EDD088-84FA-405C-AAE9-10AD54DFC6A5}"/>
          </ac:spMkLst>
        </pc:spChg>
        <pc:spChg chg="mod">
          <ac:chgData name="김 지영" userId="6a163bdcc1d28b62" providerId="LiveId" clId="{1C6DF311-0D44-4F75-A420-430F8AE5CFEB}" dt="2019-11-24T17:10:15.483" v="4280" actId="12788"/>
          <ac:spMkLst>
            <pc:docMk/>
            <pc:sldMk cId="145923694" sldId="268"/>
            <ac:spMk id="28" creationId="{893EAC71-5B33-4B79-87E3-B658246974EE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29" creationId="{1C9D6F97-9FFD-4286-AB69-F7DEB68845B4}"/>
          </ac:spMkLst>
        </pc:spChg>
        <pc:spChg chg="mod">
          <ac:chgData name="김 지영" userId="6a163bdcc1d28b62" providerId="LiveId" clId="{1C6DF311-0D44-4F75-A420-430F8AE5CFEB}" dt="2019-11-20T13:04:51.115" v="23" actId="2711"/>
          <ac:spMkLst>
            <pc:docMk/>
            <pc:sldMk cId="145923694" sldId="268"/>
            <ac:spMk id="30" creationId="{7BB37A7E-A391-40B9-9A79-88F24BC37E4C}"/>
          </ac:spMkLst>
        </pc:spChg>
        <pc:spChg chg="mod">
          <ac:chgData name="김 지영" userId="6a163bdcc1d28b62" providerId="LiveId" clId="{1C6DF311-0D44-4F75-A420-430F8AE5CFEB}" dt="2019-11-24T17:10:15.483" v="4280" actId="12788"/>
          <ac:spMkLst>
            <pc:docMk/>
            <pc:sldMk cId="145923694" sldId="268"/>
            <ac:spMk id="31" creationId="{09833318-F993-482A-9725-4CBE46D01B26}"/>
          </ac:spMkLst>
        </pc:spChg>
        <pc:spChg chg="mod">
          <ac:chgData name="김 지영" userId="6a163bdcc1d28b62" providerId="LiveId" clId="{1C6DF311-0D44-4F75-A420-430F8AE5CFEB}" dt="2019-11-24T17:10:15.483" v="4280" actId="12788"/>
          <ac:spMkLst>
            <pc:docMk/>
            <pc:sldMk cId="145923694" sldId="268"/>
            <ac:spMk id="32" creationId="{A4862A40-C934-429F-B1DE-315758E3E909}"/>
          </ac:spMkLst>
        </pc:spChg>
        <pc:picChg chg="add mod">
          <ac:chgData name="김 지영" userId="6a163bdcc1d28b62" providerId="LiveId" clId="{1C6DF311-0D44-4F75-A420-430F8AE5CFEB}" dt="2019-11-20T13:24:25.050" v="74" actId="1038"/>
          <ac:picMkLst>
            <pc:docMk/>
            <pc:sldMk cId="145923694" sldId="268"/>
            <ac:picMk id="1026" creationId="{FEEC3641-F91C-4A53-A704-D150D8E421E5}"/>
          </ac:picMkLst>
        </pc:picChg>
      </pc:sldChg>
      <pc:sldChg chg="modSp">
        <pc:chgData name="김 지영" userId="6a163bdcc1d28b62" providerId="LiveId" clId="{1C6DF311-0D44-4F75-A420-430F8AE5CFEB}" dt="2019-11-20T13:05:17.377" v="27" actId="2711"/>
        <pc:sldMkLst>
          <pc:docMk/>
          <pc:sldMk cId="568175719" sldId="269"/>
        </pc:sldMkLst>
        <pc:spChg chg="mod">
          <ac:chgData name="김 지영" userId="6a163bdcc1d28b62" providerId="LiveId" clId="{1C6DF311-0D44-4F75-A420-430F8AE5CFEB}" dt="2019-11-20T13:05:17.377" v="27" actId="2711"/>
          <ac:spMkLst>
            <pc:docMk/>
            <pc:sldMk cId="568175719" sldId="269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5:12.753" v="26" actId="2711"/>
          <ac:spMkLst>
            <pc:docMk/>
            <pc:sldMk cId="568175719" sldId="269"/>
            <ac:spMk id="9" creationId="{1FD7EED3-7952-42BE-BEF6-4FECB5A4145E}"/>
          </ac:spMkLst>
        </pc:spChg>
      </pc:sldChg>
      <pc:sldChg chg="modSp">
        <pc:chgData name="김 지영" userId="6a163bdcc1d28b62" providerId="LiveId" clId="{1C6DF311-0D44-4F75-A420-430F8AE5CFEB}" dt="2019-11-24T17:11:26.533" v="4352" actId="404"/>
        <pc:sldMkLst>
          <pc:docMk/>
          <pc:sldMk cId="4284124898" sldId="270"/>
        </pc:sldMkLst>
        <pc:spChg chg="mod">
          <ac:chgData name="김 지영" userId="6a163bdcc1d28b62" providerId="LiveId" clId="{1C6DF311-0D44-4F75-A420-430F8AE5CFEB}" dt="2019-11-20T13:05:29" v="29" actId="2711"/>
          <ac:spMkLst>
            <pc:docMk/>
            <pc:sldMk cId="4284124898" sldId="270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5:24.501" v="28" actId="2711"/>
          <ac:spMkLst>
            <pc:docMk/>
            <pc:sldMk cId="4284124898" sldId="270"/>
            <ac:spMk id="9" creationId="{1FD7EED3-7952-42BE-BEF6-4FECB5A4145E}"/>
          </ac:spMkLst>
        </pc:spChg>
        <pc:graphicFrameChg chg="mod modGraphic">
          <ac:chgData name="김 지영" userId="6a163bdcc1d28b62" providerId="LiveId" clId="{1C6DF311-0D44-4F75-A420-430F8AE5CFEB}" dt="2019-11-24T17:11:26.533" v="4352" actId="404"/>
          <ac:graphicFrameMkLst>
            <pc:docMk/>
            <pc:sldMk cId="4284124898" sldId="270"/>
            <ac:graphicFrameMk id="19" creationId="{5438A001-AB58-4FCA-8736-19FDA5BA7767}"/>
          </ac:graphicFrameMkLst>
        </pc:graphicFrameChg>
      </pc:sldChg>
      <pc:sldChg chg="modSp">
        <pc:chgData name="김 지영" userId="6a163bdcc1d28b62" providerId="LiveId" clId="{1C6DF311-0D44-4F75-A420-430F8AE5CFEB}" dt="2019-11-20T13:06:21.469" v="35" actId="2711"/>
        <pc:sldMkLst>
          <pc:docMk/>
          <pc:sldMk cId="3280960365" sldId="271"/>
        </pc:sldMkLst>
        <pc:spChg chg="mod">
          <ac:chgData name="김 지영" userId="6a163bdcc1d28b62" providerId="LiveId" clId="{1C6DF311-0D44-4F75-A420-430F8AE5CFEB}" dt="2019-11-20T13:06:21.469" v="35" actId="2711"/>
          <ac:spMkLst>
            <pc:docMk/>
            <pc:sldMk cId="3280960365" sldId="271"/>
            <ac:spMk id="3" creationId="{E0388F2B-2F83-4396-A7CD-9A322D06E3DF}"/>
          </ac:spMkLst>
        </pc:spChg>
        <pc:spChg chg="mod">
          <ac:chgData name="김 지영" userId="6a163bdcc1d28b62" providerId="LiveId" clId="{1C6DF311-0D44-4F75-A420-430F8AE5CFEB}" dt="2019-11-20T13:06:01.512" v="32" actId="2711"/>
          <ac:spMkLst>
            <pc:docMk/>
            <pc:sldMk cId="3280960365" sldId="271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5:55.838" v="31" actId="2711"/>
          <ac:spMkLst>
            <pc:docMk/>
            <pc:sldMk cId="3280960365" sldId="271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0T13:06:11.255" v="33" actId="2711"/>
          <ac:spMkLst>
            <pc:docMk/>
            <pc:sldMk cId="3280960365" sldId="271"/>
            <ac:spMk id="17" creationId="{315CC60E-CA6D-4128-968E-FA5A25BDB2A9}"/>
          </ac:spMkLst>
        </pc:spChg>
        <pc:spChg chg="mod">
          <ac:chgData name="김 지영" userId="6a163bdcc1d28b62" providerId="LiveId" clId="{1C6DF311-0D44-4F75-A420-430F8AE5CFEB}" dt="2019-11-20T13:06:15.821" v="34" actId="2711"/>
          <ac:spMkLst>
            <pc:docMk/>
            <pc:sldMk cId="3280960365" sldId="271"/>
            <ac:spMk id="19" creationId="{4135C8BA-80F0-4F86-90A8-FF90766E2EF9}"/>
          </ac:spMkLst>
        </pc:spChg>
        <pc:spChg chg="mod">
          <ac:chgData name="김 지영" userId="6a163bdcc1d28b62" providerId="LiveId" clId="{1C6DF311-0D44-4F75-A420-430F8AE5CFEB}" dt="2019-11-20T13:06:21.469" v="35" actId="2711"/>
          <ac:spMkLst>
            <pc:docMk/>
            <pc:sldMk cId="3280960365" sldId="271"/>
            <ac:spMk id="21" creationId="{4CF4EB4D-BA90-4520-9CB3-C1F0C7F2F82C}"/>
          </ac:spMkLst>
        </pc:spChg>
      </pc:sldChg>
      <pc:sldChg chg="modSp">
        <pc:chgData name="김 지영" userId="6a163bdcc1d28b62" providerId="LiveId" clId="{1C6DF311-0D44-4F75-A420-430F8AE5CFEB}" dt="2019-11-20T13:08:14.810" v="38" actId="2711"/>
        <pc:sldMkLst>
          <pc:docMk/>
          <pc:sldMk cId="579674807" sldId="272"/>
        </pc:sldMkLst>
        <pc:spChg chg="mod">
          <ac:chgData name="김 지영" userId="6a163bdcc1d28b62" providerId="LiveId" clId="{1C6DF311-0D44-4F75-A420-430F8AE5CFEB}" dt="2019-11-20T13:08:08.592" v="37" actId="2711"/>
          <ac:spMkLst>
            <pc:docMk/>
            <pc:sldMk cId="579674807" sldId="272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8:01.353" v="36" actId="2711"/>
          <ac:spMkLst>
            <pc:docMk/>
            <pc:sldMk cId="579674807" sldId="272"/>
            <ac:spMk id="9" creationId="{1FD7EED3-7952-42BE-BEF6-4FECB5A4145E}"/>
          </ac:spMkLst>
        </pc:spChg>
        <pc:graphicFrameChg chg="modGraphic">
          <ac:chgData name="김 지영" userId="6a163bdcc1d28b62" providerId="LiveId" clId="{1C6DF311-0D44-4F75-A420-430F8AE5CFEB}" dt="2019-11-20T13:08:14.810" v="38" actId="2711"/>
          <ac:graphicFrameMkLst>
            <pc:docMk/>
            <pc:sldMk cId="579674807" sldId="272"/>
            <ac:graphicFrameMk id="19" creationId="{2CA9BA1D-84E9-41B4-84B3-23157B77DE6B}"/>
          </ac:graphicFrameMkLst>
        </pc:graphicFrameChg>
      </pc:sldChg>
      <pc:sldChg chg="modSp ord">
        <pc:chgData name="김 지영" userId="6a163bdcc1d28b62" providerId="LiveId" clId="{1C6DF311-0D44-4F75-A420-430F8AE5CFEB}" dt="2019-11-24T16:33:34.071" v="3109"/>
        <pc:sldMkLst>
          <pc:docMk/>
          <pc:sldMk cId="839571412" sldId="273"/>
        </pc:sldMkLst>
        <pc:spChg chg="mod">
          <ac:chgData name="김 지영" userId="6a163bdcc1d28b62" providerId="LiveId" clId="{1C6DF311-0D44-4F75-A420-430F8AE5CFEB}" dt="2019-11-20T13:08:32.565" v="40" actId="2711"/>
          <ac:spMkLst>
            <pc:docMk/>
            <pc:sldMk cId="839571412" sldId="273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8:36.283" v="41" actId="2711"/>
          <ac:spMkLst>
            <pc:docMk/>
            <pc:sldMk cId="839571412" sldId="273"/>
            <ac:spMk id="9" creationId="{1FD7EED3-7952-42BE-BEF6-4FECB5A4145E}"/>
          </ac:spMkLst>
        </pc:spChg>
        <pc:graphicFrameChg chg="modGraphic">
          <ac:chgData name="김 지영" userId="6a163bdcc1d28b62" providerId="LiveId" clId="{1C6DF311-0D44-4F75-A420-430F8AE5CFEB}" dt="2019-11-20T13:08:28.129" v="39" actId="2711"/>
          <ac:graphicFrameMkLst>
            <pc:docMk/>
            <pc:sldMk cId="839571412" sldId="273"/>
            <ac:graphicFrameMk id="19" creationId="{B4F2EA42-45C9-44CB-8559-283A95E80EC0}"/>
          </ac:graphicFrameMkLst>
        </pc:graphicFrameChg>
      </pc:sldChg>
      <pc:sldChg chg="addSp delSp modSp">
        <pc:chgData name="김 지영" userId="6a163bdcc1d28b62" providerId="LiveId" clId="{1C6DF311-0D44-4F75-A420-430F8AE5CFEB}" dt="2019-11-24T16:42:59.634" v="3411" actId="207"/>
        <pc:sldMkLst>
          <pc:docMk/>
          <pc:sldMk cId="3136534378" sldId="274"/>
        </pc:sldMkLst>
        <pc:spChg chg="add 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6" creationId="{9070B55E-1E5A-47AA-B48F-A99F3BA354E7}"/>
          </ac:spMkLst>
        </pc:spChg>
        <pc:spChg chg="mod">
          <ac:chgData name="김 지영" userId="6a163bdcc1d28b62" providerId="LiveId" clId="{1C6DF311-0D44-4F75-A420-430F8AE5CFEB}" dt="2019-11-20T13:08:52.982" v="43" actId="2711"/>
          <ac:spMkLst>
            <pc:docMk/>
            <pc:sldMk cId="3136534378" sldId="274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4T16:26:57.195" v="2687" actId="20577"/>
          <ac:spMkLst>
            <pc:docMk/>
            <pc:sldMk cId="3136534378" sldId="274"/>
            <ac:spMk id="9" creationId="{1FD7EED3-7952-42BE-BEF6-4FECB5A4145E}"/>
          </ac:spMkLst>
        </pc:spChg>
        <pc:spChg chg="del mod">
          <ac:chgData name="김 지영" userId="6a163bdcc1d28b62" providerId="LiveId" clId="{1C6DF311-0D44-4F75-A420-430F8AE5CFEB}" dt="2019-11-24T16:42:03.436" v="3401" actId="478"/>
          <ac:spMkLst>
            <pc:docMk/>
            <pc:sldMk cId="3136534378" sldId="274"/>
            <ac:spMk id="17" creationId="{0DC45FB8-767E-47E0-84EB-CA12EBB32469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18" creationId="{526DAC3C-22E7-477E-8397-89B2B0C0D4CD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22" creationId="{2C5D9B50-FB44-4ECC-9610-EFC2FF7CA1FF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23" creationId="{B17A6577-97AD-44B3-ACF6-78E3933D7ADB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24" creationId="{0340D3D8-32BD-495F-BB05-F13B078343C1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25" creationId="{9B878B3E-7989-4591-860A-8537FA820F89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26" creationId="{478279AE-568C-4842-8DB7-76280C692B40}"/>
          </ac:spMkLst>
        </pc:spChg>
        <pc:spChg chg="del mod">
          <ac:chgData name="김 지영" userId="6a163bdcc1d28b62" providerId="LiveId" clId="{1C6DF311-0D44-4F75-A420-430F8AE5CFEB}" dt="2019-11-24T16:42:01.682" v="3400" actId="478"/>
          <ac:spMkLst>
            <pc:docMk/>
            <pc:sldMk cId="3136534378" sldId="274"/>
            <ac:spMk id="27" creationId="{07E46F08-16FA-4B6F-BAD5-19F6D72833D0}"/>
          </ac:spMkLst>
        </pc:spChg>
        <pc:graphicFrameChg chg="add del mod modGraphic">
          <ac:chgData name="김 지영" userId="6a163bdcc1d28b62" providerId="LiveId" clId="{1C6DF311-0D44-4F75-A420-430F8AE5CFEB}" dt="2019-11-24T16:36:43.505" v="3166" actId="20577"/>
          <ac:graphicFrameMkLst>
            <pc:docMk/>
            <pc:sldMk cId="3136534378" sldId="274"/>
            <ac:graphicFrameMk id="3" creationId="{F9EA8C82-2D0A-4DCC-B0A9-5C6435B9DFDE}"/>
          </ac:graphicFrameMkLst>
        </pc:graphicFrameChg>
        <pc:graphicFrameChg chg="add mod modGraphic">
          <ac:chgData name="김 지영" userId="6a163bdcc1d28b62" providerId="LiveId" clId="{1C6DF311-0D44-4F75-A420-430F8AE5CFEB}" dt="2019-11-24T16:41:46.481" v="3399" actId="1076"/>
          <ac:graphicFrameMkLst>
            <pc:docMk/>
            <pc:sldMk cId="3136534378" sldId="274"/>
            <ac:graphicFrameMk id="4" creationId="{290ACEDE-8631-4490-98B7-9313BB89E5FE}"/>
          </ac:graphicFrameMkLst>
        </pc:graphicFrameChg>
        <pc:graphicFrameChg chg="add mod modGraphic">
          <ac:chgData name="김 지영" userId="6a163bdcc1d28b62" providerId="LiveId" clId="{1C6DF311-0D44-4F75-A420-430F8AE5CFEB}" dt="2019-11-24T16:42:59.634" v="3411" actId="207"/>
          <ac:graphicFrameMkLst>
            <pc:docMk/>
            <pc:sldMk cId="3136534378" sldId="274"/>
            <ac:graphicFrameMk id="28" creationId="{CC50D377-2E44-472A-9815-E4A9536B2931}"/>
          </ac:graphicFrameMkLst>
        </pc:graphicFrameChg>
      </pc:sldChg>
      <pc:sldChg chg="modSp">
        <pc:chgData name="김 지영" userId="6a163bdcc1d28b62" providerId="LiveId" clId="{1C6DF311-0D44-4F75-A420-430F8AE5CFEB}" dt="2019-11-20T13:02:11.553" v="2" actId="2711"/>
        <pc:sldMkLst>
          <pc:docMk/>
          <pc:sldMk cId="3381179468" sldId="277"/>
        </pc:sldMkLst>
        <pc:spChg chg="mod">
          <ac:chgData name="김 지영" userId="6a163bdcc1d28b62" providerId="LiveId" clId="{1C6DF311-0D44-4F75-A420-430F8AE5CFEB}" dt="2019-11-20T13:02:11.553" v="2" actId="2711"/>
          <ac:spMkLst>
            <pc:docMk/>
            <pc:sldMk cId="3381179468" sldId="277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2:05.445" v="0" actId="2711"/>
          <ac:spMkLst>
            <pc:docMk/>
            <pc:sldMk cId="3381179468" sldId="277"/>
            <ac:spMk id="9" creationId="{1FD7EED3-7952-42BE-BEF6-4FECB5A4145E}"/>
          </ac:spMkLst>
        </pc:spChg>
      </pc:sldChg>
      <pc:sldChg chg="modSp">
        <pc:chgData name="김 지영" userId="6a163bdcc1d28b62" providerId="LiveId" clId="{1C6DF311-0D44-4F75-A420-430F8AE5CFEB}" dt="2019-11-20T13:03:46.599" v="14" actId="2711"/>
        <pc:sldMkLst>
          <pc:docMk/>
          <pc:sldMk cId="1300829929" sldId="278"/>
        </pc:sldMkLst>
        <pc:spChg chg="mod">
          <ac:chgData name="김 지영" userId="6a163bdcc1d28b62" providerId="LiveId" clId="{1C6DF311-0D44-4F75-A420-430F8AE5CFEB}" dt="2019-11-20T13:03:33.086" v="11" actId="2711"/>
          <ac:spMkLst>
            <pc:docMk/>
            <pc:sldMk cId="1300829929" sldId="278"/>
            <ac:spMk id="7" creationId="{668B8A17-4C49-4F26-AF96-1E6043505746}"/>
          </ac:spMkLst>
        </pc:spChg>
        <pc:spChg chg="mod">
          <ac:chgData name="김 지영" userId="6a163bdcc1d28b62" providerId="LiveId" clId="{1C6DF311-0D44-4F75-A420-430F8AE5CFEB}" dt="2019-11-20T13:03:46.599" v="14" actId="2711"/>
          <ac:spMkLst>
            <pc:docMk/>
            <pc:sldMk cId="1300829929" sldId="278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3:42.537" v="13" actId="2711"/>
          <ac:spMkLst>
            <pc:docMk/>
            <pc:sldMk cId="1300829929" sldId="278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0T13:03:26.994" v="10" actId="2711"/>
          <ac:spMkLst>
            <pc:docMk/>
            <pc:sldMk cId="1300829929" sldId="278"/>
            <ac:spMk id="29" creationId="{1E81B4B6-A973-4F91-A7E4-F5C49F41C805}"/>
          </ac:spMkLst>
        </pc:spChg>
        <pc:spChg chg="mod">
          <ac:chgData name="김 지영" userId="6a163bdcc1d28b62" providerId="LiveId" clId="{1C6DF311-0D44-4F75-A420-430F8AE5CFEB}" dt="2019-11-20T13:03:38.148" v="12" actId="2711"/>
          <ac:spMkLst>
            <pc:docMk/>
            <pc:sldMk cId="1300829929" sldId="278"/>
            <ac:spMk id="31" creationId="{85DE59BD-7F9B-4BAF-B8C8-A5F7CE5FBF9B}"/>
          </ac:spMkLst>
        </pc:spChg>
      </pc:sldChg>
      <pc:sldChg chg="modSp">
        <pc:chgData name="김 지영" userId="6a163bdcc1d28b62" providerId="LiveId" clId="{1C6DF311-0D44-4F75-A420-430F8AE5CFEB}" dt="2019-11-20T14:43:28.182" v="1970" actId="20577"/>
        <pc:sldMkLst>
          <pc:docMk/>
          <pc:sldMk cId="533914193" sldId="279"/>
        </pc:sldMkLst>
        <pc:spChg chg="mod">
          <ac:chgData name="김 지영" userId="6a163bdcc1d28b62" providerId="LiveId" clId="{1C6DF311-0D44-4F75-A420-430F8AE5CFEB}" dt="2019-11-20T13:02:41.506" v="6" actId="2711"/>
          <ac:spMkLst>
            <pc:docMk/>
            <pc:sldMk cId="533914193" sldId="279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2:36.891" v="5" actId="2711"/>
          <ac:spMkLst>
            <pc:docMk/>
            <pc:sldMk cId="533914193" sldId="279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17" creationId="{315CC60E-CA6D-4128-968E-FA5A25BDB2A9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21" creationId="{D3BCB13C-3E6C-4E39-8756-CF68C3450BDA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25" creationId="{3E45D0DD-DDC5-481F-950E-E205A490EE97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27" creationId="{C588D9F4-CF35-4F1E-BB18-07FED0C91A0A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28" creationId="{7D01D287-8F12-4076-B3DD-8A4A5B76466B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30" creationId="{1D6F9261-D098-4458-A9EC-0573ADE1B065}"/>
          </ac:spMkLst>
        </pc:spChg>
        <pc:spChg chg="mod">
          <ac:chgData name="김 지영" userId="6a163bdcc1d28b62" providerId="LiveId" clId="{1C6DF311-0D44-4F75-A420-430F8AE5CFEB}" dt="2019-11-20T14:43:28.182" v="1970" actId="20577"/>
          <ac:spMkLst>
            <pc:docMk/>
            <pc:sldMk cId="533914193" sldId="279"/>
            <ac:spMk id="38" creationId="{5755A375-23EE-4BBD-B52C-A2A4032E88AA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39" creationId="{FD60B3D9-9C7F-4D11-829E-DB087C6CE2C0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40" creationId="{16FB7B5E-C32F-44B9-A097-1D15D799811D}"/>
          </ac:spMkLst>
        </pc:spChg>
        <pc:spChg chg="mod">
          <ac:chgData name="김 지영" userId="6a163bdcc1d28b62" providerId="LiveId" clId="{1C6DF311-0D44-4F75-A420-430F8AE5CFEB}" dt="2019-11-20T13:02:56.970" v="7" actId="2711"/>
          <ac:spMkLst>
            <pc:docMk/>
            <pc:sldMk cId="533914193" sldId="279"/>
            <ac:spMk id="41" creationId="{1903F27C-4760-43A9-83DA-F3267DB0A152}"/>
          </ac:spMkLst>
        </pc:spChg>
      </pc:sldChg>
      <pc:sldChg chg="modSp">
        <pc:chgData name="김 지영" userId="6a163bdcc1d28b62" providerId="LiveId" clId="{1C6DF311-0D44-4F75-A420-430F8AE5CFEB}" dt="2019-11-20T13:04:37.816" v="22" actId="2711"/>
        <pc:sldMkLst>
          <pc:docMk/>
          <pc:sldMk cId="3363809724" sldId="280"/>
        </pc:sldMkLst>
        <pc:spChg chg="mod">
          <ac:chgData name="김 지영" userId="6a163bdcc1d28b62" providerId="LiveId" clId="{1C6DF311-0D44-4F75-A420-430F8AE5CFEB}" dt="2019-11-20T13:04:18.565" v="19" actId="2711"/>
          <ac:spMkLst>
            <pc:docMk/>
            <pc:sldMk cId="3363809724" sldId="280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4:22.705" v="20" actId="2711"/>
          <ac:spMkLst>
            <pc:docMk/>
            <pc:sldMk cId="3363809724" sldId="280"/>
            <ac:spMk id="9" creationId="{1FD7EED3-7952-42BE-BEF6-4FECB5A4145E}"/>
          </ac:spMkLst>
        </pc:spChg>
        <pc:spChg chg="mod">
          <ac:chgData name="김 지영" userId="6a163bdcc1d28b62" providerId="LiveId" clId="{1C6DF311-0D44-4F75-A420-430F8AE5CFEB}" dt="2019-11-20T13:04:32.406" v="21" actId="2711"/>
          <ac:spMkLst>
            <pc:docMk/>
            <pc:sldMk cId="3363809724" sldId="280"/>
            <ac:spMk id="22" creationId="{689736EB-328C-453E-B06A-9A1DDC8155A3}"/>
          </ac:spMkLst>
        </pc:spChg>
        <pc:spChg chg="mod">
          <ac:chgData name="김 지영" userId="6a163bdcc1d28b62" providerId="LiveId" clId="{1C6DF311-0D44-4F75-A420-430F8AE5CFEB}" dt="2019-11-20T13:04:32.406" v="21" actId="2711"/>
          <ac:spMkLst>
            <pc:docMk/>
            <pc:sldMk cId="3363809724" sldId="280"/>
            <ac:spMk id="23" creationId="{35FF669E-E7FA-4458-B9F1-7EDE274087C3}"/>
          </ac:spMkLst>
        </pc:spChg>
        <pc:spChg chg="mod">
          <ac:chgData name="김 지영" userId="6a163bdcc1d28b62" providerId="LiveId" clId="{1C6DF311-0D44-4F75-A420-430F8AE5CFEB}" dt="2019-11-20T13:04:32.406" v="21" actId="2711"/>
          <ac:spMkLst>
            <pc:docMk/>
            <pc:sldMk cId="3363809724" sldId="280"/>
            <ac:spMk id="25" creationId="{07432058-4C50-4E5F-AF59-EB462097A1EB}"/>
          </ac:spMkLst>
        </pc:spChg>
        <pc:spChg chg="mod">
          <ac:chgData name="김 지영" userId="6a163bdcc1d28b62" providerId="LiveId" clId="{1C6DF311-0D44-4F75-A420-430F8AE5CFEB}" dt="2019-11-20T13:04:32.406" v="21" actId="2711"/>
          <ac:spMkLst>
            <pc:docMk/>
            <pc:sldMk cId="3363809724" sldId="280"/>
            <ac:spMk id="27" creationId="{4943CFA2-AB3F-4AD8-B168-8F6D7C9D107F}"/>
          </ac:spMkLst>
        </pc:spChg>
        <pc:spChg chg="mod">
          <ac:chgData name="김 지영" userId="6a163bdcc1d28b62" providerId="LiveId" clId="{1C6DF311-0D44-4F75-A420-430F8AE5CFEB}" dt="2019-11-20T13:04:37.816" v="22" actId="2711"/>
          <ac:spMkLst>
            <pc:docMk/>
            <pc:sldMk cId="3363809724" sldId="280"/>
            <ac:spMk id="31" creationId="{9A00BECE-DD3A-4BA2-8871-64A3E617368A}"/>
          </ac:spMkLst>
        </pc:spChg>
        <pc:spChg chg="mod">
          <ac:chgData name="김 지영" userId="6a163bdcc1d28b62" providerId="LiveId" clId="{1C6DF311-0D44-4F75-A420-430F8AE5CFEB}" dt="2019-11-20T13:04:37.816" v="22" actId="2711"/>
          <ac:spMkLst>
            <pc:docMk/>
            <pc:sldMk cId="3363809724" sldId="280"/>
            <ac:spMk id="32" creationId="{AD3A1998-00E5-411E-8E7F-3B4986C88A41}"/>
          </ac:spMkLst>
        </pc:spChg>
      </pc:sldChg>
      <pc:sldChg chg="addSp delSp modSp ord">
        <pc:chgData name="김 지영" userId="6a163bdcc1d28b62" providerId="LiveId" clId="{1C6DF311-0D44-4F75-A420-430F8AE5CFEB}" dt="2019-11-21T07:45:40.696" v="2089"/>
        <pc:sldMkLst>
          <pc:docMk/>
          <pc:sldMk cId="3464899567" sldId="281"/>
        </pc:sldMkLst>
        <pc:spChg chg="mod">
          <ac:chgData name="김 지영" userId="6a163bdcc1d28b62" providerId="LiveId" clId="{1C6DF311-0D44-4F75-A420-430F8AE5CFEB}" dt="2019-11-20T13:03:52.853" v="15" actId="2711"/>
          <ac:spMkLst>
            <pc:docMk/>
            <pc:sldMk cId="3464899567" sldId="281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3:58.039" v="16" actId="2711"/>
          <ac:spMkLst>
            <pc:docMk/>
            <pc:sldMk cId="3464899567" sldId="281"/>
            <ac:spMk id="9" creationId="{1FD7EED3-7952-42BE-BEF6-4FECB5A4145E}"/>
          </ac:spMkLst>
        </pc:spChg>
        <pc:picChg chg="add del">
          <ac:chgData name="김 지영" userId="6a163bdcc1d28b62" providerId="LiveId" clId="{1C6DF311-0D44-4F75-A420-430F8AE5CFEB}" dt="2019-11-21T07:45:40.696" v="2089"/>
          <ac:picMkLst>
            <pc:docMk/>
            <pc:sldMk cId="3464899567" sldId="281"/>
            <ac:picMk id="17" creationId="{5B18712D-3BE9-4139-BDA7-EA924DE955A8}"/>
          </ac:picMkLst>
        </pc:picChg>
      </pc:sldChg>
      <pc:sldChg chg="addSp delSp modSp ord addCm modCm">
        <pc:chgData name="김 지영" userId="6a163bdcc1d28b62" providerId="LiveId" clId="{1C6DF311-0D44-4F75-A420-430F8AE5CFEB}" dt="2019-11-21T07:45:41.383" v="2090"/>
        <pc:sldMkLst>
          <pc:docMk/>
          <pc:sldMk cId="1935733754" sldId="282"/>
        </pc:sldMkLst>
        <pc:spChg chg="mod">
          <ac:chgData name="김 지영" userId="6a163bdcc1d28b62" providerId="LiveId" clId="{1C6DF311-0D44-4F75-A420-430F8AE5CFEB}" dt="2019-11-20T13:04:05.443" v="17" actId="2711"/>
          <ac:spMkLst>
            <pc:docMk/>
            <pc:sldMk cId="1935733754" sldId="282"/>
            <ac:spMk id="8" creationId="{F75F18C2-77DC-47D2-92E9-C5C2AE941703}"/>
          </ac:spMkLst>
        </pc:spChg>
        <pc:spChg chg="mod">
          <ac:chgData name="김 지영" userId="6a163bdcc1d28b62" providerId="LiveId" clId="{1C6DF311-0D44-4F75-A420-430F8AE5CFEB}" dt="2019-11-20T13:04:09.224" v="18" actId="2711"/>
          <ac:spMkLst>
            <pc:docMk/>
            <pc:sldMk cId="1935733754" sldId="282"/>
            <ac:spMk id="9" creationId="{1FD7EED3-7952-42BE-BEF6-4FECB5A4145E}"/>
          </ac:spMkLst>
        </pc:spChg>
        <pc:picChg chg="add del">
          <ac:chgData name="김 지영" userId="6a163bdcc1d28b62" providerId="LiveId" clId="{1C6DF311-0D44-4F75-A420-430F8AE5CFEB}" dt="2019-11-21T07:45:41.383" v="2090"/>
          <ac:picMkLst>
            <pc:docMk/>
            <pc:sldMk cId="1935733754" sldId="282"/>
            <ac:picMk id="3" creationId="{99887F7B-3A4A-4AFD-812A-CD05D70260A0}"/>
          </ac:picMkLst>
        </pc:picChg>
      </pc:sldChg>
      <pc:sldChg chg="addSp delSp modSp add ord">
        <pc:chgData name="김 지영" userId="6a163bdcc1d28b62" providerId="LiveId" clId="{1C6DF311-0D44-4F75-A420-430F8AE5CFEB}" dt="2019-11-24T17:08:39.409" v="4256" actId="14100"/>
        <pc:sldMkLst>
          <pc:docMk/>
          <pc:sldMk cId="3961482256" sldId="283"/>
        </pc:sldMkLst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" creationId="{B2B247C4-A355-4DE6-A24C-DCDD41F7BB9B}"/>
          </ac:spMkLst>
        </pc:spChg>
        <pc:spChg chg="add del mod">
          <ac:chgData name="김 지영" userId="6a163bdcc1d28b62" providerId="LiveId" clId="{1C6DF311-0D44-4F75-A420-430F8AE5CFEB}" dt="2019-11-20T13:50:30.133" v="318" actId="478"/>
          <ac:spMkLst>
            <pc:docMk/>
            <pc:sldMk cId="3961482256" sldId="283"/>
            <ac:spMk id="4" creationId="{306CCCC9-ABE4-43B7-8027-1758BEF59293}"/>
          </ac:spMkLst>
        </pc:spChg>
        <pc:spChg chg="add del mod">
          <ac:chgData name="김 지영" userId="6a163bdcc1d28b62" providerId="LiveId" clId="{1C6DF311-0D44-4F75-A420-430F8AE5CFEB}" dt="2019-11-24T16:53:46.815" v="3538" actId="478"/>
          <ac:spMkLst>
            <pc:docMk/>
            <pc:sldMk cId="3961482256" sldId="283"/>
            <ac:spMk id="6" creationId="{7F84751E-4344-4465-84B3-FED5B1D7940B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7" creationId="{9FA5FF07-9DC4-4845-A3B8-57366FAF72D6}"/>
          </ac:spMkLst>
        </pc:spChg>
        <pc:spChg chg="mod">
          <ac:chgData name="김 지영" userId="6a163bdcc1d28b62" providerId="LiveId" clId="{1C6DF311-0D44-4F75-A420-430F8AE5CFEB}" dt="2019-11-24T16:54:15.386" v="3666" actId="20577"/>
          <ac:spMkLst>
            <pc:docMk/>
            <pc:sldMk cId="3961482256" sldId="283"/>
            <ac:spMk id="9" creationId="{1FD7EED3-7952-42BE-BEF6-4FECB5A4145E}"/>
          </ac:spMkLst>
        </pc:spChg>
        <pc:spChg chg="add del mod">
          <ac:chgData name="김 지영" userId="6a163bdcc1d28b62" providerId="LiveId" clId="{1C6DF311-0D44-4F75-A420-430F8AE5CFEB}" dt="2019-11-20T14:26:41.495" v="1168" actId="478"/>
          <ac:spMkLst>
            <pc:docMk/>
            <pc:sldMk cId="3961482256" sldId="283"/>
            <ac:spMk id="17" creationId="{39A00639-E27A-4A27-B871-0BE2FD641BB4}"/>
          </ac:spMkLst>
        </pc:spChg>
        <pc:spChg chg="add del mod">
          <ac:chgData name="김 지영" userId="6a163bdcc1d28b62" providerId="LiveId" clId="{1C6DF311-0D44-4F75-A420-430F8AE5CFEB}" dt="2019-11-20T14:23:41.437" v="790"/>
          <ac:spMkLst>
            <pc:docMk/>
            <pc:sldMk cId="3961482256" sldId="283"/>
            <ac:spMk id="18" creationId="{33E86935-1CD4-49FC-9D3B-CF9E9FD19918}"/>
          </ac:spMkLst>
        </pc:spChg>
        <pc:spChg chg="add del mod ord">
          <ac:chgData name="김 지영" userId="6a163bdcc1d28b62" providerId="LiveId" clId="{1C6DF311-0D44-4F75-A420-430F8AE5CFEB}" dt="2019-11-24T16:56:22.340" v="3731" actId="478"/>
          <ac:spMkLst>
            <pc:docMk/>
            <pc:sldMk cId="3961482256" sldId="283"/>
            <ac:spMk id="18" creationId="{4CDE16D4-F5F3-4E9E-9F63-05B7EA8534E1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0" creationId="{DC2F654C-74A7-4DD2-A682-60BBA37C5511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1" creationId="{A5582B4D-CFC3-47C6-9DAB-89FA449881F3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2" creationId="{E79E3435-346B-45F6-AF9B-407509399215}"/>
          </ac:spMkLst>
        </pc:spChg>
        <pc:spChg chg="add mod">
          <ac:chgData name="김 지영" userId="6a163bdcc1d28b62" providerId="LiveId" clId="{1C6DF311-0D44-4F75-A420-430F8AE5CFEB}" dt="2019-11-24T17:06:51.396" v="4159" actId="1076"/>
          <ac:spMkLst>
            <pc:docMk/>
            <pc:sldMk cId="3961482256" sldId="283"/>
            <ac:spMk id="22" creationId="{FE59A2AA-F425-4B30-909B-CB690BEAA680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3" creationId="{A8B5CEFB-BA62-45F4-B6C9-B5A28EFAF9C8}"/>
          </ac:spMkLst>
        </pc:spChg>
        <pc:spChg chg="add mod">
          <ac:chgData name="김 지영" userId="6a163bdcc1d28b62" providerId="LiveId" clId="{1C6DF311-0D44-4F75-A420-430F8AE5CFEB}" dt="2019-11-21T04:33:04.432" v="1974" actId="1076"/>
          <ac:spMkLst>
            <pc:docMk/>
            <pc:sldMk cId="3961482256" sldId="283"/>
            <ac:spMk id="24" creationId="{1261ABFA-FEE9-403E-B6C6-50C9275E5AE4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4" creationId="{735D3FDF-A2DC-4101-91BD-B46DE1EEF21C}"/>
          </ac:spMkLst>
        </pc:spChg>
        <pc:spChg chg="add mod">
          <ac:chgData name="김 지영" userId="6a163bdcc1d28b62" providerId="LiveId" clId="{1C6DF311-0D44-4F75-A420-430F8AE5CFEB}" dt="2019-11-21T04:33:21.557" v="2011" actId="20577"/>
          <ac:spMkLst>
            <pc:docMk/>
            <pc:sldMk cId="3961482256" sldId="283"/>
            <ac:spMk id="25" creationId="{656B577E-88D2-473F-A805-A6DB209BECB9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5" creationId="{6879E7E1-B593-47CF-9D28-E21C5FD14964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6" creationId="{058B63EC-A4ED-42CE-983E-355229DD7D2D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27" creationId="{59BC1D2D-C13A-494C-98A0-0109A45BA50F}"/>
          </ac:spMkLst>
        </pc:spChg>
        <pc:spChg chg="del">
          <ac:chgData name="김 지영" userId="6a163bdcc1d28b62" providerId="LiveId" clId="{1C6DF311-0D44-4F75-A420-430F8AE5CFEB}" dt="2019-11-24T16:53:46.815" v="3538" actId="478"/>
          <ac:spMkLst>
            <pc:docMk/>
            <pc:sldMk cId="3961482256" sldId="283"/>
            <ac:spMk id="29" creationId="{26E95378-60D6-43B3-A17F-EF6B7336BC20}"/>
          </ac:spMkLst>
        </pc:spChg>
        <pc:spChg chg="del">
          <ac:chgData name="김 지영" userId="6a163bdcc1d28b62" providerId="LiveId" clId="{1C6DF311-0D44-4F75-A420-430F8AE5CFEB}" dt="2019-11-24T16:53:46.815" v="3538" actId="478"/>
          <ac:spMkLst>
            <pc:docMk/>
            <pc:sldMk cId="3961482256" sldId="283"/>
            <ac:spMk id="30" creationId="{42314AC9-D537-4251-98F5-347C61757B24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0" creationId="{8106EAEF-9A1A-4D45-A399-46AC8D1726A3}"/>
          </ac:spMkLst>
        </pc:spChg>
        <pc:spChg chg="del">
          <ac:chgData name="김 지영" userId="6a163bdcc1d28b62" providerId="LiveId" clId="{1C6DF311-0D44-4F75-A420-430F8AE5CFEB}" dt="2019-11-20T13:49:40.081" v="245" actId="478"/>
          <ac:spMkLst>
            <pc:docMk/>
            <pc:sldMk cId="3961482256" sldId="283"/>
            <ac:spMk id="32" creationId="{4DD46297-AB40-41C1-8F39-BB0FF3EF7BD2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3" creationId="{5B811D34-39D5-40CE-BAEA-35F5CD462321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4" creationId="{7F821926-15D1-4514-8CA7-D68345A029CB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5" creationId="{0A6DF760-7891-453E-A2AF-F774DA5C076C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6" creationId="{ECBF5DA5-C892-4AB9-92EF-D71690CCBDAA}"/>
          </ac:spMkLst>
        </pc:spChg>
        <pc:spChg chg="add del mod">
          <ac:chgData name="김 지영" userId="6a163bdcc1d28b62" providerId="LiveId" clId="{1C6DF311-0D44-4F75-A420-430F8AE5CFEB}" dt="2019-11-20T13:50:31.178" v="319" actId="478"/>
          <ac:spMkLst>
            <pc:docMk/>
            <pc:sldMk cId="3961482256" sldId="283"/>
            <ac:spMk id="37" creationId="{8406A2DA-C4F5-4162-B1D8-BF26B030D6E1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8" creationId="{39B9E0C9-C740-4743-AAD4-82B47FA70DB6}"/>
          </ac:spMkLst>
        </pc:spChg>
        <pc:spChg chg="del">
          <ac:chgData name="김 지영" userId="6a163bdcc1d28b62" providerId="LiveId" clId="{1C6DF311-0D44-4F75-A420-430F8AE5CFEB}" dt="2019-11-20T13:49:37.482" v="244" actId="478"/>
          <ac:spMkLst>
            <pc:docMk/>
            <pc:sldMk cId="3961482256" sldId="283"/>
            <ac:spMk id="39" creationId="{FC20D40A-D5BF-479E-9900-7683ACC513AA}"/>
          </ac:spMkLst>
        </pc:spChg>
        <pc:spChg chg="add mod">
          <ac:chgData name="김 지영" userId="6a163bdcc1d28b62" providerId="LiveId" clId="{1C6DF311-0D44-4F75-A420-430F8AE5CFEB}" dt="2019-11-24T16:54:11.586" v="3657" actId="20577"/>
          <ac:spMkLst>
            <pc:docMk/>
            <pc:sldMk cId="3961482256" sldId="283"/>
            <ac:spMk id="42" creationId="{6193F30B-F518-428A-A165-E38378C74852}"/>
          </ac:spMkLst>
        </pc:spChg>
        <pc:spChg chg="add mod">
          <ac:chgData name="김 지영" userId="6a163bdcc1d28b62" providerId="LiveId" clId="{1C6DF311-0D44-4F75-A420-430F8AE5CFEB}" dt="2019-11-20T14:32:10.460" v="1915" actId="12789"/>
          <ac:spMkLst>
            <pc:docMk/>
            <pc:sldMk cId="3961482256" sldId="283"/>
            <ac:spMk id="43" creationId="{D3398C45-4492-4D40-9F54-7EE348517235}"/>
          </ac:spMkLst>
        </pc:spChg>
        <pc:spChg chg="add del mod">
          <ac:chgData name="김 지영" userId="6a163bdcc1d28b62" providerId="LiveId" clId="{1C6DF311-0D44-4F75-A420-430F8AE5CFEB}" dt="2019-11-20T14:22:09.398" v="651" actId="478"/>
          <ac:spMkLst>
            <pc:docMk/>
            <pc:sldMk cId="3961482256" sldId="283"/>
            <ac:spMk id="44" creationId="{8E29D49C-4F03-454A-8A63-9B9157EF2E53}"/>
          </ac:spMkLst>
        </pc:spChg>
        <pc:spChg chg="add mod">
          <ac:chgData name="김 지영" userId="6a163bdcc1d28b62" providerId="LiveId" clId="{1C6DF311-0D44-4F75-A420-430F8AE5CFEB}" dt="2019-11-21T04:32:59.057" v="1972" actId="14100"/>
          <ac:spMkLst>
            <pc:docMk/>
            <pc:sldMk cId="3961482256" sldId="283"/>
            <ac:spMk id="45" creationId="{6DD5ED0A-169E-4A99-BBB1-9FD0D87BE10A}"/>
          </ac:spMkLst>
        </pc:spChg>
        <pc:spChg chg="add mod">
          <ac:chgData name="김 지영" userId="6a163bdcc1d28b62" providerId="LiveId" clId="{1C6DF311-0D44-4F75-A420-430F8AE5CFEB}" dt="2019-11-21T07:42:26.113" v="2026" actId="20577"/>
          <ac:spMkLst>
            <pc:docMk/>
            <pc:sldMk cId="3961482256" sldId="283"/>
            <ac:spMk id="46" creationId="{045ACF45-EA53-4AEB-9AD7-055A690E7C68}"/>
          </ac:spMkLst>
        </pc:spChg>
        <pc:spChg chg="add mod">
          <ac:chgData name="김 지영" userId="6a163bdcc1d28b62" providerId="LiveId" clId="{1C6DF311-0D44-4F75-A420-430F8AE5CFEB}" dt="2019-11-20T14:32:25.965" v="1918" actId="1076"/>
          <ac:spMkLst>
            <pc:docMk/>
            <pc:sldMk cId="3961482256" sldId="283"/>
            <ac:spMk id="47" creationId="{27BBB97D-C45D-4051-8914-A236371D17FE}"/>
          </ac:spMkLst>
        </pc:spChg>
        <pc:spChg chg="add mod">
          <ac:chgData name="김 지영" userId="6a163bdcc1d28b62" providerId="LiveId" clId="{1C6DF311-0D44-4F75-A420-430F8AE5CFEB}" dt="2019-11-21T07:42:22.474" v="2024" actId="20577"/>
          <ac:spMkLst>
            <pc:docMk/>
            <pc:sldMk cId="3961482256" sldId="283"/>
            <ac:spMk id="48" creationId="{062955F0-59D5-46DA-80DA-EBA334D45953}"/>
          </ac:spMkLst>
        </pc:spChg>
        <pc:spChg chg="add mod ord">
          <ac:chgData name="김 지영" userId="6a163bdcc1d28b62" providerId="LiveId" clId="{1C6DF311-0D44-4F75-A420-430F8AE5CFEB}" dt="2019-11-20T14:27:04.224" v="1174" actId="554"/>
          <ac:spMkLst>
            <pc:docMk/>
            <pc:sldMk cId="3961482256" sldId="283"/>
            <ac:spMk id="49" creationId="{CA385452-F862-40BD-9028-3C772662FC50}"/>
          </ac:spMkLst>
        </pc:spChg>
        <pc:spChg chg="add mod">
          <ac:chgData name="김 지영" userId="6a163bdcc1d28b62" providerId="LiveId" clId="{1C6DF311-0D44-4F75-A420-430F8AE5CFEB}" dt="2019-11-20T14:29:39.841" v="1551" actId="1076"/>
          <ac:spMkLst>
            <pc:docMk/>
            <pc:sldMk cId="3961482256" sldId="283"/>
            <ac:spMk id="50" creationId="{66ADE2CF-9FE5-4070-B2B4-D304D01BC771}"/>
          </ac:spMkLst>
        </pc:spChg>
        <pc:spChg chg="add mod">
          <ac:chgData name="김 지영" userId="6a163bdcc1d28b62" providerId="LiveId" clId="{1C6DF311-0D44-4F75-A420-430F8AE5CFEB}" dt="2019-11-20T14:31:11.143" v="1797" actId="1076"/>
          <ac:spMkLst>
            <pc:docMk/>
            <pc:sldMk cId="3961482256" sldId="283"/>
            <ac:spMk id="51" creationId="{6C7BE4E2-1504-4901-BCCC-0DF35AE29180}"/>
          </ac:spMkLst>
        </pc:spChg>
        <pc:spChg chg="add mod">
          <ac:chgData name="김 지영" userId="6a163bdcc1d28b62" providerId="LiveId" clId="{1C6DF311-0D44-4F75-A420-430F8AE5CFEB}" dt="2019-11-20T14:32:25.965" v="1918" actId="1076"/>
          <ac:spMkLst>
            <pc:docMk/>
            <pc:sldMk cId="3961482256" sldId="283"/>
            <ac:spMk id="52" creationId="{8EE358C3-57A9-40B9-96CD-7F466AB0771C}"/>
          </ac:spMkLst>
        </pc:spChg>
        <pc:spChg chg="add del mod">
          <ac:chgData name="김 지영" userId="6a163bdcc1d28b62" providerId="LiveId" clId="{1C6DF311-0D44-4F75-A420-430F8AE5CFEB}" dt="2019-11-24T16:56:22.340" v="3731" actId="478"/>
          <ac:spMkLst>
            <pc:docMk/>
            <pc:sldMk cId="3961482256" sldId="283"/>
            <ac:spMk id="53" creationId="{077BA994-A262-481A-96EA-C290DC0FF129}"/>
          </ac:spMkLst>
        </pc:spChg>
        <pc:spChg chg="add mod">
          <ac:chgData name="김 지영" userId="6a163bdcc1d28b62" providerId="LiveId" clId="{1C6DF311-0D44-4F75-A420-430F8AE5CFEB}" dt="2019-11-21T04:33:33.905" v="2019" actId="20577"/>
          <ac:spMkLst>
            <pc:docMk/>
            <pc:sldMk cId="3961482256" sldId="283"/>
            <ac:spMk id="53" creationId="{36348466-565F-460D-BA7D-82B35ED2A2AC}"/>
          </ac:spMkLst>
        </pc:spChg>
        <pc:spChg chg="add del mod">
          <ac:chgData name="김 지영" userId="6a163bdcc1d28b62" providerId="LiveId" clId="{1C6DF311-0D44-4F75-A420-430F8AE5CFEB}" dt="2019-11-24T16:56:22.340" v="3731" actId="478"/>
          <ac:spMkLst>
            <pc:docMk/>
            <pc:sldMk cId="3961482256" sldId="283"/>
            <ac:spMk id="60" creationId="{66D07CA8-F6FB-465B-B72E-FE9573E5CED3}"/>
          </ac:spMkLst>
        </pc:spChg>
        <pc:spChg chg="add del mod">
          <ac:chgData name="김 지영" userId="6a163bdcc1d28b62" providerId="LiveId" clId="{1C6DF311-0D44-4F75-A420-430F8AE5CFEB}" dt="2019-11-24T16:57:14.757" v="3742" actId="478"/>
          <ac:spMkLst>
            <pc:docMk/>
            <pc:sldMk cId="3961482256" sldId="283"/>
            <ac:spMk id="67" creationId="{B7477A62-C2D6-434E-B144-49774907D2D9}"/>
          </ac:spMkLst>
        </pc:spChg>
        <pc:spChg chg="add mod">
          <ac:chgData name="김 지영" userId="6a163bdcc1d28b62" providerId="LiveId" clId="{1C6DF311-0D44-4F75-A420-430F8AE5CFEB}" dt="2019-11-24T17:00:49.495" v="3884" actId="20577"/>
          <ac:spMkLst>
            <pc:docMk/>
            <pc:sldMk cId="3961482256" sldId="283"/>
            <ac:spMk id="68" creationId="{FEDB1E86-9AB3-4779-A52B-2E651F67CD9D}"/>
          </ac:spMkLst>
        </pc:spChg>
        <pc:spChg chg="add mod">
          <ac:chgData name="김 지영" userId="6a163bdcc1d28b62" providerId="LiveId" clId="{1C6DF311-0D44-4F75-A420-430F8AE5CFEB}" dt="2019-11-24T17:08:14.938" v="4240" actId="20577"/>
          <ac:spMkLst>
            <pc:docMk/>
            <pc:sldMk cId="3961482256" sldId="283"/>
            <ac:spMk id="69" creationId="{9D06A356-9EFD-4D2C-A88E-62F34A8F7F56}"/>
          </ac:spMkLst>
        </pc:spChg>
        <pc:spChg chg="add mod">
          <ac:chgData name="김 지영" userId="6a163bdcc1d28b62" providerId="LiveId" clId="{1C6DF311-0D44-4F75-A420-430F8AE5CFEB}" dt="2019-11-24T17:04:19.088" v="4019" actId="14100"/>
          <ac:spMkLst>
            <pc:docMk/>
            <pc:sldMk cId="3961482256" sldId="283"/>
            <ac:spMk id="70" creationId="{BCC8AD62-AF56-45F3-94BB-16107EC4A777}"/>
          </ac:spMkLst>
        </pc:spChg>
        <pc:spChg chg="add mod">
          <ac:chgData name="김 지영" userId="6a163bdcc1d28b62" providerId="LiveId" clId="{1C6DF311-0D44-4F75-A420-430F8AE5CFEB}" dt="2019-11-24T17:07:02.943" v="4162" actId="1076"/>
          <ac:spMkLst>
            <pc:docMk/>
            <pc:sldMk cId="3961482256" sldId="283"/>
            <ac:spMk id="71" creationId="{6E444B5B-5AC2-4B20-9A8F-A6298618C016}"/>
          </ac:spMkLst>
        </pc:spChg>
        <pc:spChg chg="add mod">
          <ac:chgData name="김 지영" userId="6a163bdcc1d28b62" providerId="LiveId" clId="{1C6DF311-0D44-4F75-A420-430F8AE5CFEB}" dt="2019-11-24T17:00:51.907" v="3889" actId="20577"/>
          <ac:spMkLst>
            <pc:docMk/>
            <pc:sldMk cId="3961482256" sldId="283"/>
            <ac:spMk id="72" creationId="{F85AF957-FFE5-4951-AC83-B61579EABB6F}"/>
          </ac:spMkLst>
        </pc:spChg>
        <pc:spChg chg="add mod">
          <ac:chgData name="김 지영" userId="6a163bdcc1d28b62" providerId="LiveId" clId="{1C6DF311-0D44-4F75-A420-430F8AE5CFEB}" dt="2019-11-24T17:03:23.789" v="3986" actId="1076"/>
          <ac:spMkLst>
            <pc:docMk/>
            <pc:sldMk cId="3961482256" sldId="283"/>
            <ac:spMk id="73" creationId="{C1B713B3-4C7F-4DF5-833D-E2A1424E86B5}"/>
          </ac:spMkLst>
        </pc:spChg>
        <pc:spChg chg="add mod">
          <ac:chgData name="김 지영" userId="6a163bdcc1d28b62" providerId="LiveId" clId="{1C6DF311-0D44-4F75-A420-430F8AE5CFEB}" dt="2019-11-24T17:03:23.789" v="3986" actId="1076"/>
          <ac:spMkLst>
            <pc:docMk/>
            <pc:sldMk cId="3961482256" sldId="283"/>
            <ac:spMk id="74" creationId="{E8EDFFB0-84D2-483F-B4FA-6045EC9D4EAC}"/>
          </ac:spMkLst>
        </pc:spChg>
        <pc:spChg chg="add del mod">
          <ac:chgData name="김 지영" userId="6a163bdcc1d28b62" providerId="LiveId" clId="{1C6DF311-0D44-4F75-A420-430F8AE5CFEB}" dt="2019-11-24T17:02:02.110" v="3922" actId="478"/>
          <ac:spMkLst>
            <pc:docMk/>
            <pc:sldMk cId="3961482256" sldId="283"/>
            <ac:spMk id="76" creationId="{B9567217-32F0-4E5D-AA8D-6DBF0127FD3D}"/>
          </ac:spMkLst>
        </pc:spChg>
        <pc:spChg chg="add mod">
          <ac:chgData name="김 지영" userId="6a163bdcc1d28b62" providerId="LiveId" clId="{1C6DF311-0D44-4F75-A420-430F8AE5CFEB}" dt="2019-11-24T17:03:23.789" v="3986" actId="1076"/>
          <ac:spMkLst>
            <pc:docMk/>
            <pc:sldMk cId="3961482256" sldId="283"/>
            <ac:spMk id="77" creationId="{00E04EFC-7B5C-4F98-811F-2D8229D23DED}"/>
          </ac:spMkLst>
        </pc:spChg>
        <pc:spChg chg="add mod">
          <ac:chgData name="김 지영" userId="6a163bdcc1d28b62" providerId="LiveId" clId="{1C6DF311-0D44-4F75-A420-430F8AE5CFEB}" dt="2019-11-24T17:04:37.116" v="4024" actId="1076"/>
          <ac:spMkLst>
            <pc:docMk/>
            <pc:sldMk cId="3961482256" sldId="283"/>
            <ac:spMk id="79" creationId="{7C0EDBFA-8B7F-47FA-B785-356F93706005}"/>
          </ac:spMkLst>
        </pc:spChg>
        <pc:spChg chg="add mod">
          <ac:chgData name="김 지영" userId="6a163bdcc1d28b62" providerId="LiveId" clId="{1C6DF311-0D44-4F75-A420-430F8AE5CFEB}" dt="2019-11-24T17:04:39.489" v="4025" actId="1076"/>
          <ac:spMkLst>
            <pc:docMk/>
            <pc:sldMk cId="3961482256" sldId="283"/>
            <ac:spMk id="81" creationId="{AE531C32-DF86-4DEA-8978-5CA167F395AE}"/>
          </ac:spMkLst>
        </pc:spChg>
        <pc:spChg chg="add mod">
          <ac:chgData name="김 지영" userId="6a163bdcc1d28b62" providerId="LiveId" clId="{1C6DF311-0D44-4F75-A420-430F8AE5CFEB}" dt="2019-11-24T17:07:38.428" v="4163" actId="1076"/>
          <ac:spMkLst>
            <pc:docMk/>
            <pc:sldMk cId="3961482256" sldId="283"/>
            <ac:spMk id="82" creationId="{166EEE96-CCE6-484C-B761-9C8E15B517DE}"/>
          </ac:spMkLst>
        </pc:spChg>
        <pc:spChg chg="add mod">
          <ac:chgData name="김 지영" userId="6a163bdcc1d28b62" providerId="LiveId" clId="{1C6DF311-0D44-4F75-A420-430F8AE5CFEB}" dt="2019-11-24T17:05:31.687" v="4084"/>
          <ac:spMkLst>
            <pc:docMk/>
            <pc:sldMk cId="3961482256" sldId="283"/>
            <ac:spMk id="101" creationId="{E05B1524-D896-48DA-AE66-17F3F3BEBDC3}"/>
          </ac:spMkLst>
        </pc:spChg>
        <pc:spChg chg="add mod">
          <ac:chgData name="김 지영" userId="6a163bdcc1d28b62" providerId="LiveId" clId="{1C6DF311-0D44-4F75-A420-430F8AE5CFEB}" dt="2019-11-24T17:06:44.859" v="4155" actId="1076"/>
          <ac:spMkLst>
            <pc:docMk/>
            <pc:sldMk cId="3961482256" sldId="283"/>
            <ac:spMk id="104" creationId="{506C6CAF-14F5-46AF-811E-5A8BF76D4C49}"/>
          </ac:spMkLst>
        </pc:spChg>
        <pc:spChg chg="add mod">
          <ac:chgData name="김 지영" userId="6a163bdcc1d28b62" providerId="LiveId" clId="{1C6DF311-0D44-4F75-A420-430F8AE5CFEB}" dt="2019-11-24T17:07:44.665" v="4175" actId="20577"/>
          <ac:spMkLst>
            <pc:docMk/>
            <pc:sldMk cId="3961482256" sldId="283"/>
            <ac:spMk id="114" creationId="{B94F15AB-BD64-45A8-A507-297A0B1E2CCF}"/>
          </ac:spMkLst>
        </pc:spChg>
        <pc:spChg chg="add mod">
          <ac:chgData name="김 지영" userId="6a163bdcc1d28b62" providerId="LiveId" clId="{1C6DF311-0D44-4F75-A420-430F8AE5CFEB}" dt="2019-11-24T17:08:12.274" v="4232" actId="1076"/>
          <ac:spMkLst>
            <pc:docMk/>
            <pc:sldMk cId="3961482256" sldId="283"/>
            <ac:spMk id="118" creationId="{3D3D0840-B732-45B0-A0D5-BE6C1D70CAF3}"/>
          </ac:spMkLst>
        </pc:spChg>
        <pc:spChg chg="add mod">
          <ac:chgData name="김 지영" userId="6a163bdcc1d28b62" providerId="LiveId" clId="{1C6DF311-0D44-4F75-A420-430F8AE5CFEB}" dt="2019-11-24T17:08:39.409" v="4256" actId="14100"/>
          <ac:spMkLst>
            <pc:docMk/>
            <pc:sldMk cId="3961482256" sldId="283"/>
            <ac:spMk id="121" creationId="{D175BF46-104F-4F4C-9A2B-435D20249805}"/>
          </ac:spMkLst>
        </pc:spChg>
        <pc:grpChg chg="del">
          <ac:chgData name="김 지영" userId="6a163bdcc1d28b62" providerId="LiveId" clId="{1C6DF311-0D44-4F75-A420-430F8AE5CFEB}" dt="2019-11-24T16:53:46.815" v="3538" actId="478"/>
          <ac:grpSpMkLst>
            <pc:docMk/>
            <pc:sldMk cId="3961482256" sldId="283"/>
            <ac:grpSpMk id="3" creationId="{536AFC8F-4ADF-4B82-984F-807DBA3C21AC}"/>
          </ac:grpSpMkLst>
        </pc:grpChg>
        <pc:grpChg chg="del mod">
          <ac:chgData name="김 지영" userId="6a163bdcc1d28b62" providerId="LiveId" clId="{1C6DF311-0D44-4F75-A420-430F8AE5CFEB}" dt="2019-11-24T16:53:46.815" v="3538" actId="478"/>
          <ac:grpSpMkLst>
            <pc:docMk/>
            <pc:sldMk cId="3961482256" sldId="283"/>
            <ac:grpSpMk id="4" creationId="{0556C17E-CADF-43F0-92EE-A9A490765E4D}"/>
          </ac:grpSpMkLst>
        </pc:grpChg>
        <pc:grpChg chg="del">
          <ac:chgData name="김 지영" userId="6a163bdcc1d28b62" providerId="LiveId" clId="{1C6DF311-0D44-4F75-A420-430F8AE5CFEB}" dt="2019-11-24T16:53:46.815" v="3538" actId="478"/>
          <ac:grpSpMkLst>
            <pc:docMk/>
            <pc:sldMk cId="3961482256" sldId="283"/>
            <ac:grpSpMk id="39" creationId="{E521EFDC-B480-4381-9360-1048AFB0E192}"/>
          </ac:grpSpMkLst>
        </pc:grpChg>
        <pc:grpChg chg="del mod">
          <ac:chgData name="김 지영" userId="6a163bdcc1d28b62" providerId="LiveId" clId="{1C6DF311-0D44-4F75-A420-430F8AE5CFEB}" dt="2019-11-24T16:53:46.815" v="3538" actId="478"/>
          <ac:grpSpMkLst>
            <pc:docMk/>
            <pc:sldMk cId="3961482256" sldId="283"/>
            <ac:grpSpMk id="55" creationId="{EBB295B2-15B6-4AE3-AD35-F4670DCAF451}"/>
          </ac:grpSpMkLst>
        </pc:grpChg>
        <pc:grpChg chg="del">
          <ac:chgData name="김 지영" userId="6a163bdcc1d28b62" providerId="LiveId" clId="{1C6DF311-0D44-4F75-A420-430F8AE5CFEB}" dt="2019-11-24T16:53:46.815" v="3538" actId="478"/>
          <ac:grpSpMkLst>
            <pc:docMk/>
            <pc:sldMk cId="3961482256" sldId="283"/>
            <ac:grpSpMk id="61" creationId="{129828EB-6102-404F-9E04-7E1E1FF265AC}"/>
          </ac:grpSpMkLst>
        </pc:grpChg>
        <pc:picChg chg="del">
          <ac:chgData name="김 지영" userId="6a163bdcc1d28b62" providerId="LiveId" clId="{1C6DF311-0D44-4F75-A420-430F8AE5CFEB}" dt="2019-11-20T13:49:37.482" v="244" actId="478"/>
          <ac:picMkLst>
            <pc:docMk/>
            <pc:sldMk cId="3961482256" sldId="283"/>
            <ac:picMk id="6" creationId="{069155E5-3DD7-4851-89DF-39DC68A2FF8C}"/>
          </ac:picMkLst>
        </pc:picChg>
        <pc:picChg chg="del">
          <ac:chgData name="김 지영" userId="6a163bdcc1d28b62" providerId="LiveId" clId="{1C6DF311-0D44-4F75-A420-430F8AE5CFEB}" dt="2019-11-24T16:53:46.815" v="3538" actId="478"/>
          <ac:picMkLst>
            <pc:docMk/>
            <pc:sldMk cId="3961482256" sldId="283"/>
            <ac:picMk id="19" creationId="{0AAE69B1-E5B6-4D94-897B-FA355BFEFEB1}"/>
          </ac:picMkLst>
        </pc:picChg>
        <pc:picChg chg="del">
          <ac:chgData name="김 지영" userId="6a163bdcc1d28b62" providerId="LiveId" clId="{1C6DF311-0D44-4F75-A420-430F8AE5CFEB}" dt="2019-11-24T16:53:46.815" v="3538" actId="478"/>
          <ac:picMkLst>
            <pc:docMk/>
            <pc:sldMk cId="3961482256" sldId="283"/>
            <ac:picMk id="23" creationId="{FFB81B53-6A8F-43FE-A3D6-0C4D45A089C0}"/>
          </ac:picMkLst>
        </pc:picChg>
        <pc:picChg chg="del mod ord">
          <ac:chgData name="김 지영" userId="6a163bdcc1d28b62" providerId="LiveId" clId="{1C6DF311-0D44-4F75-A420-430F8AE5CFEB}" dt="2019-11-24T16:53:46.815" v="3538" actId="478"/>
          <ac:picMkLst>
            <pc:docMk/>
            <pc:sldMk cId="3961482256" sldId="283"/>
            <ac:picMk id="32" creationId="{E728BF24-031A-4766-9F86-5BD9D97F6124}"/>
          </ac:picMkLst>
        </pc:picChg>
        <pc:picChg chg="del">
          <ac:chgData name="김 지영" userId="6a163bdcc1d28b62" providerId="LiveId" clId="{1C6DF311-0D44-4F75-A420-430F8AE5CFEB}" dt="2019-11-20T13:49:37.482" v="244" actId="478"/>
          <ac:picMkLst>
            <pc:docMk/>
            <pc:sldMk cId="3961482256" sldId="283"/>
            <ac:picMk id="40" creationId="{5B23D6D3-FDCD-409C-A056-E46454D543F6}"/>
          </ac:picMkLst>
        </pc:picChg>
        <pc:picChg chg="del">
          <ac:chgData name="김 지영" userId="6a163bdcc1d28b62" providerId="LiveId" clId="{1C6DF311-0D44-4F75-A420-430F8AE5CFEB}" dt="2019-11-20T13:49:37.482" v="244" actId="478"/>
          <ac:picMkLst>
            <pc:docMk/>
            <pc:sldMk cId="3961482256" sldId="283"/>
            <ac:picMk id="41" creationId="{5D60A159-542A-4126-AF48-7A7031F88DFF}"/>
          </ac:picMkLst>
        </pc:picChg>
        <pc:picChg chg="del">
          <ac:chgData name="김 지영" userId="6a163bdcc1d28b62" providerId="LiveId" clId="{1C6DF311-0D44-4F75-A420-430F8AE5CFEB}" dt="2019-11-24T16:53:46.815" v="3538" actId="478"/>
          <ac:picMkLst>
            <pc:docMk/>
            <pc:sldMk cId="3961482256" sldId="283"/>
            <ac:picMk id="66" creationId="{E1601F0C-0031-41D8-A717-4035DE072E61}"/>
          </ac:picMkLst>
        </pc:picChg>
        <pc:cxnChg chg="add del mod">
          <ac:chgData name="김 지영" userId="6a163bdcc1d28b62" providerId="LiveId" clId="{1C6DF311-0D44-4F75-A420-430F8AE5CFEB}" dt="2019-11-24T16:55:04.654" v="3718" actId="478"/>
          <ac:cxnSpMkLst>
            <pc:docMk/>
            <pc:sldMk cId="3961482256" sldId="283"/>
            <ac:cxnSpMk id="17" creationId="{5A0970A3-6AA5-45E7-8D24-31E71A2A6E2D}"/>
          </ac:cxnSpMkLst>
        </pc:cxnChg>
        <pc:cxnChg chg="add mod">
          <ac:chgData name="김 지영" userId="6a163bdcc1d28b62" providerId="LiveId" clId="{1C6DF311-0D44-4F75-A420-430F8AE5CFEB}" dt="2019-11-24T17:06:49.391" v="4158" actId="1076"/>
          <ac:cxnSpMkLst>
            <pc:docMk/>
            <pc:sldMk cId="3961482256" sldId="283"/>
            <ac:cxnSpMk id="21" creationId="{CC013664-5A05-45FA-BD48-A9923BB83083}"/>
          </ac:cxnSpMkLst>
        </pc:cxnChg>
        <pc:cxnChg chg="add mod">
          <ac:chgData name="김 지영" userId="6a163bdcc1d28b62" providerId="LiveId" clId="{1C6DF311-0D44-4F75-A420-430F8AE5CFEB}" dt="2019-11-24T17:03:23.789" v="3986" actId="1076"/>
          <ac:cxnSpMkLst>
            <pc:docMk/>
            <pc:sldMk cId="3961482256" sldId="283"/>
            <ac:cxnSpMk id="75" creationId="{31F54F25-4CB5-4F65-BE57-C8AA10C08714}"/>
          </ac:cxnSpMkLst>
        </pc:cxnChg>
        <pc:cxnChg chg="add mod">
          <ac:chgData name="김 지영" userId="6a163bdcc1d28b62" providerId="LiveId" clId="{1C6DF311-0D44-4F75-A420-430F8AE5CFEB}" dt="2019-11-24T17:07:02.943" v="4162" actId="1076"/>
          <ac:cxnSpMkLst>
            <pc:docMk/>
            <pc:sldMk cId="3961482256" sldId="283"/>
            <ac:cxnSpMk id="78" creationId="{8495F424-AB1E-49FC-A9AA-9D3F4E615FAB}"/>
          </ac:cxnSpMkLst>
        </pc:cxnChg>
        <pc:cxnChg chg="add mod">
          <ac:chgData name="김 지영" userId="6a163bdcc1d28b62" providerId="LiveId" clId="{1C6DF311-0D44-4F75-A420-430F8AE5CFEB}" dt="2019-11-24T17:07:02.943" v="4162" actId="1076"/>
          <ac:cxnSpMkLst>
            <pc:docMk/>
            <pc:sldMk cId="3961482256" sldId="283"/>
            <ac:cxnSpMk id="80" creationId="{A79DC4FE-7C8B-4DBD-910C-BBA40E16D85C}"/>
          </ac:cxnSpMkLst>
        </pc:cxnChg>
        <pc:cxnChg chg="add mod">
          <ac:chgData name="김 지영" userId="6a163bdcc1d28b62" providerId="LiveId" clId="{1C6DF311-0D44-4F75-A420-430F8AE5CFEB}" dt="2019-11-24T17:07:38.428" v="4163" actId="1076"/>
          <ac:cxnSpMkLst>
            <pc:docMk/>
            <pc:sldMk cId="3961482256" sldId="283"/>
            <ac:cxnSpMk id="98" creationId="{D8B63465-D154-4594-9494-7970383B3FA1}"/>
          </ac:cxnSpMkLst>
        </pc:cxnChg>
        <pc:cxnChg chg="add mod">
          <ac:chgData name="김 지영" userId="6a163bdcc1d28b62" providerId="LiveId" clId="{1C6DF311-0D44-4F75-A420-430F8AE5CFEB}" dt="2019-11-24T17:07:38.428" v="4163" actId="1076"/>
          <ac:cxnSpMkLst>
            <pc:docMk/>
            <pc:sldMk cId="3961482256" sldId="283"/>
            <ac:cxnSpMk id="103" creationId="{7631ED51-178B-4034-A8FF-F167D229B758}"/>
          </ac:cxnSpMkLst>
        </pc:cxnChg>
        <pc:cxnChg chg="add mod">
          <ac:chgData name="김 지영" userId="6a163bdcc1d28b62" providerId="LiveId" clId="{1C6DF311-0D44-4F75-A420-430F8AE5CFEB}" dt="2019-11-24T17:07:52.863" v="4178" actId="14100"/>
          <ac:cxnSpMkLst>
            <pc:docMk/>
            <pc:sldMk cId="3961482256" sldId="283"/>
            <ac:cxnSpMk id="115" creationId="{74660FFE-C359-475E-B2A9-B88B64E714AD}"/>
          </ac:cxnSpMkLst>
        </pc:cxnChg>
      </pc:sldChg>
      <pc:sldChg chg="addSp delSp modSp add del ord">
        <pc:chgData name="김 지영" userId="6a163bdcc1d28b62" providerId="LiveId" clId="{1C6DF311-0D44-4F75-A420-430F8AE5CFEB}" dt="2019-11-24T16:56:51.108" v="3735"/>
        <pc:sldMkLst>
          <pc:docMk/>
          <pc:sldMk cId="3424290203" sldId="284"/>
        </pc:sldMkLst>
        <pc:spChg chg="add del mod">
          <ac:chgData name="김 지영" userId="6a163bdcc1d28b62" providerId="LiveId" clId="{1C6DF311-0D44-4F75-A420-430F8AE5CFEB}" dt="2019-11-21T07:43:36.434" v="2042" actId="478"/>
          <ac:spMkLst>
            <pc:docMk/>
            <pc:sldMk cId="3424290203" sldId="284"/>
            <ac:spMk id="2" creationId="{6F16877D-489D-4448-BC5A-7AD5A4F3FF60}"/>
          </ac:spMkLst>
        </pc:spChg>
        <pc:spChg chg="add del mod">
          <ac:chgData name="김 지영" userId="6a163bdcc1d28b62" providerId="LiveId" clId="{1C6DF311-0D44-4F75-A420-430F8AE5CFEB}" dt="2019-11-21T07:56:27.981" v="2129" actId="478"/>
          <ac:spMkLst>
            <pc:docMk/>
            <pc:sldMk cId="3424290203" sldId="284"/>
            <ac:spMk id="3" creationId="{333160B3-3496-4C5B-93D2-9952E8FBC18C}"/>
          </ac:spMkLst>
        </pc:spChg>
        <pc:spChg chg="add del mod">
          <ac:chgData name="김 지영" userId="6a163bdcc1d28b62" providerId="LiveId" clId="{1C6DF311-0D44-4F75-A420-430F8AE5CFEB}" dt="2019-11-21T07:56:26.044" v="2128" actId="478"/>
          <ac:spMkLst>
            <pc:docMk/>
            <pc:sldMk cId="3424290203" sldId="284"/>
            <ac:spMk id="4" creationId="{2C5FA02E-0D1F-4334-864A-667385685D36}"/>
          </ac:spMkLst>
        </pc:spChg>
        <pc:spChg chg="add del mod">
          <ac:chgData name="김 지영" userId="6a163bdcc1d28b62" providerId="LiveId" clId="{1C6DF311-0D44-4F75-A420-430F8AE5CFEB}" dt="2019-11-21T07:56:26.044" v="2128" actId="478"/>
          <ac:spMkLst>
            <pc:docMk/>
            <pc:sldMk cId="3424290203" sldId="284"/>
            <ac:spMk id="5" creationId="{D3BDC96A-4C21-4F02-B906-E4153409E06A}"/>
          </ac:spMkLst>
        </pc:spChg>
        <pc:spChg chg="add mod">
          <ac:chgData name="김 지영" userId="6a163bdcc1d28b62" providerId="LiveId" clId="{1C6DF311-0D44-4F75-A420-430F8AE5CFEB}" dt="2019-11-21T07:56:42.480" v="2145" actId="1076"/>
          <ac:spMkLst>
            <pc:docMk/>
            <pc:sldMk cId="3424290203" sldId="284"/>
            <ac:spMk id="6" creationId="{8D7E4907-EDDF-4772-8DBD-2E7C4D81D110}"/>
          </ac:spMkLst>
        </pc:spChg>
        <pc:spChg chg="add mod">
          <ac:chgData name="김 지영" userId="6a163bdcc1d28b62" providerId="LiveId" clId="{1C6DF311-0D44-4F75-A420-430F8AE5CFEB}" dt="2019-11-21T07:56:49.562" v="2155"/>
          <ac:spMkLst>
            <pc:docMk/>
            <pc:sldMk cId="3424290203" sldId="284"/>
            <ac:spMk id="7" creationId="{47E6D314-75E8-4341-98E6-CD28AF720A48}"/>
          </ac:spMkLst>
        </pc:spChg>
        <pc:spChg chg="add mod">
          <ac:chgData name="김 지영" userId="6a163bdcc1d28b62" providerId="LiveId" clId="{1C6DF311-0D44-4F75-A420-430F8AE5CFEB}" dt="2019-11-21T07:57:13.826" v="2217" actId="20577"/>
          <ac:spMkLst>
            <pc:docMk/>
            <pc:sldMk cId="3424290203" sldId="284"/>
            <ac:spMk id="8" creationId="{0E5F8148-8E8E-411E-805E-603F906C975E}"/>
          </ac:spMkLst>
        </pc:spChg>
        <pc:spChg chg="add mod">
          <ac:chgData name="김 지영" userId="6a163bdcc1d28b62" providerId="LiveId" clId="{1C6DF311-0D44-4F75-A420-430F8AE5CFEB}" dt="2019-11-21T07:57:16.723" v="2226" actId="20577"/>
          <ac:spMkLst>
            <pc:docMk/>
            <pc:sldMk cId="3424290203" sldId="284"/>
            <ac:spMk id="9" creationId="{E329150D-97DD-45DB-AE18-7CFAF38BFC81}"/>
          </ac:spMkLst>
        </pc:spChg>
        <pc:spChg chg="add mod">
          <ac:chgData name="김 지영" userId="6a163bdcc1d28b62" providerId="LiveId" clId="{1C6DF311-0D44-4F75-A420-430F8AE5CFEB}" dt="2019-11-21T07:57:25.019" v="2239" actId="20577"/>
          <ac:spMkLst>
            <pc:docMk/>
            <pc:sldMk cId="3424290203" sldId="284"/>
            <ac:spMk id="10" creationId="{12F227F5-BEC7-4193-9BE9-6FE422EAE589}"/>
          </ac:spMkLst>
        </pc:spChg>
      </pc:sldChg>
      <pc:sldChg chg="add">
        <pc:chgData name="김 지영" userId="6a163bdcc1d28b62" providerId="LiveId" clId="{1C6DF311-0D44-4F75-A420-430F8AE5CFEB}" dt="2019-11-24T16:53:38.762" v="3537"/>
        <pc:sldMkLst>
          <pc:docMk/>
          <pc:sldMk cId="2665446894" sldId="285"/>
        </pc:sldMkLst>
      </pc:sldChg>
      <pc:sldChg chg="add del">
        <pc:chgData name="김 지영" userId="6a163bdcc1d28b62" providerId="LiveId" clId="{1C6DF311-0D44-4F75-A420-430F8AE5CFEB}" dt="2019-11-24T17:01:25.807" v="3904" actId="2696"/>
        <pc:sldMkLst>
          <pc:docMk/>
          <pc:sldMk cId="314083740" sldId="286"/>
        </pc:sldMkLst>
      </pc:sldChg>
    </pc:docChg>
  </pc:docChgLst>
  <pc:docChgLst>
    <pc:chgData name="게스트 사용자" providerId="Windows Live" clId="Web-{6F7AED97-478F-4680-9E14-F8314DF25798}"/>
    <pc:docChg chg="modSld">
      <pc:chgData name="게스트 사용자" userId="" providerId="Windows Live" clId="Web-{6F7AED97-478F-4680-9E14-F8314DF25798}" dt="2019-11-22T05:55:31.126" v="50"/>
      <pc:docMkLst>
        <pc:docMk/>
      </pc:docMkLst>
      <pc:sldChg chg="modSp">
        <pc:chgData name="게스트 사용자" userId="" providerId="Windows Live" clId="Web-{6F7AED97-478F-4680-9E14-F8314DF25798}" dt="2019-11-22T05:53:47.341" v="0" actId="20577"/>
        <pc:sldMkLst>
          <pc:docMk/>
          <pc:sldMk cId="145923694" sldId="268"/>
        </pc:sldMkLst>
        <pc:spChg chg="mod">
          <ac:chgData name="게스트 사용자" userId="" providerId="Windows Live" clId="Web-{6F7AED97-478F-4680-9E14-F8314DF25798}" dt="2019-11-22T05:53:47.341" v="0" actId="20577"/>
          <ac:spMkLst>
            <pc:docMk/>
            <pc:sldMk cId="145923694" sldId="268"/>
            <ac:spMk id="30" creationId="{7BB37A7E-A391-40B9-9A79-88F24BC37E4C}"/>
          </ac:spMkLst>
        </pc:spChg>
      </pc:sldChg>
      <pc:sldChg chg="modSp">
        <pc:chgData name="게스트 사용자" userId="" providerId="Windows Live" clId="Web-{6F7AED97-478F-4680-9E14-F8314DF25798}" dt="2019-11-22T05:55:31.126" v="50"/>
        <pc:sldMkLst>
          <pc:docMk/>
          <pc:sldMk cId="4284124898" sldId="270"/>
        </pc:sldMkLst>
        <pc:graphicFrameChg chg="mod modGraphic">
          <ac:chgData name="게스트 사용자" userId="" providerId="Windows Live" clId="Web-{6F7AED97-478F-4680-9E14-F8314DF25798}" dt="2019-11-22T05:55:31.126" v="50"/>
          <ac:graphicFrameMkLst>
            <pc:docMk/>
            <pc:sldMk cId="4284124898" sldId="270"/>
            <ac:graphicFrameMk id="19" creationId="{5438A001-AB58-4FCA-8736-19FDA5BA7767}"/>
          </ac:graphicFrameMkLst>
        </pc:graphicFrameChg>
      </pc:sldChg>
    </pc:docChg>
  </pc:docChgLst>
  <pc:docChgLst>
    <pc:chgData name="김 지영" userId="6a163bdcc1d28b62" providerId="LiveId" clId="{8AA804C9-ADE7-448F-9373-7BA00022B1AE}"/>
    <pc:docChg chg="undo redo custSel addSld delSld modSld sldOrd">
      <pc:chgData name="김 지영" userId="6a163bdcc1d28b62" providerId="LiveId" clId="{8AA804C9-ADE7-448F-9373-7BA00022B1AE}" dt="2019-11-19T19:05:14.353" v="3837" actId="20577"/>
      <pc:docMkLst>
        <pc:docMk/>
      </pc:docMkLst>
      <pc:sldChg chg="addSp delSp modSp">
        <pc:chgData name="김 지영" userId="6a163bdcc1d28b62" providerId="LiveId" clId="{8AA804C9-ADE7-448F-9373-7BA00022B1AE}" dt="2019-11-19T17:51:20.136" v="1126" actId="207"/>
        <pc:sldMkLst>
          <pc:docMk/>
          <pc:sldMk cId="1656826495" sldId="256"/>
        </pc:sldMkLst>
        <pc:spChg chg="mod">
          <ac:chgData name="김 지영" userId="6a163bdcc1d28b62" providerId="LiveId" clId="{8AA804C9-ADE7-448F-9373-7BA00022B1AE}" dt="2019-11-19T17:51:15.731" v="1125" actId="403"/>
          <ac:spMkLst>
            <pc:docMk/>
            <pc:sldMk cId="1656826495" sldId="256"/>
            <ac:spMk id="2" creationId="{20F6ECF7-A455-4C2D-842E-7F74553FB51A}"/>
          </ac:spMkLst>
        </pc:spChg>
        <pc:spChg chg="mod">
          <ac:chgData name="김 지영" userId="6a163bdcc1d28b62" providerId="LiveId" clId="{8AA804C9-ADE7-448F-9373-7BA00022B1AE}" dt="2019-11-19T17:41:45.846" v="929" actId="1076"/>
          <ac:spMkLst>
            <pc:docMk/>
            <pc:sldMk cId="1656826495" sldId="256"/>
            <ac:spMk id="3" creationId="{5E9BB7B8-41C8-45E5-A708-5B11BAF03A20}"/>
          </ac:spMkLst>
        </pc:spChg>
        <pc:spChg chg="add mod">
          <ac:chgData name="김 지영" userId="6a163bdcc1d28b62" providerId="LiveId" clId="{8AA804C9-ADE7-448F-9373-7BA00022B1AE}" dt="2019-11-19T17:39:22.890" v="842" actId="1076"/>
          <ac:spMkLst>
            <pc:docMk/>
            <pc:sldMk cId="1656826495" sldId="256"/>
            <ac:spMk id="4" creationId="{1B837E93-B9B9-480C-BB6A-50444CCD18AF}"/>
          </ac:spMkLst>
        </pc:spChg>
        <pc:spChg chg="add mod">
          <ac:chgData name="김 지영" userId="6a163bdcc1d28b62" providerId="LiveId" clId="{8AA804C9-ADE7-448F-9373-7BA00022B1AE}" dt="2019-11-19T17:41:21.654" v="924" actId="1076"/>
          <ac:spMkLst>
            <pc:docMk/>
            <pc:sldMk cId="1656826495" sldId="256"/>
            <ac:spMk id="5" creationId="{D757486D-564B-4C14-A989-B87FE5461E38}"/>
          </ac:spMkLst>
        </pc:spChg>
        <pc:spChg chg="add mod">
          <ac:chgData name="김 지영" userId="6a163bdcc1d28b62" providerId="LiveId" clId="{8AA804C9-ADE7-448F-9373-7BA00022B1AE}" dt="2019-11-19T17:41:24.232" v="925" actId="14100"/>
          <ac:spMkLst>
            <pc:docMk/>
            <pc:sldMk cId="1656826495" sldId="256"/>
            <ac:spMk id="6" creationId="{E2AAA60E-32B4-4D63-B64F-4C34DE798CED}"/>
          </ac:spMkLst>
        </pc:spChg>
        <pc:spChg chg="add mod">
          <ac:chgData name="김 지영" userId="6a163bdcc1d28b62" providerId="LiveId" clId="{8AA804C9-ADE7-448F-9373-7BA00022B1AE}" dt="2019-11-19T17:39:22.890" v="842" actId="1076"/>
          <ac:spMkLst>
            <pc:docMk/>
            <pc:sldMk cId="1656826495" sldId="256"/>
            <ac:spMk id="7" creationId="{AEA972E0-0664-4D38-A6D6-6C94013A2BD1}"/>
          </ac:spMkLst>
        </pc:spChg>
        <pc:spChg chg="add mod ord">
          <ac:chgData name="김 지영" userId="6a163bdcc1d28b62" providerId="LiveId" clId="{8AA804C9-ADE7-448F-9373-7BA00022B1AE}" dt="2019-11-19T17:41:53.022" v="934" actId="1076"/>
          <ac:spMkLst>
            <pc:docMk/>
            <pc:sldMk cId="1656826495" sldId="256"/>
            <ac:spMk id="8" creationId="{2234D73B-3E80-47D5-9E68-40885CF1679B}"/>
          </ac:spMkLst>
        </pc:spChg>
        <pc:spChg chg="add mod">
          <ac:chgData name="김 지영" userId="6a163bdcc1d28b62" providerId="LiveId" clId="{8AA804C9-ADE7-448F-9373-7BA00022B1AE}" dt="2019-11-19T17:41:09.004" v="920" actId="14100"/>
          <ac:spMkLst>
            <pc:docMk/>
            <pc:sldMk cId="1656826495" sldId="256"/>
            <ac:spMk id="9" creationId="{B7A410E1-A87C-4E83-865B-51CC281ADCC8}"/>
          </ac:spMkLst>
        </pc:spChg>
        <pc:spChg chg="add mod">
          <ac:chgData name="김 지영" userId="6a163bdcc1d28b62" providerId="LiveId" clId="{8AA804C9-ADE7-448F-9373-7BA00022B1AE}" dt="2019-11-19T17:51:20.136" v="1126" actId="207"/>
          <ac:spMkLst>
            <pc:docMk/>
            <pc:sldMk cId="1656826495" sldId="256"/>
            <ac:spMk id="10" creationId="{A684D0B2-E71C-417A-A8F1-D7A75D9C5A0F}"/>
          </ac:spMkLst>
        </pc:spChg>
        <pc:spChg chg="add mod">
          <ac:chgData name="김 지영" userId="6a163bdcc1d28b62" providerId="LiveId" clId="{8AA804C9-ADE7-448F-9373-7BA00022B1AE}" dt="2019-11-19T17:50:57.133" v="1122" actId="2711"/>
          <ac:spMkLst>
            <pc:docMk/>
            <pc:sldMk cId="1656826495" sldId="256"/>
            <ac:spMk id="16" creationId="{1132C042-1EEF-4F3E-A4E5-A5FA3A95FC55}"/>
          </ac:spMkLst>
        </pc:spChg>
        <pc:picChg chg="add del mod">
          <ac:chgData name="김 지영" userId="6a163bdcc1d28b62" providerId="LiveId" clId="{8AA804C9-ADE7-448F-9373-7BA00022B1AE}" dt="2019-11-19T17:48:11.776" v="998" actId="478"/>
          <ac:picMkLst>
            <pc:docMk/>
            <pc:sldMk cId="1656826495" sldId="256"/>
            <ac:picMk id="12" creationId="{7422BC74-BE2E-466E-BC32-DE3912D6D383}"/>
          </ac:picMkLst>
        </pc:picChg>
        <pc:picChg chg="add mod">
          <ac:chgData name="김 지영" userId="6a163bdcc1d28b62" providerId="LiveId" clId="{8AA804C9-ADE7-448F-9373-7BA00022B1AE}" dt="2019-11-19T17:49:06.092" v="1050" actId="1037"/>
          <ac:picMkLst>
            <pc:docMk/>
            <pc:sldMk cId="1656826495" sldId="256"/>
            <ac:picMk id="14" creationId="{D3AB8C15-0E2F-47D9-BE5B-83A6E6BC3306}"/>
          </ac:picMkLst>
        </pc:picChg>
        <pc:picChg chg="add mod">
          <ac:chgData name="김 지영" userId="6a163bdcc1d28b62" providerId="LiveId" clId="{8AA804C9-ADE7-448F-9373-7BA00022B1AE}" dt="2019-11-19T17:49:15.349" v="1060" actId="1038"/>
          <ac:picMkLst>
            <pc:docMk/>
            <pc:sldMk cId="1656826495" sldId="256"/>
            <ac:picMk id="15" creationId="{471C135E-5E1D-4EE7-9F7D-165695FAC3D9}"/>
          </ac:picMkLst>
        </pc:picChg>
      </pc:sldChg>
      <pc:sldChg chg="addSp delSp modSp add">
        <pc:chgData name="김 지영" userId="6a163bdcc1d28b62" providerId="LiveId" clId="{8AA804C9-ADE7-448F-9373-7BA00022B1AE}" dt="2019-11-19T17:50:19.721" v="1071" actId="1076"/>
        <pc:sldMkLst>
          <pc:docMk/>
          <pc:sldMk cId="1899973832" sldId="257"/>
        </pc:sldMkLst>
        <pc:spChg chg="add mod">
          <ac:chgData name="김 지영" userId="6a163bdcc1d28b62" providerId="LiveId" clId="{8AA804C9-ADE7-448F-9373-7BA00022B1AE}" dt="2019-11-19T17:25:53.951" v="237" actId="1035"/>
          <ac:spMkLst>
            <pc:docMk/>
            <pc:sldMk cId="1899973832" sldId="257"/>
            <ac:spMk id="2" creationId="{222F1F6E-2CE1-4E8D-8369-84C4FF40C8B0}"/>
          </ac:spMkLst>
        </pc:spChg>
        <pc:spChg chg="add mod">
          <ac:chgData name="김 지영" userId="6a163bdcc1d28b62" providerId="LiveId" clId="{8AA804C9-ADE7-448F-9373-7BA00022B1AE}" dt="2019-11-19T17:25:53.951" v="237" actId="1035"/>
          <ac:spMkLst>
            <pc:docMk/>
            <pc:sldMk cId="1899973832" sldId="257"/>
            <ac:spMk id="3" creationId="{AA2B46B3-5280-4ABF-8B5D-2BE817925E3A}"/>
          </ac:spMkLst>
        </pc:spChg>
        <pc:spChg chg="add mod">
          <ac:chgData name="김 지영" userId="6a163bdcc1d28b62" providerId="LiveId" clId="{8AA804C9-ADE7-448F-9373-7BA00022B1AE}" dt="2019-11-19T17:25:53.951" v="237" actId="1035"/>
          <ac:spMkLst>
            <pc:docMk/>
            <pc:sldMk cId="1899973832" sldId="257"/>
            <ac:spMk id="4" creationId="{BDC330E9-801B-4ECB-B997-5895240AAFD1}"/>
          </ac:spMkLst>
        </pc:spChg>
        <pc:spChg chg="add mod">
          <ac:chgData name="김 지영" userId="6a163bdcc1d28b62" providerId="LiveId" clId="{8AA804C9-ADE7-448F-9373-7BA00022B1AE}" dt="2019-11-19T17:25:53.951" v="237" actId="1035"/>
          <ac:spMkLst>
            <pc:docMk/>
            <pc:sldMk cId="1899973832" sldId="257"/>
            <ac:spMk id="5" creationId="{FE3CCCBB-C105-4CD8-9B60-A59AF4240540}"/>
          </ac:spMkLst>
        </pc:spChg>
        <pc:spChg chg="add mod">
          <ac:chgData name="김 지영" userId="6a163bdcc1d28b62" providerId="LiveId" clId="{8AA804C9-ADE7-448F-9373-7BA00022B1AE}" dt="2019-11-19T17:26:10.494" v="239" actId="207"/>
          <ac:spMkLst>
            <pc:docMk/>
            <pc:sldMk cId="1899973832" sldId="257"/>
            <ac:spMk id="6" creationId="{0C302BEF-5B9F-4A92-BD32-E2390D04D839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7" creationId="{73A95857-9783-482B-92E0-4E168F8F7605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8" creationId="{984AA3E4-15C6-44EE-8E06-65B5A839A052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9" creationId="{7DF5426F-1509-41AC-A379-C0230CC88A0B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0" creationId="{F636A31C-A4D3-43FA-ABB9-45B53BECF0B4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1" creationId="{C0D17A36-6C3D-4E7A-9706-1D2255FAC196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2" creationId="{88BDBE00-D2C7-4165-8EC1-565FD63FC610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3" creationId="{F03EA484-D223-4A38-B105-024885018FEF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4" creationId="{39814306-D481-4465-81F0-51709F766FEE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5" creationId="{CDEF72D4-BF28-4A7E-B145-A8C068D908CC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6" creationId="{5031CE47-13FE-4FBD-A59D-20D733789648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7" creationId="{2E7660AB-FFC2-4537-8810-136E5CC9FA18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8" creationId="{F8C18601-475E-43D7-A511-DE6C1365A51A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19" creationId="{0235493F-5B69-4E4A-A64A-1C8BCD2AACB2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20" creationId="{32598795-AC9C-4EE0-8802-85230077F708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21" creationId="{156AFCEA-41E7-4486-945A-9D2B3F02842B}"/>
          </ac:spMkLst>
        </pc:spChg>
        <pc:spChg chg="add mod">
          <ac:chgData name="김 지영" userId="6a163bdcc1d28b62" providerId="LiveId" clId="{8AA804C9-ADE7-448F-9373-7BA00022B1AE}" dt="2019-11-19T17:50:19.721" v="1071" actId="1076"/>
          <ac:spMkLst>
            <pc:docMk/>
            <pc:sldMk cId="1899973832" sldId="257"/>
            <ac:spMk id="22" creationId="{995F2C4B-6728-4304-98CE-A2874CA49C47}"/>
          </ac:spMkLst>
        </pc:spChg>
        <pc:grpChg chg="add del mod">
          <ac:chgData name="김 지영" userId="6a163bdcc1d28b62" providerId="LiveId" clId="{8AA804C9-ADE7-448F-9373-7BA00022B1AE}" dt="2019-11-19T17:49:46.115" v="1068" actId="165"/>
          <ac:grpSpMkLst>
            <pc:docMk/>
            <pc:sldMk cId="1899973832" sldId="257"/>
            <ac:grpSpMk id="25" creationId="{49E30B9D-C6EE-4D22-93A6-07A93789DCCE}"/>
          </ac:grpSpMkLst>
        </pc:grpChg>
        <pc:picChg chg="add mod topLvl">
          <ac:chgData name="김 지영" userId="6a163bdcc1d28b62" providerId="LiveId" clId="{8AA804C9-ADE7-448F-9373-7BA00022B1AE}" dt="2019-11-19T17:49:56.517" v="1070" actId="207"/>
          <ac:picMkLst>
            <pc:docMk/>
            <pc:sldMk cId="1899973832" sldId="257"/>
            <ac:picMk id="23" creationId="{20033880-18F3-4D43-A2DF-7510F1EED847}"/>
          </ac:picMkLst>
        </pc:picChg>
        <pc:picChg chg="add mod topLvl">
          <ac:chgData name="김 지영" userId="6a163bdcc1d28b62" providerId="LiveId" clId="{8AA804C9-ADE7-448F-9373-7BA00022B1AE}" dt="2019-11-19T17:49:52.232" v="1069" actId="207"/>
          <ac:picMkLst>
            <pc:docMk/>
            <pc:sldMk cId="1899973832" sldId="257"/>
            <ac:picMk id="24" creationId="{20C8A88D-F993-4818-AFD7-9E51586D7968}"/>
          </ac:picMkLst>
        </pc:picChg>
      </pc:sldChg>
      <pc:sldChg chg="addSp delSp modSp add">
        <pc:chgData name="김 지영" userId="6a163bdcc1d28b62" providerId="LiveId" clId="{8AA804C9-ADE7-448F-9373-7BA00022B1AE}" dt="2019-11-19T17:53:10.692" v="1176" actId="1076"/>
        <pc:sldMkLst>
          <pc:docMk/>
          <pc:sldMk cId="1266562925" sldId="258"/>
        </pc:sldMkLst>
        <pc:spChg chg="del mod">
          <ac:chgData name="김 지영" userId="6a163bdcc1d28b62" providerId="LiveId" clId="{8AA804C9-ADE7-448F-9373-7BA00022B1AE}" dt="2019-11-19T17:52:06.703" v="1139" actId="478"/>
          <ac:spMkLst>
            <pc:docMk/>
            <pc:sldMk cId="1266562925" sldId="258"/>
            <ac:spMk id="2" creationId="{222F1F6E-2CE1-4E8D-8369-84C4FF40C8B0}"/>
          </ac:spMkLst>
        </pc:spChg>
        <pc:spChg chg="del mod">
          <ac:chgData name="김 지영" userId="6a163bdcc1d28b62" providerId="LiveId" clId="{8AA804C9-ADE7-448F-9373-7BA00022B1AE}" dt="2019-11-19T17:52:06.703" v="1139" actId="478"/>
          <ac:spMkLst>
            <pc:docMk/>
            <pc:sldMk cId="1266562925" sldId="258"/>
            <ac:spMk id="3" creationId="{AA2B46B3-5280-4ABF-8B5D-2BE817925E3A}"/>
          </ac:spMkLst>
        </pc:spChg>
        <pc:spChg chg="del mod">
          <ac:chgData name="김 지영" userId="6a163bdcc1d28b62" providerId="LiveId" clId="{8AA804C9-ADE7-448F-9373-7BA00022B1AE}" dt="2019-11-19T17:52:06.703" v="1139" actId="478"/>
          <ac:spMkLst>
            <pc:docMk/>
            <pc:sldMk cId="1266562925" sldId="258"/>
            <ac:spMk id="4" creationId="{BDC330E9-801B-4ECB-B997-5895240AAFD1}"/>
          </ac:spMkLst>
        </pc:spChg>
        <pc:spChg chg="del mod">
          <ac:chgData name="김 지영" userId="6a163bdcc1d28b62" providerId="LiveId" clId="{8AA804C9-ADE7-448F-9373-7BA00022B1AE}" dt="2019-11-19T17:52:06.703" v="1139" actId="478"/>
          <ac:spMkLst>
            <pc:docMk/>
            <pc:sldMk cId="1266562925" sldId="258"/>
            <ac:spMk id="5" creationId="{FE3CCCBB-C105-4CD8-9B60-A59AF4240540}"/>
          </ac:spMkLst>
        </pc:spChg>
        <pc:spChg chg="mod">
          <ac:chgData name="김 지영" userId="6a163bdcc1d28b62" providerId="LiveId" clId="{8AA804C9-ADE7-448F-9373-7BA00022B1AE}" dt="2019-11-19T17:53:10.692" v="1176" actId="1076"/>
          <ac:spMkLst>
            <pc:docMk/>
            <pc:sldMk cId="1266562925" sldId="258"/>
            <ac:spMk id="6" creationId="{0C302BEF-5B9F-4A92-BD32-E2390D04D839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7" creationId="{73A95857-9783-482B-92E0-4E168F8F7605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8" creationId="{984AA3E4-15C6-44EE-8E06-65B5A839A052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9" creationId="{7DF5426F-1509-41AC-A379-C0230CC88A0B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0" creationId="{F636A31C-A4D3-43FA-ABB9-45B53BECF0B4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1" creationId="{C0D17A36-6C3D-4E7A-9706-1D2255FAC196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2" creationId="{88BDBE00-D2C7-4165-8EC1-565FD63FC610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3" creationId="{F03EA484-D223-4A38-B105-024885018FEF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4" creationId="{39814306-D481-4465-81F0-51709F766FEE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5" creationId="{CDEF72D4-BF28-4A7E-B145-A8C068D908CC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6" creationId="{5031CE47-13FE-4FBD-A59D-20D733789648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7" creationId="{2E7660AB-FFC2-4537-8810-136E5CC9FA18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8" creationId="{F8C18601-475E-43D7-A511-DE6C1365A51A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19" creationId="{0235493F-5B69-4E4A-A64A-1C8BCD2AACB2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20" creationId="{32598795-AC9C-4EE0-8802-85230077F708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21" creationId="{156AFCEA-41E7-4486-945A-9D2B3F02842B}"/>
          </ac:spMkLst>
        </pc:spChg>
        <pc:spChg chg="del">
          <ac:chgData name="김 지영" userId="6a163bdcc1d28b62" providerId="LiveId" clId="{8AA804C9-ADE7-448F-9373-7BA00022B1AE}" dt="2019-11-19T17:51:06.702" v="1123" actId="478"/>
          <ac:spMkLst>
            <pc:docMk/>
            <pc:sldMk cId="1266562925" sldId="258"/>
            <ac:spMk id="22" creationId="{995F2C4B-6728-4304-98CE-A2874CA49C47}"/>
          </ac:spMkLst>
        </pc:spChg>
        <pc:spChg chg="add del mod">
          <ac:chgData name="김 지영" userId="6a163bdcc1d28b62" providerId="LiveId" clId="{8AA804C9-ADE7-448F-9373-7BA00022B1AE}" dt="2019-11-19T17:52:03.644" v="1138" actId="478"/>
          <ac:spMkLst>
            <pc:docMk/>
            <pc:sldMk cId="1266562925" sldId="258"/>
            <ac:spMk id="25" creationId="{73648061-4ECB-44D2-B77C-3099302F618E}"/>
          </ac:spMkLst>
        </pc:spChg>
        <pc:spChg chg="add del mod">
          <ac:chgData name="김 지영" userId="6a163bdcc1d28b62" providerId="LiveId" clId="{8AA804C9-ADE7-448F-9373-7BA00022B1AE}" dt="2019-11-19T17:52:03.644" v="1138" actId="478"/>
          <ac:spMkLst>
            <pc:docMk/>
            <pc:sldMk cId="1266562925" sldId="258"/>
            <ac:spMk id="26" creationId="{D923CB24-7F66-49D6-98DA-968EAD4F3842}"/>
          </ac:spMkLst>
        </pc:spChg>
        <pc:spChg chg="add mod">
          <ac:chgData name="김 지영" userId="6a163bdcc1d28b62" providerId="LiveId" clId="{8AA804C9-ADE7-448F-9373-7BA00022B1AE}" dt="2019-11-19T17:52:15.432" v="1141" actId="1076"/>
          <ac:spMkLst>
            <pc:docMk/>
            <pc:sldMk cId="1266562925" sldId="258"/>
            <ac:spMk id="27" creationId="{BA7BD30C-0F5C-40C4-AA66-0863BD41F483}"/>
          </ac:spMkLst>
        </pc:spChg>
        <pc:spChg chg="add mod">
          <ac:chgData name="김 지영" userId="6a163bdcc1d28b62" providerId="LiveId" clId="{8AA804C9-ADE7-448F-9373-7BA00022B1AE}" dt="2019-11-19T17:52:15.432" v="1141" actId="1076"/>
          <ac:spMkLst>
            <pc:docMk/>
            <pc:sldMk cId="1266562925" sldId="258"/>
            <ac:spMk id="28" creationId="{5DB5892A-C54A-4C71-9AE4-D39D32A313E2}"/>
          </ac:spMkLst>
        </pc:spChg>
        <pc:spChg chg="add mod">
          <ac:chgData name="김 지영" userId="6a163bdcc1d28b62" providerId="LiveId" clId="{8AA804C9-ADE7-448F-9373-7BA00022B1AE}" dt="2019-11-19T17:52:25.327" v="1144" actId="1076"/>
          <ac:spMkLst>
            <pc:docMk/>
            <pc:sldMk cId="1266562925" sldId="258"/>
            <ac:spMk id="29" creationId="{0E655E32-F066-426E-B28F-A7C71449A2CA}"/>
          </ac:spMkLst>
        </pc:spChg>
        <pc:spChg chg="add mod">
          <ac:chgData name="김 지영" userId="6a163bdcc1d28b62" providerId="LiveId" clId="{8AA804C9-ADE7-448F-9373-7BA00022B1AE}" dt="2019-11-19T17:52:15.432" v="1141" actId="1076"/>
          <ac:spMkLst>
            <pc:docMk/>
            <pc:sldMk cId="1266562925" sldId="258"/>
            <ac:spMk id="30" creationId="{F99FF715-64F1-4A9B-8EAF-4AB8F537702E}"/>
          </ac:spMkLst>
        </pc:spChg>
        <pc:picChg chg="del">
          <ac:chgData name="김 지영" userId="6a163bdcc1d28b62" providerId="LiveId" clId="{8AA804C9-ADE7-448F-9373-7BA00022B1AE}" dt="2019-11-19T17:52:19.097" v="1143" actId="478"/>
          <ac:picMkLst>
            <pc:docMk/>
            <pc:sldMk cId="1266562925" sldId="258"/>
            <ac:picMk id="23" creationId="{20033880-18F3-4D43-A2DF-7510F1EED847}"/>
          </ac:picMkLst>
        </pc:picChg>
        <pc:picChg chg="del">
          <ac:chgData name="김 지영" userId="6a163bdcc1d28b62" providerId="LiveId" clId="{8AA804C9-ADE7-448F-9373-7BA00022B1AE}" dt="2019-11-19T17:52:18.523" v="1142" actId="478"/>
          <ac:picMkLst>
            <pc:docMk/>
            <pc:sldMk cId="1266562925" sldId="258"/>
            <ac:picMk id="24" creationId="{20C8A88D-F993-4818-AFD7-9E51586D7968}"/>
          </ac:picMkLst>
        </pc:picChg>
        <pc:picChg chg="add mod">
          <ac:chgData name="김 지영" userId="6a163bdcc1d28b62" providerId="LiveId" clId="{8AA804C9-ADE7-448F-9373-7BA00022B1AE}" dt="2019-11-19T17:52:32.609" v="1151" actId="1035"/>
          <ac:picMkLst>
            <pc:docMk/>
            <pc:sldMk cId="1266562925" sldId="258"/>
            <ac:picMk id="31" creationId="{FF01E2E4-D93B-447E-A76F-CA3658E14A54}"/>
          </ac:picMkLst>
        </pc:picChg>
        <pc:picChg chg="add mod">
          <ac:chgData name="김 지영" userId="6a163bdcc1d28b62" providerId="LiveId" clId="{8AA804C9-ADE7-448F-9373-7BA00022B1AE}" dt="2019-11-19T17:52:32.609" v="1151" actId="1035"/>
          <ac:picMkLst>
            <pc:docMk/>
            <pc:sldMk cId="1266562925" sldId="258"/>
            <ac:picMk id="32" creationId="{3670BB98-1661-4B6F-9697-9FCC80C91978}"/>
          </ac:picMkLst>
        </pc:picChg>
      </pc:sldChg>
      <pc:sldChg chg="modSp add">
        <pc:chgData name="김 지영" userId="6a163bdcc1d28b62" providerId="LiveId" clId="{8AA804C9-ADE7-448F-9373-7BA00022B1AE}" dt="2019-11-19T17:55:10.748" v="1233" actId="20577"/>
        <pc:sldMkLst>
          <pc:docMk/>
          <pc:sldMk cId="563872231" sldId="259"/>
        </pc:sldMkLst>
        <pc:spChg chg="mod">
          <ac:chgData name="김 지영" userId="6a163bdcc1d28b62" providerId="LiveId" clId="{8AA804C9-ADE7-448F-9373-7BA00022B1AE}" dt="2019-11-19T17:55:10.748" v="1233" actId="20577"/>
          <ac:spMkLst>
            <pc:docMk/>
            <pc:sldMk cId="563872231" sldId="259"/>
            <ac:spMk id="6" creationId="{0C302BEF-5B9F-4A92-BD32-E2390D04D839}"/>
          </ac:spMkLst>
        </pc:spChg>
      </pc:sldChg>
      <pc:sldChg chg="modSp add">
        <pc:chgData name="김 지영" userId="6a163bdcc1d28b62" providerId="LiveId" clId="{8AA804C9-ADE7-448F-9373-7BA00022B1AE}" dt="2019-11-19T17:55:23.384" v="1264" actId="20577"/>
        <pc:sldMkLst>
          <pc:docMk/>
          <pc:sldMk cId="1456543714" sldId="260"/>
        </pc:sldMkLst>
        <pc:spChg chg="mod">
          <ac:chgData name="김 지영" userId="6a163bdcc1d28b62" providerId="LiveId" clId="{8AA804C9-ADE7-448F-9373-7BA00022B1AE}" dt="2019-11-19T17:55:23.384" v="1264" actId="20577"/>
          <ac:spMkLst>
            <pc:docMk/>
            <pc:sldMk cId="1456543714" sldId="260"/>
            <ac:spMk id="6" creationId="{0C302BEF-5B9F-4A92-BD32-E2390D04D839}"/>
          </ac:spMkLst>
        </pc:spChg>
      </pc:sldChg>
      <pc:sldChg chg="modSp add">
        <pc:chgData name="김 지영" userId="6a163bdcc1d28b62" providerId="LiveId" clId="{8AA804C9-ADE7-448F-9373-7BA00022B1AE}" dt="2019-11-19T17:55:51.624" v="1327" actId="20577"/>
        <pc:sldMkLst>
          <pc:docMk/>
          <pc:sldMk cId="955256173" sldId="261"/>
        </pc:sldMkLst>
        <pc:spChg chg="mod">
          <ac:chgData name="김 지영" userId="6a163bdcc1d28b62" providerId="LiveId" clId="{8AA804C9-ADE7-448F-9373-7BA00022B1AE}" dt="2019-11-19T17:55:51.624" v="1327" actId="20577"/>
          <ac:spMkLst>
            <pc:docMk/>
            <pc:sldMk cId="955256173" sldId="261"/>
            <ac:spMk id="6" creationId="{0C302BEF-5B9F-4A92-BD32-E2390D04D839}"/>
          </ac:spMkLst>
        </pc:spChg>
      </pc:sldChg>
      <pc:sldChg chg="modSp add">
        <pc:chgData name="김 지영" userId="6a163bdcc1d28b62" providerId="LiveId" clId="{8AA804C9-ADE7-448F-9373-7BA00022B1AE}" dt="2019-11-19T17:56:03.838" v="1375" actId="20577"/>
        <pc:sldMkLst>
          <pc:docMk/>
          <pc:sldMk cId="3874376071" sldId="262"/>
        </pc:sldMkLst>
        <pc:spChg chg="mod">
          <ac:chgData name="김 지영" userId="6a163bdcc1d28b62" providerId="LiveId" clId="{8AA804C9-ADE7-448F-9373-7BA00022B1AE}" dt="2019-11-19T17:56:03.838" v="1375" actId="20577"/>
          <ac:spMkLst>
            <pc:docMk/>
            <pc:sldMk cId="3874376071" sldId="262"/>
            <ac:spMk id="6" creationId="{0C302BEF-5B9F-4A92-BD32-E2390D04D839}"/>
          </ac:spMkLst>
        </pc:spChg>
      </pc:sldChg>
      <pc:sldChg chg="modSp add">
        <pc:chgData name="김 지영" userId="6a163bdcc1d28b62" providerId="LiveId" clId="{8AA804C9-ADE7-448F-9373-7BA00022B1AE}" dt="2019-11-19T17:56:14.477" v="1419" actId="20577"/>
        <pc:sldMkLst>
          <pc:docMk/>
          <pc:sldMk cId="1056329398" sldId="263"/>
        </pc:sldMkLst>
        <pc:spChg chg="mod">
          <ac:chgData name="김 지영" userId="6a163bdcc1d28b62" providerId="LiveId" clId="{8AA804C9-ADE7-448F-9373-7BA00022B1AE}" dt="2019-11-19T17:56:14.477" v="1419" actId="20577"/>
          <ac:spMkLst>
            <pc:docMk/>
            <pc:sldMk cId="1056329398" sldId="263"/>
            <ac:spMk id="6" creationId="{0C302BEF-5B9F-4A92-BD32-E2390D04D839}"/>
          </ac:spMkLst>
        </pc:spChg>
      </pc:sldChg>
      <pc:sldChg chg="modSp add">
        <pc:chgData name="김 지영" userId="6a163bdcc1d28b62" providerId="LiveId" clId="{8AA804C9-ADE7-448F-9373-7BA00022B1AE}" dt="2019-11-19T17:56:25.855" v="1452" actId="20577"/>
        <pc:sldMkLst>
          <pc:docMk/>
          <pc:sldMk cId="447230389" sldId="264"/>
        </pc:sldMkLst>
        <pc:spChg chg="mod">
          <ac:chgData name="김 지영" userId="6a163bdcc1d28b62" providerId="LiveId" clId="{8AA804C9-ADE7-448F-9373-7BA00022B1AE}" dt="2019-11-19T17:56:25.855" v="1452" actId="20577"/>
          <ac:spMkLst>
            <pc:docMk/>
            <pc:sldMk cId="447230389" sldId="264"/>
            <ac:spMk id="6" creationId="{0C302BEF-5B9F-4A92-BD32-E2390D04D839}"/>
          </ac:spMkLst>
        </pc:spChg>
      </pc:sldChg>
      <pc:sldChg chg="modSp add">
        <pc:chgData name="김 지영" userId="6a163bdcc1d28b62" providerId="LiveId" clId="{8AA804C9-ADE7-448F-9373-7BA00022B1AE}" dt="2019-11-19T17:56:37.950" v="1482" actId="20577"/>
        <pc:sldMkLst>
          <pc:docMk/>
          <pc:sldMk cId="440966169" sldId="265"/>
        </pc:sldMkLst>
        <pc:spChg chg="mod">
          <ac:chgData name="김 지영" userId="6a163bdcc1d28b62" providerId="LiveId" clId="{8AA804C9-ADE7-448F-9373-7BA00022B1AE}" dt="2019-11-19T17:56:37.950" v="1482" actId="20577"/>
          <ac:spMkLst>
            <pc:docMk/>
            <pc:sldMk cId="440966169" sldId="265"/>
            <ac:spMk id="6" creationId="{0C302BEF-5B9F-4A92-BD32-E2390D04D839}"/>
          </ac:spMkLst>
        </pc:spChg>
      </pc:sldChg>
      <pc:sldChg chg="addSp delSp modSp add ord">
        <pc:chgData name="김 지영" userId="6a163bdcc1d28b62" providerId="LiveId" clId="{8AA804C9-ADE7-448F-9373-7BA00022B1AE}" dt="2019-11-19T18:21:24.195" v="1637"/>
        <pc:sldMkLst>
          <pc:docMk/>
          <pc:sldMk cId="1495890436" sldId="266"/>
        </pc:sldMkLst>
        <pc:spChg chg="add mod">
          <ac:chgData name="김 지영" userId="6a163bdcc1d28b62" providerId="LiveId" clId="{8AA804C9-ADE7-448F-9373-7BA00022B1AE}" dt="2019-11-19T18:02:53.418" v="1594" actId="555"/>
          <ac:spMkLst>
            <pc:docMk/>
            <pc:sldMk cId="1495890436" sldId="266"/>
            <ac:spMk id="2" creationId="{E62FF1D3-3309-4830-9A01-4D8BA201A728}"/>
          </ac:spMkLst>
        </pc:spChg>
        <pc:spChg chg="add del">
          <ac:chgData name="김 지영" userId="6a163bdcc1d28b62" providerId="LiveId" clId="{8AA804C9-ADE7-448F-9373-7BA00022B1AE}" dt="2019-11-19T17:59:40.469" v="1544" actId="478"/>
          <ac:spMkLst>
            <pc:docMk/>
            <pc:sldMk cId="1495890436" sldId="266"/>
            <ac:spMk id="3" creationId="{70B3DADE-283B-4A37-9692-3557F9F53454}"/>
          </ac:spMkLst>
        </pc:spChg>
        <pc:spChg chg="add del">
          <ac:chgData name="김 지영" userId="6a163bdcc1d28b62" providerId="LiveId" clId="{8AA804C9-ADE7-448F-9373-7BA00022B1AE}" dt="2019-11-19T17:59:40.469" v="1544" actId="478"/>
          <ac:spMkLst>
            <pc:docMk/>
            <pc:sldMk cId="1495890436" sldId="266"/>
            <ac:spMk id="4" creationId="{6F5310CE-AF48-43DA-A315-6ED996DEB772}"/>
          </ac:spMkLst>
        </pc:spChg>
        <pc:spChg chg="add mod">
          <ac:chgData name="김 지영" userId="6a163bdcc1d28b62" providerId="LiveId" clId="{8AA804C9-ADE7-448F-9373-7BA00022B1AE}" dt="2019-11-19T18:02:50.117" v="1593" actId="555"/>
          <ac:spMkLst>
            <pc:docMk/>
            <pc:sldMk cId="1495890436" sldId="266"/>
            <ac:spMk id="5" creationId="{F4723F6F-BAB3-4FAC-B771-ADDD2C574252}"/>
          </ac:spMkLst>
        </pc:spChg>
        <pc:spChg chg="add mod">
          <ac:chgData name="김 지영" userId="6a163bdcc1d28b62" providerId="LiveId" clId="{8AA804C9-ADE7-448F-9373-7BA00022B1AE}" dt="2019-11-19T18:02:50.117" v="1593" actId="555"/>
          <ac:spMkLst>
            <pc:docMk/>
            <pc:sldMk cId="1495890436" sldId="266"/>
            <ac:spMk id="8" creationId="{F75F18C2-77DC-47D2-92E9-C5C2AE941703}"/>
          </ac:spMkLst>
        </pc:spChg>
        <pc:spChg chg="add mod">
          <ac:chgData name="김 지영" userId="6a163bdcc1d28b62" providerId="LiveId" clId="{8AA804C9-ADE7-448F-9373-7BA00022B1AE}" dt="2019-11-19T18:02:53.418" v="1594" actId="555"/>
          <ac:spMkLst>
            <pc:docMk/>
            <pc:sldMk cId="1495890436" sldId="266"/>
            <ac:spMk id="9" creationId="{1FD7EED3-7952-42BE-BEF6-4FECB5A4145E}"/>
          </ac:spMkLst>
        </pc:spChg>
        <pc:spChg chg="add mod">
          <ac:chgData name="김 지영" userId="6a163bdcc1d28b62" providerId="LiveId" clId="{8AA804C9-ADE7-448F-9373-7BA00022B1AE}" dt="2019-11-19T18:03:01.373" v="1595" actId="1036"/>
          <ac:spMkLst>
            <pc:docMk/>
            <pc:sldMk cId="1495890436" sldId="266"/>
            <ac:spMk id="10" creationId="{2E40091C-161B-4934-BC91-54409D8EC130}"/>
          </ac:spMkLst>
        </pc:spChg>
        <pc:spChg chg="add mod">
          <ac:chgData name="김 지영" userId="6a163bdcc1d28b62" providerId="LiveId" clId="{8AA804C9-ADE7-448F-9373-7BA00022B1AE}" dt="2019-11-19T18:03:01.373" v="1595" actId="1036"/>
          <ac:spMkLst>
            <pc:docMk/>
            <pc:sldMk cId="1495890436" sldId="266"/>
            <ac:spMk id="11" creationId="{2FD8AF30-C255-49A5-BD8C-DC4B0AEF8B07}"/>
          </ac:spMkLst>
        </pc:spChg>
        <pc:spChg chg="add mod">
          <ac:chgData name="김 지영" userId="6a163bdcc1d28b62" providerId="LiveId" clId="{8AA804C9-ADE7-448F-9373-7BA00022B1AE}" dt="2019-11-19T18:03:01.373" v="1595" actId="1036"/>
          <ac:spMkLst>
            <pc:docMk/>
            <pc:sldMk cId="1495890436" sldId="266"/>
            <ac:spMk id="12" creationId="{7E6C71D3-1E27-4A9C-8F2C-9E898FAB5264}"/>
          </ac:spMkLst>
        </pc:spChg>
        <pc:spChg chg="add mod">
          <ac:chgData name="김 지영" userId="6a163bdcc1d28b62" providerId="LiveId" clId="{8AA804C9-ADE7-448F-9373-7BA00022B1AE}" dt="2019-11-19T18:03:01.373" v="1595" actId="1036"/>
          <ac:spMkLst>
            <pc:docMk/>
            <pc:sldMk cId="1495890436" sldId="266"/>
            <ac:spMk id="13" creationId="{94EA7642-7439-43F6-9EC0-40C34B149298}"/>
          </ac:spMkLst>
        </pc:spChg>
        <pc:spChg chg="add mod">
          <ac:chgData name="김 지영" userId="6a163bdcc1d28b62" providerId="LiveId" clId="{8AA804C9-ADE7-448F-9373-7BA00022B1AE}" dt="2019-11-19T18:21:21.113" v="1635" actId="1076"/>
          <ac:spMkLst>
            <pc:docMk/>
            <pc:sldMk cId="1495890436" sldId="266"/>
            <ac:spMk id="17" creationId="{315CC60E-CA6D-4128-968E-FA5A25BDB2A9}"/>
          </ac:spMkLst>
        </pc:spChg>
        <pc:grpChg chg="add mod">
          <ac:chgData name="김 지영" userId="6a163bdcc1d28b62" providerId="LiveId" clId="{8AA804C9-ADE7-448F-9373-7BA00022B1AE}" dt="2019-11-19T18:01:16.233" v="1570" actId="1035"/>
          <ac:grpSpMkLst>
            <pc:docMk/>
            <pc:sldMk cId="1495890436" sldId="266"/>
            <ac:grpSpMk id="16" creationId="{A5F7A5F5-D72E-4EF5-BFA3-C04C60CF5919}"/>
          </ac:grpSpMkLst>
        </pc:grpChg>
        <pc:picChg chg="add del mod">
          <ac:chgData name="김 지영" userId="6a163bdcc1d28b62" providerId="LiveId" clId="{8AA804C9-ADE7-448F-9373-7BA00022B1AE}" dt="2019-11-19T18:01:00.160" v="1558" actId="478"/>
          <ac:picMkLst>
            <pc:docMk/>
            <pc:sldMk cId="1495890436" sldId="266"/>
            <ac:picMk id="6" creationId="{4E2D5B8C-C8BD-4980-9E64-E8D4B43CA81F}"/>
          </ac:picMkLst>
        </pc:picChg>
        <pc:picChg chg="add del mod">
          <ac:chgData name="김 지영" userId="6a163bdcc1d28b62" providerId="LiveId" clId="{8AA804C9-ADE7-448F-9373-7BA00022B1AE}" dt="2019-11-19T18:01:00.160" v="1558" actId="478"/>
          <ac:picMkLst>
            <pc:docMk/>
            <pc:sldMk cId="1495890436" sldId="266"/>
            <ac:picMk id="7" creationId="{2DABC727-CFCF-45FC-8F11-0103EBF99381}"/>
          </ac:picMkLst>
        </pc:picChg>
        <pc:picChg chg="add del mod">
          <ac:chgData name="김 지영" userId="6a163bdcc1d28b62" providerId="LiveId" clId="{8AA804C9-ADE7-448F-9373-7BA00022B1AE}" dt="2019-11-19T18:01:11.586" v="1563" actId="164"/>
          <ac:picMkLst>
            <pc:docMk/>
            <pc:sldMk cId="1495890436" sldId="266"/>
            <ac:picMk id="14" creationId="{2093757D-B16A-49BD-B8BB-803EB5F80404}"/>
          </ac:picMkLst>
        </pc:picChg>
        <pc:picChg chg="add del mod">
          <ac:chgData name="김 지영" userId="6a163bdcc1d28b62" providerId="LiveId" clId="{8AA804C9-ADE7-448F-9373-7BA00022B1AE}" dt="2019-11-19T18:01:11.586" v="1563" actId="164"/>
          <ac:picMkLst>
            <pc:docMk/>
            <pc:sldMk cId="1495890436" sldId="266"/>
            <ac:picMk id="15" creationId="{7FF0D27D-4131-4AF8-B9A7-ACDA4C38B2C8}"/>
          </ac:picMkLst>
        </pc:picChg>
        <pc:picChg chg="add mod">
          <ac:chgData name="김 지영" userId="6a163bdcc1d28b62" providerId="LiveId" clId="{8AA804C9-ADE7-448F-9373-7BA00022B1AE}" dt="2019-11-19T18:21:06.229" v="1627" actId="1076"/>
          <ac:picMkLst>
            <pc:docMk/>
            <pc:sldMk cId="1495890436" sldId="266"/>
            <ac:picMk id="18" creationId="{3A291B5A-B284-4039-989F-8BA731C4BA12}"/>
          </ac:picMkLst>
        </pc:picChg>
        <pc:picChg chg="add mod">
          <ac:chgData name="김 지영" userId="6a163bdcc1d28b62" providerId="LiveId" clId="{8AA804C9-ADE7-448F-9373-7BA00022B1AE}" dt="2019-11-19T18:21:10.612" v="1629" actId="1076"/>
          <ac:picMkLst>
            <pc:docMk/>
            <pc:sldMk cId="1495890436" sldId="266"/>
            <ac:picMk id="20" creationId="{A3752BF6-0DF2-4E07-9506-A94D7BCFF41E}"/>
          </ac:picMkLst>
        </pc:picChg>
        <pc:picChg chg="add del mod">
          <ac:chgData name="김 지영" userId="6a163bdcc1d28b62" providerId="LiveId" clId="{8AA804C9-ADE7-448F-9373-7BA00022B1AE}" dt="2019-11-19T18:09:58.156" v="1609" actId="478"/>
          <ac:picMkLst>
            <pc:docMk/>
            <pc:sldMk cId="1495890436" sldId="266"/>
            <ac:picMk id="1026" creationId="{2FF13B50-7518-4B3B-BB84-555C09C706FE}"/>
          </ac:picMkLst>
        </pc:picChg>
      </pc:sldChg>
      <pc:sldChg chg="delSp modSp add ord">
        <pc:chgData name="김 지영" userId="6a163bdcc1d28b62" providerId="LiveId" clId="{8AA804C9-ADE7-448F-9373-7BA00022B1AE}" dt="2019-11-19T19:04:32.898" v="3824" actId="20577"/>
        <pc:sldMkLst>
          <pc:docMk/>
          <pc:sldMk cId="2426347039" sldId="267"/>
        </pc:sldMkLst>
        <pc:spChg chg="mod">
          <ac:chgData name="김 지영" userId="6a163bdcc1d28b62" providerId="LiveId" clId="{8AA804C9-ADE7-448F-9373-7BA00022B1AE}" dt="2019-11-19T18:21:35.938" v="1683" actId="20577"/>
          <ac:spMkLst>
            <pc:docMk/>
            <pc:sldMk cId="2426347039" sldId="267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21:41.406" v="1701" actId="20577"/>
          <ac:spMkLst>
            <pc:docMk/>
            <pc:sldMk cId="2426347039" sldId="267"/>
            <ac:spMk id="9" creationId="{1FD7EED3-7952-42BE-BEF6-4FECB5A4145E}"/>
          </ac:spMkLst>
        </pc:spChg>
        <pc:spChg chg="mod">
          <ac:chgData name="김 지영" userId="6a163bdcc1d28b62" providerId="LiveId" clId="{8AA804C9-ADE7-448F-9373-7BA00022B1AE}" dt="2019-11-19T19:04:32.898" v="3824" actId="20577"/>
          <ac:spMkLst>
            <pc:docMk/>
            <pc:sldMk cId="2426347039" sldId="267"/>
            <ac:spMk id="17" creationId="{315CC60E-CA6D-4128-968E-FA5A25BDB2A9}"/>
          </ac:spMkLst>
        </pc:spChg>
        <pc:picChg chg="del">
          <ac:chgData name="김 지영" userId="6a163bdcc1d28b62" providerId="LiveId" clId="{8AA804C9-ADE7-448F-9373-7BA00022B1AE}" dt="2019-11-19T19:04:31.292" v="3823" actId="478"/>
          <ac:picMkLst>
            <pc:docMk/>
            <pc:sldMk cId="2426347039" sldId="267"/>
            <ac:picMk id="20" creationId="{A3752BF6-0DF2-4E07-9506-A94D7BCFF41E}"/>
          </ac:picMkLst>
        </pc:picChg>
      </pc:sldChg>
      <pc:sldChg chg="addSp delSp modSp add ord">
        <pc:chgData name="김 지영" userId="6a163bdcc1d28b62" providerId="LiveId" clId="{8AA804C9-ADE7-448F-9373-7BA00022B1AE}" dt="2019-11-19T18:27:20.289" v="1968" actId="20577"/>
        <pc:sldMkLst>
          <pc:docMk/>
          <pc:sldMk cId="145923694" sldId="268"/>
        </pc:sldMkLst>
        <pc:spChg chg="add mod or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3" creationId="{5300D05D-4D64-423D-BE1F-F5AB895A6A68}"/>
          </ac:spMkLst>
        </pc:spChg>
        <pc:spChg chg="mod">
          <ac:chgData name="김 지영" userId="6a163bdcc1d28b62" providerId="LiveId" clId="{8AA804C9-ADE7-448F-9373-7BA00022B1AE}" dt="2019-11-19T18:21:55.886" v="1737" actId="20577"/>
          <ac:spMkLst>
            <pc:docMk/>
            <pc:sldMk cId="145923694" sldId="268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22:11.556" v="1760" actId="20577"/>
          <ac:spMkLst>
            <pc:docMk/>
            <pc:sldMk cId="145923694" sldId="268"/>
            <ac:spMk id="9" creationId="{1FD7EED3-7952-42BE-BEF6-4FECB5A4145E}"/>
          </ac:spMkLst>
        </pc:spChg>
        <pc:spChg chg="mod">
          <ac:chgData name="김 지영" userId="6a163bdcc1d28b62" providerId="LiveId" clId="{8AA804C9-ADE7-448F-9373-7BA00022B1AE}" dt="2019-11-19T18:22:48.948" v="1792" actId="20577"/>
          <ac:spMkLst>
            <pc:docMk/>
            <pc:sldMk cId="145923694" sldId="268"/>
            <ac:spMk id="17" creationId="{315CC60E-CA6D-4128-968E-FA5A25BDB2A9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19" creationId="{4D17337E-08EC-492D-846A-A2C12B8B0FA2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1" creationId="{3A25D4CF-2DD6-4373-B3FC-6A45864FCE01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2" creationId="{B8FCE443-6DB8-4518-ACCB-039BB01FD14D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3" creationId="{36A59CC7-6415-4BB6-8216-9D11B15BDABE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4" creationId="{B4375042-9A19-4913-8176-745DFCCDB4B6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5" creationId="{52E93E88-E439-4095-BA07-DE0B18F69888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6" creationId="{E6EDD088-84FA-405C-AAE9-10AD54DFC6A5}"/>
          </ac:spMkLst>
        </pc:spChg>
        <pc:spChg chg="add mod">
          <ac:chgData name="김 지영" userId="6a163bdcc1d28b62" providerId="LiveId" clId="{8AA804C9-ADE7-448F-9373-7BA00022B1AE}" dt="2019-11-19T18:26:03.704" v="1864" actId="207"/>
          <ac:spMkLst>
            <pc:docMk/>
            <pc:sldMk cId="145923694" sldId="268"/>
            <ac:spMk id="27" creationId="{D9BB0570-F8EE-4913-9338-B5312E748C80}"/>
          </ac:spMkLst>
        </pc:spChg>
        <pc:spChg chg="add mod">
          <ac:chgData name="김 지영" userId="6a163bdcc1d28b62" providerId="LiveId" clId="{8AA804C9-ADE7-448F-9373-7BA00022B1AE}" dt="2019-11-19T18:26:29.328" v="1890" actId="20577"/>
          <ac:spMkLst>
            <pc:docMk/>
            <pc:sldMk cId="145923694" sldId="268"/>
            <ac:spMk id="28" creationId="{893EAC71-5B33-4B79-87E3-B658246974EE}"/>
          </ac:spMkLst>
        </pc:spChg>
        <pc:spChg chg="add mod">
          <ac:chgData name="김 지영" userId="6a163bdcc1d28b62" providerId="LiveId" clId="{8AA804C9-ADE7-448F-9373-7BA00022B1AE}" dt="2019-11-19T18:26:43.204" v="1918" actId="20577"/>
          <ac:spMkLst>
            <pc:docMk/>
            <pc:sldMk cId="145923694" sldId="268"/>
            <ac:spMk id="29" creationId="{1C9D6F97-9FFD-4286-AB69-F7DEB68845B4}"/>
          </ac:spMkLst>
        </pc:spChg>
        <pc:spChg chg="add mod">
          <ac:chgData name="김 지영" userId="6a163bdcc1d28b62" providerId="LiveId" clId="{8AA804C9-ADE7-448F-9373-7BA00022B1AE}" dt="2019-11-19T18:26:53.017" v="1927" actId="20577"/>
          <ac:spMkLst>
            <pc:docMk/>
            <pc:sldMk cId="145923694" sldId="268"/>
            <ac:spMk id="30" creationId="{7BB37A7E-A391-40B9-9A79-88F24BC37E4C}"/>
          </ac:spMkLst>
        </pc:spChg>
        <pc:spChg chg="add mod">
          <ac:chgData name="김 지영" userId="6a163bdcc1d28b62" providerId="LiveId" clId="{8AA804C9-ADE7-448F-9373-7BA00022B1AE}" dt="2019-11-19T18:27:06.801" v="1942" actId="313"/>
          <ac:spMkLst>
            <pc:docMk/>
            <pc:sldMk cId="145923694" sldId="268"/>
            <ac:spMk id="31" creationId="{09833318-F993-482A-9725-4CBE46D01B26}"/>
          </ac:spMkLst>
        </pc:spChg>
        <pc:spChg chg="add mod">
          <ac:chgData name="김 지영" userId="6a163bdcc1d28b62" providerId="LiveId" clId="{8AA804C9-ADE7-448F-9373-7BA00022B1AE}" dt="2019-11-19T18:27:20.289" v="1968" actId="20577"/>
          <ac:spMkLst>
            <pc:docMk/>
            <pc:sldMk cId="145923694" sldId="268"/>
            <ac:spMk id="32" creationId="{A4862A40-C934-429F-B1DE-315758E3E909}"/>
          </ac:spMkLst>
        </pc:spChg>
        <pc:grpChg chg="add mod">
          <ac:chgData name="김 지영" userId="6a163bdcc1d28b62" providerId="LiveId" clId="{8AA804C9-ADE7-448F-9373-7BA00022B1AE}" dt="2019-11-19T18:24:05.394" v="1809" actId="164"/>
          <ac:grpSpMkLst>
            <pc:docMk/>
            <pc:sldMk cId="145923694" sldId="268"/>
            <ac:grpSpMk id="4" creationId="{47697EE2-75E8-4EC1-9FEF-BB52C30B4010}"/>
          </ac:grpSpMkLst>
        </pc:grpChg>
        <pc:picChg chg="del">
          <ac:chgData name="김 지영" userId="6a163bdcc1d28b62" providerId="LiveId" clId="{8AA804C9-ADE7-448F-9373-7BA00022B1AE}" dt="2019-11-19T18:23:13.812" v="1793" actId="478"/>
          <ac:picMkLst>
            <pc:docMk/>
            <pc:sldMk cId="145923694" sldId="268"/>
            <ac:picMk id="18" creationId="{3A291B5A-B284-4039-989F-8BA731C4BA12}"/>
          </ac:picMkLst>
        </pc:picChg>
        <pc:picChg chg="del">
          <ac:chgData name="김 지영" userId="6a163bdcc1d28b62" providerId="LiveId" clId="{8AA804C9-ADE7-448F-9373-7BA00022B1AE}" dt="2019-11-19T18:23:14.549" v="1794" actId="478"/>
          <ac:picMkLst>
            <pc:docMk/>
            <pc:sldMk cId="145923694" sldId="268"/>
            <ac:picMk id="20" creationId="{A3752BF6-0DF2-4E07-9506-A94D7BCFF41E}"/>
          </ac:picMkLst>
        </pc:picChg>
      </pc:sldChg>
      <pc:sldChg chg="modSp add ord">
        <pc:chgData name="김 지영" userId="6a163bdcc1d28b62" providerId="LiveId" clId="{8AA804C9-ADE7-448F-9373-7BA00022B1AE}" dt="2019-11-19T18:28:17.485" v="2074" actId="20577"/>
        <pc:sldMkLst>
          <pc:docMk/>
          <pc:sldMk cId="568175719" sldId="269"/>
        </pc:sldMkLst>
        <pc:spChg chg="mod">
          <ac:chgData name="김 지영" userId="6a163bdcc1d28b62" providerId="LiveId" clId="{8AA804C9-ADE7-448F-9373-7BA00022B1AE}" dt="2019-11-19T18:28:06.791" v="2050" actId="20577"/>
          <ac:spMkLst>
            <pc:docMk/>
            <pc:sldMk cId="568175719" sldId="269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28:17.485" v="2074" actId="20577"/>
          <ac:spMkLst>
            <pc:docMk/>
            <pc:sldMk cId="568175719" sldId="269"/>
            <ac:spMk id="9" creationId="{1FD7EED3-7952-42BE-BEF6-4FECB5A4145E}"/>
          </ac:spMkLst>
        </pc:spChg>
      </pc:sldChg>
      <pc:sldChg chg="addSp delSp modSp add ord">
        <pc:chgData name="김 지영" userId="6a163bdcc1d28b62" providerId="LiveId" clId="{8AA804C9-ADE7-448F-9373-7BA00022B1AE}" dt="2019-11-19T18:41:19.908" v="3049" actId="20577"/>
        <pc:sldMkLst>
          <pc:docMk/>
          <pc:sldMk cId="4284124898" sldId="270"/>
        </pc:sldMkLst>
        <pc:spChg chg="mod">
          <ac:chgData name="김 지영" userId="6a163bdcc1d28b62" providerId="LiveId" clId="{8AA804C9-ADE7-448F-9373-7BA00022B1AE}" dt="2019-11-19T18:28:38.531" v="2136" actId="20577"/>
          <ac:spMkLst>
            <pc:docMk/>
            <pc:sldMk cId="4284124898" sldId="270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29:01.726" v="2291" actId="20577"/>
          <ac:spMkLst>
            <pc:docMk/>
            <pc:sldMk cId="4284124898" sldId="270"/>
            <ac:spMk id="9" creationId="{1FD7EED3-7952-42BE-BEF6-4FECB5A4145E}"/>
          </ac:spMkLst>
        </pc:spChg>
        <pc:spChg chg="del mod">
          <ac:chgData name="김 지영" userId="6a163bdcc1d28b62" providerId="LiveId" clId="{8AA804C9-ADE7-448F-9373-7BA00022B1AE}" dt="2019-11-19T18:29:27.094" v="2324" actId="478"/>
          <ac:spMkLst>
            <pc:docMk/>
            <pc:sldMk cId="4284124898" sldId="270"/>
            <ac:spMk id="17" creationId="{315CC60E-CA6D-4128-968E-FA5A25BDB2A9}"/>
          </ac:spMkLst>
        </pc:spChg>
        <pc:graphicFrameChg chg="add del mod modGraphic">
          <ac:chgData name="김 지영" userId="6a163bdcc1d28b62" providerId="LiveId" clId="{8AA804C9-ADE7-448F-9373-7BA00022B1AE}" dt="2019-11-19T18:41:10.019" v="2986" actId="478"/>
          <ac:graphicFrameMkLst>
            <pc:docMk/>
            <pc:sldMk cId="4284124898" sldId="270"/>
            <ac:graphicFrameMk id="3" creationId="{C7563553-CA70-4268-AA54-B1A7648DF010}"/>
          </ac:graphicFrameMkLst>
        </pc:graphicFrameChg>
        <pc:graphicFrameChg chg="add mod modGraphic">
          <ac:chgData name="김 지영" userId="6a163bdcc1d28b62" providerId="LiveId" clId="{8AA804C9-ADE7-448F-9373-7BA00022B1AE}" dt="2019-11-19T18:41:19.908" v="3049" actId="20577"/>
          <ac:graphicFrameMkLst>
            <pc:docMk/>
            <pc:sldMk cId="4284124898" sldId="270"/>
            <ac:graphicFrameMk id="19" creationId="{5438A001-AB58-4FCA-8736-19FDA5BA7767}"/>
          </ac:graphicFrameMkLst>
        </pc:graphicFrameChg>
        <pc:picChg chg="del mod">
          <ac:chgData name="김 지영" userId="6a163bdcc1d28b62" providerId="LiveId" clId="{8AA804C9-ADE7-448F-9373-7BA00022B1AE}" dt="2019-11-19T18:29:27.094" v="2324" actId="478"/>
          <ac:picMkLst>
            <pc:docMk/>
            <pc:sldMk cId="4284124898" sldId="270"/>
            <ac:picMk id="18" creationId="{3A291B5A-B284-4039-989F-8BA731C4BA12}"/>
          </ac:picMkLst>
        </pc:picChg>
        <pc:picChg chg="del mod">
          <ac:chgData name="김 지영" userId="6a163bdcc1d28b62" providerId="LiveId" clId="{8AA804C9-ADE7-448F-9373-7BA00022B1AE}" dt="2019-11-19T18:29:27.094" v="2324" actId="478"/>
          <ac:picMkLst>
            <pc:docMk/>
            <pc:sldMk cId="4284124898" sldId="270"/>
            <ac:picMk id="20" creationId="{A3752BF6-0DF2-4E07-9506-A94D7BCFF41E}"/>
          </ac:picMkLst>
        </pc:picChg>
      </pc:sldChg>
      <pc:sldChg chg="addSp delSp modSp add del ord">
        <pc:chgData name="김 지영" userId="6a163bdcc1d28b62" providerId="LiveId" clId="{8AA804C9-ADE7-448F-9373-7BA00022B1AE}" dt="2019-11-19T18:39:19.900" v="2874" actId="20577"/>
        <pc:sldMkLst>
          <pc:docMk/>
          <pc:sldMk cId="3280960365" sldId="271"/>
        </pc:sldMkLst>
        <pc:spChg chg="add mod">
          <ac:chgData name="김 지영" userId="6a163bdcc1d28b62" providerId="LiveId" clId="{8AA804C9-ADE7-448F-9373-7BA00022B1AE}" dt="2019-11-19T18:39:17.477" v="2865" actId="20577"/>
          <ac:spMkLst>
            <pc:docMk/>
            <pc:sldMk cId="3280960365" sldId="271"/>
            <ac:spMk id="3" creationId="{E0388F2B-2F83-4396-A7CD-9A322D06E3DF}"/>
          </ac:spMkLst>
        </pc:spChg>
        <pc:spChg chg="mod">
          <ac:chgData name="김 지영" userId="6a163bdcc1d28b62" providerId="LiveId" clId="{8AA804C9-ADE7-448F-9373-7BA00022B1AE}" dt="2019-11-19T18:33:21.731" v="2556" actId="20577"/>
          <ac:spMkLst>
            <pc:docMk/>
            <pc:sldMk cId="3280960365" sldId="271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33:32.984" v="2578" actId="20577"/>
          <ac:spMkLst>
            <pc:docMk/>
            <pc:sldMk cId="3280960365" sldId="271"/>
            <ac:spMk id="9" creationId="{1FD7EED3-7952-42BE-BEF6-4FECB5A4145E}"/>
          </ac:spMkLst>
        </pc:spChg>
        <pc:spChg chg="mod">
          <ac:chgData name="김 지영" userId="6a163bdcc1d28b62" providerId="LiveId" clId="{8AA804C9-ADE7-448F-9373-7BA00022B1AE}" dt="2019-11-19T18:37:37.117" v="2792" actId="20577"/>
          <ac:spMkLst>
            <pc:docMk/>
            <pc:sldMk cId="3280960365" sldId="271"/>
            <ac:spMk id="17" creationId="{315CC60E-CA6D-4128-968E-FA5A25BDB2A9}"/>
          </ac:spMkLst>
        </pc:spChg>
        <pc:spChg chg="add mod">
          <ac:chgData name="김 지영" userId="6a163bdcc1d28b62" providerId="LiveId" clId="{8AA804C9-ADE7-448F-9373-7BA00022B1AE}" dt="2019-11-19T18:38:58.387" v="2850" actId="1076"/>
          <ac:spMkLst>
            <pc:docMk/>
            <pc:sldMk cId="3280960365" sldId="271"/>
            <ac:spMk id="19" creationId="{4135C8BA-80F0-4F86-90A8-FF90766E2EF9}"/>
          </ac:spMkLst>
        </pc:spChg>
        <pc:spChg chg="add mod">
          <ac:chgData name="김 지영" userId="6a163bdcc1d28b62" providerId="LiveId" clId="{8AA804C9-ADE7-448F-9373-7BA00022B1AE}" dt="2019-11-19T18:39:19.900" v="2874" actId="20577"/>
          <ac:spMkLst>
            <pc:docMk/>
            <pc:sldMk cId="3280960365" sldId="271"/>
            <ac:spMk id="21" creationId="{4CF4EB4D-BA90-4520-9CB3-C1F0C7F2F82C}"/>
          </ac:spMkLst>
        </pc:spChg>
        <pc:spChg chg="add del mod">
          <ac:chgData name="김 지영" userId="6a163bdcc1d28b62" providerId="LiveId" clId="{8AA804C9-ADE7-448F-9373-7BA00022B1AE}" dt="2019-11-19T18:38:44.516" v="2843" actId="478"/>
          <ac:spMkLst>
            <pc:docMk/>
            <pc:sldMk cId="3280960365" sldId="271"/>
            <ac:spMk id="22" creationId="{82D4AC49-1444-431A-93BC-85A38BC32943}"/>
          </ac:spMkLst>
        </pc:spChg>
        <pc:spChg chg="add mod">
          <ac:chgData name="김 지영" userId="6a163bdcc1d28b62" providerId="LiveId" clId="{8AA804C9-ADE7-448F-9373-7BA00022B1AE}" dt="2019-11-19T18:38:55.095" v="2846" actId="14100"/>
          <ac:spMkLst>
            <pc:docMk/>
            <pc:sldMk cId="3280960365" sldId="271"/>
            <ac:spMk id="23" creationId="{3E12B68A-50D4-44C0-A9E1-062BF29368A1}"/>
          </ac:spMkLst>
        </pc:spChg>
        <pc:spChg chg="add mod">
          <ac:chgData name="김 지영" userId="6a163bdcc1d28b62" providerId="LiveId" clId="{8AA804C9-ADE7-448F-9373-7BA00022B1AE}" dt="2019-11-19T18:39:07.429" v="2854" actId="1076"/>
          <ac:spMkLst>
            <pc:docMk/>
            <pc:sldMk cId="3280960365" sldId="271"/>
            <ac:spMk id="24" creationId="{745AF71A-6D6B-4346-9198-D049B134E825}"/>
          </ac:spMkLst>
        </pc:spChg>
        <pc:picChg chg="mod">
          <ac:chgData name="김 지영" userId="6a163bdcc1d28b62" providerId="LiveId" clId="{8AA804C9-ADE7-448F-9373-7BA00022B1AE}" dt="2019-11-19T18:37:53.577" v="2827" actId="1076"/>
          <ac:picMkLst>
            <pc:docMk/>
            <pc:sldMk cId="3280960365" sldId="271"/>
            <ac:picMk id="18" creationId="{3A291B5A-B284-4039-989F-8BA731C4BA12}"/>
          </ac:picMkLst>
        </pc:picChg>
        <pc:picChg chg="del">
          <ac:chgData name="김 지영" userId="6a163bdcc1d28b62" providerId="LiveId" clId="{8AA804C9-ADE7-448F-9373-7BA00022B1AE}" dt="2019-11-19T18:37:01.078" v="2752" actId="478"/>
          <ac:picMkLst>
            <pc:docMk/>
            <pc:sldMk cId="3280960365" sldId="271"/>
            <ac:picMk id="20" creationId="{A3752BF6-0DF2-4E07-9506-A94D7BCFF41E}"/>
          </ac:picMkLst>
        </pc:picChg>
      </pc:sldChg>
      <pc:sldChg chg="addSp delSp modSp add">
        <pc:chgData name="김 지영" userId="6a163bdcc1d28b62" providerId="LiveId" clId="{8AA804C9-ADE7-448F-9373-7BA00022B1AE}" dt="2019-11-19T18:42:07.348" v="3055" actId="14734"/>
        <pc:sldMkLst>
          <pc:docMk/>
          <pc:sldMk cId="579674807" sldId="272"/>
        </pc:sldMkLst>
        <pc:spChg chg="mod">
          <ac:chgData name="김 지영" userId="6a163bdcc1d28b62" providerId="LiveId" clId="{8AA804C9-ADE7-448F-9373-7BA00022B1AE}" dt="2019-11-19T18:33:47.583" v="2614" actId="20577"/>
          <ac:spMkLst>
            <pc:docMk/>
            <pc:sldMk cId="579674807" sldId="272"/>
            <ac:spMk id="9" creationId="{1FD7EED3-7952-42BE-BEF6-4FECB5A4145E}"/>
          </ac:spMkLst>
        </pc:spChg>
        <pc:spChg chg="del">
          <ac:chgData name="김 지영" userId="6a163bdcc1d28b62" providerId="LiveId" clId="{8AA804C9-ADE7-448F-9373-7BA00022B1AE}" dt="2019-11-19T18:34:03.703" v="2615" actId="478"/>
          <ac:spMkLst>
            <pc:docMk/>
            <pc:sldMk cId="579674807" sldId="272"/>
            <ac:spMk id="17" creationId="{315CC60E-CA6D-4128-968E-FA5A25BDB2A9}"/>
          </ac:spMkLst>
        </pc:spChg>
        <pc:graphicFrameChg chg="add mod modGraphic">
          <ac:chgData name="김 지영" userId="6a163bdcc1d28b62" providerId="LiveId" clId="{8AA804C9-ADE7-448F-9373-7BA00022B1AE}" dt="2019-11-19T18:42:07.348" v="3055" actId="14734"/>
          <ac:graphicFrameMkLst>
            <pc:docMk/>
            <pc:sldMk cId="579674807" sldId="272"/>
            <ac:graphicFrameMk id="19" creationId="{2CA9BA1D-84E9-41B4-84B3-23157B77DE6B}"/>
          </ac:graphicFrameMkLst>
        </pc:graphicFrameChg>
        <pc:picChg chg="del">
          <ac:chgData name="김 지영" userId="6a163bdcc1d28b62" providerId="LiveId" clId="{8AA804C9-ADE7-448F-9373-7BA00022B1AE}" dt="2019-11-19T18:34:03.703" v="2615" actId="478"/>
          <ac:picMkLst>
            <pc:docMk/>
            <pc:sldMk cId="579674807" sldId="272"/>
            <ac:picMk id="18" creationId="{3A291B5A-B284-4039-989F-8BA731C4BA12}"/>
          </ac:picMkLst>
        </pc:picChg>
        <pc:picChg chg="del">
          <ac:chgData name="김 지영" userId="6a163bdcc1d28b62" providerId="LiveId" clId="{8AA804C9-ADE7-448F-9373-7BA00022B1AE}" dt="2019-11-19T18:34:03.703" v="2615" actId="478"/>
          <ac:picMkLst>
            <pc:docMk/>
            <pc:sldMk cId="579674807" sldId="272"/>
            <ac:picMk id="20" creationId="{A3752BF6-0DF2-4E07-9506-A94D7BCFF41E}"/>
          </ac:picMkLst>
        </pc:picChg>
      </pc:sldChg>
      <pc:sldChg chg="addSp delSp modSp add ord">
        <pc:chgData name="김 지영" userId="6a163bdcc1d28b62" providerId="LiveId" clId="{8AA804C9-ADE7-448F-9373-7BA00022B1AE}" dt="2019-11-19T18:42:43.636" v="3063" actId="20577"/>
        <pc:sldMkLst>
          <pc:docMk/>
          <pc:sldMk cId="839571412" sldId="273"/>
        </pc:sldMkLst>
        <pc:spChg chg="mod">
          <ac:chgData name="김 지영" userId="6a163bdcc1d28b62" providerId="LiveId" clId="{8AA804C9-ADE7-448F-9373-7BA00022B1AE}" dt="2019-11-19T18:39:52.868" v="2932" actId="20577"/>
          <ac:spMkLst>
            <pc:docMk/>
            <pc:sldMk cId="839571412" sldId="273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40:01.802" v="2954" actId="20577"/>
          <ac:spMkLst>
            <pc:docMk/>
            <pc:sldMk cId="839571412" sldId="273"/>
            <ac:spMk id="9" creationId="{1FD7EED3-7952-42BE-BEF6-4FECB5A4145E}"/>
          </ac:spMkLst>
        </pc:spChg>
        <pc:spChg chg="del">
          <ac:chgData name="김 지영" userId="6a163bdcc1d28b62" providerId="LiveId" clId="{8AA804C9-ADE7-448F-9373-7BA00022B1AE}" dt="2019-11-19T18:40:14.462" v="2955" actId="478"/>
          <ac:spMkLst>
            <pc:docMk/>
            <pc:sldMk cId="839571412" sldId="273"/>
            <ac:spMk id="17" creationId="{315CC60E-CA6D-4128-968E-FA5A25BDB2A9}"/>
          </ac:spMkLst>
        </pc:spChg>
        <pc:graphicFrameChg chg="add mod modGraphic">
          <ac:chgData name="김 지영" userId="6a163bdcc1d28b62" providerId="LiveId" clId="{8AA804C9-ADE7-448F-9373-7BA00022B1AE}" dt="2019-11-19T18:42:43.636" v="3063" actId="20577"/>
          <ac:graphicFrameMkLst>
            <pc:docMk/>
            <pc:sldMk cId="839571412" sldId="273"/>
            <ac:graphicFrameMk id="19" creationId="{B4F2EA42-45C9-44CB-8559-283A95E80EC0}"/>
          </ac:graphicFrameMkLst>
        </pc:graphicFrameChg>
        <pc:picChg chg="del">
          <ac:chgData name="김 지영" userId="6a163bdcc1d28b62" providerId="LiveId" clId="{8AA804C9-ADE7-448F-9373-7BA00022B1AE}" dt="2019-11-19T18:40:14.462" v="2955" actId="478"/>
          <ac:picMkLst>
            <pc:docMk/>
            <pc:sldMk cId="839571412" sldId="273"/>
            <ac:picMk id="18" creationId="{3A291B5A-B284-4039-989F-8BA731C4BA12}"/>
          </ac:picMkLst>
        </pc:picChg>
        <pc:picChg chg="del">
          <ac:chgData name="김 지영" userId="6a163bdcc1d28b62" providerId="LiveId" clId="{8AA804C9-ADE7-448F-9373-7BA00022B1AE}" dt="2019-11-19T18:40:14.462" v="2955" actId="478"/>
          <ac:picMkLst>
            <pc:docMk/>
            <pc:sldMk cId="839571412" sldId="273"/>
            <ac:picMk id="20" creationId="{A3752BF6-0DF2-4E07-9506-A94D7BCFF41E}"/>
          </ac:picMkLst>
        </pc:picChg>
      </pc:sldChg>
      <pc:sldChg chg="addSp delSp modSp add">
        <pc:chgData name="김 지영" userId="6a163bdcc1d28b62" providerId="LiveId" clId="{8AA804C9-ADE7-448F-9373-7BA00022B1AE}" dt="2019-11-19T19:03:31.827" v="3798" actId="1076"/>
        <pc:sldMkLst>
          <pc:docMk/>
          <pc:sldMk cId="3136534378" sldId="274"/>
        </pc:sldMkLst>
        <pc:spChg chg="mod">
          <ac:chgData name="김 지영" userId="6a163bdcc1d28b62" providerId="LiveId" clId="{8AA804C9-ADE7-448F-9373-7BA00022B1AE}" dt="2019-11-19T18:43:23.443" v="3090" actId="20577"/>
          <ac:spMkLst>
            <pc:docMk/>
            <pc:sldMk cId="3136534378" sldId="274"/>
            <ac:spMk id="9" creationId="{1FD7EED3-7952-42BE-BEF6-4FECB5A4145E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17" creationId="{0DC45FB8-767E-47E0-84EB-CA12EBB32469}"/>
          </ac:spMkLst>
        </pc:spChg>
        <pc:spChg chg="add mod">
          <ac:chgData name="김 지영" userId="6a163bdcc1d28b62" providerId="LiveId" clId="{8AA804C9-ADE7-448F-9373-7BA00022B1AE}" dt="2019-11-19T19:03:31.827" v="3798" actId="1076"/>
          <ac:spMkLst>
            <pc:docMk/>
            <pc:sldMk cId="3136534378" sldId="274"/>
            <ac:spMk id="18" creationId="{526DAC3C-22E7-477E-8397-89B2B0C0D4CD}"/>
          </ac:spMkLst>
        </pc:spChg>
        <pc:spChg chg="add del mod">
          <ac:chgData name="김 지영" userId="6a163bdcc1d28b62" providerId="LiveId" clId="{8AA804C9-ADE7-448F-9373-7BA00022B1AE}" dt="2019-11-19T18:49:39.959" v="3329"/>
          <ac:spMkLst>
            <pc:docMk/>
            <pc:sldMk cId="3136534378" sldId="274"/>
            <ac:spMk id="20" creationId="{87C62455-5F56-41BD-AB21-14EDFF69D2F6}"/>
          </ac:spMkLst>
        </pc:spChg>
        <pc:spChg chg="add del mod">
          <ac:chgData name="김 지영" userId="6a163bdcc1d28b62" providerId="LiveId" clId="{8AA804C9-ADE7-448F-9373-7BA00022B1AE}" dt="2019-11-19T18:50:16.753" v="3366" actId="478"/>
          <ac:spMkLst>
            <pc:docMk/>
            <pc:sldMk cId="3136534378" sldId="274"/>
            <ac:spMk id="21" creationId="{E6CC5A34-502E-4F75-9F93-EB66CEA0F4E5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22" creationId="{2C5D9B50-FB44-4ECC-9610-EFC2FF7CA1FF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23" creationId="{B17A6577-97AD-44B3-ACF6-78E3933D7ADB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24" creationId="{0340D3D8-32BD-495F-BB05-F13B078343C1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25" creationId="{9B878B3E-7989-4591-860A-8537FA820F89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26" creationId="{478279AE-568C-4842-8DB7-76280C692B40}"/>
          </ac:spMkLst>
        </pc:spChg>
        <pc:spChg chg="add mod">
          <ac:chgData name="김 지영" userId="6a163bdcc1d28b62" providerId="LiveId" clId="{8AA804C9-ADE7-448F-9373-7BA00022B1AE}" dt="2019-11-19T19:03:17.440" v="3794" actId="207"/>
          <ac:spMkLst>
            <pc:docMk/>
            <pc:sldMk cId="3136534378" sldId="274"/>
            <ac:spMk id="27" creationId="{07E46F08-16FA-4B6F-BAD5-19F6D72833D0}"/>
          </ac:spMkLst>
        </pc:spChg>
        <pc:graphicFrameChg chg="add mod modGraphic">
          <ac:chgData name="김 지영" userId="6a163bdcc1d28b62" providerId="LiveId" clId="{8AA804C9-ADE7-448F-9373-7BA00022B1AE}" dt="2019-11-19T19:01:56.200" v="3773" actId="2161"/>
          <ac:graphicFrameMkLst>
            <pc:docMk/>
            <pc:sldMk cId="3136534378" sldId="274"/>
            <ac:graphicFrameMk id="3" creationId="{F9EA8C82-2D0A-4DCC-B0A9-5C6435B9DFDE}"/>
          </ac:graphicFrameMkLst>
        </pc:graphicFrameChg>
        <pc:graphicFrameChg chg="del">
          <ac:chgData name="김 지영" userId="6a163bdcc1d28b62" providerId="LiveId" clId="{8AA804C9-ADE7-448F-9373-7BA00022B1AE}" dt="2019-11-19T18:42:49.545" v="3065" actId="478"/>
          <ac:graphicFrameMkLst>
            <pc:docMk/>
            <pc:sldMk cId="3136534378" sldId="274"/>
            <ac:graphicFrameMk id="19" creationId="{B4F2EA42-45C9-44CB-8559-283A95E80EC0}"/>
          </ac:graphicFrameMkLst>
        </pc:graphicFrameChg>
      </pc:sldChg>
      <pc:sldChg chg="addSp delSp modSp add ord">
        <pc:chgData name="김 지영" userId="6a163bdcc1d28b62" providerId="LiveId" clId="{8AA804C9-ADE7-448F-9373-7BA00022B1AE}" dt="2019-11-19T19:01:36.182" v="3770" actId="14734"/>
        <pc:sldMkLst>
          <pc:docMk/>
          <pc:sldMk cId="832097083" sldId="275"/>
        </pc:sldMkLst>
        <pc:spChg chg="mod">
          <ac:chgData name="김 지영" userId="6a163bdcc1d28b62" providerId="LiveId" clId="{8AA804C9-ADE7-448F-9373-7BA00022B1AE}" dt="2019-11-19T18:57:39.926" v="3657" actId="20577"/>
          <ac:spMkLst>
            <pc:docMk/>
            <pc:sldMk cId="832097083" sldId="275"/>
            <ac:spMk id="8" creationId="{F75F18C2-77DC-47D2-92E9-C5C2AE941703}"/>
          </ac:spMkLst>
        </pc:spChg>
        <pc:spChg chg="mod">
          <ac:chgData name="김 지영" userId="6a163bdcc1d28b62" providerId="LiveId" clId="{8AA804C9-ADE7-448F-9373-7BA00022B1AE}" dt="2019-11-19T18:57:44.337" v="3673" actId="20577"/>
          <ac:spMkLst>
            <pc:docMk/>
            <pc:sldMk cId="832097083" sldId="275"/>
            <ac:spMk id="9" creationId="{1FD7EED3-7952-42BE-BEF6-4FECB5A4145E}"/>
          </ac:spMkLst>
        </pc:spChg>
        <pc:spChg chg="del">
          <ac:chgData name="김 지영" userId="6a163bdcc1d28b62" providerId="LiveId" clId="{8AA804C9-ADE7-448F-9373-7BA00022B1AE}" dt="2019-11-19T18:58:08.692" v="3677" actId="478"/>
          <ac:spMkLst>
            <pc:docMk/>
            <pc:sldMk cId="832097083" sldId="275"/>
            <ac:spMk id="17" creationId="{315CC60E-CA6D-4128-968E-FA5A25BDB2A9}"/>
          </ac:spMkLst>
        </pc:spChg>
        <pc:graphicFrameChg chg="add mod modGraphic">
          <ac:chgData name="김 지영" userId="6a163bdcc1d28b62" providerId="LiveId" clId="{8AA804C9-ADE7-448F-9373-7BA00022B1AE}" dt="2019-11-19T19:01:36.182" v="3770" actId="14734"/>
          <ac:graphicFrameMkLst>
            <pc:docMk/>
            <pc:sldMk cId="832097083" sldId="275"/>
            <ac:graphicFrameMk id="19" creationId="{BCD35D93-F673-4B0F-B7C4-FAE9224E22B0}"/>
          </ac:graphicFrameMkLst>
        </pc:graphicFrameChg>
        <pc:picChg chg="del mod">
          <ac:chgData name="김 지영" userId="6a163bdcc1d28b62" providerId="LiveId" clId="{8AA804C9-ADE7-448F-9373-7BA00022B1AE}" dt="2019-11-19T18:58:08.129" v="3676" actId="478"/>
          <ac:picMkLst>
            <pc:docMk/>
            <pc:sldMk cId="832097083" sldId="275"/>
            <ac:picMk id="18" creationId="{3A291B5A-B284-4039-989F-8BA731C4BA12}"/>
          </ac:picMkLst>
        </pc:picChg>
        <pc:picChg chg="del">
          <ac:chgData name="김 지영" userId="6a163bdcc1d28b62" providerId="LiveId" clId="{8AA804C9-ADE7-448F-9373-7BA00022B1AE}" dt="2019-11-19T18:58:09.202" v="3678" actId="478"/>
          <ac:picMkLst>
            <pc:docMk/>
            <pc:sldMk cId="832097083" sldId="275"/>
            <ac:picMk id="20" creationId="{A3752BF6-0DF2-4E07-9506-A94D7BCFF41E}"/>
          </ac:picMkLst>
        </pc:picChg>
      </pc:sldChg>
      <pc:sldChg chg="modSp add del">
        <pc:chgData name="김 지영" userId="6a163bdcc1d28b62" providerId="LiveId" clId="{8AA804C9-ADE7-448F-9373-7BA00022B1AE}" dt="2019-11-19T19:04:43.241" v="3829" actId="2696"/>
        <pc:sldMkLst>
          <pc:docMk/>
          <pc:sldMk cId="846823655" sldId="276"/>
        </pc:sldMkLst>
        <pc:spChg chg="mod">
          <ac:chgData name="김 지영" userId="6a163bdcc1d28b62" providerId="LiveId" clId="{8AA804C9-ADE7-448F-9373-7BA00022B1AE}" dt="2019-11-19T19:04:25.330" v="3822" actId="20577"/>
          <ac:spMkLst>
            <pc:docMk/>
            <pc:sldMk cId="846823655" sldId="276"/>
            <ac:spMk id="9" creationId="{1FD7EED3-7952-42BE-BEF6-4FECB5A4145E}"/>
          </ac:spMkLst>
        </pc:spChg>
      </pc:sldChg>
      <pc:sldChg chg="modSp add">
        <pc:chgData name="김 지영" userId="6a163bdcc1d28b62" providerId="LiveId" clId="{8AA804C9-ADE7-448F-9373-7BA00022B1AE}" dt="2019-11-19T19:04:36.166" v="3826" actId="20577"/>
        <pc:sldMkLst>
          <pc:docMk/>
          <pc:sldMk cId="3381179468" sldId="277"/>
        </pc:sldMkLst>
        <pc:spChg chg="mod">
          <ac:chgData name="김 지영" userId="6a163bdcc1d28b62" providerId="LiveId" clId="{8AA804C9-ADE7-448F-9373-7BA00022B1AE}" dt="2019-11-19T19:04:36.166" v="3826" actId="20577"/>
          <ac:spMkLst>
            <pc:docMk/>
            <pc:sldMk cId="3381179468" sldId="277"/>
            <ac:spMk id="17" creationId="{315CC60E-CA6D-4128-968E-FA5A25BDB2A9}"/>
          </ac:spMkLst>
        </pc:spChg>
      </pc:sldChg>
      <pc:sldChg chg="modSp add">
        <pc:chgData name="김 지영" userId="6a163bdcc1d28b62" providerId="LiveId" clId="{8AA804C9-ADE7-448F-9373-7BA00022B1AE}" dt="2019-11-19T19:04:41.641" v="3828" actId="20577"/>
        <pc:sldMkLst>
          <pc:docMk/>
          <pc:sldMk cId="1300829929" sldId="278"/>
        </pc:sldMkLst>
        <pc:spChg chg="mod">
          <ac:chgData name="김 지영" userId="6a163bdcc1d28b62" providerId="LiveId" clId="{8AA804C9-ADE7-448F-9373-7BA00022B1AE}" dt="2019-11-19T19:04:41.641" v="3828" actId="20577"/>
          <ac:spMkLst>
            <pc:docMk/>
            <pc:sldMk cId="1300829929" sldId="278"/>
            <ac:spMk id="17" creationId="{315CC60E-CA6D-4128-968E-FA5A25BDB2A9}"/>
          </ac:spMkLst>
        </pc:spChg>
      </pc:sldChg>
      <pc:sldChg chg="modSp add">
        <pc:chgData name="김 지영" userId="6a163bdcc1d28b62" providerId="LiveId" clId="{8AA804C9-ADE7-448F-9373-7BA00022B1AE}" dt="2019-11-19T19:04:49.398" v="3831" actId="20577"/>
        <pc:sldMkLst>
          <pc:docMk/>
          <pc:sldMk cId="533914193" sldId="279"/>
        </pc:sldMkLst>
        <pc:spChg chg="mod">
          <ac:chgData name="김 지영" userId="6a163bdcc1d28b62" providerId="LiveId" clId="{8AA804C9-ADE7-448F-9373-7BA00022B1AE}" dt="2019-11-19T19:04:49.398" v="3831" actId="20577"/>
          <ac:spMkLst>
            <pc:docMk/>
            <pc:sldMk cId="533914193" sldId="279"/>
            <ac:spMk id="17" creationId="{315CC60E-CA6D-4128-968E-FA5A25BDB2A9}"/>
          </ac:spMkLst>
        </pc:spChg>
      </pc:sldChg>
      <pc:sldChg chg="modSp add">
        <pc:chgData name="김 지영" userId="6a163bdcc1d28b62" providerId="LiveId" clId="{8AA804C9-ADE7-448F-9373-7BA00022B1AE}" dt="2019-11-19T19:04:52.799" v="3833" actId="20577"/>
        <pc:sldMkLst>
          <pc:docMk/>
          <pc:sldMk cId="3363809724" sldId="280"/>
        </pc:sldMkLst>
        <pc:spChg chg="mod">
          <ac:chgData name="김 지영" userId="6a163bdcc1d28b62" providerId="LiveId" clId="{8AA804C9-ADE7-448F-9373-7BA00022B1AE}" dt="2019-11-19T19:04:52.799" v="3833" actId="20577"/>
          <ac:spMkLst>
            <pc:docMk/>
            <pc:sldMk cId="3363809724" sldId="280"/>
            <ac:spMk id="17" creationId="{315CC60E-CA6D-4128-968E-FA5A25BDB2A9}"/>
          </ac:spMkLst>
        </pc:spChg>
      </pc:sldChg>
      <pc:sldChg chg="modSp add">
        <pc:chgData name="김 지영" userId="6a163bdcc1d28b62" providerId="LiveId" clId="{8AA804C9-ADE7-448F-9373-7BA00022B1AE}" dt="2019-11-19T19:05:11.790" v="3836" actId="20577"/>
        <pc:sldMkLst>
          <pc:docMk/>
          <pc:sldMk cId="3464899567" sldId="281"/>
        </pc:sldMkLst>
        <pc:spChg chg="mod">
          <ac:chgData name="김 지영" userId="6a163bdcc1d28b62" providerId="LiveId" clId="{8AA804C9-ADE7-448F-9373-7BA00022B1AE}" dt="2019-11-19T19:05:11.790" v="3836" actId="20577"/>
          <ac:spMkLst>
            <pc:docMk/>
            <pc:sldMk cId="3464899567" sldId="281"/>
            <ac:spMk id="17" creationId="{315CC60E-CA6D-4128-968E-FA5A25BDB2A9}"/>
          </ac:spMkLst>
        </pc:spChg>
      </pc:sldChg>
      <pc:sldChg chg="modSp add">
        <pc:chgData name="김 지영" userId="6a163bdcc1d28b62" providerId="LiveId" clId="{8AA804C9-ADE7-448F-9373-7BA00022B1AE}" dt="2019-11-19T19:05:14.353" v="3837" actId="20577"/>
        <pc:sldMkLst>
          <pc:docMk/>
          <pc:sldMk cId="1935733754" sldId="282"/>
        </pc:sldMkLst>
        <pc:spChg chg="mod">
          <ac:chgData name="김 지영" userId="6a163bdcc1d28b62" providerId="LiveId" clId="{8AA804C9-ADE7-448F-9373-7BA00022B1AE}" dt="2019-11-19T19:05:14.353" v="3837" actId="20577"/>
          <ac:spMkLst>
            <pc:docMk/>
            <pc:sldMk cId="1935733754" sldId="282"/>
            <ac:spMk id="17" creationId="{315CC60E-CA6D-4128-968E-FA5A25BDB2A9}"/>
          </ac:spMkLst>
        </pc:spChg>
      </pc:sldChg>
    </pc:docChg>
  </pc:docChgLst>
  <pc:docChgLst>
    <pc:chgData name="게스트 사용자" providerId="Windows Live" clId="Web-{B7B40D3F-5903-46DB-B4CF-C2553632E2E9}"/>
    <pc:docChg chg="modSld">
      <pc:chgData name="게스트 사용자" userId="" providerId="Windows Live" clId="Web-{B7B40D3F-5903-46DB-B4CF-C2553632E2E9}" dt="2019-11-22T05:53:15.634" v="374" actId="20577"/>
      <pc:docMkLst>
        <pc:docMk/>
      </pc:docMkLst>
      <pc:sldChg chg="modSp">
        <pc:chgData name="게스트 사용자" userId="" providerId="Windows Live" clId="Web-{B7B40D3F-5903-46DB-B4CF-C2553632E2E9}" dt="2019-11-22T05:53:15.634" v="373" actId="20577"/>
        <pc:sldMkLst>
          <pc:docMk/>
          <pc:sldMk cId="145923694" sldId="268"/>
        </pc:sldMkLst>
        <pc:spChg chg="mod">
          <ac:chgData name="게스트 사용자" userId="" providerId="Windows Live" clId="Web-{B7B40D3F-5903-46DB-B4CF-C2553632E2E9}" dt="2019-11-22T05:53:15.634" v="373" actId="20577"/>
          <ac:spMkLst>
            <pc:docMk/>
            <pc:sldMk cId="145923694" sldId="268"/>
            <ac:spMk id="30" creationId="{7BB37A7E-A391-40B9-9A79-88F24BC37E4C}"/>
          </ac:spMkLst>
        </pc:spChg>
      </pc:sldChg>
      <pc:sldChg chg="modSp">
        <pc:chgData name="게스트 사용자" userId="" providerId="Windows Live" clId="Web-{B7B40D3F-5903-46DB-B4CF-C2553632E2E9}" dt="2019-11-22T05:50:50.837" v="269"/>
        <pc:sldMkLst>
          <pc:docMk/>
          <pc:sldMk cId="4284124898" sldId="270"/>
        </pc:sldMkLst>
        <pc:graphicFrameChg chg="mod modGraphic">
          <ac:chgData name="게스트 사용자" userId="" providerId="Windows Live" clId="Web-{B7B40D3F-5903-46DB-B4CF-C2553632E2E9}" dt="2019-11-22T05:50:50.837" v="269"/>
          <ac:graphicFrameMkLst>
            <pc:docMk/>
            <pc:sldMk cId="4284124898" sldId="270"/>
            <ac:graphicFrameMk id="19" creationId="{5438A001-AB58-4FCA-8736-19FDA5BA7767}"/>
          </ac:graphicFrameMkLst>
        </pc:graphicFrameChg>
      </pc:sldChg>
      <pc:sldChg chg="modSp">
        <pc:chgData name="게스트 사용자" userId="" providerId="Windows Live" clId="Web-{B7B40D3F-5903-46DB-B4CF-C2553632E2E9}" dt="2019-11-22T05:51:54.712" v="348"/>
        <pc:sldMkLst>
          <pc:docMk/>
          <pc:sldMk cId="3136534378" sldId="274"/>
        </pc:sldMkLst>
        <pc:graphicFrameChg chg="mod modGraphic">
          <ac:chgData name="게스트 사용자" userId="" providerId="Windows Live" clId="Web-{B7B40D3F-5903-46DB-B4CF-C2553632E2E9}" dt="2019-11-22T05:51:54.712" v="348"/>
          <ac:graphicFrameMkLst>
            <pc:docMk/>
            <pc:sldMk cId="3136534378" sldId="274"/>
            <ac:graphicFrameMk id="3" creationId="{F9EA8C82-2D0A-4DCC-B0A9-5C6435B9DFDE}"/>
          </ac:graphicFrameMkLst>
        </pc:graphicFrameChg>
      </pc:sldChg>
    </pc:docChg>
  </pc:docChgLst>
  <pc:docChgLst>
    <pc:chgData name="게스트 사용자" providerId="Windows Live" clId="Web-{57F738E2-1FEC-493D-BE2C-29B782E9565D}"/>
    <pc:docChg chg="modSld">
      <pc:chgData name="게스트 사용자" userId="" providerId="Windows Live" clId="Web-{57F738E2-1FEC-493D-BE2C-29B782E9565D}" dt="2019-11-22T06:19:16.705" v="239" actId="20577"/>
      <pc:docMkLst>
        <pc:docMk/>
      </pc:docMkLst>
      <pc:sldChg chg="addSp modSp">
        <pc:chgData name="게스트 사용자" userId="" providerId="Windows Live" clId="Web-{57F738E2-1FEC-493D-BE2C-29B782E9565D}" dt="2019-11-22T06:19:16.705" v="238" actId="20577"/>
        <pc:sldMkLst>
          <pc:docMk/>
          <pc:sldMk cId="568175719" sldId="269"/>
        </pc:sldMkLst>
        <pc:spChg chg="mod">
          <ac:chgData name="게스트 사용자" userId="" providerId="Windows Live" clId="Web-{57F738E2-1FEC-493D-BE2C-29B782E9565D}" dt="2019-11-22T05:58:34.330" v="69" actId="1076"/>
          <ac:spMkLst>
            <pc:docMk/>
            <pc:sldMk cId="568175719" sldId="269"/>
            <ac:spMk id="17" creationId="{315CC60E-CA6D-4128-968E-FA5A25BDB2A9}"/>
          </ac:spMkLst>
        </pc:spChg>
        <pc:spChg chg="add mod">
          <ac:chgData name="게스트 사용자" userId="" providerId="Windows Live" clId="Web-{57F738E2-1FEC-493D-BE2C-29B782E9565D}" dt="2019-11-22T06:05:11.205" v="145" actId="1076"/>
          <ac:spMkLst>
            <pc:docMk/>
            <pc:sldMk cId="568175719" sldId="269"/>
            <ac:spMk id="19" creationId="{AC0405EF-B289-4BDD-8C4C-3439D13492EB}"/>
          </ac:spMkLst>
        </pc:spChg>
        <pc:spChg chg="add mod">
          <ac:chgData name="게스트 사용자" userId="" providerId="Windows Live" clId="Web-{57F738E2-1FEC-493D-BE2C-29B782E9565D}" dt="2019-11-22T06:08:42.049" v="217" actId="1076"/>
          <ac:spMkLst>
            <pc:docMk/>
            <pc:sldMk cId="568175719" sldId="269"/>
            <ac:spMk id="22" creationId="{33BCA868-0B9D-4031-8378-CB7FDC5523E3}"/>
          </ac:spMkLst>
        </pc:spChg>
        <pc:spChg chg="add mod">
          <ac:chgData name="게스트 사용자" userId="" providerId="Windows Live" clId="Web-{57F738E2-1FEC-493D-BE2C-29B782E9565D}" dt="2019-11-22T06:19:16.705" v="238" actId="20577"/>
          <ac:spMkLst>
            <pc:docMk/>
            <pc:sldMk cId="568175719" sldId="269"/>
            <ac:spMk id="24" creationId="{1EEDDEA4-D4E9-4429-93B5-51C488B15CDE}"/>
          </ac:spMkLst>
        </pc:spChg>
        <pc:picChg chg="mod">
          <ac:chgData name="게스트 사용자" userId="" providerId="Windows Live" clId="Web-{57F738E2-1FEC-493D-BE2C-29B782E9565D}" dt="2019-11-22T06:05:11.220" v="146" actId="1076"/>
          <ac:picMkLst>
            <pc:docMk/>
            <pc:sldMk cId="568175719" sldId="269"/>
            <ac:picMk id="20" creationId="{A3752BF6-0DF2-4E07-9506-A94D7BCFF41E}"/>
          </ac:picMkLst>
        </pc:picChg>
        <pc:picChg chg="add mod">
          <ac:chgData name="게스트 사용자" userId="" providerId="Windows Live" clId="Web-{57F738E2-1FEC-493D-BE2C-29B782E9565D}" dt="2019-11-22T06:08:42.033" v="216" actId="1076"/>
          <ac:picMkLst>
            <pc:docMk/>
            <pc:sldMk cId="568175719" sldId="269"/>
            <ac:picMk id="21" creationId="{E57389DE-F3F2-4040-83EC-385AF904C38E}"/>
          </ac:picMkLst>
        </pc:picChg>
        <pc:picChg chg="add mod">
          <ac:chgData name="게스트 사용자" userId="" providerId="Windows Live" clId="Web-{57F738E2-1FEC-493D-BE2C-29B782E9565D}" dt="2019-11-22T06:07:55.064" v="213" actId="1076"/>
          <ac:picMkLst>
            <pc:docMk/>
            <pc:sldMk cId="568175719" sldId="269"/>
            <ac:picMk id="23" creationId="{CB74E0C6-B09B-482B-BD88-37682E3A3061}"/>
          </ac:picMkLst>
        </pc:picChg>
      </pc:sldChg>
    </pc:docChg>
  </pc:docChgLst>
  <pc:docChgLst>
    <pc:chgData name="지영 김" userId="6a163bdcc1d28b62" providerId="LiveId" clId="{CB81489B-F228-412F-B2E4-22127EEDF63E}"/>
    <pc:docChg chg="undo custSel addSld modSld sldOrd">
      <pc:chgData name="지영 김" userId="6a163bdcc1d28b62" providerId="LiveId" clId="{CB81489B-F228-412F-B2E4-22127EEDF63E}" dt="2019-11-25T05:22:00.534" v="5689" actId="20577"/>
      <pc:docMkLst>
        <pc:docMk/>
      </pc:docMkLst>
      <pc:sldChg chg="addSp delSp modSp">
        <pc:chgData name="지영 김" userId="6a163bdcc1d28b62" providerId="LiveId" clId="{CB81489B-F228-412F-B2E4-22127EEDF63E}" dt="2019-11-21T06:35:32.674" v="3800" actId="478"/>
        <pc:sldMkLst>
          <pc:docMk/>
          <pc:sldMk cId="1656826495" sldId="256"/>
        </pc:sldMkLst>
        <pc:spChg chg="mod">
          <ac:chgData name="지영 김" userId="6a163bdcc1d28b62" providerId="LiveId" clId="{CB81489B-F228-412F-B2E4-22127EEDF63E}" dt="2019-11-20T04:51:39.621" v="3776" actId="2711"/>
          <ac:spMkLst>
            <pc:docMk/>
            <pc:sldMk cId="1656826495" sldId="256"/>
            <ac:spMk id="3" creationId="{5E9BB7B8-41C8-45E5-A708-5B11BAF03A20}"/>
          </ac:spMkLst>
        </pc:spChg>
        <pc:spChg chg="mod">
          <ac:chgData name="지영 김" userId="6a163bdcc1d28b62" providerId="LiveId" clId="{CB81489B-F228-412F-B2E4-22127EEDF63E}" dt="2019-11-21T06:35:19.306" v="3797" actId="14100"/>
          <ac:spMkLst>
            <pc:docMk/>
            <pc:sldMk cId="1656826495" sldId="256"/>
            <ac:spMk id="8" creationId="{2234D73B-3E80-47D5-9E68-40885CF1679B}"/>
          </ac:spMkLst>
        </pc:spChg>
        <pc:spChg chg="mod">
          <ac:chgData name="지영 김" userId="6a163bdcc1d28b62" providerId="LiveId" clId="{CB81489B-F228-412F-B2E4-22127EEDF63E}" dt="2019-11-21T06:35:22.204" v="3798" actId="14100"/>
          <ac:spMkLst>
            <pc:docMk/>
            <pc:sldMk cId="1656826495" sldId="256"/>
            <ac:spMk id="9" creationId="{B7A410E1-A87C-4E83-865B-51CC281ADCC8}"/>
          </ac:spMkLst>
        </pc:spChg>
        <pc:spChg chg="del">
          <ac:chgData name="지영 김" userId="6a163bdcc1d28b62" providerId="LiveId" clId="{CB81489B-F228-412F-B2E4-22127EEDF63E}" dt="2019-11-21T06:35:32.674" v="3800" actId="478"/>
          <ac:spMkLst>
            <pc:docMk/>
            <pc:sldMk cId="1656826495" sldId="256"/>
            <ac:spMk id="16" creationId="{1132C042-1EEF-4F3E-A4E5-A5FA3A95FC55}"/>
          </ac:spMkLst>
        </pc:spChg>
        <pc:spChg chg="add del mod">
          <ac:chgData name="지영 김" userId="6a163bdcc1d28b62" providerId="LiveId" clId="{CB81489B-F228-412F-B2E4-22127EEDF63E}" dt="2019-11-21T06:35:25.596" v="3799" actId="478"/>
          <ac:spMkLst>
            <pc:docMk/>
            <pc:sldMk cId="1656826495" sldId="256"/>
            <ac:spMk id="17" creationId="{257CF415-71DF-4949-9725-BE6764C6C245}"/>
          </ac:spMkLst>
        </pc:spChg>
        <pc:spChg chg="add del mod">
          <ac:chgData name="지영 김" userId="6a163bdcc1d28b62" providerId="LiveId" clId="{CB81489B-F228-412F-B2E4-22127EEDF63E}" dt="2019-11-21T06:35:25.596" v="3799" actId="478"/>
          <ac:spMkLst>
            <pc:docMk/>
            <pc:sldMk cId="1656826495" sldId="256"/>
            <ac:spMk id="18" creationId="{2F43416C-F6C0-46E5-B9B7-B64DDB8B2AD5}"/>
          </ac:spMkLst>
        </pc:spChg>
        <pc:picChg chg="add del mod modCrop">
          <ac:chgData name="지영 김" userId="6a163bdcc1d28b62" providerId="LiveId" clId="{CB81489B-F228-412F-B2E4-22127EEDF63E}" dt="2019-11-20T02:16:41.441" v="1465" actId="478"/>
          <ac:picMkLst>
            <pc:docMk/>
            <pc:sldMk cId="1656826495" sldId="256"/>
            <ac:picMk id="12" creationId="{2E5CCAF4-8593-4856-A396-61E393DF6BDA}"/>
          </ac:picMkLst>
        </pc:picChg>
      </pc:sldChg>
      <pc:sldChg chg="modSp">
        <pc:chgData name="지영 김" userId="6a163bdcc1d28b62" providerId="LiveId" clId="{CB81489B-F228-412F-B2E4-22127EEDF63E}" dt="2019-11-20T04:52:28.215" v="3785" actId="108"/>
        <pc:sldMkLst>
          <pc:docMk/>
          <pc:sldMk cId="1899973832" sldId="257"/>
        </pc:sldMkLst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7" creationId="{73A95857-9783-482B-92E0-4E168F8F7605}"/>
          </ac:spMkLst>
        </pc:spChg>
        <pc:spChg chg="mod">
          <ac:chgData name="지영 김" userId="6a163bdcc1d28b62" providerId="LiveId" clId="{CB81489B-F228-412F-B2E4-22127EEDF63E}" dt="2019-11-20T04:52:05.597" v="3778" actId="2711"/>
          <ac:spMkLst>
            <pc:docMk/>
            <pc:sldMk cId="1899973832" sldId="257"/>
            <ac:spMk id="8" creationId="{984AA3E4-15C6-44EE-8E06-65B5A839A052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9" creationId="{7DF5426F-1509-41AC-A379-C0230CC88A0B}"/>
          </ac:spMkLst>
        </pc:spChg>
        <pc:spChg chg="mod">
          <ac:chgData name="지영 김" userId="6a163bdcc1d28b62" providerId="LiveId" clId="{CB81489B-F228-412F-B2E4-22127EEDF63E}" dt="2019-11-20T04:52:10.420" v="3779" actId="108"/>
          <ac:spMkLst>
            <pc:docMk/>
            <pc:sldMk cId="1899973832" sldId="257"/>
            <ac:spMk id="10" creationId="{F636A31C-A4D3-43FA-ABB9-45B53BECF0B4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11" creationId="{C0D17A36-6C3D-4E7A-9706-1D2255FAC196}"/>
          </ac:spMkLst>
        </pc:spChg>
        <pc:spChg chg="mod">
          <ac:chgData name="지영 김" userId="6a163bdcc1d28b62" providerId="LiveId" clId="{CB81489B-F228-412F-B2E4-22127EEDF63E}" dt="2019-11-20T04:52:13.422" v="3780" actId="108"/>
          <ac:spMkLst>
            <pc:docMk/>
            <pc:sldMk cId="1899973832" sldId="257"/>
            <ac:spMk id="12" creationId="{88BDBE00-D2C7-4165-8EC1-565FD63FC610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13" creationId="{F03EA484-D223-4A38-B105-024885018FEF}"/>
          </ac:spMkLst>
        </pc:spChg>
        <pc:spChg chg="mod">
          <ac:chgData name="지영 김" userId="6a163bdcc1d28b62" providerId="LiveId" clId="{CB81489B-F228-412F-B2E4-22127EEDF63E}" dt="2019-11-20T04:52:16.213" v="3781" actId="108"/>
          <ac:spMkLst>
            <pc:docMk/>
            <pc:sldMk cId="1899973832" sldId="257"/>
            <ac:spMk id="14" creationId="{39814306-D481-4465-81F0-51709F766FEE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15" creationId="{CDEF72D4-BF28-4A7E-B145-A8C068D908CC}"/>
          </ac:spMkLst>
        </pc:spChg>
        <pc:spChg chg="mod">
          <ac:chgData name="지영 김" userId="6a163bdcc1d28b62" providerId="LiveId" clId="{CB81489B-F228-412F-B2E4-22127EEDF63E}" dt="2019-11-20T04:52:20.779" v="3782" actId="108"/>
          <ac:spMkLst>
            <pc:docMk/>
            <pc:sldMk cId="1899973832" sldId="257"/>
            <ac:spMk id="16" creationId="{5031CE47-13FE-4FBD-A59D-20D733789648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17" creationId="{2E7660AB-FFC2-4537-8810-136E5CC9FA18}"/>
          </ac:spMkLst>
        </pc:spChg>
        <pc:spChg chg="mod">
          <ac:chgData name="지영 김" userId="6a163bdcc1d28b62" providerId="LiveId" clId="{CB81489B-F228-412F-B2E4-22127EEDF63E}" dt="2019-11-20T04:52:23.380" v="3783" actId="108"/>
          <ac:spMkLst>
            <pc:docMk/>
            <pc:sldMk cId="1899973832" sldId="257"/>
            <ac:spMk id="18" creationId="{F8C18601-475E-43D7-A511-DE6C1365A51A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19" creationId="{0235493F-5B69-4E4A-A64A-1C8BCD2AACB2}"/>
          </ac:spMkLst>
        </pc:spChg>
        <pc:spChg chg="mod">
          <ac:chgData name="지영 김" userId="6a163bdcc1d28b62" providerId="LiveId" clId="{CB81489B-F228-412F-B2E4-22127EEDF63E}" dt="2019-11-20T04:52:25.423" v="3784" actId="108"/>
          <ac:spMkLst>
            <pc:docMk/>
            <pc:sldMk cId="1899973832" sldId="257"/>
            <ac:spMk id="20" creationId="{32598795-AC9C-4EE0-8802-85230077F708}"/>
          </ac:spMkLst>
        </pc:spChg>
        <pc:spChg chg="mod">
          <ac:chgData name="지영 김" userId="6a163bdcc1d28b62" providerId="LiveId" clId="{CB81489B-F228-412F-B2E4-22127EEDF63E}" dt="2019-11-20T04:51:53.154" v="3777" actId="2711"/>
          <ac:spMkLst>
            <pc:docMk/>
            <pc:sldMk cId="1899973832" sldId="257"/>
            <ac:spMk id="21" creationId="{156AFCEA-41E7-4486-945A-9D2B3F02842B}"/>
          </ac:spMkLst>
        </pc:spChg>
        <pc:spChg chg="mod">
          <ac:chgData name="지영 김" userId="6a163bdcc1d28b62" providerId="LiveId" clId="{CB81489B-F228-412F-B2E4-22127EEDF63E}" dt="2019-11-20T04:52:28.215" v="3785" actId="108"/>
          <ac:spMkLst>
            <pc:docMk/>
            <pc:sldMk cId="1899973832" sldId="257"/>
            <ac:spMk id="22" creationId="{995F2C4B-6728-4304-98CE-A2874CA49C47}"/>
          </ac:spMkLst>
        </pc:spChg>
      </pc:sldChg>
      <pc:sldChg chg="modSp">
        <pc:chgData name="지영 김" userId="6a163bdcc1d28b62" providerId="LiveId" clId="{CB81489B-F228-412F-B2E4-22127EEDF63E}" dt="2019-11-20T04:52:41.286" v="3786" actId="2711"/>
        <pc:sldMkLst>
          <pc:docMk/>
          <pc:sldMk cId="1266562925" sldId="258"/>
        </pc:sldMkLst>
        <pc:spChg chg="mod">
          <ac:chgData name="지영 김" userId="6a163bdcc1d28b62" providerId="LiveId" clId="{CB81489B-F228-412F-B2E4-22127EEDF63E}" dt="2019-11-20T04:52:41.286" v="3786" actId="2711"/>
          <ac:spMkLst>
            <pc:docMk/>
            <pc:sldMk cId="1266562925" sldId="258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2:46.103" v="3787" actId="108"/>
        <pc:sldMkLst>
          <pc:docMk/>
          <pc:sldMk cId="563872231" sldId="259"/>
        </pc:sldMkLst>
        <pc:spChg chg="mod">
          <ac:chgData name="지영 김" userId="6a163bdcc1d28b62" providerId="LiveId" clId="{CB81489B-F228-412F-B2E4-22127EEDF63E}" dt="2019-11-20T04:52:46.103" v="3787" actId="108"/>
          <ac:spMkLst>
            <pc:docMk/>
            <pc:sldMk cId="563872231" sldId="259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2:57.332" v="3788" actId="2711"/>
        <pc:sldMkLst>
          <pc:docMk/>
          <pc:sldMk cId="1456543714" sldId="260"/>
        </pc:sldMkLst>
        <pc:spChg chg="mod">
          <ac:chgData name="지영 김" userId="6a163bdcc1d28b62" providerId="LiveId" clId="{CB81489B-F228-412F-B2E4-22127EEDF63E}" dt="2019-11-20T04:52:57.332" v="3788" actId="2711"/>
          <ac:spMkLst>
            <pc:docMk/>
            <pc:sldMk cId="1456543714" sldId="260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3:03.290" v="3789" actId="108"/>
        <pc:sldMkLst>
          <pc:docMk/>
          <pc:sldMk cId="955256173" sldId="261"/>
        </pc:sldMkLst>
        <pc:spChg chg="mod">
          <ac:chgData name="지영 김" userId="6a163bdcc1d28b62" providerId="LiveId" clId="{CB81489B-F228-412F-B2E4-22127EEDF63E}" dt="2019-11-20T04:53:03.290" v="3789" actId="108"/>
          <ac:spMkLst>
            <pc:docMk/>
            <pc:sldMk cId="955256173" sldId="261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3:11.036" v="3790" actId="108"/>
        <pc:sldMkLst>
          <pc:docMk/>
          <pc:sldMk cId="3874376071" sldId="262"/>
        </pc:sldMkLst>
        <pc:spChg chg="mod">
          <ac:chgData name="지영 김" userId="6a163bdcc1d28b62" providerId="LiveId" clId="{CB81489B-F228-412F-B2E4-22127EEDF63E}" dt="2019-11-20T04:53:11.036" v="3790" actId="108"/>
          <ac:spMkLst>
            <pc:docMk/>
            <pc:sldMk cId="3874376071" sldId="262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3:17.048" v="3791" actId="108"/>
        <pc:sldMkLst>
          <pc:docMk/>
          <pc:sldMk cId="1056329398" sldId="263"/>
        </pc:sldMkLst>
        <pc:spChg chg="mod">
          <ac:chgData name="지영 김" userId="6a163bdcc1d28b62" providerId="LiveId" clId="{CB81489B-F228-412F-B2E4-22127EEDF63E}" dt="2019-11-20T04:53:17.048" v="3791" actId="108"/>
          <ac:spMkLst>
            <pc:docMk/>
            <pc:sldMk cId="1056329398" sldId="263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3:22.875" v="3792" actId="108"/>
        <pc:sldMkLst>
          <pc:docMk/>
          <pc:sldMk cId="447230389" sldId="264"/>
        </pc:sldMkLst>
        <pc:spChg chg="mod">
          <ac:chgData name="지영 김" userId="6a163bdcc1d28b62" providerId="LiveId" clId="{CB81489B-F228-412F-B2E4-22127EEDF63E}" dt="2019-11-20T04:53:22.875" v="3792" actId="108"/>
          <ac:spMkLst>
            <pc:docMk/>
            <pc:sldMk cId="447230389" sldId="264"/>
            <ac:spMk id="6" creationId="{0C302BEF-5B9F-4A92-BD32-E2390D04D839}"/>
          </ac:spMkLst>
        </pc:spChg>
      </pc:sldChg>
      <pc:sldChg chg="modSp">
        <pc:chgData name="지영 김" userId="6a163bdcc1d28b62" providerId="LiveId" clId="{CB81489B-F228-412F-B2E4-22127EEDF63E}" dt="2019-11-20T04:53:28.835" v="3793" actId="108"/>
        <pc:sldMkLst>
          <pc:docMk/>
          <pc:sldMk cId="440966169" sldId="265"/>
        </pc:sldMkLst>
        <pc:spChg chg="mod">
          <ac:chgData name="지영 김" userId="6a163bdcc1d28b62" providerId="LiveId" clId="{CB81489B-F228-412F-B2E4-22127EEDF63E}" dt="2019-11-20T04:53:28.835" v="3793" actId="108"/>
          <ac:spMkLst>
            <pc:docMk/>
            <pc:sldMk cId="440966169" sldId="265"/>
            <ac:spMk id="6" creationId="{0C302BEF-5B9F-4A92-BD32-E2390D04D839}"/>
          </ac:spMkLst>
        </pc:spChg>
      </pc:sldChg>
      <pc:sldChg chg="addSp delSp modSp">
        <pc:chgData name="지영 김" userId="6a163bdcc1d28b62" providerId="LiveId" clId="{CB81489B-F228-412F-B2E4-22127EEDF63E}" dt="2019-11-20T02:06:28.373" v="1293" actId="113"/>
        <pc:sldMkLst>
          <pc:docMk/>
          <pc:sldMk cId="2426347039" sldId="267"/>
        </pc:sldMkLst>
        <pc:spChg chg="add mod">
          <ac:chgData name="지영 김" userId="6a163bdcc1d28b62" providerId="LiveId" clId="{CB81489B-F228-412F-B2E4-22127EEDF63E}" dt="2019-11-20T02:04:40.182" v="1249" actId="1076"/>
          <ac:spMkLst>
            <pc:docMk/>
            <pc:sldMk cId="2426347039" sldId="267"/>
            <ac:spMk id="4" creationId="{54DABFDF-C1B5-442D-B6E6-8BEE1B172D63}"/>
          </ac:spMkLst>
        </pc:spChg>
        <pc:spChg chg="del">
          <ac:chgData name="지영 김" userId="6a163bdcc1d28b62" providerId="LiveId" clId="{CB81489B-F228-412F-B2E4-22127EEDF63E}" dt="2019-11-20T01:55:58.533" v="1" actId="478"/>
          <ac:spMkLst>
            <pc:docMk/>
            <pc:sldMk cId="2426347039" sldId="267"/>
            <ac:spMk id="17" creationId="{315CC60E-CA6D-4128-968E-FA5A25BDB2A9}"/>
          </ac:spMkLst>
        </pc:spChg>
        <pc:spChg chg="add mod">
          <ac:chgData name="지영 김" userId="6a163bdcc1d28b62" providerId="LiveId" clId="{CB81489B-F228-412F-B2E4-22127EEDF63E}" dt="2019-11-20T02:06:19.934" v="1291" actId="207"/>
          <ac:spMkLst>
            <pc:docMk/>
            <pc:sldMk cId="2426347039" sldId="267"/>
            <ac:spMk id="19" creationId="{84A7AB83-5ED7-4C8E-A182-13AA542CEEE7}"/>
          </ac:spMkLst>
        </pc:spChg>
        <pc:spChg chg="add mod">
          <ac:chgData name="지영 김" userId="6a163bdcc1d28b62" providerId="LiveId" clId="{CB81489B-F228-412F-B2E4-22127EEDF63E}" dt="2019-11-20T02:04:40.182" v="1249" actId="1076"/>
          <ac:spMkLst>
            <pc:docMk/>
            <pc:sldMk cId="2426347039" sldId="267"/>
            <ac:spMk id="20" creationId="{214648AF-DC82-4254-B0A2-6E738C5D159A}"/>
          </ac:spMkLst>
        </pc:spChg>
        <pc:spChg chg="add mod">
          <ac:chgData name="지영 김" userId="6a163bdcc1d28b62" providerId="LiveId" clId="{CB81489B-F228-412F-B2E4-22127EEDF63E}" dt="2019-11-20T02:06:19.934" v="1291" actId="207"/>
          <ac:spMkLst>
            <pc:docMk/>
            <pc:sldMk cId="2426347039" sldId="267"/>
            <ac:spMk id="21" creationId="{AECED95C-448D-48EB-8ACE-85255BE56CB9}"/>
          </ac:spMkLst>
        </pc:spChg>
        <pc:spChg chg="add mod">
          <ac:chgData name="지영 김" userId="6a163bdcc1d28b62" providerId="LiveId" clId="{CB81489B-F228-412F-B2E4-22127EEDF63E}" dt="2019-11-20T02:06:28.373" v="1293" actId="113"/>
          <ac:spMkLst>
            <pc:docMk/>
            <pc:sldMk cId="2426347039" sldId="267"/>
            <ac:spMk id="22" creationId="{0805B767-8ECA-4DC2-94A3-C9F5962C0558}"/>
          </ac:spMkLst>
        </pc:spChg>
        <pc:picChg chg="add mod">
          <ac:chgData name="지영 김" userId="6a163bdcc1d28b62" providerId="LiveId" clId="{CB81489B-F228-412F-B2E4-22127EEDF63E}" dt="2019-11-20T02:04:31.939" v="1248" actId="12788"/>
          <ac:picMkLst>
            <pc:docMk/>
            <pc:sldMk cId="2426347039" sldId="267"/>
            <ac:picMk id="3" creationId="{383E98C8-C59C-4A1C-8253-4961DA5F30D7}"/>
          </ac:picMkLst>
        </pc:picChg>
        <pc:picChg chg="del">
          <ac:chgData name="지영 김" userId="6a163bdcc1d28b62" providerId="LiveId" clId="{CB81489B-F228-412F-B2E4-22127EEDF63E}" dt="2019-11-20T01:55:58.533" v="1" actId="478"/>
          <ac:picMkLst>
            <pc:docMk/>
            <pc:sldMk cId="2426347039" sldId="267"/>
            <ac:picMk id="18" creationId="{3A291B5A-B284-4039-989F-8BA731C4BA12}"/>
          </ac:picMkLst>
        </pc:picChg>
      </pc:sldChg>
      <pc:sldChg chg="modSp">
        <pc:chgData name="지영 김" userId="6a163bdcc1d28b62" providerId="LiveId" clId="{CB81489B-F228-412F-B2E4-22127EEDF63E}" dt="2019-11-22T07:46:45.232" v="5523"/>
        <pc:sldMkLst>
          <pc:docMk/>
          <pc:sldMk cId="4284124898" sldId="270"/>
        </pc:sldMkLst>
        <pc:graphicFrameChg chg="mod modGraphic">
          <ac:chgData name="지영 김" userId="6a163bdcc1d28b62" providerId="LiveId" clId="{CB81489B-F228-412F-B2E4-22127EEDF63E}" dt="2019-11-22T07:46:45.232" v="5523"/>
          <ac:graphicFrameMkLst>
            <pc:docMk/>
            <pc:sldMk cId="4284124898" sldId="270"/>
            <ac:graphicFrameMk id="19" creationId="{5438A001-AB58-4FCA-8736-19FDA5BA7767}"/>
          </ac:graphicFrameMkLst>
        </pc:graphicFrameChg>
      </pc:sldChg>
      <pc:sldChg chg="modSp">
        <pc:chgData name="지영 김" userId="6a163bdcc1d28b62" providerId="LiveId" clId="{CB81489B-F228-412F-B2E4-22127EEDF63E}" dt="2019-11-20T04:53:34.882" v="3794" actId="2711"/>
        <pc:sldMkLst>
          <pc:docMk/>
          <pc:sldMk cId="832097083" sldId="275"/>
        </pc:sldMkLst>
        <pc:graphicFrameChg chg="modGraphic">
          <ac:chgData name="지영 김" userId="6a163bdcc1d28b62" providerId="LiveId" clId="{CB81489B-F228-412F-B2E4-22127EEDF63E}" dt="2019-11-20T04:53:34.882" v="3794" actId="2711"/>
          <ac:graphicFrameMkLst>
            <pc:docMk/>
            <pc:sldMk cId="832097083" sldId="275"/>
            <ac:graphicFrameMk id="19" creationId="{BCD35D93-F673-4B0F-B7C4-FAE9224E22B0}"/>
          </ac:graphicFrameMkLst>
        </pc:graphicFrameChg>
      </pc:sldChg>
      <pc:sldChg chg="addSp delSp modSp">
        <pc:chgData name="지영 김" userId="6a163bdcc1d28b62" providerId="LiveId" clId="{CB81489B-F228-412F-B2E4-22127EEDF63E}" dt="2019-11-20T02:33:01.367" v="1893" actId="1076"/>
        <pc:sldMkLst>
          <pc:docMk/>
          <pc:sldMk cId="3381179468" sldId="277"/>
        </pc:sldMkLst>
        <pc:spChg chg="add mod ord">
          <ac:chgData name="지영 김" userId="6a163bdcc1d28b62" providerId="LiveId" clId="{CB81489B-F228-412F-B2E4-22127EEDF63E}" dt="2019-11-20T02:20:58.282" v="1515" actId="167"/>
          <ac:spMkLst>
            <pc:docMk/>
            <pc:sldMk cId="3381179468" sldId="277"/>
            <ac:spMk id="3" creationId="{B2B247C4-A355-4DE6-A24C-DCDD41F7BB9B}"/>
          </ac:spMkLst>
        </pc:spChg>
        <pc:spChg chg="add mod ord">
          <ac:chgData name="지영 김" userId="6a163bdcc1d28b62" providerId="LiveId" clId="{CB81489B-F228-412F-B2E4-22127EEDF63E}" dt="2019-11-20T02:19:30.098" v="1499" actId="14100"/>
          <ac:spMkLst>
            <pc:docMk/>
            <pc:sldMk cId="3381179468" sldId="277"/>
            <ac:spMk id="7" creationId="{9FA5FF07-9DC4-4845-A3B8-57366FAF72D6}"/>
          </ac:spMkLst>
        </pc:spChg>
        <pc:spChg chg="mod">
          <ac:chgData name="지영 김" userId="6a163bdcc1d28b62" providerId="LiveId" clId="{CB81489B-F228-412F-B2E4-22127EEDF63E}" dt="2019-11-20T02:12:41.233" v="1454" actId="20577"/>
          <ac:spMkLst>
            <pc:docMk/>
            <pc:sldMk cId="3381179468" sldId="277"/>
            <ac:spMk id="9" creationId="{1FD7EED3-7952-42BE-BEF6-4FECB5A4145E}"/>
          </ac:spMkLst>
        </pc:spChg>
        <pc:spChg chg="del">
          <ac:chgData name="지영 김" userId="6a163bdcc1d28b62" providerId="LiveId" clId="{CB81489B-F228-412F-B2E4-22127EEDF63E}" dt="2019-11-20T02:15:31.039" v="1456" actId="478"/>
          <ac:spMkLst>
            <pc:docMk/>
            <pc:sldMk cId="3381179468" sldId="277"/>
            <ac:spMk id="17" creationId="{315CC60E-CA6D-4128-968E-FA5A25BDB2A9}"/>
          </ac:spMkLst>
        </pc:spChg>
        <pc:spChg chg="add mod">
          <ac:chgData name="지영 김" userId="6a163bdcc1d28b62" providerId="LiveId" clId="{CB81489B-F228-412F-B2E4-22127EEDF63E}" dt="2019-11-20T02:30:22.502" v="1794" actId="1076"/>
          <ac:spMkLst>
            <pc:docMk/>
            <pc:sldMk cId="3381179468" sldId="277"/>
            <ac:spMk id="20" creationId="{DC2F654C-74A7-4DD2-A682-60BBA37C5511}"/>
          </ac:spMkLst>
        </pc:spChg>
        <pc:spChg chg="add mod">
          <ac:chgData name="지영 김" userId="6a163bdcc1d28b62" providerId="LiveId" clId="{CB81489B-F228-412F-B2E4-22127EEDF63E}" dt="2019-11-20T02:30:34.122" v="1797" actId="1076"/>
          <ac:spMkLst>
            <pc:docMk/>
            <pc:sldMk cId="3381179468" sldId="277"/>
            <ac:spMk id="21" creationId="{A5582B4D-CFC3-47C6-9DAB-89FA449881F3}"/>
          </ac:spMkLst>
        </pc:spChg>
        <pc:spChg chg="add mod ord">
          <ac:chgData name="지영 김" userId="6a163bdcc1d28b62" providerId="LiveId" clId="{CB81489B-F228-412F-B2E4-22127EEDF63E}" dt="2019-11-20T02:27:19.529" v="1748" actId="1076"/>
          <ac:spMkLst>
            <pc:docMk/>
            <pc:sldMk cId="3381179468" sldId="277"/>
            <ac:spMk id="22" creationId="{E79E3435-346B-45F6-AF9B-407509399215}"/>
          </ac:spMkLst>
        </pc:spChg>
        <pc:spChg chg="add mod">
          <ac:chgData name="지영 김" userId="6a163bdcc1d28b62" providerId="LiveId" clId="{CB81489B-F228-412F-B2E4-22127EEDF63E}" dt="2019-11-20T02:20:31.289" v="1508" actId="14100"/>
          <ac:spMkLst>
            <pc:docMk/>
            <pc:sldMk cId="3381179468" sldId="277"/>
            <ac:spMk id="23" creationId="{A8B5CEFB-BA62-45F4-B6C9-B5A28EFAF9C8}"/>
          </ac:spMkLst>
        </pc:spChg>
        <pc:spChg chg="add mod">
          <ac:chgData name="지영 김" userId="6a163bdcc1d28b62" providerId="LiveId" clId="{CB81489B-F228-412F-B2E4-22127EEDF63E}" dt="2019-11-20T02:23:20.352" v="1597" actId="1076"/>
          <ac:spMkLst>
            <pc:docMk/>
            <pc:sldMk cId="3381179468" sldId="277"/>
            <ac:spMk id="24" creationId="{735D3FDF-A2DC-4101-91BD-B46DE1EEF21C}"/>
          </ac:spMkLst>
        </pc:spChg>
        <pc:spChg chg="add mod">
          <ac:chgData name="지영 김" userId="6a163bdcc1d28b62" providerId="LiveId" clId="{CB81489B-F228-412F-B2E4-22127EEDF63E}" dt="2019-11-20T02:21:12.889" v="1517" actId="1076"/>
          <ac:spMkLst>
            <pc:docMk/>
            <pc:sldMk cId="3381179468" sldId="277"/>
            <ac:spMk id="25" creationId="{6879E7E1-B593-47CF-9D28-E21C5FD14964}"/>
          </ac:spMkLst>
        </pc:spChg>
        <pc:spChg chg="add mod">
          <ac:chgData name="지영 김" userId="6a163bdcc1d28b62" providerId="LiveId" clId="{CB81489B-F228-412F-B2E4-22127EEDF63E}" dt="2019-11-20T02:21:25.609" v="1520" actId="14100"/>
          <ac:spMkLst>
            <pc:docMk/>
            <pc:sldMk cId="3381179468" sldId="277"/>
            <ac:spMk id="26" creationId="{058B63EC-A4ED-42CE-983E-355229DD7D2D}"/>
          </ac:spMkLst>
        </pc:spChg>
        <pc:spChg chg="add mod">
          <ac:chgData name="지영 김" userId="6a163bdcc1d28b62" providerId="LiveId" clId="{CB81489B-F228-412F-B2E4-22127EEDF63E}" dt="2019-11-20T02:22:31.911" v="1580" actId="1076"/>
          <ac:spMkLst>
            <pc:docMk/>
            <pc:sldMk cId="3381179468" sldId="277"/>
            <ac:spMk id="27" creationId="{59BC1D2D-C13A-494C-98A0-0109A45BA50F}"/>
          </ac:spMkLst>
        </pc:spChg>
        <pc:spChg chg="add del mod">
          <ac:chgData name="지영 김" userId="6a163bdcc1d28b62" providerId="LiveId" clId="{CB81489B-F228-412F-B2E4-22127EEDF63E}" dt="2019-11-20T02:23:05.410" v="1588"/>
          <ac:spMkLst>
            <pc:docMk/>
            <pc:sldMk cId="3381179468" sldId="277"/>
            <ac:spMk id="28" creationId="{F6990F30-BD67-47C4-963D-D7709B13FF4C}"/>
          </ac:spMkLst>
        </pc:spChg>
        <pc:spChg chg="add del mod">
          <ac:chgData name="지영 김" userId="6a163bdcc1d28b62" providerId="LiveId" clId="{CB81489B-F228-412F-B2E4-22127EEDF63E}" dt="2019-11-20T02:23:05.410" v="1588"/>
          <ac:spMkLst>
            <pc:docMk/>
            <pc:sldMk cId="3381179468" sldId="277"/>
            <ac:spMk id="29" creationId="{4F2426A9-87E8-48C6-80E0-7219CA553299}"/>
          </ac:spMkLst>
        </pc:spChg>
        <pc:spChg chg="mod">
          <ac:chgData name="지영 김" userId="6a163bdcc1d28b62" providerId="LiveId" clId="{CB81489B-F228-412F-B2E4-22127EEDF63E}" dt="2019-11-20T02:23:31.028" v="1603" actId="14100"/>
          <ac:spMkLst>
            <pc:docMk/>
            <pc:sldMk cId="3381179468" sldId="277"/>
            <ac:spMk id="30" creationId="{8106EAEF-9A1A-4D45-A399-46AC8D1726A3}"/>
          </ac:spMkLst>
        </pc:spChg>
        <pc:spChg chg="add del mod">
          <ac:chgData name="지영 김" userId="6a163bdcc1d28b62" providerId="LiveId" clId="{CB81489B-F228-412F-B2E4-22127EEDF63E}" dt="2019-11-20T02:23:28.074" v="1602"/>
          <ac:spMkLst>
            <pc:docMk/>
            <pc:sldMk cId="3381179468" sldId="277"/>
            <ac:spMk id="31" creationId="{396979B7-A7A7-43EC-83E6-A84CDABDD0AE}"/>
          </ac:spMkLst>
        </pc:spChg>
        <pc:spChg chg="add mod">
          <ac:chgData name="지영 김" userId="6a163bdcc1d28b62" providerId="LiveId" clId="{CB81489B-F228-412F-B2E4-22127EEDF63E}" dt="2019-11-20T02:28:36.332" v="1772" actId="692"/>
          <ac:spMkLst>
            <pc:docMk/>
            <pc:sldMk cId="3381179468" sldId="277"/>
            <ac:spMk id="32" creationId="{4DD46297-AB40-41C1-8F39-BB0FF3EF7BD2}"/>
          </ac:spMkLst>
        </pc:spChg>
        <pc:spChg chg="add mod">
          <ac:chgData name="지영 김" userId="6a163bdcc1d28b62" providerId="LiveId" clId="{CB81489B-F228-412F-B2E4-22127EEDF63E}" dt="2019-11-20T02:24:46.395" v="1632" actId="208"/>
          <ac:spMkLst>
            <pc:docMk/>
            <pc:sldMk cId="3381179468" sldId="277"/>
            <ac:spMk id="33" creationId="{5B811D34-39D5-40CE-BAEA-35F5CD462321}"/>
          </ac:spMkLst>
        </pc:spChg>
        <pc:spChg chg="add mod ord">
          <ac:chgData name="지영 김" userId="6a163bdcc1d28b62" providerId="LiveId" clId="{CB81489B-F228-412F-B2E4-22127EEDF63E}" dt="2019-11-20T02:25:08.535" v="1647" actId="2085"/>
          <ac:spMkLst>
            <pc:docMk/>
            <pc:sldMk cId="3381179468" sldId="277"/>
            <ac:spMk id="34" creationId="{7F821926-15D1-4514-8CA7-D68345A029CB}"/>
          </ac:spMkLst>
        </pc:spChg>
        <pc:spChg chg="add mod">
          <ac:chgData name="지영 김" userId="6a163bdcc1d28b62" providerId="LiveId" clId="{CB81489B-F228-412F-B2E4-22127EEDF63E}" dt="2019-11-20T02:27:24.212" v="1750" actId="208"/>
          <ac:spMkLst>
            <pc:docMk/>
            <pc:sldMk cId="3381179468" sldId="277"/>
            <ac:spMk id="35" creationId="{0A6DF760-7891-453E-A2AF-F774DA5C076C}"/>
          </ac:spMkLst>
        </pc:spChg>
        <pc:spChg chg="add mod">
          <ac:chgData name="지영 김" userId="6a163bdcc1d28b62" providerId="LiveId" clId="{CB81489B-F228-412F-B2E4-22127EEDF63E}" dt="2019-11-20T02:27:53.736" v="1765" actId="1076"/>
          <ac:spMkLst>
            <pc:docMk/>
            <pc:sldMk cId="3381179468" sldId="277"/>
            <ac:spMk id="36" creationId="{ECBF5DA5-C892-4AB9-92EF-D71690CCBDAA}"/>
          </ac:spMkLst>
        </pc:spChg>
        <pc:spChg chg="add del mod">
          <ac:chgData name="지영 김" userId="6a163bdcc1d28b62" providerId="LiveId" clId="{CB81489B-F228-412F-B2E4-22127EEDF63E}" dt="2019-11-20T02:28:22.418" v="1768" actId="478"/>
          <ac:spMkLst>
            <pc:docMk/>
            <pc:sldMk cId="3381179468" sldId="277"/>
            <ac:spMk id="37" creationId="{2ED7FBDE-AD59-4388-8E10-71510CFD1E89}"/>
          </ac:spMkLst>
        </pc:spChg>
        <pc:spChg chg="add mod">
          <ac:chgData name="지영 김" userId="6a163bdcc1d28b62" providerId="LiveId" clId="{CB81489B-F228-412F-B2E4-22127EEDF63E}" dt="2019-11-20T02:29:05.511" v="1780" actId="207"/>
          <ac:spMkLst>
            <pc:docMk/>
            <pc:sldMk cId="3381179468" sldId="277"/>
            <ac:spMk id="38" creationId="{39B9E0C9-C740-4743-AAD4-82B47FA70DB6}"/>
          </ac:spMkLst>
        </pc:spChg>
        <pc:spChg chg="add mod ord">
          <ac:chgData name="지영 김" userId="6a163bdcc1d28b62" providerId="LiveId" clId="{CB81489B-F228-412F-B2E4-22127EEDF63E}" dt="2019-11-20T02:29:35.698" v="1788" actId="207"/>
          <ac:spMkLst>
            <pc:docMk/>
            <pc:sldMk cId="3381179468" sldId="277"/>
            <ac:spMk id="39" creationId="{FC20D40A-D5BF-479E-9900-7683ACC513AA}"/>
          </ac:spMkLst>
        </pc:spChg>
        <pc:picChg chg="add mod modCrop">
          <ac:chgData name="지영 김" userId="6a163bdcc1d28b62" providerId="LiveId" clId="{CB81489B-F228-412F-B2E4-22127EEDF63E}" dt="2019-11-20T02:19:03.065" v="1491" actId="1076"/>
          <ac:picMkLst>
            <pc:docMk/>
            <pc:sldMk cId="3381179468" sldId="277"/>
            <ac:picMk id="6" creationId="{069155E5-3DD7-4851-89DF-39DC68A2FF8C}"/>
          </ac:picMkLst>
        </pc:picChg>
        <pc:picChg chg="del">
          <ac:chgData name="지영 김" userId="6a163bdcc1d28b62" providerId="LiveId" clId="{CB81489B-F228-412F-B2E4-22127EEDF63E}" dt="2019-11-20T02:15:31.039" v="1456" actId="478"/>
          <ac:picMkLst>
            <pc:docMk/>
            <pc:sldMk cId="3381179468" sldId="277"/>
            <ac:picMk id="18" creationId="{3A291B5A-B284-4039-989F-8BA731C4BA12}"/>
          </ac:picMkLst>
        </pc:picChg>
        <pc:picChg chg="add del mod">
          <ac:chgData name="지영 김" userId="6a163bdcc1d28b62" providerId="LiveId" clId="{CB81489B-F228-412F-B2E4-22127EEDF63E}" dt="2019-11-20T02:17:09.380" v="1466" actId="478"/>
          <ac:picMkLst>
            <pc:docMk/>
            <pc:sldMk cId="3381179468" sldId="277"/>
            <ac:picMk id="19" creationId="{2FFED480-A999-4A70-8B90-60543CE073D6}"/>
          </ac:picMkLst>
        </pc:picChg>
        <pc:picChg chg="add mod">
          <ac:chgData name="지영 김" userId="6a163bdcc1d28b62" providerId="LiveId" clId="{CB81489B-F228-412F-B2E4-22127EEDF63E}" dt="2019-11-20T02:30:18.826" v="1793" actId="14100"/>
          <ac:picMkLst>
            <pc:docMk/>
            <pc:sldMk cId="3381179468" sldId="277"/>
            <ac:picMk id="40" creationId="{5B23D6D3-FDCD-409C-A056-E46454D543F6}"/>
          </ac:picMkLst>
        </pc:picChg>
        <pc:picChg chg="add mod">
          <ac:chgData name="지영 김" userId="6a163bdcc1d28b62" providerId="LiveId" clId="{CB81489B-F228-412F-B2E4-22127EEDF63E}" dt="2019-11-20T02:33:01.367" v="1893" actId="1076"/>
          <ac:picMkLst>
            <pc:docMk/>
            <pc:sldMk cId="3381179468" sldId="277"/>
            <ac:picMk id="41" creationId="{5D60A159-542A-4126-AF48-7A7031F88DFF}"/>
          </ac:picMkLst>
        </pc:picChg>
      </pc:sldChg>
      <pc:sldChg chg="addSp delSp modSp ord">
        <pc:chgData name="지영 김" userId="6a163bdcc1d28b62" providerId="LiveId" clId="{CB81489B-F228-412F-B2E4-22127EEDF63E}" dt="2019-11-20T02:57:45.652" v="2988" actId="20577"/>
        <pc:sldMkLst>
          <pc:docMk/>
          <pc:sldMk cId="1300829929" sldId="278"/>
        </pc:sldMkLst>
        <pc:spChg chg="add mod">
          <ac:chgData name="지영 김" userId="6a163bdcc1d28b62" providerId="LiveId" clId="{CB81489B-F228-412F-B2E4-22127EEDF63E}" dt="2019-11-20T02:55:26.465" v="2584" actId="164"/>
          <ac:spMkLst>
            <pc:docMk/>
            <pc:sldMk cId="1300829929" sldId="278"/>
            <ac:spMk id="6" creationId="{C8F61B36-2D26-475A-BC77-D92202622898}"/>
          </ac:spMkLst>
        </pc:spChg>
        <pc:spChg chg="add mod">
          <ac:chgData name="지영 김" userId="6a163bdcc1d28b62" providerId="LiveId" clId="{CB81489B-F228-412F-B2E4-22127EEDF63E}" dt="2019-11-20T02:55:26.465" v="2584" actId="164"/>
          <ac:spMkLst>
            <pc:docMk/>
            <pc:sldMk cId="1300829929" sldId="278"/>
            <ac:spMk id="7" creationId="{668B8A17-4C49-4F26-AF96-1E6043505746}"/>
          </ac:spMkLst>
        </pc:spChg>
        <pc:spChg chg="mod">
          <ac:chgData name="지영 김" userId="6a163bdcc1d28b62" providerId="LiveId" clId="{CB81489B-F228-412F-B2E4-22127EEDF63E}" dt="2019-11-20T02:05:41.767" v="1270" actId="20577"/>
          <ac:spMkLst>
            <pc:docMk/>
            <pc:sldMk cId="1300829929" sldId="278"/>
            <ac:spMk id="9" creationId="{1FD7EED3-7952-42BE-BEF6-4FECB5A4145E}"/>
          </ac:spMkLst>
        </pc:spChg>
        <pc:spChg chg="del">
          <ac:chgData name="지영 김" userId="6a163bdcc1d28b62" providerId="LiveId" clId="{CB81489B-F228-412F-B2E4-22127EEDF63E}" dt="2019-11-20T02:36:00.720" v="1987" actId="478"/>
          <ac:spMkLst>
            <pc:docMk/>
            <pc:sldMk cId="1300829929" sldId="278"/>
            <ac:spMk id="17" creationId="{315CC60E-CA6D-4128-968E-FA5A25BDB2A9}"/>
          </ac:spMkLst>
        </pc:spChg>
        <pc:spChg chg="add del">
          <ac:chgData name="지영 김" userId="6a163bdcc1d28b62" providerId="LiveId" clId="{CB81489B-F228-412F-B2E4-22127EEDF63E}" dt="2019-11-20T02:35:51.351" v="1982"/>
          <ac:spMkLst>
            <pc:docMk/>
            <pc:sldMk cId="1300829929" sldId="278"/>
            <ac:spMk id="20" creationId="{723A03C9-0219-4550-B617-3F9422F1645F}"/>
          </ac:spMkLst>
        </pc:spChg>
        <pc:spChg chg="add del">
          <ac:chgData name="지영 김" userId="6a163bdcc1d28b62" providerId="LiveId" clId="{CB81489B-F228-412F-B2E4-22127EEDF63E}" dt="2019-11-20T02:35:59.152" v="1986"/>
          <ac:spMkLst>
            <pc:docMk/>
            <pc:sldMk cId="1300829929" sldId="278"/>
            <ac:spMk id="22" creationId="{7D62BAA6-7B7F-4C9D-B1F3-FDDBE8245863}"/>
          </ac:spMkLst>
        </pc:spChg>
        <pc:spChg chg="add del">
          <ac:chgData name="지영 김" userId="6a163bdcc1d28b62" providerId="LiveId" clId="{CB81489B-F228-412F-B2E4-22127EEDF63E}" dt="2019-11-20T02:35:59.152" v="1986"/>
          <ac:spMkLst>
            <pc:docMk/>
            <pc:sldMk cId="1300829929" sldId="278"/>
            <ac:spMk id="24" creationId="{914E3797-5502-4D6B-BBE1-E829B77ECFE2}"/>
          </ac:spMkLst>
        </pc:spChg>
        <pc:spChg chg="add mod">
          <ac:chgData name="지영 김" userId="6a163bdcc1d28b62" providerId="LiveId" clId="{CB81489B-F228-412F-B2E4-22127EEDF63E}" dt="2019-11-20T02:55:52.699" v="2593" actId="1076"/>
          <ac:spMkLst>
            <pc:docMk/>
            <pc:sldMk cId="1300829929" sldId="278"/>
            <ac:spMk id="26" creationId="{C9C8EB68-B68F-4EE8-B2D2-9948C6C4F48C}"/>
          </ac:spMkLst>
        </pc:spChg>
        <pc:spChg chg="add del mod">
          <ac:chgData name="지영 김" userId="6a163bdcc1d28b62" providerId="LiveId" clId="{CB81489B-F228-412F-B2E4-22127EEDF63E}" dt="2019-11-20T02:39:38.654" v="2509" actId="478"/>
          <ac:spMkLst>
            <pc:docMk/>
            <pc:sldMk cId="1300829929" sldId="278"/>
            <ac:spMk id="28" creationId="{AFEEE66A-4B94-4032-9E0E-30CBF9B812F1}"/>
          </ac:spMkLst>
        </pc:spChg>
        <pc:spChg chg="add mod">
          <ac:chgData name="지영 김" userId="6a163bdcc1d28b62" providerId="LiveId" clId="{CB81489B-F228-412F-B2E4-22127EEDF63E}" dt="2019-11-20T02:57:45.652" v="2988" actId="20577"/>
          <ac:spMkLst>
            <pc:docMk/>
            <pc:sldMk cId="1300829929" sldId="278"/>
            <ac:spMk id="29" creationId="{1E81B4B6-A973-4F91-A7E4-F5C49F41C805}"/>
          </ac:spMkLst>
        </pc:spChg>
        <pc:spChg chg="add del mod">
          <ac:chgData name="지영 김" userId="6a163bdcc1d28b62" providerId="LiveId" clId="{CB81489B-F228-412F-B2E4-22127EEDF63E}" dt="2019-11-20T02:54:18.039" v="2573" actId="478"/>
          <ac:spMkLst>
            <pc:docMk/>
            <pc:sldMk cId="1300829929" sldId="278"/>
            <ac:spMk id="30" creationId="{B62FB2B1-1D6B-48C0-A510-47EA762D118D}"/>
          </ac:spMkLst>
        </pc:spChg>
        <pc:spChg chg="add mod">
          <ac:chgData name="지영 김" userId="6a163bdcc1d28b62" providerId="LiveId" clId="{CB81489B-F228-412F-B2E4-22127EEDF63E}" dt="2019-11-20T02:55:56.828" v="2595" actId="1076"/>
          <ac:spMkLst>
            <pc:docMk/>
            <pc:sldMk cId="1300829929" sldId="278"/>
            <ac:spMk id="31" creationId="{85DE59BD-7F9B-4BAF-B8C8-A5F7CE5FBF9B}"/>
          </ac:spMkLst>
        </pc:spChg>
        <pc:spChg chg="add del mod">
          <ac:chgData name="지영 김" userId="6a163bdcc1d28b62" providerId="LiveId" clId="{CB81489B-F228-412F-B2E4-22127EEDF63E}" dt="2019-11-20T02:54:17.671" v="2572" actId="478"/>
          <ac:spMkLst>
            <pc:docMk/>
            <pc:sldMk cId="1300829929" sldId="278"/>
            <ac:spMk id="32" creationId="{3B6780EF-42C2-4E94-8553-52D7FC7F76FD}"/>
          </ac:spMkLst>
        </pc:spChg>
        <pc:spChg chg="add del mod">
          <ac:chgData name="지영 김" userId="6a163bdcc1d28b62" providerId="LiveId" clId="{CB81489B-F228-412F-B2E4-22127EEDF63E}" dt="2019-11-20T02:54:17.256" v="2571" actId="478"/>
          <ac:spMkLst>
            <pc:docMk/>
            <pc:sldMk cId="1300829929" sldId="278"/>
            <ac:spMk id="33" creationId="{DBDF0503-680A-4799-92AD-3BE259EAEA6C}"/>
          </ac:spMkLst>
        </pc:spChg>
        <pc:grpChg chg="add mod">
          <ac:chgData name="지영 김" userId="6a163bdcc1d28b62" providerId="LiveId" clId="{CB81489B-F228-412F-B2E4-22127EEDF63E}" dt="2019-11-20T02:56:27.356" v="2686" actId="1076"/>
          <ac:grpSpMkLst>
            <pc:docMk/>
            <pc:sldMk cId="1300829929" sldId="278"/>
            <ac:grpSpMk id="35" creationId="{3ED2EBF5-B71A-4B0B-B31B-BDE16CEFABFC}"/>
          </ac:grpSpMkLst>
        </pc:grpChg>
        <pc:picChg chg="del">
          <ac:chgData name="지영 김" userId="6a163bdcc1d28b62" providerId="LiveId" clId="{CB81489B-F228-412F-B2E4-22127EEDF63E}" dt="2019-11-20T02:36:00.720" v="1987" actId="478"/>
          <ac:picMkLst>
            <pc:docMk/>
            <pc:sldMk cId="1300829929" sldId="278"/>
            <ac:picMk id="18" creationId="{3A291B5A-B284-4039-989F-8BA731C4BA12}"/>
          </ac:picMkLst>
        </pc:picChg>
        <pc:picChg chg="add del">
          <ac:chgData name="지영 김" userId="6a163bdcc1d28b62" providerId="LiveId" clId="{CB81489B-F228-412F-B2E4-22127EEDF63E}" dt="2019-11-20T02:35:51.351" v="1982"/>
          <ac:picMkLst>
            <pc:docMk/>
            <pc:sldMk cId="1300829929" sldId="278"/>
            <ac:picMk id="19" creationId="{801D2377-3FB7-498F-94F8-13BFC4DE68DA}"/>
          </ac:picMkLst>
        </pc:picChg>
        <pc:picChg chg="add del">
          <ac:chgData name="지영 김" userId="6a163bdcc1d28b62" providerId="LiveId" clId="{CB81489B-F228-412F-B2E4-22127EEDF63E}" dt="2019-11-20T02:35:59.152" v="1986"/>
          <ac:picMkLst>
            <pc:docMk/>
            <pc:sldMk cId="1300829929" sldId="278"/>
            <ac:picMk id="21" creationId="{09FE8271-682E-442C-8F04-C804232B5966}"/>
          </ac:picMkLst>
        </pc:picChg>
        <pc:picChg chg="add mod">
          <ac:chgData name="지영 김" userId="6a163bdcc1d28b62" providerId="LiveId" clId="{CB81489B-F228-412F-B2E4-22127EEDF63E}" dt="2019-11-20T02:55:26.465" v="2584" actId="164"/>
          <ac:picMkLst>
            <pc:docMk/>
            <pc:sldMk cId="1300829929" sldId="278"/>
            <ac:picMk id="25" creationId="{3BA00D54-A4ED-41E7-9A6F-5EFCC5BE5902}"/>
          </ac:picMkLst>
        </pc:picChg>
        <pc:picChg chg="add mod">
          <ac:chgData name="지영 김" userId="6a163bdcc1d28b62" providerId="LiveId" clId="{CB81489B-F228-412F-B2E4-22127EEDF63E}" dt="2019-11-20T02:56:28.175" v="2687" actId="1076"/>
          <ac:picMkLst>
            <pc:docMk/>
            <pc:sldMk cId="1300829929" sldId="278"/>
            <ac:picMk id="34" creationId="{DDEA308E-00F1-474B-B9C8-E0B9AAFD726E}"/>
          </ac:picMkLst>
        </pc:picChg>
        <pc:cxnChg chg="add del mod">
          <ac:chgData name="지영 김" userId="6a163bdcc1d28b62" providerId="LiveId" clId="{CB81489B-F228-412F-B2E4-22127EEDF63E}" dt="2019-11-20T02:38:10.626" v="2409" actId="478"/>
          <ac:cxnSpMkLst>
            <pc:docMk/>
            <pc:sldMk cId="1300829929" sldId="278"/>
            <ac:cxnSpMk id="4" creationId="{F01716DA-ABC3-48C8-839B-56E14481A5C3}"/>
          </ac:cxnSpMkLst>
        </pc:cxnChg>
        <pc:cxnChg chg="add del mod">
          <ac:chgData name="지영 김" userId="6a163bdcc1d28b62" providerId="LiveId" clId="{CB81489B-F228-412F-B2E4-22127EEDF63E}" dt="2019-11-20T02:35:59.152" v="1986"/>
          <ac:cxnSpMkLst>
            <pc:docMk/>
            <pc:sldMk cId="1300829929" sldId="278"/>
            <ac:cxnSpMk id="23" creationId="{29CE8CAB-92B5-4475-AFD4-818357E27917}"/>
          </ac:cxnSpMkLst>
        </pc:cxnChg>
        <pc:cxnChg chg="add del mod">
          <ac:chgData name="지영 김" userId="6a163bdcc1d28b62" providerId="LiveId" clId="{CB81489B-F228-412F-B2E4-22127EEDF63E}" dt="2019-11-20T02:39:32.813" v="2507" actId="478"/>
          <ac:cxnSpMkLst>
            <pc:docMk/>
            <pc:sldMk cId="1300829929" sldId="278"/>
            <ac:cxnSpMk id="27" creationId="{E990A43B-A1A1-461C-AC50-797DB1FDF4B3}"/>
          </ac:cxnSpMkLst>
        </pc:cxnChg>
      </pc:sldChg>
      <pc:sldChg chg="addSp delSp modSp ord">
        <pc:chgData name="지영 김" userId="6a163bdcc1d28b62" providerId="LiveId" clId="{CB81489B-F228-412F-B2E4-22127EEDF63E}" dt="2019-11-20T03:06:03.683" v="3764" actId="207"/>
        <pc:sldMkLst>
          <pc:docMk/>
          <pc:sldMk cId="533914193" sldId="279"/>
        </pc:sldMkLst>
        <pc:spChg chg="mod">
          <ac:chgData name="지영 김" userId="6a163bdcc1d28b62" providerId="LiveId" clId="{CB81489B-F228-412F-B2E4-22127EEDF63E}" dt="2019-11-20T02:08:05.426" v="1311" actId="20577"/>
          <ac:spMkLst>
            <pc:docMk/>
            <pc:sldMk cId="533914193" sldId="279"/>
            <ac:spMk id="9" creationId="{1FD7EED3-7952-42BE-BEF6-4FECB5A4145E}"/>
          </ac:spMkLst>
        </pc:spChg>
        <pc:spChg chg="mod">
          <ac:chgData name="지영 김" userId="6a163bdcc1d28b62" providerId="LiveId" clId="{CB81489B-F228-412F-B2E4-22127EEDF63E}" dt="2019-11-20T03:01:24.995" v="3364" actId="20577"/>
          <ac:spMkLst>
            <pc:docMk/>
            <pc:sldMk cId="533914193" sldId="279"/>
            <ac:spMk id="17" creationId="{315CC60E-CA6D-4128-968E-FA5A25BDB2A9}"/>
          </ac:spMkLst>
        </pc:spChg>
        <pc:spChg chg="add mod">
          <ac:chgData name="지영 김" userId="6a163bdcc1d28b62" providerId="LiveId" clId="{CB81489B-F228-412F-B2E4-22127EEDF63E}" dt="2019-11-20T03:00:08.258" v="3091" actId="207"/>
          <ac:spMkLst>
            <pc:docMk/>
            <pc:sldMk cId="533914193" sldId="279"/>
            <ac:spMk id="21" creationId="{D3BCB13C-3E6C-4E39-8756-CF68C3450BDA}"/>
          </ac:spMkLst>
        </pc:spChg>
        <pc:spChg chg="mod">
          <ac:chgData name="지영 김" userId="6a163bdcc1d28b62" providerId="LiveId" clId="{CB81489B-F228-412F-B2E4-22127EEDF63E}" dt="2019-11-20T02:59:41.796" v="3082" actId="404"/>
          <ac:spMkLst>
            <pc:docMk/>
            <pc:sldMk cId="533914193" sldId="279"/>
            <ac:spMk id="25" creationId="{3E45D0DD-DDC5-481F-950E-E205A490EE97}"/>
          </ac:spMkLst>
        </pc:spChg>
        <pc:spChg chg="add mod">
          <ac:chgData name="지영 김" userId="6a163bdcc1d28b62" providerId="LiveId" clId="{CB81489B-F228-412F-B2E4-22127EEDF63E}" dt="2019-11-20T02:59:58.938" v="3088" actId="1076"/>
          <ac:spMkLst>
            <pc:docMk/>
            <pc:sldMk cId="533914193" sldId="279"/>
            <ac:spMk id="27" creationId="{C588D9F4-CF35-4F1E-BB18-07FED0C91A0A}"/>
          </ac:spMkLst>
        </pc:spChg>
        <pc:spChg chg="add mod">
          <ac:chgData name="지영 김" userId="6a163bdcc1d28b62" providerId="LiveId" clId="{CB81489B-F228-412F-B2E4-22127EEDF63E}" dt="2019-11-20T02:59:58.938" v="3088" actId="1076"/>
          <ac:spMkLst>
            <pc:docMk/>
            <pc:sldMk cId="533914193" sldId="279"/>
            <ac:spMk id="28" creationId="{7D01D287-8F12-4076-B3DD-8A4A5B76466B}"/>
          </ac:spMkLst>
        </pc:spChg>
        <pc:spChg chg="add mod">
          <ac:chgData name="지영 김" userId="6a163bdcc1d28b62" providerId="LiveId" clId="{CB81489B-F228-412F-B2E4-22127EEDF63E}" dt="2019-11-20T03:06:03.683" v="3764" actId="207"/>
          <ac:spMkLst>
            <pc:docMk/>
            <pc:sldMk cId="533914193" sldId="279"/>
            <ac:spMk id="30" creationId="{1D6F9261-D098-4458-A9EC-0573ADE1B065}"/>
          </ac:spMkLst>
        </pc:spChg>
        <pc:spChg chg="add mod">
          <ac:chgData name="지영 김" userId="6a163bdcc1d28b62" providerId="LiveId" clId="{CB81489B-F228-412F-B2E4-22127EEDF63E}" dt="2019-11-20T03:04:26.273" v="3647" actId="207"/>
          <ac:spMkLst>
            <pc:docMk/>
            <pc:sldMk cId="533914193" sldId="279"/>
            <ac:spMk id="38" creationId="{5755A375-23EE-4BBD-B52C-A2A4032E88AA}"/>
          </ac:spMkLst>
        </pc:spChg>
        <pc:spChg chg="add mod">
          <ac:chgData name="지영 김" userId="6a163bdcc1d28b62" providerId="LiveId" clId="{CB81489B-F228-412F-B2E4-22127EEDF63E}" dt="2019-11-20T03:03:20.812" v="3564" actId="207"/>
          <ac:spMkLst>
            <pc:docMk/>
            <pc:sldMk cId="533914193" sldId="279"/>
            <ac:spMk id="39" creationId="{FD60B3D9-9C7F-4D11-829E-DB087C6CE2C0}"/>
          </ac:spMkLst>
        </pc:spChg>
        <pc:spChg chg="add mod">
          <ac:chgData name="지영 김" userId="6a163bdcc1d28b62" providerId="LiveId" clId="{CB81489B-F228-412F-B2E4-22127EEDF63E}" dt="2019-11-20T03:03:58.775" v="3625" actId="20577"/>
          <ac:spMkLst>
            <pc:docMk/>
            <pc:sldMk cId="533914193" sldId="279"/>
            <ac:spMk id="40" creationId="{16FB7B5E-C32F-44B9-A097-1D15D799811D}"/>
          </ac:spMkLst>
        </pc:spChg>
        <pc:spChg chg="add mod">
          <ac:chgData name="지영 김" userId="6a163bdcc1d28b62" providerId="LiveId" clId="{CB81489B-F228-412F-B2E4-22127EEDF63E}" dt="2019-11-20T03:04:58.519" v="3684" actId="20577"/>
          <ac:spMkLst>
            <pc:docMk/>
            <pc:sldMk cId="533914193" sldId="279"/>
            <ac:spMk id="41" creationId="{1903F27C-4760-43A9-83DA-F3267DB0A152}"/>
          </ac:spMkLst>
        </pc:spChg>
        <pc:grpChg chg="add mod">
          <ac:chgData name="지영 김" userId="6a163bdcc1d28b62" providerId="LiveId" clId="{CB81489B-F228-412F-B2E4-22127EEDF63E}" dt="2019-11-20T03:05:37.389" v="3760" actId="1076"/>
          <ac:grpSpMkLst>
            <pc:docMk/>
            <pc:sldMk cId="533914193" sldId="279"/>
            <ac:grpSpMk id="22" creationId="{03206C4A-2186-4F28-9AFF-7384083D47BC}"/>
          </ac:grpSpMkLst>
        </pc:grpChg>
        <pc:picChg chg="add mod">
          <ac:chgData name="지영 김" userId="6a163bdcc1d28b62" providerId="LiveId" clId="{CB81489B-F228-412F-B2E4-22127EEDF63E}" dt="2019-11-20T02:59:38.193" v="3080" actId="1076"/>
          <ac:picMkLst>
            <pc:docMk/>
            <pc:sldMk cId="533914193" sldId="279"/>
            <ac:picMk id="3" creationId="{0A20042C-F229-4C06-8B52-C361531A6099}"/>
          </ac:picMkLst>
        </pc:picChg>
        <pc:picChg chg="mod">
          <ac:chgData name="지영 김" userId="6a163bdcc1d28b62" providerId="LiveId" clId="{CB81489B-F228-412F-B2E4-22127EEDF63E}" dt="2019-11-20T02:59:28.604" v="3075" actId="1076"/>
          <ac:picMkLst>
            <pc:docMk/>
            <pc:sldMk cId="533914193" sldId="279"/>
            <ac:picMk id="18" creationId="{3A291B5A-B284-4039-989F-8BA731C4BA12}"/>
          </ac:picMkLst>
        </pc:picChg>
        <pc:picChg chg="mod">
          <ac:chgData name="지영 김" userId="6a163bdcc1d28b62" providerId="LiveId" clId="{CB81489B-F228-412F-B2E4-22127EEDF63E}" dt="2019-11-20T02:59:46.372" v="3085" actId="1076"/>
          <ac:picMkLst>
            <pc:docMk/>
            <pc:sldMk cId="533914193" sldId="279"/>
            <ac:picMk id="23" creationId="{1B102C94-8C6A-4205-BF8F-7CABC40AF8EE}"/>
          </ac:picMkLst>
        </pc:picChg>
        <pc:picChg chg="add mod">
          <ac:chgData name="지영 김" userId="6a163bdcc1d28b62" providerId="LiveId" clId="{CB81489B-F228-412F-B2E4-22127EEDF63E}" dt="2019-11-20T02:59:58.938" v="3088" actId="1076"/>
          <ac:picMkLst>
            <pc:docMk/>
            <pc:sldMk cId="533914193" sldId="279"/>
            <ac:picMk id="26" creationId="{F5A52548-B39F-4AAA-8399-45D324174284}"/>
          </ac:picMkLst>
        </pc:picChg>
        <pc:picChg chg="add mod">
          <ac:chgData name="지영 김" userId="6a163bdcc1d28b62" providerId="LiveId" clId="{CB81489B-F228-412F-B2E4-22127EEDF63E}" dt="2019-11-20T03:02:45.201" v="3547" actId="1076"/>
          <ac:picMkLst>
            <pc:docMk/>
            <pc:sldMk cId="533914193" sldId="279"/>
            <ac:picMk id="31" creationId="{27F206F2-1F9A-4FF7-AE61-86C76F4CBABB}"/>
          </ac:picMkLst>
        </pc:picChg>
        <pc:picChg chg="add mod">
          <ac:chgData name="지영 김" userId="6a163bdcc1d28b62" providerId="LiveId" clId="{CB81489B-F228-412F-B2E4-22127EEDF63E}" dt="2019-11-20T03:02:45.201" v="3547" actId="1076"/>
          <ac:picMkLst>
            <pc:docMk/>
            <pc:sldMk cId="533914193" sldId="279"/>
            <ac:picMk id="32" creationId="{AB57FE79-4269-4064-A2B9-4D075055D473}"/>
          </ac:picMkLst>
        </pc:picChg>
        <pc:cxnChg chg="add del mod">
          <ac:chgData name="지영 김" userId="6a163bdcc1d28b62" providerId="LiveId" clId="{CB81489B-F228-412F-B2E4-22127EEDF63E}" dt="2019-11-20T03:04:30.133" v="3648" actId="478"/>
          <ac:cxnSpMkLst>
            <pc:docMk/>
            <pc:sldMk cId="533914193" sldId="279"/>
            <ac:cxnSpMk id="6" creationId="{F4F0EDC2-0A2C-4D56-AAEE-A098EF0FE4B2}"/>
          </ac:cxnSpMkLst>
        </pc:cxnChg>
        <pc:cxnChg chg="add mod ord">
          <ac:chgData name="지영 김" userId="6a163bdcc1d28b62" providerId="LiveId" clId="{CB81489B-F228-412F-B2E4-22127EEDF63E}" dt="2019-11-20T03:00:19.810" v="3094" actId="14100"/>
          <ac:cxnSpMkLst>
            <pc:docMk/>
            <pc:sldMk cId="533914193" sldId="279"/>
            <ac:cxnSpMk id="19" creationId="{CCB3AC37-6BB4-496E-8FF3-1CEA4AA950AD}"/>
          </ac:cxnSpMkLst>
        </pc:cxnChg>
        <pc:cxnChg chg="add del mod">
          <ac:chgData name="지영 김" userId="6a163bdcc1d28b62" providerId="LiveId" clId="{CB81489B-F228-412F-B2E4-22127EEDF63E}" dt="2019-11-20T03:02:47.037" v="3548" actId="478"/>
          <ac:cxnSpMkLst>
            <pc:docMk/>
            <pc:sldMk cId="533914193" sldId="279"/>
            <ac:cxnSpMk id="33" creationId="{E4043D21-B59E-45F6-BDD2-8B5E1E529F47}"/>
          </ac:cxnSpMkLst>
        </pc:cxnChg>
      </pc:sldChg>
      <pc:sldChg chg="addSp delSp modSp ord">
        <pc:chgData name="지영 김" userId="6a163bdcc1d28b62" providerId="LiveId" clId="{CB81489B-F228-412F-B2E4-22127EEDF63E}" dt="2019-11-20T03:07:38.317" v="3774"/>
        <pc:sldMkLst>
          <pc:docMk/>
          <pc:sldMk cId="3363809724" sldId="280"/>
        </pc:sldMkLst>
        <pc:spChg chg="mod">
          <ac:chgData name="지영 김" userId="6a163bdcc1d28b62" providerId="LiveId" clId="{CB81489B-F228-412F-B2E4-22127EEDF63E}" dt="2019-11-20T02:35:17.163" v="1980" actId="20577"/>
          <ac:spMkLst>
            <pc:docMk/>
            <pc:sldMk cId="3363809724" sldId="280"/>
            <ac:spMk id="9" creationId="{1FD7EED3-7952-42BE-BEF6-4FECB5A4145E}"/>
          </ac:spMkLst>
        </pc:spChg>
        <pc:spChg chg="del">
          <ac:chgData name="지영 김" userId="6a163bdcc1d28b62" providerId="LiveId" clId="{CB81489B-F228-412F-B2E4-22127EEDF63E}" dt="2019-11-20T02:34:03.392" v="1921" actId="478"/>
          <ac:spMkLst>
            <pc:docMk/>
            <pc:sldMk cId="3363809724" sldId="280"/>
            <ac:spMk id="17" creationId="{315CC60E-CA6D-4128-968E-FA5A25BDB2A9}"/>
          </ac:spMkLst>
        </pc:spChg>
        <pc:spChg chg="mod">
          <ac:chgData name="지영 김" userId="6a163bdcc1d28b62" providerId="LiveId" clId="{CB81489B-F228-412F-B2E4-22127EEDF63E}" dt="2019-11-20T02:34:01.103" v="1920" actId="403"/>
          <ac:spMkLst>
            <pc:docMk/>
            <pc:sldMk cId="3363809724" sldId="280"/>
            <ac:spMk id="22" creationId="{689736EB-328C-453E-B06A-9A1DDC8155A3}"/>
          </ac:spMkLst>
        </pc:spChg>
        <pc:spChg chg="mod">
          <ac:chgData name="지영 김" userId="6a163bdcc1d28b62" providerId="LiveId" clId="{CB81489B-F228-412F-B2E4-22127EEDF63E}" dt="2019-11-20T02:34:01.103" v="1920" actId="403"/>
          <ac:spMkLst>
            <pc:docMk/>
            <pc:sldMk cId="3363809724" sldId="280"/>
            <ac:spMk id="23" creationId="{35FF669E-E7FA-4458-B9F1-7EDE274087C3}"/>
          </ac:spMkLst>
        </pc:spChg>
        <pc:spChg chg="mod">
          <ac:chgData name="지영 김" userId="6a163bdcc1d28b62" providerId="LiveId" clId="{CB81489B-F228-412F-B2E4-22127EEDF63E}" dt="2019-11-20T02:34:01.103" v="1920" actId="403"/>
          <ac:spMkLst>
            <pc:docMk/>
            <pc:sldMk cId="3363809724" sldId="280"/>
            <ac:spMk id="25" creationId="{07432058-4C50-4E5F-AF59-EB462097A1EB}"/>
          </ac:spMkLst>
        </pc:spChg>
        <pc:spChg chg="mod">
          <ac:chgData name="지영 김" userId="6a163bdcc1d28b62" providerId="LiveId" clId="{CB81489B-F228-412F-B2E4-22127EEDF63E}" dt="2019-11-20T02:34:01.103" v="1920" actId="403"/>
          <ac:spMkLst>
            <pc:docMk/>
            <pc:sldMk cId="3363809724" sldId="280"/>
            <ac:spMk id="27" creationId="{4943CFA2-AB3F-4AD8-B168-8F6D7C9D107F}"/>
          </ac:spMkLst>
        </pc:spChg>
        <pc:spChg chg="add">
          <ac:chgData name="지영 김" userId="6a163bdcc1d28b62" providerId="LiveId" clId="{CB81489B-F228-412F-B2E4-22127EEDF63E}" dt="2019-11-20T02:34:56.316" v="1964"/>
          <ac:spMkLst>
            <pc:docMk/>
            <pc:sldMk cId="3363809724" sldId="280"/>
            <ac:spMk id="31" creationId="{9A00BECE-DD3A-4BA2-8871-64A3E617368A}"/>
          </ac:spMkLst>
        </pc:spChg>
        <pc:spChg chg="add">
          <ac:chgData name="지영 김" userId="6a163bdcc1d28b62" providerId="LiveId" clId="{CB81489B-F228-412F-B2E4-22127EEDF63E}" dt="2019-11-20T02:34:56.316" v="1964"/>
          <ac:spMkLst>
            <pc:docMk/>
            <pc:sldMk cId="3363809724" sldId="280"/>
            <ac:spMk id="32" creationId="{AD3A1998-00E5-411E-8E7F-3B4986C88A41}"/>
          </ac:spMkLst>
        </pc:spChg>
        <pc:grpChg chg="add mod">
          <ac:chgData name="지영 김" userId="6a163bdcc1d28b62" providerId="LiveId" clId="{CB81489B-F228-412F-B2E4-22127EEDF63E}" dt="2019-11-20T02:35:08.344" v="1967" actId="1076"/>
          <ac:grpSpMkLst>
            <pc:docMk/>
            <pc:sldMk cId="3363809724" sldId="280"/>
            <ac:grpSpMk id="19" creationId="{D22FEA34-30B5-4870-981A-8A1E404FAA01}"/>
          </ac:grpSpMkLst>
        </pc:grpChg>
        <pc:graphicFrameChg chg="add">
          <ac:chgData name="지영 김" userId="6a163bdcc1d28b62" providerId="LiveId" clId="{CB81489B-F228-412F-B2E4-22127EEDF63E}" dt="2019-11-20T02:34:40.695" v="1963"/>
          <ac:graphicFrameMkLst>
            <pc:docMk/>
            <pc:sldMk cId="3363809724" sldId="280"/>
            <ac:graphicFrameMk id="29" creationId="{B56674CA-3195-468E-B52F-566D8705FB85}"/>
          </ac:graphicFrameMkLst>
        </pc:graphicFrameChg>
        <pc:picChg chg="del">
          <ac:chgData name="지영 김" userId="6a163bdcc1d28b62" providerId="LiveId" clId="{CB81489B-F228-412F-B2E4-22127EEDF63E}" dt="2019-11-20T02:34:03.392" v="1921" actId="478"/>
          <ac:picMkLst>
            <pc:docMk/>
            <pc:sldMk cId="3363809724" sldId="280"/>
            <ac:picMk id="18" creationId="{3A291B5A-B284-4039-989F-8BA731C4BA12}"/>
          </ac:picMkLst>
        </pc:picChg>
        <pc:picChg chg="add">
          <ac:chgData name="지영 김" userId="6a163bdcc1d28b62" providerId="LiveId" clId="{CB81489B-F228-412F-B2E4-22127EEDF63E}" dt="2019-11-20T02:34:56.316" v="1964"/>
          <ac:picMkLst>
            <pc:docMk/>
            <pc:sldMk cId="3363809724" sldId="280"/>
            <ac:picMk id="30" creationId="{81FAEDC0-1F38-4625-A295-45EA9AFE724C}"/>
          </ac:picMkLst>
        </pc:picChg>
        <pc:picChg chg="add">
          <ac:chgData name="지영 김" userId="6a163bdcc1d28b62" providerId="LiveId" clId="{CB81489B-F228-412F-B2E4-22127EEDF63E}" dt="2019-11-20T02:34:56.316" v="1964"/>
          <ac:picMkLst>
            <pc:docMk/>
            <pc:sldMk cId="3363809724" sldId="280"/>
            <ac:picMk id="33" creationId="{39730A4F-B5A0-4264-B989-7CDB6A1B7832}"/>
          </ac:picMkLst>
        </pc:picChg>
        <pc:cxnChg chg="add mod">
          <ac:chgData name="지영 김" userId="6a163bdcc1d28b62" providerId="LiveId" clId="{CB81489B-F228-412F-B2E4-22127EEDF63E}" dt="2019-11-20T02:35:02.914" v="1966" actId="1076"/>
          <ac:cxnSpMkLst>
            <pc:docMk/>
            <pc:sldMk cId="3363809724" sldId="280"/>
            <ac:cxnSpMk id="4" creationId="{8E183FD3-D337-41C6-8577-AA54F05DABF9}"/>
          </ac:cxnSpMkLst>
        </pc:cxnChg>
        <pc:cxnChg chg="mod">
          <ac:chgData name="지영 김" userId="6a163bdcc1d28b62" providerId="LiveId" clId="{CB81489B-F228-412F-B2E4-22127EEDF63E}" dt="2019-11-20T02:34:01.103" v="1920" actId="403"/>
          <ac:cxnSpMkLst>
            <pc:docMk/>
            <pc:sldMk cId="3363809724" sldId="280"/>
            <ac:cxnSpMk id="26" creationId="{70FD4B61-1829-47E9-A9B3-E8E43CE732FB}"/>
          </ac:cxnSpMkLst>
        </pc:cxnChg>
      </pc:sldChg>
      <pc:sldChg chg="addSp delSp modSp ord">
        <pc:chgData name="지영 김" userId="6a163bdcc1d28b62" providerId="LiveId" clId="{CB81489B-F228-412F-B2E4-22127EEDF63E}" dt="2019-11-25T05:19:31.017" v="5524"/>
        <pc:sldMkLst>
          <pc:docMk/>
          <pc:sldMk cId="3464899567" sldId="281"/>
        </pc:sldMkLst>
        <pc:spChg chg="mod">
          <ac:chgData name="지영 김" userId="6a163bdcc1d28b62" providerId="LiveId" clId="{CB81489B-F228-412F-B2E4-22127EEDF63E}" dt="2019-11-20T02:09:42.433" v="1421" actId="20577"/>
          <ac:spMkLst>
            <pc:docMk/>
            <pc:sldMk cId="3464899567" sldId="281"/>
            <ac:spMk id="9" creationId="{1FD7EED3-7952-42BE-BEF6-4FECB5A4145E}"/>
          </ac:spMkLst>
        </pc:spChg>
        <pc:spChg chg="del">
          <ac:chgData name="지영 김" userId="6a163bdcc1d28b62" providerId="LiveId" clId="{CB81489B-F228-412F-B2E4-22127EEDF63E}" dt="2019-11-20T02:09:45.759" v="1422" actId="478"/>
          <ac:spMkLst>
            <pc:docMk/>
            <pc:sldMk cId="3464899567" sldId="281"/>
            <ac:spMk id="17" creationId="{315CC60E-CA6D-4128-968E-FA5A25BDB2A9}"/>
          </ac:spMkLst>
        </pc:spChg>
        <pc:picChg chg="add mod modCrop">
          <ac:chgData name="지영 김" userId="6a163bdcc1d28b62" providerId="LiveId" clId="{CB81489B-F228-412F-B2E4-22127EEDF63E}" dt="2019-11-20T03:07:00.806" v="3769" actId="732"/>
          <ac:picMkLst>
            <pc:docMk/>
            <pc:sldMk cId="3464899567" sldId="281"/>
            <ac:picMk id="4" creationId="{C2809DC6-2FB0-4801-B685-A4C312EA2900}"/>
          </ac:picMkLst>
        </pc:picChg>
        <pc:picChg chg="del">
          <ac:chgData name="지영 김" userId="6a163bdcc1d28b62" providerId="LiveId" clId="{CB81489B-F228-412F-B2E4-22127EEDF63E}" dt="2019-11-20T02:09:45.759" v="1422" actId="478"/>
          <ac:picMkLst>
            <pc:docMk/>
            <pc:sldMk cId="3464899567" sldId="281"/>
            <ac:picMk id="18" creationId="{3A291B5A-B284-4039-989F-8BA731C4BA12}"/>
          </ac:picMkLst>
        </pc:picChg>
      </pc:sldChg>
      <pc:sldChg chg="addSp delSp modSp ord">
        <pc:chgData name="지영 김" userId="6a163bdcc1d28b62" providerId="LiveId" clId="{CB81489B-F228-412F-B2E4-22127EEDF63E}" dt="2019-11-25T05:19:31.017" v="5524"/>
        <pc:sldMkLst>
          <pc:docMk/>
          <pc:sldMk cId="1935733754" sldId="282"/>
        </pc:sldMkLst>
        <pc:spChg chg="mod">
          <ac:chgData name="지영 김" userId="6a163bdcc1d28b62" providerId="LiveId" clId="{CB81489B-F228-412F-B2E4-22127EEDF63E}" dt="2019-11-20T02:09:34.396" v="1416"/>
          <ac:spMkLst>
            <pc:docMk/>
            <pc:sldMk cId="1935733754" sldId="282"/>
            <ac:spMk id="9" creationId="{1FD7EED3-7952-42BE-BEF6-4FECB5A4145E}"/>
          </ac:spMkLst>
        </pc:spChg>
        <pc:spChg chg="del">
          <ac:chgData name="지영 김" userId="6a163bdcc1d28b62" providerId="LiveId" clId="{CB81489B-F228-412F-B2E4-22127EEDF63E}" dt="2019-11-20T03:07:15.538" v="3770" actId="478"/>
          <ac:spMkLst>
            <pc:docMk/>
            <pc:sldMk cId="1935733754" sldId="282"/>
            <ac:spMk id="17" creationId="{315CC60E-CA6D-4128-968E-FA5A25BDB2A9}"/>
          </ac:spMkLst>
        </pc:spChg>
        <pc:picChg chg="add mod modCrop">
          <ac:chgData name="지영 김" userId="6a163bdcc1d28b62" providerId="LiveId" clId="{CB81489B-F228-412F-B2E4-22127EEDF63E}" dt="2019-11-20T03:07:24.404" v="3773" actId="732"/>
          <ac:picMkLst>
            <pc:docMk/>
            <pc:sldMk cId="1935733754" sldId="282"/>
            <ac:picMk id="3" creationId="{99887F7B-3A4A-4AFD-812A-CD05D70260A0}"/>
          </ac:picMkLst>
        </pc:picChg>
        <pc:picChg chg="del">
          <ac:chgData name="지영 김" userId="6a163bdcc1d28b62" providerId="LiveId" clId="{CB81489B-F228-412F-B2E4-22127EEDF63E}" dt="2019-11-20T03:07:15.538" v="3770" actId="478"/>
          <ac:picMkLst>
            <pc:docMk/>
            <pc:sldMk cId="1935733754" sldId="282"/>
            <ac:picMk id="18" creationId="{3A291B5A-B284-4039-989F-8BA731C4BA12}"/>
          </ac:picMkLst>
        </pc:picChg>
      </pc:sldChg>
      <pc:sldChg chg="addSp delSp modSp ord">
        <pc:chgData name="지영 김" userId="6a163bdcc1d28b62" providerId="LiveId" clId="{CB81489B-F228-412F-B2E4-22127EEDF63E}" dt="2019-11-25T05:20:01.716" v="5549" actId="207"/>
        <pc:sldMkLst>
          <pc:docMk/>
          <pc:sldMk cId="3961482256" sldId="283"/>
        </pc:sldMkLst>
        <pc:spChg chg="add del mod">
          <ac:chgData name="지영 김" userId="6a163bdcc1d28b62" providerId="LiveId" clId="{CB81489B-F228-412F-B2E4-22127EEDF63E}" dt="2019-11-21T07:09:27.281" v="5133" actId="478"/>
          <ac:spMkLst>
            <pc:docMk/>
            <pc:sldMk cId="3961482256" sldId="283"/>
            <ac:spMk id="17" creationId="{D99867E9-FBC0-462E-8084-B6D15C40D164}"/>
          </ac:spMkLst>
        </pc:spChg>
        <pc:spChg chg="mod">
          <ac:chgData name="지영 김" userId="6a163bdcc1d28b62" providerId="LiveId" clId="{CB81489B-F228-412F-B2E4-22127EEDF63E}" dt="2019-11-21T06:37:54.500" v="3807" actId="164"/>
          <ac:spMkLst>
            <pc:docMk/>
            <pc:sldMk cId="3961482256" sldId="283"/>
            <ac:spMk id="24" creationId="{1261ABFA-FEE9-403E-B6C6-50C9275E5AE4}"/>
          </ac:spMkLst>
        </pc:spChg>
        <pc:spChg chg="mod">
          <ac:chgData name="지영 김" userId="6a163bdcc1d28b62" providerId="LiveId" clId="{CB81489B-F228-412F-B2E4-22127EEDF63E}" dt="2019-11-21T06:37:54.500" v="3807" actId="164"/>
          <ac:spMkLst>
            <pc:docMk/>
            <pc:sldMk cId="3961482256" sldId="283"/>
            <ac:spMk id="25" creationId="{656B577E-88D2-473F-A805-A6DB209BECB9}"/>
          </ac:spMkLst>
        </pc:spChg>
        <pc:spChg chg="add del mod">
          <ac:chgData name="지영 김" userId="6a163bdcc1d28b62" providerId="LiveId" clId="{CB81489B-F228-412F-B2E4-22127EEDF63E}" dt="2019-11-21T07:03:52.131" v="4803" actId="478"/>
          <ac:spMkLst>
            <pc:docMk/>
            <pc:sldMk cId="3961482256" sldId="283"/>
            <ac:spMk id="28" creationId="{481FA435-303F-498A-B1EF-C7D24FAEBC8D}"/>
          </ac:spMkLst>
        </pc:spChg>
        <pc:spChg chg="add mod ord">
          <ac:chgData name="지영 김" userId="6a163bdcc1d28b62" providerId="LiveId" clId="{CB81489B-F228-412F-B2E4-22127EEDF63E}" dt="2019-11-21T07:10:12.672" v="5166" actId="14100"/>
          <ac:spMkLst>
            <pc:docMk/>
            <pc:sldMk cId="3961482256" sldId="283"/>
            <ac:spMk id="29" creationId="{26E95378-60D6-43B3-A17F-EF6B7336BC20}"/>
          </ac:spMkLst>
        </pc:spChg>
        <pc:spChg chg="add mod ord">
          <ac:chgData name="지영 김" userId="6a163bdcc1d28b62" providerId="LiveId" clId="{CB81489B-F228-412F-B2E4-22127EEDF63E}" dt="2019-11-21T07:09:42.041" v="5136" actId="14100"/>
          <ac:spMkLst>
            <pc:docMk/>
            <pc:sldMk cId="3961482256" sldId="283"/>
            <ac:spMk id="30" creationId="{42314AC9-D537-4251-98F5-347C61757B24}"/>
          </ac:spMkLst>
        </pc:spChg>
        <pc:spChg chg="add mod">
          <ac:chgData name="지영 김" userId="6a163bdcc1d28b62" providerId="LiveId" clId="{CB81489B-F228-412F-B2E4-22127EEDF63E}" dt="2019-11-21T06:48:29.301" v="4066"/>
          <ac:spMkLst>
            <pc:docMk/>
            <pc:sldMk cId="3961482256" sldId="283"/>
            <ac:spMk id="37" creationId="{F3B80849-1513-461D-9AC1-D89936F74293}"/>
          </ac:spMkLst>
        </pc:spChg>
        <pc:spChg chg="add mod">
          <ac:chgData name="지영 김" userId="6a163bdcc1d28b62" providerId="LiveId" clId="{CB81489B-F228-412F-B2E4-22127EEDF63E}" dt="2019-11-21T06:50:37.734" v="4142" actId="20577"/>
          <ac:spMkLst>
            <pc:docMk/>
            <pc:sldMk cId="3961482256" sldId="283"/>
            <ac:spMk id="38" creationId="{5AB8FF2D-E198-4631-91A5-B098A4C95B4E}"/>
          </ac:spMkLst>
        </pc:spChg>
        <pc:spChg chg="mod">
          <ac:chgData name="지영 김" userId="6a163bdcc1d28b62" providerId="LiveId" clId="{CB81489B-F228-412F-B2E4-22127EEDF63E}" dt="2019-11-21T07:11:07.071" v="5197" actId="20577"/>
          <ac:spMkLst>
            <pc:docMk/>
            <pc:sldMk cId="3961482256" sldId="283"/>
            <ac:spMk id="41" creationId="{52207BEB-9D34-4B13-A1BD-3F80FCEAE197}"/>
          </ac:spMkLst>
        </pc:spChg>
        <pc:spChg chg="mod">
          <ac:chgData name="지영 김" userId="6a163bdcc1d28b62" providerId="LiveId" clId="{CB81489B-F228-412F-B2E4-22127EEDF63E}" dt="2019-11-21T07:10:07.912" v="5165" actId="20577"/>
          <ac:spMkLst>
            <pc:docMk/>
            <pc:sldMk cId="3961482256" sldId="283"/>
            <ac:spMk id="42" creationId="{6193F30B-F518-428A-A165-E38378C74852}"/>
          </ac:spMkLst>
        </pc:spChg>
        <pc:spChg chg="mod">
          <ac:chgData name="지영 김" userId="6a163bdcc1d28b62" providerId="LiveId" clId="{CB81489B-F228-412F-B2E4-22127EEDF63E}" dt="2019-11-21T06:51:39.070" v="4146" actId="1076"/>
          <ac:spMkLst>
            <pc:docMk/>
            <pc:sldMk cId="3961482256" sldId="283"/>
            <ac:spMk id="43" creationId="{D3398C45-4492-4D40-9F54-7EE348517235}"/>
          </ac:spMkLst>
        </pc:spChg>
        <pc:spChg chg="mod">
          <ac:chgData name="지영 김" userId="6a163bdcc1d28b62" providerId="LiveId" clId="{CB81489B-F228-412F-B2E4-22127EEDF63E}" dt="2019-11-21T06:57:57.546" v="4796" actId="20577"/>
          <ac:spMkLst>
            <pc:docMk/>
            <pc:sldMk cId="3961482256" sldId="283"/>
            <ac:spMk id="44" creationId="{0C9CA1F2-611B-4CF6-B150-1C971058BDD1}"/>
          </ac:spMkLst>
        </pc:spChg>
        <pc:spChg chg="mod">
          <ac:chgData name="지영 김" userId="6a163bdcc1d28b62" providerId="LiveId" clId="{CB81489B-F228-412F-B2E4-22127EEDF63E}" dt="2019-11-21T06:48:37.029" v="4069" actId="1076"/>
          <ac:spMkLst>
            <pc:docMk/>
            <pc:sldMk cId="3961482256" sldId="283"/>
            <ac:spMk id="45" creationId="{6DD5ED0A-169E-4A99-BBB1-9FD0D87BE10A}"/>
          </ac:spMkLst>
        </pc:spChg>
        <pc:spChg chg="mod">
          <ac:chgData name="지영 김" userId="6a163bdcc1d28b62" providerId="LiveId" clId="{CB81489B-F228-412F-B2E4-22127EEDF63E}" dt="2019-11-21T06:37:34.610" v="3802" actId="164"/>
          <ac:spMkLst>
            <pc:docMk/>
            <pc:sldMk cId="3961482256" sldId="283"/>
            <ac:spMk id="46" creationId="{045ACF45-EA53-4AEB-9AD7-055A690E7C68}"/>
          </ac:spMkLst>
        </pc:spChg>
        <pc:spChg chg="mod">
          <ac:chgData name="지영 김" userId="6a163bdcc1d28b62" providerId="LiveId" clId="{CB81489B-F228-412F-B2E4-22127EEDF63E}" dt="2019-11-21T06:52:09.428" v="4152" actId="1076"/>
          <ac:spMkLst>
            <pc:docMk/>
            <pc:sldMk cId="3961482256" sldId="283"/>
            <ac:spMk id="47" creationId="{27BBB97D-C45D-4051-8914-A236371D17FE}"/>
          </ac:spMkLst>
        </pc:spChg>
        <pc:spChg chg="mod">
          <ac:chgData name="지영 김" userId="6a163bdcc1d28b62" providerId="LiveId" clId="{CB81489B-F228-412F-B2E4-22127EEDF63E}" dt="2019-11-21T06:37:31.931" v="3801" actId="164"/>
          <ac:spMkLst>
            <pc:docMk/>
            <pc:sldMk cId="3961482256" sldId="283"/>
            <ac:spMk id="48" creationId="{062955F0-59D5-46DA-80DA-EBA334D45953}"/>
          </ac:spMkLst>
        </pc:spChg>
        <pc:spChg chg="mod">
          <ac:chgData name="지영 김" userId="6a163bdcc1d28b62" providerId="LiveId" clId="{CB81489B-F228-412F-B2E4-22127EEDF63E}" dt="2019-11-21T06:37:31.931" v="3801" actId="164"/>
          <ac:spMkLst>
            <pc:docMk/>
            <pc:sldMk cId="3961482256" sldId="283"/>
            <ac:spMk id="49" creationId="{CA385452-F862-40BD-9028-3C772662FC50}"/>
          </ac:spMkLst>
        </pc:spChg>
        <pc:spChg chg="mod">
          <ac:chgData name="지영 김" userId="6a163bdcc1d28b62" providerId="LiveId" clId="{CB81489B-F228-412F-B2E4-22127EEDF63E}" dt="2019-11-21T06:51:53.992" v="4149" actId="404"/>
          <ac:spMkLst>
            <pc:docMk/>
            <pc:sldMk cId="3961482256" sldId="283"/>
            <ac:spMk id="50" creationId="{66ADE2CF-9FE5-4070-B2B4-D304D01BC771}"/>
          </ac:spMkLst>
        </pc:spChg>
        <pc:spChg chg="mod">
          <ac:chgData name="지영 김" userId="6a163bdcc1d28b62" providerId="LiveId" clId="{CB81489B-F228-412F-B2E4-22127EEDF63E}" dt="2019-11-21T06:52:00.894" v="4151" actId="1076"/>
          <ac:spMkLst>
            <pc:docMk/>
            <pc:sldMk cId="3961482256" sldId="283"/>
            <ac:spMk id="51" creationId="{6C7BE4E2-1504-4901-BCCC-0DF35AE29180}"/>
          </ac:spMkLst>
        </pc:spChg>
        <pc:spChg chg="mod">
          <ac:chgData name="지영 김" userId="6a163bdcc1d28b62" providerId="LiveId" clId="{CB81489B-F228-412F-B2E4-22127EEDF63E}" dt="2019-11-21T06:37:34.610" v="3802" actId="164"/>
          <ac:spMkLst>
            <pc:docMk/>
            <pc:sldMk cId="3961482256" sldId="283"/>
            <ac:spMk id="52" creationId="{8EE358C3-57A9-40B9-96CD-7F466AB0771C}"/>
          </ac:spMkLst>
        </pc:spChg>
        <pc:spChg chg="mod">
          <ac:chgData name="지영 김" userId="6a163bdcc1d28b62" providerId="LiveId" clId="{CB81489B-F228-412F-B2E4-22127EEDF63E}" dt="2019-11-21T06:49:43.143" v="4138" actId="20577"/>
          <ac:spMkLst>
            <pc:docMk/>
            <pc:sldMk cId="3961482256" sldId="283"/>
            <ac:spMk id="53" creationId="{36348466-565F-460D-BA7D-82B35ED2A2AC}"/>
          </ac:spMkLst>
        </pc:spChg>
        <pc:spChg chg="mod">
          <ac:chgData name="지영 김" userId="6a163bdcc1d28b62" providerId="LiveId" clId="{CB81489B-F228-412F-B2E4-22127EEDF63E}" dt="2019-11-21T06:57:39.985" v="4766" actId="20577"/>
          <ac:spMkLst>
            <pc:docMk/>
            <pc:sldMk cId="3961482256" sldId="283"/>
            <ac:spMk id="54" creationId="{278C576A-A62F-46D0-AC40-097662AC1B6C}"/>
          </ac:spMkLst>
        </pc:spChg>
        <pc:spChg chg="mod">
          <ac:chgData name="지영 김" userId="6a163bdcc1d28b62" providerId="LiveId" clId="{CB81489B-F228-412F-B2E4-22127EEDF63E}" dt="2019-11-21T07:04:14.681" v="4808" actId="207"/>
          <ac:spMkLst>
            <pc:docMk/>
            <pc:sldMk cId="3961482256" sldId="283"/>
            <ac:spMk id="57" creationId="{4F1A8B2D-24FB-4411-831A-AE2A8C1AB835}"/>
          </ac:spMkLst>
        </pc:spChg>
        <pc:spChg chg="mod">
          <ac:chgData name="지영 김" userId="6a163bdcc1d28b62" providerId="LiveId" clId="{CB81489B-F228-412F-B2E4-22127EEDF63E}" dt="2019-11-21T07:04:42.635" v="4897" actId="20577"/>
          <ac:spMkLst>
            <pc:docMk/>
            <pc:sldMk cId="3961482256" sldId="283"/>
            <ac:spMk id="58" creationId="{00F54871-668F-4AE7-BE9F-1FAB09B4AEDB}"/>
          </ac:spMkLst>
        </pc:spChg>
        <pc:spChg chg="mod">
          <ac:chgData name="지영 김" userId="6a163bdcc1d28b62" providerId="LiveId" clId="{CB81489B-F228-412F-B2E4-22127EEDF63E}" dt="2019-11-21T07:05:27.961" v="5070" actId="403"/>
          <ac:spMkLst>
            <pc:docMk/>
            <pc:sldMk cId="3961482256" sldId="283"/>
            <ac:spMk id="59" creationId="{AE3B1792-1DC5-4BA0-80CF-4BA16C22D155}"/>
          </ac:spMkLst>
        </pc:spChg>
        <pc:spChg chg="mod">
          <ac:chgData name="지영 김" userId="6a163bdcc1d28b62" providerId="LiveId" clId="{CB81489B-F228-412F-B2E4-22127EEDF63E}" dt="2019-11-21T07:11:01.982" v="5191" actId="20577"/>
          <ac:spMkLst>
            <pc:docMk/>
            <pc:sldMk cId="3961482256" sldId="283"/>
            <ac:spMk id="63" creationId="{17FC53B7-F3C5-40D7-99F4-9438A89C5CB0}"/>
          </ac:spMkLst>
        </pc:spChg>
        <pc:spChg chg="mod">
          <ac:chgData name="지영 김" userId="6a163bdcc1d28b62" providerId="LiveId" clId="{CB81489B-F228-412F-B2E4-22127EEDF63E}" dt="2019-11-21T07:11:19.073" v="5265" actId="20577"/>
          <ac:spMkLst>
            <pc:docMk/>
            <pc:sldMk cId="3961482256" sldId="283"/>
            <ac:spMk id="64" creationId="{9C1573A1-3D52-4357-A336-C1EA4A6589F9}"/>
          </ac:spMkLst>
        </pc:spChg>
        <pc:spChg chg="mod">
          <ac:chgData name="지영 김" userId="6a163bdcc1d28b62" providerId="LiveId" clId="{CB81489B-F228-412F-B2E4-22127EEDF63E}" dt="2019-11-21T07:11:36.756" v="5365" actId="20577"/>
          <ac:spMkLst>
            <pc:docMk/>
            <pc:sldMk cId="3961482256" sldId="283"/>
            <ac:spMk id="65" creationId="{5A2BEAC8-7D2D-4631-83DB-5011DD3697AE}"/>
          </ac:spMkLst>
        </pc:spChg>
        <pc:spChg chg="mod">
          <ac:chgData name="지영 김" userId="6a163bdcc1d28b62" providerId="LiveId" clId="{CB81489B-F228-412F-B2E4-22127EEDF63E}" dt="2019-11-25T05:20:01.716" v="5549" actId="207"/>
          <ac:spMkLst>
            <pc:docMk/>
            <pc:sldMk cId="3961482256" sldId="283"/>
            <ac:spMk id="69" creationId="{9D06A356-9EFD-4D2C-A88E-62F34A8F7F56}"/>
          </ac:spMkLst>
        </pc:spChg>
        <pc:spChg chg="mod">
          <ac:chgData name="지영 김" userId="6a163bdcc1d28b62" providerId="LiveId" clId="{CB81489B-F228-412F-B2E4-22127EEDF63E}" dt="2019-11-25T05:19:59.223" v="5548" actId="207"/>
          <ac:spMkLst>
            <pc:docMk/>
            <pc:sldMk cId="3961482256" sldId="283"/>
            <ac:spMk id="70" creationId="{BCC8AD62-AF56-45F3-94BB-16107EC4A777}"/>
          </ac:spMkLst>
        </pc:spChg>
        <pc:grpChg chg="add mod">
          <ac:chgData name="지영 김" userId="6a163bdcc1d28b62" providerId="LiveId" clId="{CB81489B-F228-412F-B2E4-22127EEDF63E}" dt="2019-11-21T07:07:20.520" v="5085" actId="1076"/>
          <ac:grpSpMkLst>
            <pc:docMk/>
            <pc:sldMk cId="3961482256" sldId="283"/>
            <ac:grpSpMk id="3" creationId="{536AFC8F-4ADF-4B82-984F-807DBA3C21AC}"/>
          </ac:grpSpMkLst>
        </pc:grpChg>
        <pc:grpChg chg="add mod">
          <ac:chgData name="지영 김" userId="6a163bdcc1d28b62" providerId="LiveId" clId="{CB81489B-F228-412F-B2E4-22127EEDF63E}" dt="2019-11-21T07:10:50.944" v="5170" actId="1076"/>
          <ac:grpSpMkLst>
            <pc:docMk/>
            <pc:sldMk cId="3961482256" sldId="283"/>
            <ac:grpSpMk id="4" creationId="{0556C17E-CADF-43F0-92EE-A9A490765E4D}"/>
          </ac:grpSpMkLst>
        </pc:grpChg>
        <pc:grpChg chg="add del mod">
          <ac:chgData name="지영 김" userId="6a163bdcc1d28b62" providerId="LiveId" clId="{CB81489B-F228-412F-B2E4-22127EEDF63E}" dt="2019-11-21T06:53:22.844" v="4154" actId="478"/>
          <ac:grpSpMkLst>
            <pc:docMk/>
            <pc:sldMk cId="3961482256" sldId="283"/>
            <ac:grpSpMk id="6" creationId="{E8E2AF26-8F74-44F0-AE40-11B9B8447C73}"/>
          </ac:grpSpMkLst>
        </pc:grpChg>
        <pc:grpChg chg="add del mod">
          <ac:chgData name="지영 김" userId="6a163bdcc1d28b62" providerId="LiveId" clId="{CB81489B-F228-412F-B2E4-22127EEDF63E}" dt="2019-11-21T06:53:21.620" v="4153" actId="478"/>
          <ac:grpSpMkLst>
            <pc:docMk/>
            <pc:sldMk cId="3961482256" sldId="283"/>
            <ac:grpSpMk id="7" creationId="{EF0BCBDA-C250-4554-82D6-1D8A4969BFE7}"/>
          </ac:grpSpMkLst>
        </pc:grpChg>
        <pc:grpChg chg="add mod">
          <ac:chgData name="지영 김" userId="6a163bdcc1d28b62" providerId="LiveId" clId="{CB81489B-F228-412F-B2E4-22127EEDF63E}" dt="2019-11-21T07:07:20.520" v="5085" actId="1076"/>
          <ac:grpSpMkLst>
            <pc:docMk/>
            <pc:sldMk cId="3961482256" sldId="283"/>
            <ac:grpSpMk id="39" creationId="{E521EFDC-B480-4381-9360-1048AFB0E192}"/>
          </ac:grpSpMkLst>
        </pc:grpChg>
        <pc:grpChg chg="add mod">
          <ac:chgData name="지영 김" userId="6a163bdcc1d28b62" providerId="LiveId" clId="{CB81489B-F228-412F-B2E4-22127EEDF63E}" dt="2019-11-21T07:10:50.944" v="5170" actId="1076"/>
          <ac:grpSpMkLst>
            <pc:docMk/>
            <pc:sldMk cId="3961482256" sldId="283"/>
            <ac:grpSpMk id="55" creationId="{EBB295B2-15B6-4AE3-AD35-F4670DCAF451}"/>
          </ac:grpSpMkLst>
        </pc:grpChg>
        <pc:grpChg chg="add mod">
          <ac:chgData name="지영 김" userId="6a163bdcc1d28b62" providerId="LiveId" clId="{CB81489B-F228-412F-B2E4-22127EEDF63E}" dt="2019-11-21T07:10:46.493" v="5169" actId="1076"/>
          <ac:grpSpMkLst>
            <pc:docMk/>
            <pc:sldMk cId="3961482256" sldId="283"/>
            <ac:grpSpMk id="61" creationId="{129828EB-6102-404F-9E04-7E1E1FF265AC}"/>
          </ac:grpSpMkLst>
        </pc:grpChg>
        <pc:picChg chg="add mod">
          <ac:chgData name="지영 김" userId="6a163bdcc1d28b62" providerId="LiveId" clId="{CB81489B-F228-412F-B2E4-22127EEDF63E}" dt="2019-11-21T07:07:28.139" v="5087" actId="1076"/>
          <ac:picMkLst>
            <pc:docMk/>
            <pc:sldMk cId="3961482256" sldId="283"/>
            <ac:picMk id="19" creationId="{0AAE69B1-E5B6-4D94-897B-FA355BFEFEB1}"/>
          </ac:picMkLst>
        </pc:picChg>
        <pc:picChg chg="add mod ord">
          <ac:chgData name="지영 김" userId="6a163bdcc1d28b62" providerId="LiveId" clId="{CB81489B-F228-412F-B2E4-22127EEDF63E}" dt="2019-11-21T07:10:26.178" v="5167" actId="1076"/>
          <ac:picMkLst>
            <pc:docMk/>
            <pc:sldMk cId="3961482256" sldId="283"/>
            <ac:picMk id="23" creationId="{FFB81B53-6A8F-43FE-A3D6-0C4D45A089C0}"/>
          </ac:picMkLst>
        </pc:picChg>
        <pc:picChg chg="add mod ord">
          <ac:chgData name="지영 김" userId="6a163bdcc1d28b62" providerId="LiveId" clId="{CB81489B-F228-412F-B2E4-22127EEDF63E}" dt="2019-11-21T07:12:51.238" v="5379" actId="171"/>
          <ac:picMkLst>
            <pc:docMk/>
            <pc:sldMk cId="3961482256" sldId="283"/>
            <ac:picMk id="32" creationId="{E728BF24-031A-4766-9F86-5BD9D97F6124}"/>
          </ac:picMkLst>
        </pc:picChg>
        <pc:picChg chg="add mod">
          <ac:chgData name="지영 김" userId="6a163bdcc1d28b62" providerId="LiveId" clId="{CB81489B-F228-412F-B2E4-22127EEDF63E}" dt="2019-11-21T07:11:56.238" v="5369" actId="1076"/>
          <ac:picMkLst>
            <pc:docMk/>
            <pc:sldMk cId="3961482256" sldId="283"/>
            <ac:picMk id="66" creationId="{E1601F0C-0031-41D8-A717-4035DE072E61}"/>
          </ac:picMkLst>
        </pc:picChg>
        <pc:cxnChg chg="add del mod">
          <ac:chgData name="지영 김" userId="6a163bdcc1d28b62" providerId="LiveId" clId="{CB81489B-F228-412F-B2E4-22127EEDF63E}" dt="2019-11-21T06:54:41.623" v="4236" actId="478"/>
          <ac:cxnSpMkLst>
            <pc:docMk/>
            <pc:sldMk cId="3961482256" sldId="283"/>
            <ac:cxnSpMk id="21" creationId="{22A63C01-DA84-45A2-A5A9-8434C0E43B41}"/>
          </ac:cxnSpMkLst>
        </pc:cxnChg>
        <pc:cxnChg chg="add del mod">
          <ac:chgData name="지영 김" userId="6a163bdcc1d28b62" providerId="LiveId" clId="{CB81489B-F228-412F-B2E4-22127EEDF63E}" dt="2019-11-21T06:54:38.230" v="4235" actId="478"/>
          <ac:cxnSpMkLst>
            <pc:docMk/>
            <pc:sldMk cId="3961482256" sldId="283"/>
            <ac:cxnSpMk id="60" creationId="{6ABF931E-4D9D-4574-8F6D-87EC0D208049}"/>
          </ac:cxnSpMkLst>
        </pc:cxnChg>
      </pc:sldChg>
      <pc:sldChg chg="ord">
        <pc:chgData name="지영 김" userId="6a163bdcc1d28b62" providerId="LiveId" clId="{CB81489B-F228-412F-B2E4-22127EEDF63E}" dt="2019-11-25T05:19:55.120" v="5547"/>
        <pc:sldMkLst>
          <pc:docMk/>
          <pc:sldMk cId="2665446894" sldId="285"/>
        </pc:sldMkLst>
      </pc:sldChg>
      <pc:sldChg chg="addSp delSp modSp add ord">
        <pc:chgData name="지영 김" userId="6a163bdcc1d28b62" providerId="LiveId" clId="{CB81489B-F228-412F-B2E4-22127EEDF63E}" dt="2019-11-25T05:22:00.534" v="5689" actId="20577"/>
        <pc:sldMkLst>
          <pc:docMk/>
          <pc:sldMk cId="2164400005" sldId="286"/>
        </pc:sldMkLst>
        <pc:spChg chg="mod">
          <ac:chgData name="지영 김" userId="6a163bdcc1d28b62" providerId="LiveId" clId="{CB81489B-F228-412F-B2E4-22127EEDF63E}" dt="2019-11-25T05:21:27.865" v="5576" actId="20577"/>
          <ac:spMkLst>
            <pc:docMk/>
            <pc:sldMk cId="2164400005" sldId="286"/>
            <ac:spMk id="9" creationId="{1FD7EED3-7952-42BE-BEF6-4FECB5A4145E}"/>
          </ac:spMkLst>
        </pc:spChg>
        <pc:spChg chg="add mod">
          <ac:chgData name="지영 김" userId="6a163bdcc1d28b62" providerId="LiveId" clId="{CB81489B-F228-412F-B2E4-22127EEDF63E}" dt="2019-11-25T05:22:00.534" v="5689" actId="20577"/>
          <ac:spMkLst>
            <pc:docMk/>
            <pc:sldMk cId="2164400005" sldId="286"/>
            <ac:spMk id="17" creationId="{E7C859D9-D9CE-4A57-B8EC-9E015DDB6E7D}"/>
          </ac:spMkLst>
        </pc:spChg>
        <pc:picChg chg="del">
          <ac:chgData name="지영 김" userId="6a163bdcc1d28b62" providerId="LiveId" clId="{CB81489B-F228-412F-B2E4-22127EEDF63E}" dt="2019-11-25T05:19:44.733" v="5527" actId="478"/>
          <ac:picMkLst>
            <pc:docMk/>
            <pc:sldMk cId="2164400005" sldId="286"/>
            <ac:picMk id="4" creationId="{C2809DC6-2FB0-4801-B685-A4C312EA2900}"/>
          </ac:picMkLst>
        </pc:picChg>
      </pc:sldChg>
    </pc:docChg>
  </pc:docChgLst>
  <pc:docChgLst>
    <pc:chgData name="김 지영" userId="6a163bdcc1d28b62" providerId="LiveId" clId="{FA0DD55B-112E-E34D-A5B8-4C3840124CD9}"/>
    <pc:docChg chg="custSel modSld">
      <pc:chgData name="김 지영" userId="6a163bdcc1d28b62" providerId="LiveId" clId="{FA0DD55B-112E-E34D-A5B8-4C3840124CD9}" dt="2019-11-22T11:55:57.905" v="297" actId="20577"/>
      <pc:docMkLst>
        <pc:docMk/>
      </pc:docMkLst>
      <pc:sldChg chg="modSp">
        <pc:chgData name="김 지영" userId="6a163bdcc1d28b62" providerId="LiveId" clId="{FA0DD55B-112E-E34D-A5B8-4C3840124CD9}" dt="2019-11-22T11:55:18.292" v="197" actId="20577"/>
        <pc:sldMkLst>
          <pc:docMk/>
          <pc:sldMk cId="579674807" sldId="272"/>
        </pc:sldMkLst>
        <pc:graphicFrameChg chg="modGraphic">
          <ac:chgData name="김 지영" userId="6a163bdcc1d28b62" providerId="LiveId" clId="{FA0DD55B-112E-E34D-A5B8-4C3840124CD9}" dt="2019-11-22T11:55:18.292" v="197" actId="20577"/>
          <ac:graphicFrameMkLst>
            <pc:docMk/>
            <pc:sldMk cId="579674807" sldId="272"/>
            <ac:graphicFrameMk id="19" creationId="{2CA9BA1D-84E9-41B4-84B3-23157B77DE6B}"/>
          </ac:graphicFrameMkLst>
        </pc:graphicFrameChg>
      </pc:sldChg>
      <pc:sldChg chg="modSp">
        <pc:chgData name="김 지영" userId="6a163bdcc1d28b62" providerId="LiveId" clId="{FA0DD55B-112E-E34D-A5B8-4C3840124CD9}" dt="2019-11-22T11:55:57.905" v="297" actId="20577"/>
        <pc:sldMkLst>
          <pc:docMk/>
          <pc:sldMk cId="839571412" sldId="273"/>
        </pc:sldMkLst>
        <pc:graphicFrameChg chg="modGraphic">
          <ac:chgData name="김 지영" userId="6a163bdcc1d28b62" providerId="LiveId" clId="{FA0DD55B-112E-E34D-A5B8-4C3840124CD9}" dt="2019-11-22T11:55:57.905" v="297" actId="20577"/>
          <ac:graphicFrameMkLst>
            <pc:docMk/>
            <pc:sldMk cId="839571412" sldId="273"/>
            <ac:graphicFrameMk id="19" creationId="{B4F2EA42-45C9-44CB-8559-283A95E80EC0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16:44:55.520" idx="1">
    <p:pos x="10" y="10"/>
    <p:text>한페이지 - 예시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8837-8284-4835-A24A-11AB0B454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289C2-562F-43E8-BF78-587CEC629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DEE80-B629-4FE8-B345-AED0AFB4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60CA-275C-43BF-BB92-AE1B14FF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D2D0D-ABF3-4801-BCA3-4F8C7702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A7DB-724A-481D-9CE0-9CA971E9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DDDA7-4D26-473C-AC35-5F6C22AA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A1FAA-02D0-4543-B3E1-74B8908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26B68-5B37-4BAE-807F-BC0E2CA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D06F0-0180-4C0F-835D-08715237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7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277FA-47D7-4775-9488-1EB3783A7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7C95D-22F3-47D1-A738-4C0E46D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C7DFB-1B10-4DE4-8DE0-0147C60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B6040-111B-4CFC-B062-FD899EB3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B2326-A77A-4580-A06D-515935DD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BBDBA-23C2-42F4-80D6-A5CE23EB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E873-9EC8-4106-B1FD-6F883F05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5ED05-8778-4988-9F35-D2F093B8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28D4F-CAD7-41FA-9CFB-10BBA72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4178F-7F8C-4EB6-9AE4-BC2DD64C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7DBF-0F44-4261-978C-705D9DC5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FDD51-006C-41FB-9CBE-0E1433F42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AFD4-C904-4F5A-85AE-B5D3DE4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DB7F5-CE87-4379-A04E-993C14C7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9463A-D240-419B-994F-726E382D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7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C7B2-9A26-4A7A-8515-D18A13EB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30EED-B669-4917-ACBD-6E0F3CAC6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52846-D802-4603-BD16-0A3836FB2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6997A-93E7-4EB8-B7C0-6A9BC128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83EEE-5E8E-4302-84CE-1C1D44E4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2AC3A-4353-405D-B302-7C8F367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0F8C-C269-4BE1-BC19-DDF02753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C47F8-9884-4B9B-860C-A64CB88A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60FCE-78C0-4C62-9132-0BA91C600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68CDBE-9A2C-4013-8AA4-0F52892E1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55011A-04F5-4F9E-9A56-000B801EA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BEBF0-5654-4498-9101-BD51D26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29804-01F2-4F2C-9CCB-D9E95CC9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BC70D-8DA6-4E8B-B172-FAEA56EF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8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3F9C-9C51-4852-979A-EF9D115F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867BE-1B6C-4206-A18C-804D4BAB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63610-C250-4526-927E-88CD4CE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5FEE1-BA64-45F9-B786-42CBCDB9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D33872-6996-4DA3-AAE3-F5D3945E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C8F0C-BB19-43F1-A518-A81E4EA1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C2FAD-EFB0-4BA5-9D31-A11336B5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72494-7352-422B-8D89-8EA90739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81F2F-19FE-440B-A06A-4F9F3513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E1E66-5A81-43F7-BFE9-CD79C9E3A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7699E-1139-4578-9471-D71E125F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3F36B-25FE-4808-BE9F-547246C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E1ED0-0B7E-44D1-80FD-549035C9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3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2DA9-39EE-450A-92E0-CA3BB152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C5FC93-7629-4E56-B4C3-2589D49AF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71A2F-E8D1-4591-A492-CBE50099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3645D-7D2B-4E27-996B-EEA21BAE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54291-AEB3-4F7C-8221-1E394B6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F9983-B06B-4337-BDC1-157C4DFA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33C02-5E4A-4CE5-B4FE-EDA56B8E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B06BB-C31A-4503-B4AD-85ED8407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A0051-E93E-4B19-998F-EF785E17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B7F-8B78-43FA-BF41-8A6884EBD56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B55BC-7680-4DDA-8576-58EEE42C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7AC46-BB98-47FD-8235-1051EE6D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75B7-8390-468F-A6E7-FAEDF656B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0.svg"/><Relationship Id="rId7" Type="http://schemas.microsoft.com/office/2007/relationships/hdphoto" Target="../media/hdphoto1.wdp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2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sv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ECF7-A455-4C2D-842E-7F74553F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8224"/>
          </a:xfrm>
        </p:spPr>
        <p:txBody>
          <a:bodyPr>
            <a:normAutofit/>
          </a:bodyPr>
          <a:lstStyle/>
          <a:p>
            <a:r>
              <a:rPr lang="en-US" altLang="ko-K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tencil" panose="040409050D0802020404" pitchFamily="82" charset="0"/>
              </a:rPr>
              <a:t>Seed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9BB7B8-41C8-45E5-A708-5B11BAF0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816" y="3342225"/>
            <a:ext cx="1298368" cy="1080510"/>
          </a:xfrm>
        </p:spPr>
        <p:txBody>
          <a:bodyPr anchor="ctr">
            <a:normAutofit/>
          </a:bodyPr>
          <a:lstStyle/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김지영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구건모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이예지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37E93-B9B9-480C-BB6A-50444CCD18AF}"/>
              </a:ext>
            </a:extLst>
          </p:cNvPr>
          <p:cNvSpPr/>
          <p:nvPr/>
        </p:nvSpPr>
        <p:spPr>
          <a:xfrm>
            <a:off x="1" y="5735637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57486D-564B-4C14-A989-B87FE5461E38}"/>
              </a:ext>
            </a:extLst>
          </p:cNvPr>
          <p:cNvSpPr/>
          <p:nvPr/>
        </p:nvSpPr>
        <p:spPr>
          <a:xfrm>
            <a:off x="2720828" y="6010041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AA60E-32B4-4D63-B64F-4C34DE798CED}"/>
              </a:ext>
            </a:extLst>
          </p:cNvPr>
          <p:cNvSpPr/>
          <p:nvPr/>
        </p:nvSpPr>
        <p:spPr>
          <a:xfrm>
            <a:off x="-1" y="6010041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A972E0-0664-4D38-A6D6-6C94013A2BD1}"/>
              </a:ext>
            </a:extLst>
          </p:cNvPr>
          <p:cNvSpPr/>
          <p:nvPr/>
        </p:nvSpPr>
        <p:spPr>
          <a:xfrm>
            <a:off x="8942665" y="5735637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34D73B-3E80-47D5-9E68-40885CF1679B}"/>
              </a:ext>
            </a:extLst>
          </p:cNvPr>
          <p:cNvSpPr/>
          <p:nvPr/>
        </p:nvSpPr>
        <p:spPr>
          <a:xfrm>
            <a:off x="478972" y="2810663"/>
            <a:ext cx="224185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A9D18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지도교수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송인희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교수님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410E1-A87C-4E83-865B-51CC281ADCC8}"/>
              </a:ext>
            </a:extLst>
          </p:cNvPr>
          <p:cNvSpPr/>
          <p:nvPr/>
        </p:nvSpPr>
        <p:spPr>
          <a:xfrm>
            <a:off x="478972" y="3143654"/>
            <a:ext cx="2241856" cy="925523"/>
          </a:xfrm>
          <a:prstGeom prst="rect">
            <a:avLst/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84D0B2-E71C-417A-A8F1-D7A75D9C5A0F}"/>
              </a:ext>
            </a:extLst>
          </p:cNvPr>
          <p:cNvSpPr/>
          <p:nvPr/>
        </p:nvSpPr>
        <p:spPr>
          <a:xfrm>
            <a:off x="0" y="173648"/>
            <a:ext cx="2881745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년도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졸업작품 기획 발표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그래픽 13" descr="전나무">
            <a:extLst>
              <a:ext uri="{FF2B5EF4-FFF2-40B4-BE49-F238E27FC236}">
                <a16:creationId xmlns:a16="http://schemas.microsoft.com/office/drawing/2014/main" id="{D3AB8C15-0E2F-47D9-BE5B-83A6E6BC3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4288" y="4375235"/>
            <a:ext cx="1434935" cy="1434935"/>
          </a:xfrm>
          <a:prstGeom prst="rect">
            <a:avLst/>
          </a:prstGeom>
        </p:spPr>
      </p:pic>
      <p:pic>
        <p:nvPicPr>
          <p:cNvPr id="15" name="그래픽 14" descr="전나무">
            <a:extLst>
              <a:ext uri="{FF2B5EF4-FFF2-40B4-BE49-F238E27FC236}">
                <a16:creationId xmlns:a16="http://schemas.microsoft.com/office/drawing/2014/main" id="{471C135E-5E1D-4EE7-9F7D-165695FAC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4026" y="4530989"/>
            <a:ext cx="1313492" cy="13134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E6C6C3-013A-4D1F-9C78-F571EFD5A52A}"/>
              </a:ext>
            </a:extLst>
          </p:cNvPr>
          <p:cNvSpPr/>
          <p:nvPr/>
        </p:nvSpPr>
        <p:spPr>
          <a:xfrm>
            <a:off x="478972" y="4150498"/>
            <a:ext cx="224185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A9D18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이용희 교수님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D7A22A-9D39-471F-A9A3-3F264BC90CF5}"/>
              </a:ext>
            </a:extLst>
          </p:cNvPr>
          <p:cNvSpPr/>
          <p:nvPr/>
        </p:nvSpPr>
        <p:spPr>
          <a:xfrm>
            <a:off x="478972" y="4483489"/>
            <a:ext cx="2241856" cy="925523"/>
          </a:xfrm>
          <a:prstGeom prst="rect">
            <a:avLst/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2B247C4-A355-4DE6-A24C-DCDD41F7BB9B}"/>
              </a:ext>
            </a:extLst>
          </p:cNvPr>
          <p:cNvSpPr/>
          <p:nvPr/>
        </p:nvSpPr>
        <p:spPr>
          <a:xfrm>
            <a:off x="2352752" y="1098395"/>
            <a:ext cx="6835853" cy="3763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9E3435-346B-45F6-AF9B-407509399215}"/>
              </a:ext>
            </a:extLst>
          </p:cNvPr>
          <p:cNvSpPr/>
          <p:nvPr/>
        </p:nvSpPr>
        <p:spPr>
          <a:xfrm>
            <a:off x="2352752" y="3384394"/>
            <a:ext cx="6835853" cy="14775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9FA5FF07-9DC4-4845-A3B8-57366FAF72D6}"/>
              </a:ext>
            </a:extLst>
          </p:cNvPr>
          <p:cNvSpPr/>
          <p:nvPr/>
        </p:nvSpPr>
        <p:spPr>
          <a:xfrm>
            <a:off x="2352752" y="3384395"/>
            <a:ext cx="6835853" cy="1477538"/>
          </a:xfrm>
          <a:prstGeom prst="trapezoid">
            <a:avLst>
              <a:gd name="adj" fmla="val 17406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8662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게임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2F654C-74A7-4DD2-A682-60BBA37C5511}"/>
              </a:ext>
            </a:extLst>
          </p:cNvPr>
          <p:cNvSpPr/>
          <p:nvPr/>
        </p:nvSpPr>
        <p:spPr>
          <a:xfrm>
            <a:off x="2816232" y="1251727"/>
            <a:ext cx="2412520" cy="6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582B4D-CFC3-47C6-9DAB-89FA449881F3}"/>
              </a:ext>
            </a:extLst>
          </p:cNvPr>
          <p:cNvSpPr/>
          <p:nvPr/>
        </p:nvSpPr>
        <p:spPr>
          <a:xfrm>
            <a:off x="2816232" y="1365098"/>
            <a:ext cx="2412520" cy="61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걷기">
            <a:extLst>
              <a:ext uri="{FF2B5EF4-FFF2-40B4-BE49-F238E27FC236}">
                <a16:creationId xmlns:a16="http://schemas.microsoft.com/office/drawing/2014/main" id="{069155E5-3DD7-4851-89DF-39DC68A2FF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8005"/>
          <a:stretch/>
        </p:blipFill>
        <p:spPr>
          <a:xfrm>
            <a:off x="5228752" y="3973227"/>
            <a:ext cx="1083852" cy="88870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B5CEFB-BA62-45F4-B6C9-B5A28EFAF9C8}"/>
              </a:ext>
            </a:extLst>
          </p:cNvPr>
          <p:cNvSpPr/>
          <p:nvPr/>
        </p:nvSpPr>
        <p:spPr>
          <a:xfrm>
            <a:off x="2352751" y="1917687"/>
            <a:ext cx="2564937" cy="14775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5D3FDF-A2DC-4101-91BD-B46DE1EEF21C}"/>
              </a:ext>
            </a:extLst>
          </p:cNvPr>
          <p:cNvSpPr/>
          <p:nvPr/>
        </p:nvSpPr>
        <p:spPr>
          <a:xfrm>
            <a:off x="6623668" y="1917687"/>
            <a:ext cx="2564937" cy="14775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79E7E1-B593-47CF-9D28-E21C5FD14964}"/>
              </a:ext>
            </a:extLst>
          </p:cNvPr>
          <p:cNvSpPr/>
          <p:nvPr/>
        </p:nvSpPr>
        <p:spPr>
          <a:xfrm>
            <a:off x="5878238" y="2495689"/>
            <a:ext cx="745429" cy="888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8B63EC-A4ED-42CE-983E-355229DD7D2D}"/>
              </a:ext>
            </a:extLst>
          </p:cNvPr>
          <p:cNvSpPr/>
          <p:nvPr/>
        </p:nvSpPr>
        <p:spPr>
          <a:xfrm>
            <a:off x="4917689" y="2825025"/>
            <a:ext cx="602166" cy="5593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BC1D2D-C13A-494C-98A0-0109A45BA50F}"/>
              </a:ext>
            </a:extLst>
          </p:cNvPr>
          <p:cNvSpPr txBox="1"/>
          <p:nvPr/>
        </p:nvSpPr>
        <p:spPr>
          <a:xfrm>
            <a:off x="7175810" y="121475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깎아내린 절벽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06EAEF-9A1A-4D45-A399-46AC8D1726A3}"/>
              </a:ext>
            </a:extLst>
          </p:cNvPr>
          <p:cNvSpPr/>
          <p:nvPr/>
        </p:nvSpPr>
        <p:spPr>
          <a:xfrm>
            <a:off x="6841185" y="2732049"/>
            <a:ext cx="206386" cy="259032"/>
          </a:xfrm>
          <a:custGeom>
            <a:avLst/>
            <a:gdLst>
              <a:gd name="connsiteX0" fmla="*/ 154424 w 308848"/>
              <a:gd name="connsiteY0" fmla="*/ 59638 h 308848"/>
              <a:gd name="connsiteX1" fmla="*/ 59638 w 308848"/>
              <a:gd name="connsiteY1" fmla="*/ 154424 h 308848"/>
              <a:gd name="connsiteX2" fmla="*/ 154424 w 308848"/>
              <a:gd name="connsiteY2" fmla="*/ 249209 h 308848"/>
              <a:gd name="connsiteX3" fmla="*/ 249209 w 308848"/>
              <a:gd name="connsiteY3" fmla="*/ 154424 h 308848"/>
              <a:gd name="connsiteX4" fmla="*/ 154424 w 308848"/>
              <a:gd name="connsiteY4" fmla="*/ 0 h 308848"/>
              <a:gd name="connsiteX5" fmla="*/ 308848 w 308848"/>
              <a:gd name="connsiteY5" fmla="*/ 154424 h 308848"/>
              <a:gd name="connsiteX6" fmla="*/ 154424 w 308848"/>
              <a:gd name="connsiteY6" fmla="*/ 308848 h 308848"/>
              <a:gd name="connsiteX7" fmla="*/ 0 w 308848"/>
              <a:gd name="connsiteY7" fmla="*/ 154424 h 30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8" h="308848">
                <a:moveTo>
                  <a:pt x="154424" y="59638"/>
                </a:moveTo>
                <a:lnTo>
                  <a:pt x="59638" y="154424"/>
                </a:lnTo>
                <a:lnTo>
                  <a:pt x="154424" y="249209"/>
                </a:lnTo>
                <a:lnTo>
                  <a:pt x="249209" y="154424"/>
                </a:lnTo>
                <a:close/>
                <a:moveTo>
                  <a:pt x="154424" y="0"/>
                </a:moveTo>
                <a:lnTo>
                  <a:pt x="308848" y="154424"/>
                </a:lnTo>
                <a:lnTo>
                  <a:pt x="154424" y="308848"/>
                </a:lnTo>
                <a:lnTo>
                  <a:pt x="0" y="154424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4DD46297-AB40-41C1-8F39-BB0FF3EF7BD2}"/>
              </a:ext>
            </a:extLst>
          </p:cNvPr>
          <p:cNvSpPr/>
          <p:nvPr/>
        </p:nvSpPr>
        <p:spPr>
          <a:xfrm flipH="1">
            <a:off x="5859968" y="2825025"/>
            <a:ext cx="1606630" cy="2516409"/>
          </a:xfrm>
          <a:prstGeom prst="arc">
            <a:avLst>
              <a:gd name="adj1" fmla="val 16200000"/>
              <a:gd name="adj2" fmla="val 20648775"/>
            </a:avLst>
          </a:prstGeom>
          <a:noFill/>
          <a:ln w="28575"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F821926-15D1-4514-8CA7-D68345A029CB}"/>
              </a:ext>
            </a:extLst>
          </p:cNvPr>
          <p:cNvSpPr/>
          <p:nvPr/>
        </p:nvSpPr>
        <p:spPr>
          <a:xfrm>
            <a:off x="3470691" y="2834767"/>
            <a:ext cx="206386" cy="259032"/>
          </a:xfrm>
          <a:custGeom>
            <a:avLst/>
            <a:gdLst>
              <a:gd name="connsiteX0" fmla="*/ 154424 w 308848"/>
              <a:gd name="connsiteY0" fmla="*/ 59638 h 308848"/>
              <a:gd name="connsiteX1" fmla="*/ 59638 w 308848"/>
              <a:gd name="connsiteY1" fmla="*/ 154424 h 308848"/>
              <a:gd name="connsiteX2" fmla="*/ 154424 w 308848"/>
              <a:gd name="connsiteY2" fmla="*/ 249209 h 308848"/>
              <a:gd name="connsiteX3" fmla="*/ 249209 w 308848"/>
              <a:gd name="connsiteY3" fmla="*/ 154424 h 308848"/>
              <a:gd name="connsiteX4" fmla="*/ 154424 w 308848"/>
              <a:gd name="connsiteY4" fmla="*/ 0 h 308848"/>
              <a:gd name="connsiteX5" fmla="*/ 308848 w 308848"/>
              <a:gd name="connsiteY5" fmla="*/ 154424 h 308848"/>
              <a:gd name="connsiteX6" fmla="*/ 154424 w 308848"/>
              <a:gd name="connsiteY6" fmla="*/ 308848 h 308848"/>
              <a:gd name="connsiteX7" fmla="*/ 0 w 308848"/>
              <a:gd name="connsiteY7" fmla="*/ 154424 h 30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8" h="308848">
                <a:moveTo>
                  <a:pt x="154424" y="59638"/>
                </a:moveTo>
                <a:lnTo>
                  <a:pt x="59638" y="154424"/>
                </a:lnTo>
                <a:lnTo>
                  <a:pt x="154424" y="249209"/>
                </a:lnTo>
                <a:lnTo>
                  <a:pt x="249209" y="154424"/>
                </a:lnTo>
                <a:close/>
                <a:moveTo>
                  <a:pt x="154424" y="0"/>
                </a:moveTo>
                <a:lnTo>
                  <a:pt x="308848" y="154424"/>
                </a:lnTo>
                <a:lnTo>
                  <a:pt x="154424" y="308848"/>
                </a:lnTo>
                <a:lnTo>
                  <a:pt x="0" y="1544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5B811D34-39D5-40CE-BAEA-35F5CD462321}"/>
              </a:ext>
            </a:extLst>
          </p:cNvPr>
          <p:cNvSpPr/>
          <p:nvPr/>
        </p:nvSpPr>
        <p:spPr>
          <a:xfrm rot="5400000">
            <a:off x="4343577" y="2138499"/>
            <a:ext cx="118782" cy="1651569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6DF760-7891-453E-A2AF-F774DA5C076C}"/>
              </a:ext>
            </a:extLst>
          </p:cNvPr>
          <p:cNvSpPr/>
          <p:nvPr/>
        </p:nvSpPr>
        <p:spPr>
          <a:xfrm>
            <a:off x="7746489" y="3571379"/>
            <a:ext cx="1114398" cy="111439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BF5DA5-C892-4AB9-92EF-D71690CCBDAA}"/>
              </a:ext>
            </a:extLst>
          </p:cNvPr>
          <p:cNvSpPr txBox="1"/>
          <p:nvPr/>
        </p:nvSpPr>
        <p:spPr>
          <a:xfrm rot="1413806">
            <a:off x="8354144" y="3444802"/>
            <a:ext cx="26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N</a:t>
            </a:r>
            <a:endParaRPr lang="ko-KR" altLang="en-US" sz="1400">
              <a:solidFill>
                <a:srgbClr val="C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FC20D40A-D5BF-479E-9900-7683ACC513AA}"/>
              </a:ext>
            </a:extLst>
          </p:cNvPr>
          <p:cNvSpPr/>
          <p:nvPr/>
        </p:nvSpPr>
        <p:spPr>
          <a:xfrm rot="10800000">
            <a:off x="8202037" y="3914881"/>
            <a:ext cx="206841" cy="17831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9B9E0C9-C740-4743-AAD4-82B47FA70DB6}"/>
              </a:ext>
            </a:extLst>
          </p:cNvPr>
          <p:cNvSpPr/>
          <p:nvPr/>
        </p:nvSpPr>
        <p:spPr>
          <a:xfrm>
            <a:off x="8238043" y="4051660"/>
            <a:ext cx="131288" cy="131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B23D6D3-FDCD-409C-A056-E46454D54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137" y="1203428"/>
            <a:ext cx="259241" cy="25924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D60A159-542A-4126-AF48-7A7031F88DF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6017290" y="4302613"/>
            <a:ext cx="281620" cy="3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B3AC37-6BB4-496E-8FF3-1CEA4AA950AD}"/>
              </a:ext>
            </a:extLst>
          </p:cNvPr>
          <p:cNvCxnSpPr>
            <a:cxnSpLocks/>
          </p:cNvCxnSpPr>
          <p:nvPr/>
        </p:nvCxnSpPr>
        <p:spPr>
          <a:xfrm>
            <a:off x="4606077" y="1130221"/>
            <a:ext cx="0" cy="3932433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 씨앗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5CC60E-CA6D-4128-968E-FA5A25BDB2A9}"/>
              </a:ext>
            </a:extLst>
          </p:cNvPr>
          <p:cNvSpPr txBox="1"/>
          <p:nvPr/>
        </p:nvSpPr>
        <p:spPr>
          <a:xfrm>
            <a:off x="1323104" y="1263908"/>
            <a:ext cx="24775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 아이템 합성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291B5A-B284-4039-989F-8BA731C4BA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2233639" y="1500270"/>
            <a:ext cx="656448" cy="7846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20042C-F229-4C06-8B52-C361531A6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623" y="1574754"/>
            <a:ext cx="1006465" cy="7548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BCB13C-3E6C-4E39-8756-CF68C3450BDA}"/>
              </a:ext>
            </a:extLst>
          </p:cNvPr>
          <p:cNvSpPr txBox="1"/>
          <p:nvPr/>
        </p:nvSpPr>
        <p:spPr>
          <a:xfrm>
            <a:off x="7379096" y="1263908"/>
            <a:ext cx="24775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씨앗이 자라남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206C4A-2186-4F28-9AFF-7384083D47BC}"/>
              </a:ext>
            </a:extLst>
          </p:cNvPr>
          <p:cNvGrpSpPr/>
          <p:nvPr/>
        </p:nvGrpSpPr>
        <p:grpSpPr>
          <a:xfrm>
            <a:off x="5084711" y="2300038"/>
            <a:ext cx="3999922" cy="2554071"/>
            <a:chOff x="6462427" y="2373112"/>
            <a:chExt cx="3394389" cy="216742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B102C94-8C6A-4205-BF8F-7CABC40AF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2427" y="2373112"/>
              <a:ext cx="457335" cy="66018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3DE2B55-DAFA-4AE0-B0DB-0FB96309B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53991" y="3114515"/>
              <a:ext cx="2302825" cy="142601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5D0DD-DDC5-481F-950E-E205A490EE97}"/>
                </a:ext>
              </a:extLst>
            </p:cNvPr>
            <p:cNvSpPr txBox="1"/>
            <p:nvPr/>
          </p:nvSpPr>
          <p:spPr>
            <a:xfrm>
              <a:off x="6919762" y="2592409"/>
              <a:ext cx="2041237" cy="28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0080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파란 막대 씨앗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5A52548-B39F-4AAA-8399-45D3241742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0826" y="3439830"/>
            <a:ext cx="1969385" cy="845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88D9F4-CF35-4F1E-BB18-07FED0C91A0A}"/>
              </a:ext>
            </a:extLst>
          </p:cNvPr>
          <p:cNvSpPr txBox="1"/>
          <p:nvPr/>
        </p:nvSpPr>
        <p:spPr>
          <a:xfrm>
            <a:off x="9563266" y="4315517"/>
            <a:ext cx="213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err="1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맵에</a:t>
            </a:r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설치된 모습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1D287-8F12-4076-B3DD-8A4A5B76466B}"/>
              </a:ext>
            </a:extLst>
          </p:cNvPr>
          <p:cNvSpPr txBox="1"/>
          <p:nvPr/>
        </p:nvSpPr>
        <p:spPr>
          <a:xfrm>
            <a:off x="5891413" y="4854109"/>
            <a:ext cx="213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파란 막대 씨앗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6F9261-D098-4458-A9EC-0573ADE1B065}"/>
              </a:ext>
            </a:extLst>
          </p:cNvPr>
          <p:cNvSpPr txBox="1"/>
          <p:nvPr/>
        </p:nvSpPr>
        <p:spPr>
          <a:xfrm>
            <a:off x="925560" y="5400926"/>
            <a:ext cx="10469886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맵에서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재료 아이템을 </a:t>
            </a:r>
            <a:r>
              <a:rPr lang="ko-KR" altLang="en-US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파밍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합성 시스템을 이용해 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특수 씨앗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합성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던지기 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Skill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이용해서 원하는 곳에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씨앗을 자라나게 할 수 있음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씨앗을 활용해서 맵 퍼즐을 풀 수 있음</a:t>
            </a:r>
          </a:p>
        </p:txBody>
      </p:sp>
      <p:pic>
        <p:nvPicPr>
          <p:cNvPr id="31" name="그래픽 30" descr="곡물">
            <a:extLst>
              <a:ext uri="{FF2B5EF4-FFF2-40B4-BE49-F238E27FC236}">
                <a16:creationId xmlns:a16="http://schemas.microsoft.com/office/drawing/2014/main" id="{27F206F2-1F9A-4FF7-AE61-86C76F4CBA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0571" y="3283027"/>
            <a:ext cx="627220" cy="627220"/>
          </a:xfrm>
          <a:prstGeom prst="rect">
            <a:avLst/>
          </a:prstGeom>
        </p:spPr>
      </p:pic>
      <p:pic>
        <p:nvPicPr>
          <p:cNvPr id="32" name="그래픽 31" descr="곡물">
            <a:extLst>
              <a:ext uri="{FF2B5EF4-FFF2-40B4-BE49-F238E27FC236}">
                <a16:creationId xmlns:a16="http://schemas.microsoft.com/office/drawing/2014/main" id="{AB57FE79-4269-4064-A2B9-4D075055D4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62879" y="3283027"/>
            <a:ext cx="627220" cy="627220"/>
          </a:xfrm>
          <a:prstGeom prst="rect">
            <a:avLst/>
          </a:prstGeom>
        </p:spPr>
      </p:pic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5755A375-23EE-4BBD-B52C-A2A4032E88AA}"/>
              </a:ext>
            </a:extLst>
          </p:cNvPr>
          <p:cNvSpPr/>
          <p:nvPr/>
        </p:nvSpPr>
        <p:spPr>
          <a:xfrm>
            <a:off x="1840430" y="2407169"/>
            <a:ext cx="1251414" cy="620553"/>
          </a:xfrm>
          <a:prstGeom prst="up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 시스템</a:t>
            </a: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FD60B3D9-9C7F-4D11-829E-DB087C6CE2C0}"/>
              </a:ext>
            </a:extLst>
          </p:cNvPr>
          <p:cNvSpPr/>
          <p:nvPr/>
        </p:nvSpPr>
        <p:spPr>
          <a:xfrm>
            <a:off x="2191198" y="3324151"/>
            <a:ext cx="549878" cy="549878"/>
          </a:xfrm>
          <a:prstGeom prst="plus">
            <a:avLst>
              <a:gd name="adj" fmla="val 3818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FB7B5E-C32F-44B9-A097-1D15D799811D}"/>
              </a:ext>
            </a:extLst>
          </p:cNvPr>
          <p:cNvSpPr txBox="1"/>
          <p:nvPr/>
        </p:nvSpPr>
        <p:spPr>
          <a:xfrm>
            <a:off x="1207841" y="4007740"/>
            <a:ext cx="24775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재료 아이템</a:t>
            </a:r>
          </a:p>
        </p:txBody>
      </p:sp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1903F27C-4760-43A9-83DA-F3267DB0A152}"/>
              </a:ext>
            </a:extLst>
          </p:cNvPr>
          <p:cNvSpPr/>
          <p:nvPr/>
        </p:nvSpPr>
        <p:spPr>
          <a:xfrm rot="5400000">
            <a:off x="5409856" y="-138514"/>
            <a:ext cx="295461" cy="3124940"/>
          </a:xfrm>
          <a:prstGeom prst="up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맵 설치</a:t>
            </a:r>
          </a:p>
        </p:txBody>
      </p:sp>
    </p:spTree>
    <p:extLst>
      <p:ext uri="{BB962C8B-B14F-4D97-AF65-F5344CB8AC3E}">
        <p14:creationId xmlns:p14="http://schemas.microsoft.com/office/powerpoint/2010/main" val="53391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9C8EB68-B68F-4EE8-B2D2-9948C6C4F48C}"/>
              </a:ext>
            </a:extLst>
          </p:cNvPr>
          <p:cNvSpPr/>
          <p:nvPr/>
        </p:nvSpPr>
        <p:spPr>
          <a:xfrm>
            <a:off x="1870669" y="524025"/>
            <a:ext cx="3355597" cy="29042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B4B6-A973-4F91-A7E4-F5C49F41C805}"/>
              </a:ext>
            </a:extLst>
          </p:cNvPr>
          <p:cNvSpPr/>
          <p:nvPr/>
        </p:nvSpPr>
        <p:spPr>
          <a:xfrm>
            <a:off x="-1" y="2719280"/>
            <a:ext cx="12192001" cy="1306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전체적으로 원형으로 생김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동高서低의 지형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지름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5km</a:t>
            </a: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폭파된 핵 공장에 가까워 질 수록 피폭 농도가 짙어 짐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피복 농도가 짙어 질 수록 피폭 수치가 증가하는 속도가 빨라 짐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피폭 수치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GAME OVER)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D2EBF5-B71A-4B0B-B31B-BDE16CEFABFC}"/>
              </a:ext>
            </a:extLst>
          </p:cNvPr>
          <p:cNvGrpSpPr/>
          <p:nvPr/>
        </p:nvGrpSpPr>
        <p:grpSpPr>
          <a:xfrm>
            <a:off x="1457775" y="4341027"/>
            <a:ext cx="4638224" cy="1655332"/>
            <a:chOff x="6108084" y="1063948"/>
            <a:chExt cx="4638224" cy="165533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BA00D54-A4ED-41E7-9A6F-5EFCC5BE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3206"/>
            <a:stretch/>
          </p:blipFill>
          <p:spPr>
            <a:xfrm>
              <a:off x="6108084" y="1340947"/>
              <a:ext cx="4638224" cy="1378333"/>
            </a:xfrm>
            <a:prstGeom prst="rect">
              <a:avLst/>
            </a:prstGeom>
          </p:spPr>
        </p:pic>
        <p:sp>
          <p:nvSpPr>
            <p:cNvPr id="6" name="화살표: 톱니 모양의 오른쪽 5">
              <a:extLst>
                <a:ext uri="{FF2B5EF4-FFF2-40B4-BE49-F238E27FC236}">
                  <a16:creationId xmlns:a16="http://schemas.microsoft.com/office/drawing/2014/main" id="{C8F61B36-2D26-475A-BC77-D92202622898}"/>
                </a:ext>
              </a:extLst>
            </p:cNvPr>
            <p:cNvSpPr/>
            <p:nvPr/>
          </p:nvSpPr>
          <p:spPr>
            <a:xfrm rot="20633663">
              <a:off x="6981998" y="1391586"/>
              <a:ext cx="2890397" cy="378067"/>
            </a:xfrm>
            <a:prstGeom prst="notchedRightArrow">
              <a:avLst/>
            </a:prstGeom>
            <a:solidFill>
              <a:schemeClr val="accent2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B8A17-4C49-4F26-AF96-1E6043505746}"/>
                </a:ext>
              </a:extLst>
            </p:cNvPr>
            <p:cNvSpPr txBox="1"/>
            <p:nvPr/>
          </p:nvSpPr>
          <p:spPr>
            <a:xfrm>
              <a:off x="7722516" y="1063948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 진행방향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5DE59BD-7F9B-4BAF-B8C8-A5F7CE5FBF9B}"/>
              </a:ext>
            </a:extLst>
          </p:cNvPr>
          <p:cNvSpPr txBox="1"/>
          <p:nvPr/>
        </p:nvSpPr>
        <p:spPr>
          <a:xfrm>
            <a:off x="3118701" y="183764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지름 </a:t>
            </a:r>
            <a:r>
              <a:rPr lang="en-US" altLang="ko-KR" sz="12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5KM</a:t>
            </a:r>
            <a:endParaRPr lang="ko-KR" altLang="en-US" sz="120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DEA308E-00F1-474B-B9C8-E0B9AAFD7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448" y="4238286"/>
            <a:ext cx="2959929" cy="19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캐릭터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주인공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2FEA34-30B5-4870-981A-8A1E404FAA01}"/>
              </a:ext>
            </a:extLst>
          </p:cNvPr>
          <p:cNvGrpSpPr/>
          <p:nvPr/>
        </p:nvGrpSpPr>
        <p:grpSpPr>
          <a:xfrm>
            <a:off x="816031" y="1587854"/>
            <a:ext cx="5107018" cy="4422639"/>
            <a:chOff x="1" y="1320517"/>
            <a:chExt cx="5475371" cy="47416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FC7D899-5BE3-4005-A2ED-68965CAD5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3522" y="1336871"/>
              <a:ext cx="2532638" cy="4725277"/>
            </a:xfrm>
            <a:prstGeom prst="rect">
              <a:avLst/>
            </a:prstGeom>
          </p:spPr>
        </p:pic>
        <p:sp>
          <p:nvSpPr>
            <p:cNvPr id="21" name="오른쪽 대괄호 20">
              <a:extLst>
                <a:ext uri="{FF2B5EF4-FFF2-40B4-BE49-F238E27FC236}">
                  <a16:creationId xmlns:a16="http://schemas.microsoft.com/office/drawing/2014/main" id="{D925C225-6B30-469E-A974-B435BF71DA4E}"/>
                </a:ext>
              </a:extLst>
            </p:cNvPr>
            <p:cNvSpPr/>
            <p:nvPr/>
          </p:nvSpPr>
          <p:spPr>
            <a:xfrm>
              <a:off x="3858051" y="1483297"/>
              <a:ext cx="221673" cy="440574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9736EB-328C-453E-B06A-9A1DDC8155A3}"/>
                </a:ext>
              </a:extLst>
            </p:cNvPr>
            <p:cNvSpPr txBox="1"/>
            <p:nvPr/>
          </p:nvSpPr>
          <p:spPr>
            <a:xfrm>
              <a:off x="4043736" y="5288878"/>
              <a:ext cx="1431636" cy="61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 </a:t>
              </a:r>
              <a:r>
                <a:rPr lang="ko-KR" altLang="en-US" sz="1050" err="1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시드</a:t>
              </a:r>
              <a:endParaRPr lang="en-US" altLang="ko-KR" sz="105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5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성별 </a:t>
              </a:r>
              <a:r>
                <a:rPr lang="ko-KR" altLang="en-US" sz="1050" err="1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女</a:t>
              </a:r>
              <a:endParaRPr lang="en-US" altLang="ko-KR" sz="105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05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167cm / 51kg</a:t>
              </a:r>
              <a:endParaRPr lang="ko-KR" altLang="en-US" sz="105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FF669E-E7FA-4458-B9F1-7EDE274087C3}"/>
                </a:ext>
              </a:extLst>
            </p:cNvPr>
            <p:cNvSpPr txBox="1"/>
            <p:nvPr/>
          </p:nvSpPr>
          <p:spPr>
            <a:xfrm>
              <a:off x="1026588" y="1320517"/>
              <a:ext cx="1642639" cy="519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방사능 피폭 흔적 때문에 항상 후두를 쓰고 다닌다</a:t>
              </a:r>
              <a:r>
                <a:rPr lang="en-US" altLang="ko-KR" sz="9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90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277F3AD-6DBD-401F-838F-598A46F4849E}"/>
                </a:ext>
              </a:extLst>
            </p:cNvPr>
            <p:cNvCxnSpPr/>
            <p:nvPr/>
          </p:nvCxnSpPr>
          <p:spPr>
            <a:xfrm flipH="1" flipV="1">
              <a:off x="1533236" y="2641600"/>
              <a:ext cx="1200728" cy="770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432058-4C50-4E5F-AF59-EB462097A1EB}"/>
                </a:ext>
              </a:extLst>
            </p:cNvPr>
            <p:cNvSpPr txBox="1"/>
            <p:nvPr/>
          </p:nvSpPr>
          <p:spPr>
            <a:xfrm>
              <a:off x="1" y="2352654"/>
              <a:ext cx="2552700" cy="24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가방</a:t>
              </a:r>
              <a:r>
                <a:rPr lang="en-US" altLang="ko-KR" sz="9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9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아이템을 넣고 다닌다</a:t>
              </a:r>
              <a:r>
                <a:rPr lang="en-US" altLang="ko-KR" sz="9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90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0FD4B61-1829-47E9-A9B3-E8E43CE732F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1026587" y="3795252"/>
              <a:ext cx="692197" cy="4138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43CFA2-AB3F-4AD8-B168-8F6D7C9D107F}"/>
                </a:ext>
              </a:extLst>
            </p:cNvPr>
            <p:cNvSpPr txBox="1"/>
            <p:nvPr/>
          </p:nvSpPr>
          <p:spPr>
            <a:xfrm>
              <a:off x="29060" y="4209126"/>
              <a:ext cx="1995055" cy="566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지하에서 </a:t>
              </a:r>
              <a:endParaRPr lang="en-US" altLang="ko-KR" sz="100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발견한 특수 씨앗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38F40E3-E7D4-4091-AD49-6DF1C3AC90B7}"/>
                </a:ext>
              </a:extLst>
            </p:cNvPr>
            <p:cNvSpPr/>
            <p:nvPr/>
          </p:nvSpPr>
          <p:spPr>
            <a:xfrm>
              <a:off x="1486016" y="5589924"/>
              <a:ext cx="723784" cy="362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그림 </a:t>
              </a:r>
              <a:r>
                <a:rPr lang="en-US" altLang="ko-KR" sz="1200">
                  <a:solidFill>
                    <a:schemeClr val="tx1"/>
                  </a:solidFill>
                  <a:latin typeface="서울남산 장체L" panose="02020603020101020101" pitchFamily="18" charset="-127"/>
                  <a:ea typeface="서울남산 장체L" panose="02020603020101020101" pitchFamily="18" charset="-127"/>
                </a:rPr>
                <a:t>4]</a:t>
              </a:r>
              <a:endParaRPr lang="ko-KR" altLang="en-US" sz="1200">
                <a:solidFill>
                  <a:schemeClr val="tx1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183FD3-D337-41C6-8577-AA54F05DABF9}"/>
              </a:ext>
            </a:extLst>
          </p:cNvPr>
          <p:cNvCxnSpPr/>
          <p:nvPr/>
        </p:nvCxnSpPr>
        <p:spPr>
          <a:xfrm>
            <a:off x="6049536" y="1322248"/>
            <a:ext cx="0" cy="50849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56674CA-3195-468E-B52F-566D8705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58200"/>
              </p:ext>
            </p:extLst>
          </p:nvPr>
        </p:nvGraphicFramePr>
        <p:xfrm>
          <a:off x="6374976" y="4798503"/>
          <a:ext cx="5445111" cy="147447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54744">
                  <a:extLst>
                    <a:ext uri="{9D8B030D-6E8A-4147-A177-3AD203B41FA5}">
                      <a16:colId xmlns:a16="http://schemas.microsoft.com/office/drawing/2014/main" val="3283936597"/>
                    </a:ext>
                  </a:extLst>
                </a:gridCol>
                <a:gridCol w="4090367">
                  <a:extLst>
                    <a:ext uri="{9D8B030D-6E8A-4147-A177-3AD203B41FA5}">
                      <a16:colId xmlns:a16="http://schemas.microsoft.com/office/drawing/2014/main" val="974774049"/>
                    </a:ext>
                  </a:extLst>
                </a:gridCol>
              </a:tblGrid>
              <a:tr h="24796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이름 </a:t>
                      </a: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err="1">
                          <a:effectLst/>
                        </a:rPr>
                        <a:t>시드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0795727"/>
                  </a:ext>
                </a:extLst>
              </a:tr>
              <a:tr h="23464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크기</a:t>
                      </a:r>
                      <a:r>
                        <a:rPr lang="en-US" sz="1000" kern="100">
                          <a:effectLst/>
                        </a:rPr>
                        <a:t> Scale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55X35X165 (cm)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209772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스킬 </a:t>
                      </a:r>
                      <a:r>
                        <a:rPr lang="en-US" sz="1000" kern="100">
                          <a:effectLst/>
                        </a:rPr>
                        <a:t>Skill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아이템 합성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8040238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던지기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5999027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줍기 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 err="1">
                          <a:effectLst/>
                        </a:rPr>
                        <a:t>파밍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9729520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소지품</a:t>
                      </a:r>
                      <a:r>
                        <a:rPr lang="en-US" alt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가방</a:t>
                      </a:r>
                      <a:r>
                        <a:rPr lang="en-US" alt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무기</a:t>
                      </a:r>
                      <a:r>
                        <a:rPr lang="en-US" alt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인벤토리</a:t>
                      </a:r>
                      <a:r>
                        <a:rPr lang="en-US" alt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새총</a:t>
                      </a:r>
                      <a:r>
                        <a:rPr lang="en-US" alt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가방</a:t>
                      </a:r>
                      <a:r>
                        <a:rPr lang="en-US" altLang="ko-KR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합성 씨앗 레시피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9611760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81FAEDC0-1F38-4625-A295-45EA9AFE7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877" y="1331144"/>
            <a:ext cx="2203595" cy="137608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00BECE-DD3A-4BA2-8871-64A3E617368A}"/>
              </a:ext>
            </a:extLst>
          </p:cNvPr>
          <p:cNvSpPr/>
          <p:nvPr/>
        </p:nvSpPr>
        <p:spPr>
          <a:xfrm>
            <a:off x="8517472" y="1641646"/>
            <a:ext cx="3412232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부모님이 연구로 인해 떠나 계시는 동안 </a:t>
            </a:r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혼자 지내는 시드는 집 지하실에서 연구 중이던 </a:t>
            </a:r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 씨앗</a:t>
            </a: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자료를 발견한다</a:t>
            </a:r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3A1998-00E5-411E-8E7F-3B4986C88A41}"/>
              </a:ext>
            </a:extLst>
          </p:cNvPr>
          <p:cNvSpPr/>
          <p:nvPr/>
        </p:nvSpPr>
        <p:spPr>
          <a:xfrm>
            <a:off x="8517472" y="2978301"/>
            <a:ext cx="3254547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“이걸 보면 다음 장소로 </a:t>
            </a:r>
            <a:r>
              <a:rPr lang="ko-KR" altLang="en-US" sz="1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와줘”라는</a:t>
            </a: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 메시지를 발견하고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연구자료와 특수 씨앗을 챙겨서 부모님이 계시는 곳으로 추정되는 장소로 나아간다</a:t>
            </a:r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9730A4F-B5A0-4264-B989-7CDB6A1B7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562" y="2780761"/>
            <a:ext cx="1891422" cy="12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300D05D-4D64-423D-BE1F-F5AB895A6A68}"/>
              </a:ext>
            </a:extLst>
          </p:cNvPr>
          <p:cNvSpPr/>
          <p:nvPr/>
        </p:nvSpPr>
        <p:spPr>
          <a:xfrm>
            <a:off x="0" y="1558483"/>
            <a:ext cx="5925788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5CC60E-CA6D-4128-968E-FA5A25BDB2A9}"/>
              </a:ext>
            </a:extLst>
          </p:cNvPr>
          <p:cNvSpPr txBox="1"/>
          <p:nvPr/>
        </p:nvSpPr>
        <p:spPr>
          <a:xfrm>
            <a:off x="2596956" y="1955258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17337E-08EC-492D-846A-A2C12B8B0FA2}"/>
              </a:ext>
            </a:extLst>
          </p:cNvPr>
          <p:cNvSpPr/>
          <p:nvPr/>
        </p:nvSpPr>
        <p:spPr>
          <a:xfrm>
            <a:off x="5925788" y="1558483"/>
            <a:ext cx="506681" cy="1085449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5D4CF-2DD6-4373-B3FC-6A45864FCE01}"/>
              </a:ext>
            </a:extLst>
          </p:cNvPr>
          <p:cNvSpPr/>
          <p:nvPr/>
        </p:nvSpPr>
        <p:spPr>
          <a:xfrm>
            <a:off x="6432470" y="1558483"/>
            <a:ext cx="5759532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FCE443-6DB8-4518-ACCB-039BB01FD14D}"/>
              </a:ext>
            </a:extLst>
          </p:cNvPr>
          <p:cNvSpPr/>
          <p:nvPr/>
        </p:nvSpPr>
        <p:spPr>
          <a:xfrm>
            <a:off x="6262256" y="2715182"/>
            <a:ext cx="5929743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A59CC7-6415-4BB6-8216-9D11B15BDABE}"/>
              </a:ext>
            </a:extLst>
          </p:cNvPr>
          <p:cNvSpPr/>
          <p:nvPr/>
        </p:nvSpPr>
        <p:spPr>
          <a:xfrm>
            <a:off x="5589310" y="2718151"/>
            <a:ext cx="672942" cy="1085449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375042-9A19-4913-8176-745DFCCDB4B6}"/>
              </a:ext>
            </a:extLst>
          </p:cNvPr>
          <p:cNvSpPr/>
          <p:nvPr/>
        </p:nvSpPr>
        <p:spPr>
          <a:xfrm>
            <a:off x="-2" y="2715182"/>
            <a:ext cx="5589311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E93E88-E439-4095-BA07-DE0B18F69888}"/>
              </a:ext>
            </a:extLst>
          </p:cNvPr>
          <p:cNvSpPr/>
          <p:nvPr/>
        </p:nvSpPr>
        <p:spPr>
          <a:xfrm>
            <a:off x="0" y="3895631"/>
            <a:ext cx="5925777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EDD088-84FA-405C-AAE9-10AD54DFC6A5}"/>
              </a:ext>
            </a:extLst>
          </p:cNvPr>
          <p:cNvSpPr/>
          <p:nvPr/>
        </p:nvSpPr>
        <p:spPr>
          <a:xfrm>
            <a:off x="5925777" y="3895631"/>
            <a:ext cx="506693" cy="1085449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BB0570-F8EE-4913-9338-B5312E748C80}"/>
              </a:ext>
            </a:extLst>
          </p:cNvPr>
          <p:cNvSpPr/>
          <p:nvPr/>
        </p:nvSpPr>
        <p:spPr>
          <a:xfrm>
            <a:off x="6432471" y="3895631"/>
            <a:ext cx="5759532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EAC71-5B33-4B79-87E3-B658246974EE}"/>
              </a:ext>
            </a:extLst>
          </p:cNvPr>
          <p:cNvSpPr txBox="1"/>
          <p:nvPr/>
        </p:nvSpPr>
        <p:spPr>
          <a:xfrm>
            <a:off x="7140759" y="1956264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Adobe Create Cloud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D6F97-9FFD-4286-AB69-F7DEB68845B4}"/>
              </a:ext>
            </a:extLst>
          </p:cNvPr>
          <p:cNvSpPr txBox="1"/>
          <p:nvPr/>
        </p:nvSpPr>
        <p:spPr>
          <a:xfrm>
            <a:off x="2596956" y="3167108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2019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37A7E-A391-40B9-9A79-88F24BC37E4C}"/>
              </a:ext>
            </a:extLst>
          </p:cNvPr>
          <p:cNvSpPr txBox="1"/>
          <p:nvPr/>
        </p:nvSpPr>
        <p:spPr>
          <a:xfrm>
            <a:off x="2596956" y="4316569"/>
            <a:ext cx="28961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latin typeface="나눔스퀘어 ExtraBold"/>
                <a:ea typeface="나눔스퀘어 ExtraBold" panose="020B0600000101010101" pitchFamily="50" charset="-127"/>
              </a:rPr>
              <a:t>Unity2019.2.5f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33318-F993-482A-9725-4CBE46D01B26}"/>
              </a:ext>
            </a:extLst>
          </p:cNvPr>
          <p:cNvSpPr txBox="1"/>
          <p:nvPr/>
        </p:nvSpPr>
        <p:spPr>
          <a:xfrm>
            <a:off x="7140759" y="4369486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62A40-C934-429F-B1DE-315758E3E909}"/>
              </a:ext>
            </a:extLst>
          </p:cNvPr>
          <p:cNvSpPr txBox="1"/>
          <p:nvPr/>
        </p:nvSpPr>
        <p:spPr>
          <a:xfrm>
            <a:off x="7140759" y="3098940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Autodesk 3Ds Max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FEEC3641-F91C-4A53-A704-D150D8E4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7" y="2921954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720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기술적 요소 및 중점 연구 분야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330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기술적 요소 및 중점 연구 분야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기술적 요소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5CC60E-CA6D-4128-968E-FA5A25BDB2A9}"/>
              </a:ext>
            </a:extLst>
          </p:cNvPr>
          <p:cNvSpPr txBox="1"/>
          <p:nvPr/>
        </p:nvSpPr>
        <p:spPr>
          <a:xfrm>
            <a:off x="1578585" y="1955258"/>
            <a:ext cx="69935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에스코어 드림 4 Regular"/>
                <a:ea typeface="에스코어 드림 4 Regular"/>
              </a:rPr>
              <a:t>씨앗 낙하 지점 예측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291B5A-B284-4039-989F-8BA731C4BA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961858" y="1838525"/>
            <a:ext cx="504302" cy="6027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752BF6-0DF2-4E07-9506-A94D7BCFF41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961858" y="2589027"/>
            <a:ext cx="504302" cy="602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0405EF-B289-4BDD-8C4C-3439D13492EB}"/>
              </a:ext>
            </a:extLst>
          </p:cNvPr>
          <p:cNvSpPr txBox="1"/>
          <p:nvPr/>
        </p:nvSpPr>
        <p:spPr>
          <a:xfrm>
            <a:off x="1578585" y="2764295"/>
            <a:ext cx="69935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/>
              </a:rPr>
              <a:t>오르기, 던지기 등 역동적인 캐릭터 애니메이션</a:t>
            </a:r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1" name="그림 20" descr="어두운, 앉아있는, 노트북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E57389DE-F3F2-4040-83EC-385AF904C3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933637" y="3369842"/>
            <a:ext cx="504302" cy="6027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BCA868-0B9D-4031-8378-CB7FDC5523E3}"/>
              </a:ext>
            </a:extLst>
          </p:cNvPr>
          <p:cNvSpPr txBox="1"/>
          <p:nvPr/>
        </p:nvSpPr>
        <p:spPr>
          <a:xfrm>
            <a:off x="1550363" y="3545110"/>
            <a:ext cx="69935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/>
              </a:rPr>
              <a:t>낮, 밤, 바람 등 야외환경 표현</a:t>
            </a:r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" name="그림 22" descr="어두운, 앉아있는, 노트북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CB74E0C6-B09B-482B-BD88-37682E3A306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867784" y="4141249"/>
            <a:ext cx="504302" cy="6027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EDDEA4-D4E9-4429-93B5-51C488B15CDE}"/>
              </a:ext>
            </a:extLst>
          </p:cNvPr>
          <p:cNvSpPr txBox="1"/>
          <p:nvPr/>
        </p:nvSpPr>
        <p:spPr>
          <a:xfrm>
            <a:off x="1484511" y="4316517"/>
            <a:ext cx="69935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/>
              </a:rPr>
              <a:t>오픈월드</a:t>
            </a:r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7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44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개인별 준비 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7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개인별 준비 현황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7212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개인별 관련 수강 과목 및 개발 능력과 관련된 경력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5438A001-AB58-4FCA-8736-19FDA5BA7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42540"/>
              </p:ext>
            </p:extLst>
          </p:nvPr>
        </p:nvGraphicFramePr>
        <p:xfrm>
          <a:off x="0" y="1638794"/>
          <a:ext cx="12192000" cy="392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110">
                  <a:extLst>
                    <a:ext uri="{9D8B030D-6E8A-4147-A177-3AD203B41FA5}">
                      <a16:colId xmlns:a16="http://schemas.microsoft.com/office/drawing/2014/main" val="1770544449"/>
                    </a:ext>
                  </a:extLst>
                </a:gridCol>
                <a:gridCol w="5190540">
                  <a:extLst>
                    <a:ext uri="{9D8B030D-6E8A-4147-A177-3AD203B41FA5}">
                      <a16:colId xmlns:a16="http://schemas.microsoft.com/office/drawing/2014/main" val="1279754782"/>
                    </a:ext>
                  </a:extLst>
                </a:gridCol>
                <a:gridCol w="5021350">
                  <a:extLst>
                    <a:ext uri="{9D8B030D-6E8A-4147-A177-3AD203B41FA5}">
                      <a16:colId xmlns:a16="http://schemas.microsoft.com/office/drawing/2014/main" val="3689285092"/>
                    </a:ext>
                  </a:extLst>
                </a:gridCol>
              </a:tblGrid>
              <a:tr h="4037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나눔스퀘어 Bold"/>
                          <a:ea typeface="나눔스퀘어 Bold" panose="020B0600000101010101" pitchFamily="50" charset="-127"/>
                        </a:rPr>
                        <a:t>Name</a:t>
                      </a:r>
                      <a:endParaRPr lang="ko-KR" altLang="en-US">
                        <a:latin typeface="나눔스퀘어 Bold"/>
                        <a:ea typeface="나눔스퀘어 Bold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 Bold"/>
                          <a:ea typeface="나눔스퀘어 Bold" panose="020B0600000101010101" pitchFamily="50" charset="-127"/>
                        </a:rPr>
                        <a:t>수강 과목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/>
                          <a:ea typeface="나눔스퀘어 Bold" panose="020B0600000101010101" pitchFamily="50" charset="-127"/>
                        </a:rPr>
                        <a:t>개발 관련 경력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09680"/>
                  </a:ext>
                </a:extLst>
              </a:tr>
              <a:tr h="117452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>
                          <a:latin typeface="나눔스퀘어 Bold"/>
                          <a:ea typeface="나눔스퀘어 Bold" panose="020B0600000101010101" pitchFamily="50" charset="-127"/>
                        </a:rPr>
                        <a:t>김지영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나눔스퀘어 Bold"/>
                          <a:ea typeface="나눔스퀘어 Bold" panose="020B0600000101010101" pitchFamily="50" charset="-127"/>
                        </a:rPr>
                        <a:t>컴퓨터 그래픽스</a:t>
                      </a:r>
                      <a:r>
                        <a:rPr lang="en-US" altLang="ko-KR" sz="1400">
                          <a:latin typeface="나눔스퀘어 Bold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나눔스퀘어 Bold"/>
                          <a:ea typeface="나눔스퀘어 Bold" panose="020B0600000101010101" pitchFamily="50" charset="-127"/>
                        </a:rPr>
                        <a:t> 게임 수학</a:t>
                      </a:r>
                      <a:endParaRPr lang="en-US" altLang="ko-KR" sz="1400">
                        <a:latin typeface="나눔스퀘어 Bold"/>
                        <a:ea typeface="나눔스퀘어 Bold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나눔스퀘어 Bold"/>
                          <a:ea typeface="나눔스퀘어 Bold" panose="020B0600000101010101" pitchFamily="50" charset="-127"/>
                        </a:rPr>
                        <a:t>모델링</a:t>
                      </a:r>
                      <a:r>
                        <a:rPr lang="en-US" altLang="ko-KR" sz="1400">
                          <a:latin typeface="나눔스퀘어 Bold"/>
                          <a:ea typeface="나눔스퀘어 Bold" panose="020B0600000101010101" pitchFamily="50" charset="-127"/>
                        </a:rPr>
                        <a:t>1,2 </a:t>
                      </a:r>
                      <a:r>
                        <a:rPr lang="ko-KR" altLang="en-US" sz="1400">
                          <a:latin typeface="나눔스퀘어 Bold"/>
                          <a:ea typeface="나눔스퀘어 Bold" panose="020B0600000101010101" pitchFamily="50" charset="-127"/>
                        </a:rPr>
                        <a:t>애니메이션 </a:t>
                      </a:r>
                      <a:r>
                        <a:rPr lang="en-US" altLang="ko-KR" sz="1400">
                          <a:latin typeface="나눔스퀘어 Bold"/>
                          <a:ea typeface="나눔스퀘어 Bold" panose="020B06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나눔스퀘어 Bold"/>
                          <a:ea typeface="나눔스퀘어 Bold" panose="020B0600000101010101" pitchFamily="50" charset="-127"/>
                        </a:rPr>
                        <a:t>게임기획</a:t>
                      </a:r>
                      <a:r>
                        <a:rPr lang="en-US" altLang="ko-KR" sz="1400">
                          <a:latin typeface="나눔스퀘어 Bold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스퀘어 Bold"/>
                          <a:ea typeface="나눔스퀘어 Bold" panose="020B0600000101010101" pitchFamily="50" charset="-127"/>
                        </a:rPr>
                        <a:t>레벨 및 시스템 디자인</a:t>
                      </a:r>
                      <a:endParaRPr lang="en-US" altLang="ko-KR" sz="1400">
                        <a:latin typeface="나눔스퀘어 Bold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창업동아리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네루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)-</a:t>
                      </a:r>
                      <a:r>
                        <a:rPr lang="ko-KR" altLang="en-US" sz="1400" dirty="0" err="1">
                          <a:latin typeface="나눔스퀘어 Bold"/>
                          <a:ea typeface="나눔스퀘어 Bold"/>
                        </a:rPr>
                        <a:t>하하손내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기획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latin typeface="나눔스퀘어 Bold"/>
                          <a:ea typeface="나눔스퀘어 Bold"/>
                        </a:rPr>
                        <a:t>Juciy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 Lab 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연구실 </a:t>
                      </a:r>
                      <a:endParaRPr lang="en-US" altLang="ko-KR" sz="1400" dirty="0">
                        <a:latin typeface="나눔스퀘어 Bold"/>
                        <a:ea typeface="나눔스퀘어 Bold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– Drone Tracks(</a:t>
                      </a:r>
                      <a:r>
                        <a:rPr lang="ko-KR" altLang="en-US" sz="1200" dirty="0">
                          <a:latin typeface="나눔스퀘어 Bold"/>
                          <a:ea typeface="나눔스퀘어 Bold"/>
                        </a:rPr>
                        <a:t>기획</a:t>
                      </a:r>
                      <a:r>
                        <a:rPr lang="en-US" altLang="ko-KR" sz="1200" dirty="0">
                          <a:latin typeface="나눔스퀘어 Bold"/>
                          <a:ea typeface="나눔스퀘어 Bold"/>
                        </a:rPr>
                        <a:t>/</a:t>
                      </a:r>
                      <a:r>
                        <a:rPr lang="ko-KR" altLang="en-US" sz="1200" dirty="0">
                          <a:latin typeface="나눔스퀘어 Bold"/>
                          <a:ea typeface="나눔스퀘어 Bold"/>
                        </a:rPr>
                        <a:t>서브 그래픽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) / Drone Master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 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200" dirty="0">
                          <a:latin typeface="나눔스퀘어 Bold"/>
                          <a:ea typeface="나눔스퀘어 Bold"/>
                        </a:rPr>
                        <a:t>유지보수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531051"/>
                  </a:ext>
                </a:extLst>
              </a:tr>
              <a:tr h="117452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err="1">
                          <a:latin typeface="나눔스퀘어 Bold"/>
                          <a:ea typeface="나눔스퀘어 Bold" panose="020B0600000101010101" pitchFamily="50" charset="-127"/>
                        </a:rPr>
                        <a:t>구건모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400" b="0" i="0" u="none" strike="noStrike" noProof="0"/>
                        <a:t>컴퓨터 그래픽스</a:t>
                      </a:r>
                      <a:r>
                        <a:rPr lang="en-US" altLang="ko-KR" sz="1400" b="0" i="0" u="none" strike="noStrike" noProof="0"/>
                        <a:t>,</a:t>
                      </a:r>
                      <a:r>
                        <a:rPr lang="ko-KR" sz="1400" b="0" i="0" u="none" strike="noStrike" noProof="0"/>
                        <a:t> 게임 수학</a:t>
                      </a:r>
                      <a:endParaRPr lang="en-US" altLang="ko-KR" sz="1400" b="0" i="0" u="none" strike="noStrike" noProof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noProof="0"/>
                        <a:t>2D게임프로그레밍, 인공지능</a:t>
                      </a:r>
                      <a:br>
                        <a:rPr lang="ko-KR" altLang="en-US" sz="1400" b="0" i="0" u="none" strike="noStrike" noProof="0"/>
                      </a:br>
                      <a:r>
                        <a:rPr lang="ko-KR" sz="1400" b="0" i="0" u="none" strike="noStrike" noProof="0"/>
                        <a:t>게임엔진</a:t>
                      </a:r>
                      <a:r>
                        <a:rPr lang="en-US" altLang="ko-KR" sz="1400" b="0" i="0" u="none" strike="noStrike" noProof="0"/>
                        <a:t>1,2, </a:t>
                      </a:r>
                      <a:r>
                        <a:rPr lang="en-US" altLang="ko-KR" sz="1400" b="0" i="0" u="none" strike="noStrike" noProof="0" err="1"/>
                        <a:t>게임인터페이스</a:t>
                      </a:r>
                      <a:endParaRPr lang="en-US" altLang="ko-KR" sz="1400" b="0" i="0" u="none" strike="noStrike" noProof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창업동아리(네루) - </a:t>
                      </a:r>
                      <a:r>
                        <a:rPr lang="ko-KR" altLang="en-US" sz="1400" dirty="0" err="1">
                          <a:latin typeface="나눔스퀘어 Bold"/>
                          <a:ea typeface="나눔스퀘어 Bold"/>
                        </a:rPr>
                        <a:t>하하손내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 Bold"/>
                          <a:ea typeface="나눔스퀘어 Bold"/>
                        </a:rPr>
                        <a:t>더타워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 </a:t>
                      </a:r>
                      <a:endParaRPr lang="ko-KR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400" b="0" i="0" u="none" strike="noStrike" noProof="0" dirty="0"/>
                        <a:t>창업동아리</a:t>
                      </a:r>
                      <a:r>
                        <a:rPr lang="en-US" altLang="ko-KR" sz="1400" b="0" i="0" u="none" strike="noStrike" noProof="0" dirty="0"/>
                        <a:t>(</a:t>
                      </a:r>
                      <a:r>
                        <a:rPr lang="ko-KR" altLang="en-US" sz="1400" b="0" i="0" u="none" strike="noStrike" noProof="0" dirty="0" err="1"/>
                        <a:t>컬러플</a:t>
                      </a:r>
                      <a:r>
                        <a:rPr lang="en-US" altLang="ko-KR" sz="1400" b="0" i="0" u="none" strike="noStrike" noProof="0" dirty="0"/>
                        <a:t>)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 - 피크타운</a:t>
                      </a:r>
                      <a:endParaRPr lang="ko-KR" dirty="0"/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현장실습(</a:t>
                      </a:r>
                      <a:r>
                        <a:rPr lang="ko-KR" altLang="en-US" sz="1400" dirty="0" err="1">
                          <a:latin typeface="나눔스퀘어 Bold"/>
                          <a:ea typeface="나눔스퀘어 Bold"/>
                        </a:rPr>
                        <a:t>빅레이더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) </a:t>
                      </a:r>
                      <a:r>
                        <a:rPr lang="en-US" altLang="ko-KR" sz="1400" dirty="0">
                          <a:latin typeface="나눔스퀘어 Bold"/>
                          <a:ea typeface="나눔스퀘어 Bold"/>
                        </a:rPr>
                        <a:t>–</a:t>
                      </a:r>
                      <a:r>
                        <a:rPr lang="ko-KR" altLang="en-US" sz="1400" dirty="0">
                          <a:latin typeface="나눔스퀘어 Bold"/>
                          <a:ea typeface="나눔스퀘어 Bold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Bold"/>
                          <a:ea typeface="나눔스퀘어 Bold"/>
                        </a:rPr>
                        <a:t>유니티클라이언트</a:t>
                      </a:r>
                      <a:endParaRPr lang="ko-KR" altLang="en-US" sz="1400" dirty="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81201"/>
                  </a:ext>
                </a:extLst>
              </a:tr>
              <a:tr h="117452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>
                          <a:latin typeface="나눔스퀘어 Bold"/>
                          <a:ea typeface="나눔스퀘어 Bold" panose="020B0600000101010101" pitchFamily="50" charset="-127"/>
                        </a:rPr>
                        <a:t>이예지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latin typeface="나눔스퀘어 Bold" panose="020B0600000101010101" pitchFamily="50" charset="-127"/>
                        <a:ea typeface="나눔스퀘어 Bol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52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2F1F6E-2CE1-4E8D-8369-84C4FF40C8B0}"/>
              </a:ext>
            </a:extLst>
          </p:cNvPr>
          <p:cNvSpPr/>
          <p:nvPr/>
        </p:nvSpPr>
        <p:spPr>
          <a:xfrm>
            <a:off x="614740" y="68960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2B46B3-5280-4ABF-8B5D-2BE817925E3A}"/>
              </a:ext>
            </a:extLst>
          </p:cNvPr>
          <p:cNvSpPr/>
          <p:nvPr/>
        </p:nvSpPr>
        <p:spPr>
          <a:xfrm>
            <a:off x="4317533" y="68960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330E9-801B-4ECB-B997-5895240AAFD1}"/>
              </a:ext>
            </a:extLst>
          </p:cNvPr>
          <p:cNvSpPr/>
          <p:nvPr/>
        </p:nvSpPr>
        <p:spPr>
          <a:xfrm>
            <a:off x="9471170" y="68960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3CCCBB-C105-4CD8-9B60-A59AF4240540}"/>
              </a:ext>
            </a:extLst>
          </p:cNvPr>
          <p:cNvSpPr/>
          <p:nvPr/>
        </p:nvSpPr>
        <p:spPr>
          <a:xfrm>
            <a:off x="0" y="68960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709741" y="170779"/>
            <a:ext cx="219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A95857-9783-482B-92E0-4E168F8F7605}"/>
              </a:ext>
            </a:extLst>
          </p:cNvPr>
          <p:cNvSpPr/>
          <p:nvPr/>
        </p:nvSpPr>
        <p:spPr>
          <a:xfrm>
            <a:off x="2245742" y="1482831"/>
            <a:ext cx="9938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AA3E4-15C6-44EE-8E06-65B5A839A052}"/>
              </a:ext>
            </a:extLst>
          </p:cNvPr>
          <p:cNvSpPr txBox="1"/>
          <p:nvPr/>
        </p:nvSpPr>
        <p:spPr>
          <a:xfrm>
            <a:off x="2345124" y="148283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연구목적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F5426F-1509-41AC-A379-C0230CC88A0B}"/>
              </a:ext>
            </a:extLst>
          </p:cNvPr>
          <p:cNvSpPr/>
          <p:nvPr/>
        </p:nvSpPr>
        <p:spPr>
          <a:xfrm>
            <a:off x="2245742" y="2690336"/>
            <a:ext cx="99382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6A31C-A4D3-43FA-ABB9-45B53BECF0B4}"/>
              </a:ext>
            </a:extLst>
          </p:cNvPr>
          <p:cNvSpPr txBox="1"/>
          <p:nvPr/>
        </p:nvSpPr>
        <p:spPr>
          <a:xfrm>
            <a:off x="2345124" y="269033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D17A36-6C3D-4E7A-9706-1D2255FAC196}"/>
              </a:ext>
            </a:extLst>
          </p:cNvPr>
          <p:cNvSpPr/>
          <p:nvPr/>
        </p:nvSpPr>
        <p:spPr>
          <a:xfrm>
            <a:off x="2245742" y="3875831"/>
            <a:ext cx="9938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DBE00-D2C7-4165-8EC1-565FD63FC610}"/>
              </a:ext>
            </a:extLst>
          </p:cNvPr>
          <p:cNvSpPr txBox="1"/>
          <p:nvPr/>
        </p:nvSpPr>
        <p:spPr>
          <a:xfrm>
            <a:off x="2345124" y="387583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3EA484-D223-4A38-B105-024885018FEF}"/>
              </a:ext>
            </a:extLst>
          </p:cNvPr>
          <p:cNvSpPr/>
          <p:nvPr/>
        </p:nvSpPr>
        <p:spPr>
          <a:xfrm>
            <a:off x="2245742" y="5061326"/>
            <a:ext cx="99382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4306-D481-4465-81F0-51709F766FEE}"/>
              </a:ext>
            </a:extLst>
          </p:cNvPr>
          <p:cNvSpPr txBox="1"/>
          <p:nvPr/>
        </p:nvSpPr>
        <p:spPr>
          <a:xfrm>
            <a:off x="2345124" y="5061326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기술적요소 및 중점 연구분야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F72D4-BF28-4A7E-B145-A8C068D908CC}"/>
              </a:ext>
            </a:extLst>
          </p:cNvPr>
          <p:cNvSpPr/>
          <p:nvPr/>
        </p:nvSpPr>
        <p:spPr>
          <a:xfrm>
            <a:off x="7177888" y="1482831"/>
            <a:ext cx="99382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1CE47-13FE-4FBD-A59D-20D733789648}"/>
              </a:ext>
            </a:extLst>
          </p:cNvPr>
          <p:cNvSpPr txBox="1"/>
          <p:nvPr/>
        </p:nvSpPr>
        <p:spPr>
          <a:xfrm>
            <a:off x="7277270" y="148283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7660AB-FFC2-4537-8810-136E5CC9FA18}"/>
              </a:ext>
            </a:extLst>
          </p:cNvPr>
          <p:cNvSpPr/>
          <p:nvPr/>
        </p:nvSpPr>
        <p:spPr>
          <a:xfrm>
            <a:off x="7177888" y="2690336"/>
            <a:ext cx="9938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18601-475E-43D7-A511-DE6C1365A51A}"/>
              </a:ext>
            </a:extLst>
          </p:cNvPr>
          <p:cNvSpPr txBox="1"/>
          <p:nvPr/>
        </p:nvSpPr>
        <p:spPr>
          <a:xfrm>
            <a:off x="7277270" y="2690336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35493F-5B69-4E4A-A64A-1C8BCD2AACB2}"/>
              </a:ext>
            </a:extLst>
          </p:cNvPr>
          <p:cNvSpPr/>
          <p:nvPr/>
        </p:nvSpPr>
        <p:spPr>
          <a:xfrm>
            <a:off x="7177888" y="3875831"/>
            <a:ext cx="99382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98795-AC9C-4EE0-8802-85230077F708}"/>
              </a:ext>
            </a:extLst>
          </p:cNvPr>
          <p:cNvSpPr txBox="1"/>
          <p:nvPr/>
        </p:nvSpPr>
        <p:spPr>
          <a:xfrm>
            <a:off x="7277270" y="3875831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6AFCEA-41E7-4486-945A-9D2B3F02842B}"/>
              </a:ext>
            </a:extLst>
          </p:cNvPr>
          <p:cNvSpPr/>
          <p:nvPr/>
        </p:nvSpPr>
        <p:spPr>
          <a:xfrm>
            <a:off x="7177888" y="5061326"/>
            <a:ext cx="9938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F2C4B-6728-4304-98CE-A2874CA49C47}"/>
              </a:ext>
            </a:extLst>
          </p:cNvPr>
          <p:cNvSpPr txBox="1"/>
          <p:nvPr/>
        </p:nvSpPr>
        <p:spPr>
          <a:xfrm>
            <a:off x="7277270" y="506132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</a:p>
        </p:txBody>
      </p:sp>
      <p:pic>
        <p:nvPicPr>
          <p:cNvPr id="23" name="그래픽 22" descr="전나무">
            <a:extLst>
              <a:ext uri="{FF2B5EF4-FFF2-40B4-BE49-F238E27FC236}">
                <a16:creationId xmlns:a16="http://schemas.microsoft.com/office/drawing/2014/main" id="{20033880-18F3-4D43-A2DF-7510F1EE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2514" y="42482"/>
            <a:ext cx="682911" cy="682911"/>
          </a:xfrm>
          <a:prstGeom prst="rect">
            <a:avLst/>
          </a:prstGeom>
        </p:spPr>
      </p:pic>
      <p:pic>
        <p:nvPicPr>
          <p:cNvPr id="24" name="그래픽 23" descr="전나무">
            <a:extLst>
              <a:ext uri="{FF2B5EF4-FFF2-40B4-BE49-F238E27FC236}">
                <a16:creationId xmlns:a16="http://schemas.microsoft.com/office/drawing/2014/main" id="{20C8A88D-F993-4818-AFD7-9E51586D7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7745" y="116608"/>
            <a:ext cx="625114" cy="6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487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 게임과의 차별성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2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 게임과의 차별성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5CC60E-CA6D-4128-968E-FA5A25BDB2A9}"/>
              </a:ext>
            </a:extLst>
          </p:cNvPr>
          <p:cNvSpPr txBox="1"/>
          <p:nvPr/>
        </p:nvSpPr>
        <p:spPr>
          <a:xfrm>
            <a:off x="2599206" y="5582492"/>
            <a:ext cx="69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유사게임 소개 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291B5A-B284-4039-989F-8BA731C4BA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854980" y="1064759"/>
            <a:ext cx="504302" cy="602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5C8BA-80F0-4F86-90A8-FF90766E2EF9}"/>
              </a:ext>
            </a:extLst>
          </p:cNvPr>
          <p:cNvSpPr txBox="1"/>
          <p:nvPr/>
        </p:nvSpPr>
        <p:spPr>
          <a:xfrm>
            <a:off x="1352953" y="1181492"/>
            <a:ext cx="69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제목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388F2B-2F83-4396-A7CD-9A322D06E3DF}"/>
              </a:ext>
            </a:extLst>
          </p:cNvPr>
          <p:cNvSpPr/>
          <p:nvPr/>
        </p:nvSpPr>
        <p:spPr>
          <a:xfrm>
            <a:off x="486887" y="1727631"/>
            <a:ext cx="6555179" cy="3616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F4EB4D-BA90-4520-9CB3-C1F0C7F2F82C}"/>
              </a:ext>
            </a:extLst>
          </p:cNvPr>
          <p:cNvSpPr/>
          <p:nvPr/>
        </p:nvSpPr>
        <p:spPr>
          <a:xfrm>
            <a:off x="7042067" y="1727631"/>
            <a:ext cx="4652003" cy="361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12B68A-50D4-44C0-A9E1-062BF29368A1}"/>
              </a:ext>
            </a:extLst>
          </p:cNvPr>
          <p:cNvSpPr/>
          <p:nvPr/>
        </p:nvSpPr>
        <p:spPr>
          <a:xfrm>
            <a:off x="0" y="1727631"/>
            <a:ext cx="486888" cy="36167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5AF71A-6D6B-4346-9198-D049B134E825}"/>
              </a:ext>
            </a:extLst>
          </p:cNvPr>
          <p:cNvSpPr/>
          <p:nvPr/>
        </p:nvSpPr>
        <p:spPr>
          <a:xfrm>
            <a:off x="11694070" y="1727630"/>
            <a:ext cx="486888" cy="36167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6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 게임과의 차별성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차별성과 </a:t>
            </a:r>
            <a:r>
              <a:rPr lang="ko-KR" alt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경쟁성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2CA9BA1D-84E9-41B4-84B3-23157B77D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58212"/>
              </p:ext>
            </p:extLst>
          </p:nvPr>
        </p:nvGraphicFramePr>
        <p:xfrm>
          <a:off x="0" y="1638794"/>
          <a:ext cx="12192000" cy="3730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553">
                  <a:extLst>
                    <a:ext uri="{9D8B030D-6E8A-4147-A177-3AD203B41FA5}">
                      <a16:colId xmlns:a16="http://schemas.microsoft.com/office/drawing/2014/main" val="1770544449"/>
                    </a:ext>
                  </a:extLst>
                </a:gridCol>
                <a:gridCol w="5223097">
                  <a:extLst>
                    <a:ext uri="{9D8B030D-6E8A-4147-A177-3AD203B41FA5}">
                      <a16:colId xmlns:a16="http://schemas.microsoft.com/office/drawing/2014/main" val="1279754782"/>
                    </a:ext>
                  </a:extLst>
                </a:gridCol>
                <a:gridCol w="5021350">
                  <a:extLst>
                    <a:ext uri="{9D8B030D-6E8A-4147-A177-3AD203B41FA5}">
                      <a16:colId xmlns:a16="http://schemas.microsoft.com/office/drawing/2014/main" val="3689285092"/>
                    </a:ext>
                  </a:extLst>
                </a:gridCol>
              </a:tblGrid>
              <a:tr h="3800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차별성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경쟁성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09680"/>
                  </a:ext>
                </a:extLst>
              </a:tr>
              <a:tr h="167513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유사 게임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531051"/>
                  </a:ext>
                </a:extLst>
              </a:tr>
              <a:tr h="16751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SEED</a:t>
                      </a:r>
                      <a:endParaRPr lang="ko-KR" altLang="en-US" sz="2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씨앗을 활용한 지형 퍼즐</a:t>
                      </a:r>
                      <a:endParaRPr lang="en-US" altLang="ko-KR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확장성 있는 씨앗 콘텐츠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8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7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457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 및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3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역할분담 및 일정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301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 및 개발 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9EA8C82-2D0A-4DCC-B0A9-5C6435B9D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1259"/>
              </p:ext>
            </p:extLst>
          </p:nvPr>
        </p:nvGraphicFramePr>
        <p:xfrm>
          <a:off x="31630" y="1942303"/>
          <a:ext cx="12157587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851">
                  <a:extLst>
                    <a:ext uri="{9D8B030D-6E8A-4147-A177-3AD203B41FA5}">
                      <a16:colId xmlns:a16="http://schemas.microsoft.com/office/drawing/2014/main" val="1450639279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1686289695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2411347868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2018920152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2847564875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1946851949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136978144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355518192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2875607806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1197388707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1492797624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4116160126"/>
                    </a:ext>
                  </a:extLst>
                </a:gridCol>
                <a:gridCol w="677478">
                  <a:extLst>
                    <a:ext uri="{9D8B030D-6E8A-4147-A177-3AD203B41FA5}">
                      <a16:colId xmlns:a16="http://schemas.microsoft.com/office/drawing/2014/main" val="3047079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/>
                        </a:rPr>
                        <a:t>1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/>
                        </a:rPr>
                        <a:t>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/>
                        </a:rPr>
                        <a:t>20/1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/>
                        </a:rPr>
                        <a:t>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/>
                        </a:rPr>
                        <a:t>3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/>
                        </a:rPr>
                        <a:t>4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ea typeface="나눔스퀘어"/>
                        </a:rPr>
                        <a:t>5</a:t>
                      </a:r>
                      <a:endParaRPr lang="ko-KR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ea typeface="나눔스퀘어"/>
                        </a:rPr>
                        <a:t>6</a:t>
                      </a:r>
                      <a:endParaRPr lang="ko-KR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ea typeface="나눔스퀘어"/>
                        </a:rPr>
                        <a:t>7</a:t>
                      </a:r>
                      <a:endParaRPr lang="ko-KR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>
                          <a:ea typeface="나눔스퀘어"/>
                        </a:rPr>
                        <a:t>8</a:t>
                      </a:r>
                      <a:endParaRPr lang="ko-KR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91391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 및 제작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331800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애니메이션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283673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이펙트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751373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425813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12899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016378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9845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44781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1231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600" dirty="0">
                        <a:latin typeface="나눔스퀘어" panose="020B0600000101010101" pitchFamily="50" charset="-127"/>
                        <a:ea typeface="나눔스퀘어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196593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90ACEDE-8631-4490-98B7-9313BB89E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24043"/>
              </p:ext>
            </p:extLst>
          </p:nvPr>
        </p:nvGraphicFramePr>
        <p:xfrm>
          <a:off x="726114" y="1134622"/>
          <a:ext cx="4544625" cy="652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875">
                  <a:extLst>
                    <a:ext uri="{9D8B030D-6E8A-4147-A177-3AD203B41FA5}">
                      <a16:colId xmlns:a16="http://schemas.microsoft.com/office/drawing/2014/main" val="183337483"/>
                    </a:ext>
                  </a:extLst>
                </a:gridCol>
                <a:gridCol w="1514875">
                  <a:extLst>
                    <a:ext uri="{9D8B030D-6E8A-4147-A177-3AD203B41FA5}">
                      <a16:colId xmlns:a16="http://schemas.microsoft.com/office/drawing/2014/main" val="889256288"/>
                    </a:ext>
                  </a:extLst>
                </a:gridCol>
                <a:gridCol w="1514875">
                  <a:extLst>
                    <a:ext uri="{9D8B030D-6E8A-4147-A177-3AD203B41FA5}">
                      <a16:colId xmlns:a16="http://schemas.microsoft.com/office/drawing/2014/main" val="1354159279"/>
                    </a:ext>
                  </a:extLst>
                </a:gridCol>
              </a:tblGrid>
              <a:tr h="32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김지영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구건모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10055"/>
                  </a:ext>
                </a:extLst>
              </a:tr>
              <a:tr h="326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그래픽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클라이언트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그래픽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3142"/>
                  </a:ext>
                </a:extLst>
              </a:tr>
            </a:tbl>
          </a:graphicData>
        </a:graphic>
      </p:graphicFrame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CC50D377-2E44-472A-9815-E4A9536B2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58477"/>
              </p:ext>
            </p:extLst>
          </p:nvPr>
        </p:nvGraphicFramePr>
        <p:xfrm>
          <a:off x="5736567" y="967849"/>
          <a:ext cx="610056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471">
                  <a:extLst>
                    <a:ext uri="{9D8B030D-6E8A-4147-A177-3AD203B41FA5}">
                      <a16:colId xmlns:a16="http://schemas.microsoft.com/office/drawing/2014/main" val="3296158977"/>
                    </a:ext>
                  </a:extLst>
                </a:gridCol>
                <a:gridCol w="1766030">
                  <a:extLst>
                    <a:ext uri="{9D8B030D-6E8A-4147-A177-3AD203B41FA5}">
                      <a16:colId xmlns:a16="http://schemas.microsoft.com/office/drawing/2014/main" val="183337483"/>
                    </a:ext>
                  </a:extLst>
                </a:gridCol>
                <a:gridCol w="1766030">
                  <a:extLst>
                    <a:ext uri="{9D8B030D-6E8A-4147-A177-3AD203B41FA5}">
                      <a16:colId xmlns:a16="http://schemas.microsoft.com/office/drawing/2014/main" val="889256288"/>
                    </a:ext>
                  </a:extLst>
                </a:gridCol>
                <a:gridCol w="1766030">
                  <a:extLst>
                    <a:ext uri="{9D8B030D-6E8A-4147-A177-3AD203B41FA5}">
                      <a16:colId xmlns:a16="http://schemas.microsoft.com/office/drawing/2014/main" val="1354159279"/>
                    </a:ext>
                  </a:extLst>
                </a:gridCol>
              </a:tblGrid>
              <a:tr h="2485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INDEX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김지영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김지영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구건모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김지영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구건모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+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이예지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10055"/>
                  </a:ext>
                </a:extLst>
              </a:tr>
              <a:tr h="2485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구건모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김지영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이예지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3142"/>
                  </a:ext>
                </a:extLst>
              </a:tr>
              <a:tr h="2485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이예지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구건모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이예지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79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3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문헌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6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상황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809DC6-2FB0-4801-B685-A4C312EA29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3" b="13903"/>
          <a:stretch/>
        </p:blipFill>
        <p:spPr>
          <a:xfrm>
            <a:off x="0" y="1250368"/>
            <a:ext cx="12192000" cy="46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99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369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상황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9887F7B-3A4A-4AFD-812A-CD05D70260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233" b="17134"/>
          <a:stretch/>
        </p:blipFill>
        <p:spPr>
          <a:xfrm>
            <a:off x="0" y="1250369"/>
            <a:ext cx="12192000" cy="4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33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D7E4907-EDDF-4772-8DBD-2E7C4D81D110}"/>
              </a:ext>
            </a:extLst>
          </p:cNvPr>
          <p:cNvSpPr/>
          <p:nvPr/>
        </p:nvSpPr>
        <p:spPr>
          <a:xfrm>
            <a:off x="947956" y="662730"/>
            <a:ext cx="1333849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E6D314-75E8-4341-98E6-CD28AF720A48}"/>
              </a:ext>
            </a:extLst>
          </p:cNvPr>
          <p:cNvSpPr/>
          <p:nvPr/>
        </p:nvSpPr>
        <p:spPr>
          <a:xfrm>
            <a:off x="947955" y="5169016"/>
            <a:ext cx="1333849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집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5F8148-8E8E-411E-805E-603F906C975E}"/>
              </a:ext>
            </a:extLst>
          </p:cNvPr>
          <p:cNvSpPr/>
          <p:nvPr/>
        </p:nvSpPr>
        <p:spPr>
          <a:xfrm>
            <a:off x="947955" y="4166531"/>
            <a:ext cx="1333849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씨앗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29150D-97DD-45DB-AE18-7CFAF38BFC81}"/>
              </a:ext>
            </a:extLst>
          </p:cNvPr>
          <p:cNvSpPr/>
          <p:nvPr/>
        </p:nvSpPr>
        <p:spPr>
          <a:xfrm>
            <a:off x="947955" y="3164046"/>
            <a:ext cx="1333849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퍼즐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F227F5-BEC7-4193-9BE9-6FE422EAE589}"/>
              </a:ext>
            </a:extLst>
          </p:cNvPr>
          <p:cNvSpPr/>
          <p:nvPr/>
        </p:nvSpPr>
        <p:spPr>
          <a:xfrm>
            <a:off x="947955" y="2161561"/>
            <a:ext cx="1333849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치료제</a:t>
            </a:r>
          </a:p>
        </p:txBody>
      </p:sp>
    </p:spTree>
    <p:extLst>
      <p:ext uri="{BB962C8B-B14F-4D97-AF65-F5344CB8AC3E}">
        <p14:creationId xmlns:p14="http://schemas.microsoft.com/office/powerpoint/2010/main" val="3424290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역할분담 및 일정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역할분담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B4F2EA42-45C9-44CB-8559-283A95E8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69667"/>
              </p:ext>
            </p:extLst>
          </p:nvPr>
        </p:nvGraphicFramePr>
        <p:xfrm>
          <a:off x="0" y="1638794"/>
          <a:ext cx="12192000" cy="392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110">
                  <a:extLst>
                    <a:ext uri="{9D8B030D-6E8A-4147-A177-3AD203B41FA5}">
                      <a16:colId xmlns:a16="http://schemas.microsoft.com/office/drawing/2014/main" val="1770544449"/>
                    </a:ext>
                  </a:extLst>
                </a:gridCol>
                <a:gridCol w="8327672">
                  <a:extLst>
                    <a:ext uri="{9D8B030D-6E8A-4147-A177-3AD203B41FA5}">
                      <a16:colId xmlns:a16="http://schemas.microsoft.com/office/drawing/2014/main" val="1279754782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3689285092"/>
                    </a:ext>
                  </a:extLst>
                </a:gridCol>
              </a:tblGrid>
              <a:tr h="4037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Name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역할분담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09680"/>
                  </a:ext>
                </a:extLst>
              </a:tr>
              <a:tr h="117452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김지영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그래픽</a:t>
                      </a:r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531051"/>
                  </a:ext>
                </a:extLst>
              </a:tr>
              <a:tr h="117452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구건모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</a:t>
                      </a:r>
                      <a:endParaRPr lang="en-US" altLang="ko-KR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</a:t>
                      </a:r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….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81201"/>
                  </a:ext>
                </a:extLst>
              </a:tr>
              <a:tr h="117452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이예지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클라이언트</a:t>
                      </a:r>
                      <a:endParaRPr lang="en-US" altLang="ko-KR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카메라 </a:t>
                      </a:r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52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목적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2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08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참고문헌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참고문헌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BCD35D93-F673-4B0F-B7C4-FAE9224E2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37751"/>
              </p:ext>
            </p:extLst>
          </p:nvPr>
        </p:nvGraphicFramePr>
        <p:xfrm>
          <a:off x="1" y="1352643"/>
          <a:ext cx="12191999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1">
                  <a:extLst>
                    <a:ext uri="{9D8B030D-6E8A-4147-A177-3AD203B41FA5}">
                      <a16:colId xmlns:a16="http://schemas.microsoft.com/office/drawing/2014/main" val="1450639279"/>
                    </a:ext>
                  </a:extLst>
                </a:gridCol>
                <a:gridCol w="11586358">
                  <a:extLst>
                    <a:ext uri="{9D8B030D-6E8A-4147-A177-3AD203B41FA5}">
                      <a16:colId xmlns:a16="http://schemas.microsoft.com/office/drawing/2014/main" val="1686289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91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331800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3673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751373"/>
                  </a:ext>
                </a:extLst>
              </a:tr>
              <a:tr h="245251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25813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12899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016378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9845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44781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75128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31567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08466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25351"/>
                  </a:ext>
                </a:extLst>
              </a:tr>
              <a:tr h="283194"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5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9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목적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목적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5CC60E-CA6D-4128-968E-FA5A25BDB2A9}"/>
              </a:ext>
            </a:extLst>
          </p:cNvPr>
          <p:cNvSpPr txBox="1"/>
          <p:nvPr/>
        </p:nvSpPr>
        <p:spPr>
          <a:xfrm>
            <a:off x="1578585" y="1955258"/>
            <a:ext cx="9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엔진을 활용하여 다양한 물리 상황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지형의 변화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투사체 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구현 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291B5A-B284-4039-989F-8BA731C4BA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961858" y="1838525"/>
            <a:ext cx="504302" cy="6027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752BF6-0DF2-4E07-9506-A94D7BCFF41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5938" y1="16993" x2="98438" y2="654"/>
                        <a14:backgroundMark x1="84375" y1="16993" x2="98438" y2="82353"/>
                        <a14:backgroundMark x1="98438" y1="82353" x2="99219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0295">
            <a:off x="961858" y="2589027"/>
            <a:ext cx="504302" cy="602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6DFD61-E26D-4971-BA5F-A6FA3FBAECC7}"/>
              </a:ext>
            </a:extLst>
          </p:cNvPr>
          <p:cNvSpPr txBox="1"/>
          <p:nvPr/>
        </p:nvSpPr>
        <p:spPr>
          <a:xfrm>
            <a:off x="1578585" y="2806099"/>
            <a:ext cx="9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샌드박스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형식의 게임 구현으로 플레이어의 자유도를 높임</a:t>
            </a:r>
          </a:p>
        </p:txBody>
      </p:sp>
    </p:spTree>
    <p:extLst>
      <p:ext uri="{BB962C8B-B14F-4D97-AF65-F5344CB8AC3E}">
        <p14:creationId xmlns:p14="http://schemas.microsoft.com/office/powerpoint/2010/main" val="14958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302BEF-5B9F-4A92-BD32-E2390D04D839}"/>
              </a:ext>
            </a:extLst>
          </p:cNvPr>
          <p:cNvSpPr txBox="1"/>
          <p:nvPr/>
        </p:nvSpPr>
        <p:spPr>
          <a:xfrm>
            <a:off x="1562292" y="3083754"/>
            <a:ext cx="457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 및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7BD30C-0F5C-40C4-AA66-0863BD41F483}"/>
              </a:ext>
            </a:extLst>
          </p:cNvPr>
          <p:cNvSpPr/>
          <p:nvPr/>
        </p:nvSpPr>
        <p:spPr>
          <a:xfrm>
            <a:off x="0" y="3740583"/>
            <a:ext cx="894266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B5892A-C54A-4C71-9AE4-D39D32A313E2}"/>
              </a:ext>
            </a:extLst>
          </p:cNvPr>
          <p:cNvSpPr/>
          <p:nvPr/>
        </p:nvSpPr>
        <p:spPr>
          <a:xfrm>
            <a:off x="2720827" y="4014987"/>
            <a:ext cx="9471171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55E32-F066-426E-B28F-A7C71449A2CA}"/>
              </a:ext>
            </a:extLst>
          </p:cNvPr>
          <p:cNvSpPr/>
          <p:nvPr/>
        </p:nvSpPr>
        <p:spPr>
          <a:xfrm>
            <a:off x="-2" y="4019672"/>
            <a:ext cx="2720829" cy="269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FF715-64F1-4A9B-8EAF-4AB8F537702E}"/>
              </a:ext>
            </a:extLst>
          </p:cNvPr>
          <p:cNvSpPr/>
          <p:nvPr/>
        </p:nvSpPr>
        <p:spPr>
          <a:xfrm>
            <a:off x="8942664" y="3740583"/>
            <a:ext cx="3249334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전나무">
            <a:extLst>
              <a:ext uri="{FF2B5EF4-FFF2-40B4-BE49-F238E27FC236}">
                <a16:creationId xmlns:a16="http://schemas.microsoft.com/office/drawing/2014/main" id="{FF01E2E4-D93B-447E-A76F-CA3658E1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4994" y="2366287"/>
            <a:ext cx="1434935" cy="1434935"/>
          </a:xfrm>
          <a:prstGeom prst="rect">
            <a:avLst/>
          </a:prstGeom>
        </p:spPr>
      </p:pic>
      <p:pic>
        <p:nvPicPr>
          <p:cNvPr id="32" name="그래픽 31" descr="전나무">
            <a:extLst>
              <a:ext uri="{FF2B5EF4-FFF2-40B4-BE49-F238E27FC236}">
                <a16:creationId xmlns:a16="http://schemas.microsoft.com/office/drawing/2014/main" id="{3670BB98-1661-4B6F-9697-9FCC80C9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2" y="2522041"/>
            <a:ext cx="1313492" cy="13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컨셉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3E98C8-C59C-4A1C-8253-4961DA5F3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557" y="1112976"/>
            <a:ext cx="5004794" cy="2815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ABFDF-C1B5-442D-B6E6-8BEE1B172D63}"/>
              </a:ext>
            </a:extLst>
          </p:cNvPr>
          <p:cNvSpPr txBox="1"/>
          <p:nvPr/>
        </p:nvSpPr>
        <p:spPr>
          <a:xfrm>
            <a:off x="2878087" y="4549632"/>
            <a:ext cx="6519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핵 전쟁 이후 피폭된 세계에서 부모님을 만나기 위한 소녀의 여정을 함께하자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A7AB83-5ED7-4C8E-A182-13AA542CEEE7}"/>
              </a:ext>
            </a:extLst>
          </p:cNvPr>
          <p:cNvSpPr txBox="1"/>
          <p:nvPr/>
        </p:nvSpPr>
        <p:spPr>
          <a:xfrm>
            <a:off x="4008205" y="4931953"/>
            <a:ext cx="42594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증가하는 피폭수치를 낮추기 위해 치료제를 섭취 해야 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648AF-DC82-4254-B0A2-6E738C5D159A}"/>
              </a:ext>
            </a:extLst>
          </p:cNvPr>
          <p:cNvSpPr txBox="1"/>
          <p:nvPr/>
        </p:nvSpPr>
        <p:spPr>
          <a:xfrm>
            <a:off x="1151654" y="5696595"/>
            <a:ext cx="997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치료제를 얻기 위해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지나갈 수 없는 길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퍼즐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40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씨앗을 사용해서 해결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하자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ED95C-448D-48EB-8ACE-85255BE56CB9}"/>
              </a:ext>
            </a:extLst>
          </p:cNvPr>
          <p:cNvSpPr txBox="1"/>
          <p:nvPr/>
        </p:nvSpPr>
        <p:spPr>
          <a:xfrm>
            <a:off x="4635779" y="5314274"/>
            <a:ext cx="30043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피폭수치가 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</a:t>
            </a:r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되면 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GAMEOVER!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5B767-8ECA-4DC2-94A3-C9F5962C0558}"/>
              </a:ext>
            </a:extLst>
          </p:cNvPr>
          <p:cNvSpPr txBox="1"/>
          <p:nvPr/>
        </p:nvSpPr>
        <p:spPr>
          <a:xfrm>
            <a:off x="3811838" y="3998034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 씨앗을 이용한 길 찾기 퍼즐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어드벤쳐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게임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34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86628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20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193F30B-F518-428A-A165-E38378C74852}"/>
              </a:ext>
            </a:extLst>
          </p:cNvPr>
          <p:cNvSpPr txBox="1"/>
          <p:nvPr/>
        </p:nvSpPr>
        <p:spPr>
          <a:xfrm>
            <a:off x="682065" y="1004684"/>
            <a:ext cx="376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게임은 다음과 같은 콘텐츠로 구성되어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EDB1E86-9AB3-4779-A52B-2E651F67CD9D}"/>
              </a:ext>
            </a:extLst>
          </p:cNvPr>
          <p:cNvSpPr/>
          <p:nvPr/>
        </p:nvSpPr>
        <p:spPr>
          <a:xfrm>
            <a:off x="4876101" y="5530347"/>
            <a:ext cx="2321408" cy="42767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집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D06A356-9EFD-4D2C-A88E-62F34A8F7F56}"/>
              </a:ext>
            </a:extLst>
          </p:cNvPr>
          <p:cNvSpPr/>
          <p:nvPr/>
        </p:nvSpPr>
        <p:spPr>
          <a:xfrm>
            <a:off x="1296324" y="4644732"/>
            <a:ext cx="1883331" cy="4276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CC8AD62-AF56-45F3-94BB-16107EC4A777}"/>
              </a:ext>
            </a:extLst>
          </p:cNvPr>
          <p:cNvSpPr/>
          <p:nvPr/>
        </p:nvSpPr>
        <p:spPr>
          <a:xfrm>
            <a:off x="2669337" y="3903497"/>
            <a:ext cx="1883331" cy="427676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퍼즐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E444B5B-5AC2-4B20-9A8F-A6298618C016}"/>
              </a:ext>
            </a:extLst>
          </p:cNvPr>
          <p:cNvSpPr/>
          <p:nvPr/>
        </p:nvSpPr>
        <p:spPr>
          <a:xfrm>
            <a:off x="3102247" y="2886866"/>
            <a:ext cx="1883331" cy="42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치료제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85AF957-FFE5-4951-AC83-B61579EABB6F}"/>
              </a:ext>
            </a:extLst>
          </p:cNvPr>
          <p:cNvSpPr/>
          <p:nvPr/>
        </p:nvSpPr>
        <p:spPr>
          <a:xfrm>
            <a:off x="4681284" y="1539121"/>
            <a:ext cx="2321408" cy="42767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부모님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1B713B3-4C7F-4DF5-833D-E2A1424E86B5}"/>
              </a:ext>
            </a:extLst>
          </p:cNvPr>
          <p:cNvSpPr/>
          <p:nvPr/>
        </p:nvSpPr>
        <p:spPr>
          <a:xfrm>
            <a:off x="6010329" y="2272584"/>
            <a:ext cx="1883331" cy="42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피폭 수치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013664-5A05-45FA-BD48-A9923BB83083}"/>
              </a:ext>
            </a:extLst>
          </p:cNvPr>
          <p:cNvCxnSpPr>
            <a:cxnSpLocks/>
            <a:stCxn id="69" idx="3"/>
            <a:endCxn id="70" idx="2"/>
          </p:cNvCxnSpPr>
          <p:nvPr/>
        </p:nvCxnSpPr>
        <p:spPr>
          <a:xfrm flipV="1">
            <a:off x="3179655" y="4331173"/>
            <a:ext cx="431348" cy="527397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59A2AA-F425-4B30-909B-CB690BEAA680}"/>
              </a:ext>
            </a:extLst>
          </p:cNvPr>
          <p:cNvSpPr txBox="1"/>
          <p:nvPr/>
        </p:nvSpPr>
        <p:spPr>
          <a:xfrm>
            <a:off x="2981559" y="4432489"/>
            <a:ext cx="97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8EDFFB0-84D2-483F-B4FA-6045EC9D4EAC}"/>
              </a:ext>
            </a:extLst>
          </p:cNvPr>
          <p:cNvSpPr/>
          <p:nvPr/>
        </p:nvSpPr>
        <p:spPr>
          <a:xfrm>
            <a:off x="8688440" y="2272584"/>
            <a:ext cx="1883331" cy="42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Game Over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1F54F25-4CB5-4F65-BE57-C8AA10C08714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7893660" y="2486422"/>
            <a:ext cx="794780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0E04EFC-7B5C-4F98-811F-2D8229D23DED}"/>
              </a:ext>
            </a:extLst>
          </p:cNvPr>
          <p:cNvSpPr txBox="1"/>
          <p:nvPr/>
        </p:nvSpPr>
        <p:spPr>
          <a:xfrm>
            <a:off x="7809610" y="2213662"/>
            <a:ext cx="97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495F424-AB1E-49FC-A9AA-9D3F4E615FAB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 flipV="1">
            <a:off x="4985578" y="2700260"/>
            <a:ext cx="1966417" cy="400444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C0EDBFA-8B7F-47FA-B785-356F93706005}"/>
              </a:ext>
            </a:extLst>
          </p:cNvPr>
          <p:cNvSpPr txBox="1"/>
          <p:nvPr/>
        </p:nvSpPr>
        <p:spPr>
          <a:xfrm>
            <a:off x="5243576" y="2808053"/>
            <a:ext cx="165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피폭 수치 감소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79DC4FE-7C8B-4DBD-910C-BBA40E16D85C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 flipH="1">
            <a:off x="3611003" y="3314542"/>
            <a:ext cx="432910" cy="588955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E531C32-DF86-4DEA-8978-5CA167F395AE}"/>
              </a:ext>
            </a:extLst>
          </p:cNvPr>
          <p:cNvSpPr txBox="1"/>
          <p:nvPr/>
        </p:nvSpPr>
        <p:spPr>
          <a:xfrm>
            <a:off x="3477706" y="3434890"/>
            <a:ext cx="97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보상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66EEE96-CCE6-484C-B761-9C8E15B517DE}"/>
              </a:ext>
            </a:extLst>
          </p:cNvPr>
          <p:cNvSpPr/>
          <p:nvPr/>
        </p:nvSpPr>
        <p:spPr>
          <a:xfrm>
            <a:off x="6592276" y="4350537"/>
            <a:ext cx="1883331" cy="42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8B63465-D154-4594-9494-7970383B3FA1}"/>
              </a:ext>
            </a:extLst>
          </p:cNvPr>
          <p:cNvCxnSpPr>
            <a:cxnSpLocks/>
            <a:stCxn id="82" idx="0"/>
            <a:endCxn id="73" idx="2"/>
          </p:cNvCxnSpPr>
          <p:nvPr/>
        </p:nvCxnSpPr>
        <p:spPr>
          <a:xfrm flipH="1" flipV="1">
            <a:off x="6951995" y="2700260"/>
            <a:ext cx="581947" cy="1650277"/>
          </a:xfrm>
          <a:prstGeom prst="line">
            <a:avLst/>
          </a:prstGeom>
          <a:ln w="31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5B1524-D896-48DA-AE66-17F3F3BEBDC3}"/>
              </a:ext>
            </a:extLst>
          </p:cNvPr>
          <p:cNvSpPr txBox="1"/>
          <p:nvPr/>
        </p:nvSpPr>
        <p:spPr>
          <a:xfrm>
            <a:off x="6158835" y="3472242"/>
            <a:ext cx="165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피폭 수치 증가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631ED51-178B-4034-A8FF-F167D229B758}"/>
              </a:ext>
            </a:extLst>
          </p:cNvPr>
          <p:cNvCxnSpPr>
            <a:stCxn id="82" idx="1"/>
            <a:endCxn id="70" idx="3"/>
          </p:cNvCxnSpPr>
          <p:nvPr/>
        </p:nvCxnSpPr>
        <p:spPr>
          <a:xfrm flipH="1" flipV="1">
            <a:off x="4552668" y="4117335"/>
            <a:ext cx="2039608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06C6CAF-14F5-46AF-811E-5A8BF76D4C49}"/>
              </a:ext>
            </a:extLst>
          </p:cNvPr>
          <p:cNvSpPr txBox="1"/>
          <p:nvPr/>
        </p:nvSpPr>
        <p:spPr>
          <a:xfrm>
            <a:off x="4386030" y="4254292"/>
            <a:ext cx="165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지형 퍼즐을 만남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94F15AB-BD64-45A8-A507-297A0B1E2CCF}"/>
              </a:ext>
            </a:extLst>
          </p:cNvPr>
          <p:cNvSpPr/>
          <p:nvPr/>
        </p:nvSpPr>
        <p:spPr>
          <a:xfrm>
            <a:off x="6592275" y="4916154"/>
            <a:ext cx="1883331" cy="42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합성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4660FFE-C359-475E-B2A9-B88B64E714AD}"/>
              </a:ext>
            </a:extLst>
          </p:cNvPr>
          <p:cNvCxnSpPr>
            <a:cxnSpLocks/>
            <a:stCxn id="114" idx="1"/>
            <a:endCxn id="69" idx="3"/>
          </p:cNvCxnSpPr>
          <p:nvPr/>
        </p:nvCxnSpPr>
        <p:spPr>
          <a:xfrm flipH="1" flipV="1">
            <a:off x="3179655" y="4858570"/>
            <a:ext cx="3412620" cy="27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D3D0840-B732-45B0-A0D5-BE6C1D70CAF3}"/>
              </a:ext>
            </a:extLst>
          </p:cNvPr>
          <p:cNvSpPr txBox="1"/>
          <p:nvPr/>
        </p:nvSpPr>
        <p:spPr>
          <a:xfrm>
            <a:off x="3980616" y="4858570"/>
            <a:ext cx="207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씨앗 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175BF46-104F-4F4C-9A2B-435D20249805}"/>
              </a:ext>
            </a:extLst>
          </p:cNvPr>
          <p:cNvSpPr/>
          <p:nvPr/>
        </p:nvSpPr>
        <p:spPr>
          <a:xfrm>
            <a:off x="8631883" y="4350536"/>
            <a:ext cx="1883331" cy="99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396148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42314AC9-D537-4251-98F5-347C61757B24}"/>
              </a:ext>
            </a:extLst>
          </p:cNvPr>
          <p:cNvSpPr/>
          <p:nvPr/>
        </p:nvSpPr>
        <p:spPr>
          <a:xfrm rot="5400000">
            <a:off x="4402548" y="-1196505"/>
            <a:ext cx="2888973" cy="11694073"/>
          </a:xfrm>
          <a:prstGeom prst="uturnArrow">
            <a:avLst>
              <a:gd name="adj1" fmla="val 6880"/>
              <a:gd name="adj2" fmla="val 6078"/>
              <a:gd name="adj3" fmla="val 6193"/>
              <a:gd name="adj4" fmla="val 43750"/>
              <a:gd name="adj5" fmla="val 86509"/>
            </a:avLst>
          </a:prstGeom>
          <a:gradFill>
            <a:gsLst>
              <a:gs pos="32000">
                <a:srgbClr val="82A769"/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86628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게임 흐름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193F30B-F518-428A-A165-E38378C74852}"/>
              </a:ext>
            </a:extLst>
          </p:cNvPr>
          <p:cNvSpPr txBox="1"/>
          <p:nvPr/>
        </p:nvSpPr>
        <p:spPr>
          <a:xfrm>
            <a:off x="682065" y="1004684"/>
            <a:ext cx="5758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플레이어는 </a:t>
            </a:r>
            <a:r>
              <a:rPr lang="ko-KR" altLang="en-US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맵을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탐험하면서 다음과 같은 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위기 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해결책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과정을 반복 합니다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6AFC8F-4ADF-4B82-984F-807DBA3C21AC}"/>
              </a:ext>
            </a:extLst>
          </p:cNvPr>
          <p:cNvGrpSpPr/>
          <p:nvPr/>
        </p:nvGrpSpPr>
        <p:grpSpPr>
          <a:xfrm>
            <a:off x="682065" y="1533885"/>
            <a:ext cx="3542950" cy="1429100"/>
            <a:chOff x="757802" y="3744519"/>
            <a:chExt cx="3542950" cy="184727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A385452-F862-40BD-9028-3C772662FC50}"/>
                </a:ext>
              </a:extLst>
            </p:cNvPr>
            <p:cNvSpPr/>
            <p:nvPr/>
          </p:nvSpPr>
          <p:spPr>
            <a:xfrm>
              <a:off x="757802" y="3744519"/>
              <a:ext cx="3542950" cy="18472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2955F0-59D5-46DA-80DA-EBA334D45953}"/>
                </a:ext>
              </a:extLst>
            </p:cNvPr>
            <p:cNvSpPr txBox="1"/>
            <p:nvPr/>
          </p:nvSpPr>
          <p:spPr>
            <a:xfrm>
              <a:off x="1275568" y="3744519"/>
              <a:ext cx="2507418" cy="437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위기상황 </a:t>
              </a:r>
              <a:r>
                <a:rPr lang="en-US" altLang="ko-KR" sz="14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r>
                <a:rPr lang="en-US" altLang="ko-KR" sz="16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지형적인 장애물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ADE2CF-9FE5-4070-B2B4-D304D01BC771}"/>
                </a:ext>
              </a:extLst>
            </p:cNvPr>
            <p:cNvSpPr txBox="1"/>
            <p:nvPr/>
          </p:nvSpPr>
          <p:spPr>
            <a:xfrm>
              <a:off x="1223628" y="4083073"/>
              <a:ext cx="2569934" cy="79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가고자 하는 곳이 </a:t>
              </a:r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지형적인 장애물로 막혀 있음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7BE4E2-1504-4901-BCCC-0DF35AE29180}"/>
                </a:ext>
              </a:extLst>
            </p:cNvPr>
            <p:cNvSpPr txBox="1"/>
            <p:nvPr/>
          </p:nvSpPr>
          <p:spPr>
            <a:xfrm>
              <a:off x="873139" y="5055610"/>
              <a:ext cx="3249608" cy="494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Ex. </a:t>
              </a:r>
              <a:r>
                <a:rPr lang="ko-KR" altLang="en-US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강을 건널 수 없음 </a:t>
              </a:r>
              <a:r>
                <a:rPr lang="en-US" altLang="ko-KR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강을 건너고 싶음</a:t>
              </a:r>
              <a:endParaRPr lang="ko-KR" altLang="en-US" sz="140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56C17E-CADF-43F0-92EE-A9A490765E4D}"/>
              </a:ext>
            </a:extLst>
          </p:cNvPr>
          <p:cNvGrpSpPr/>
          <p:nvPr/>
        </p:nvGrpSpPr>
        <p:grpSpPr>
          <a:xfrm>
            <a:off x="5788567" y="4087456"/>
            <a:ext cx="3542950" cy="1429100"/>
            <a:chOff x="757805" y="1776773"/>
            <a:chExt cx="3542950" cy="18472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3398C45-4492-4D40-9F54-7EE348517235}"/>
                </a:ext>
              </a:extLst>
            </p:cNvPr>
            <p:cNvSpPr/>
            <p:nvPr/>
          </p:nvSpPr>
          <p:spPr>
            <a:xfrm>
              <a:off x="757805" y="1776773"/>
              <a:ext cx="3542950" cy="18472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5ACF45-EA53-4AEB-9AD7-055A690E7C68}"/>
                </a:ext>
              </a:extLst>
            </p:cNvPr>
            <p:cNvSpPr txBox="1"/>
            <p:nvPr/>
          </p:nvSpPr>
          <p:spPr>
            <a:xfrm>
              <a:off x="1342898" y="1776773"/>
              <a:ext cx="2372765" cy="437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위기상황 </a:t>
              </a:r>
              <a:r>
                <a:rPr lang="en-US" altLang="ko-KR" sz="14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r>
                <a:rPr lang="en-US" altLang="ko-KR" sz="16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피폭 수치 상승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BBB97D-C45D-4051-8914-A236371D17FE}"/>
                </a:ext>
              </a:extLst>
            </p:cNvPr>
            <p:cNvSpPr txBox="1"/>
            <p:nvPr/>
          </p:nvSpPr>
          <p:spPr>
            <a:xfrm>
              <a:off x="860393" y="2376101"/>
              <a:ext cx="3337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방사능 피폭 농도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피폭 수치가 상승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E358C3-57A9-40B9-96CD-7F466AB0771C}"/>
                </a:ext>
              </a:extLst>
            </p:cNvPr>
            <p:cNvSpPr txBox="1"/>
            <p:nvPr/>
          </p:nvSpPr>
          <p:spPr>
            <a:xfrm>
              <a:off x="1054620" y="2883933"/>
              <a:ext cx="294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피폭 수치 </a:t>
              </a:r>
              <a:r>
                <a:rPr lang="en-US" altLang="ko-KR" sz="160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MAX </a:t>
              </a:r>
              <a:r>
                <a:rPr lang="en-US" altLang="ko-KR" sz="160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 GAME</a:t>
              </a:r>
              <a:r>
                <a:rPr lang="ko-KR" altLang="en-US" sz="160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60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OVER</a:t>
              </a:r>
              <a:endParaRPr lang="ko-KR" altLang="en-US" sz="160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9" name="그래픽 18" descr="실행">
            <a:extLst>
              <a:ext uri="{FF2B5EF4-FFF2-40B4-BE49-F238E27FC236}">
                <a16:creationId xmlns:a16="http://schemas.microsoft.com/office/drawing/2014/main" id="{0AAE69B1-E5B6-4D94-897B-FA355BFEF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2157" y="2626183"/>
            <a:ext cx="586003" cy="58600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E521EFDC-B480-4381-9360-1048AFB0E192}"/>
              </a:ext>
            </a:extLst>
          </p:cNvPr>
          <p:cNvGrpSpPr/>
          <p:nvPr/>
        </p:nvGrpSpPr>
        <p:grpSpPr>
          <a:xfrm>
            <a:off x="4348160" y="1538650"/>
            <a:ext cx="3542950" cy="1429100"/>
            <a:chOff x="757802" y="3744519"/>
            <a:chExt cx="3542950" cy="1847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2BD36E2-BC20-403D-8F7F-C76AF0493E3E}"/>
                </a:ext>
              </a:extLst>
            </p:cNvPr>
            <p:cNvSpPr/>
            <p:nvPr/>
          </p:nvSpPr>
          <p:spPr>
            <a:xfrm>
              <a:off x="757802" y="3744519"/>
              <a:ext cx="3542950" cy="184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207BEB-9D34-4B13-A1BD-3F80FCEAE197}"/>
                </a:ext>
              </a:extLst>
            </p:cNvPr>
            <p:cNvSpPr txBox="1"/>
            <p:nvPr/>
          </p:nvSpPr>
          <p:spPr>
            <a:xfrm>
              <a:off x="1341293" y="3744519"/>
              <a:ext cx="2375971" cy="437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해결책 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1 - 1) NPC – QUEST</a:t>
              </a:r>
              <a:r>
                <a:rPr lang="en-US" altLang="ko-KR" sz="16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160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9CA1F2-611B-4CF6-B150-1C971058BDD1}"/>
                </a:ext>
              </a:extLst>
            </p:cNvPr>
            <p:cNvSpPr txBox="1"/>
            <p:nvPr/>
          </p:nvSpPr>
          <p:spPr>
            <a:xfrm>
              <a:off x="1134434" y="4068308"/>
              <a:ext cx="2727029" cy="102823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NPC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에게서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QUEST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받아 </a:t>
              </a:r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수행하면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보상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길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아이템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줌</a:t>
              </a:r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8C576A-A62F-46D0-AC40-097662AC1B6C}"/>
                </a:ext>
              </a:extLst>
            </p:cNvPr>
            <p:cNvSpPr txBox="1"/>
            <p:nvPr/>
          </p:nvSpPr>
          <p:spPr>
            <a:xfrm>
              <a:off x="1299538" y="5055610"/>
              <a:ext cx="2396810" cy="49688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Ex. </a:t>
              </a:r>
              <a:r>
                <a:rPr lang="ko-KR" altLang="en-US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보상 </a:t>
              </a:r>
              <a:r>
                <a:rPr lang="en-US" altLang="ko-KR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강을 건너는 배를 줌</a:t>
              </a:r>
              <a:r>
                <a:rPr lang="en-US" altLang="ko-KR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40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BB295B2-15B6-4AE3-AD35-F4670DCAF451}"/>
              </a:ext>
            </a:extLst>
          </p:cNvPr>
          <p:cNvGrpSpPr/>
          <p:nvPr/>
        </p:nvGrpSpPr>
        <p:grpSpPr>
          <a:xfrm>
            <a:off x="2073776" y="4087456"/>
            <a:ext cx="3542950" cy="1429100"/>
            <a:chOff x="757805" y="1776773"/>
            <a:chExt cx="3542950" cy="1847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411DCE7-FC14-4504-A0EC-DF14D5564FDF}"/>
                </a:ext>
              </a:extLst>
            </p:cNvPr>
            <p:cNvSpPr/>
            <p:nvPr/>
          </p:nvSpPr>
          <p:spPr>
            <a:xfrm>
              <a:off x="757805" y="1776773"/>
              <a:ext cx="3542950" cy="184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1A8B2D-24FB-4411-831A-AE2A8C1AB835}"/>
                </a:ext>
              </a:extLst>
            </p:cNvPr>
            <p:cNvSpPr txBox="1"/>
            <p:nvPr/>
          </p:nvSpPr>
          <p:spPr>
            <a:xfrm>
              <a:off x="1769293" y="1776773"/>
              <a:ext cx="1519968" cy="39783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해결책 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 </a:t>
              </a:r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치료제</a:t>
              </a:r>
              <a:endParaRPr lang="ko-KR" altLang="en-US" sz="160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F54871-668F-4AE7-BE9F-1FAB09B4AEDB}"/>
                </a:ext>
              </a:extLst>
            </p:cNvPr>
            <p:cNvSpPr txBox="1"/>
            <p:nvPr/>
          </p:nvSpPr>
          <p:spPr>
            <a:xfrm>
              <a:off x="1185803" y="2376101"/>
              <a:ext cx="2686954" cy="437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치료제 사용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피폭수치 감소</a:t>
              </a:r>
              <a:endPara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3B1792-1DC5-4BA0-80CF-4BA16C22D155}"/>
                </a:ext>
              </a:extLst>
            </p:cNvPr>
            <p:cNvSpPr txBox="1"/>
            <p:nvPr/>
          </p:nvSpPr>
          <p:spPr>
            <a:xfrm>
              <a:off x="1231501" y="2883933"/>
              <a:ext cx="2595582" cy="6763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치료제는 </a:t>
              </a:r>
              <a:r>
                <a:rPr lang="ko-KR" altLang="en-US" sz="140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맵에서</a:t>
              </a:r>
              <a:r>
                <a:rPr lang="ko-KR" altLang="en-US" sz="140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파밍하거나</a:t>
              </a:r>
              <a:endParaRPr lang="en-US" altLang="ko-KR" sz="140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NPC </a:t>
              </a:r>
              <a:r>
                <a:rPr lang="ko-KR" altLang="en-US" sz="140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퀘스트를 통해 얻을 수 있음</a:t>
              </a:r>
            </a:p>
          </p:txBody>
        </p:sp>
      </p:grpSp>
      <p:pic>
        <p:nvPicPr>
          <p:cNvPr id="23" name="그래픽 22" descr="도시">
            <a:extLst>
              <a:ext uri="{FF2B5EF4-FFF2-40B4-BE49-F238E27FC236}">
                <a16:creationId xmlns:a16="http://schemas.microsoft.com/office/drawing/2014/main" id="{FFB81B53-6A8F-43FE-A3D6-0C4D45A08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2458914"/>
            <a:ext cx="914400" cy="9144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E95378-60D6-43B3-A17F-EF6B7336BC20}"/>
              </a:ext>
            </a:extLst>
          </p:cNvPr>
          <p:cNvSpPr/>
          <p:nvPr/>
        </p:nvSpPr>
        <p:spPr>
          <a:xfrm>
            <a:off x="5086220" y="3201760"/>
            <a:ext cx="1616989" cy="1992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River</a:t>
            </a:r>
            <a:endParaRPr lang="ko-KR" altLang="en-US" sz="12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29828EB-6102-404F-9E04-7E1E1FF265AC}"/>
              </a:ext>
            </a:extLst>
          </p:cNvPr>
          <p:cNvGrpSpPr/>
          <p:nvPr/>
        </p:nvGrpSpPr>
        <p:grpSpPr>
          <a:xfrm>
            <a:off x="8056214" y="1538650"/>
            <a:ext cx="3542950" cy="1429100"/>
            <a:chOff x="757802" y="3744519"/>
            <a:chExt cx="3542950" cy="1847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48A06E-5851-467B-8740-8E4EE0921213}"/>
                </a:ext>
              </a:extLst>
            </p:cNvPr>
            <p:cNvSpPr/>
            <p:nvPr/>
          </p:nvSpPr>
          <p:spPr>
            <a:xfrm>
              <a:off x="757802" y="3744519"/>
              <a:ext cx="3542950" cy="184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FC53B7-F3C5-40D7-99F4-9438A89C5CB0}"/>
                </a:ext>
              </a:extLst>
            </p:cNvPr>
            <p:cNvSpPr txBox="1"/>
            <p:nvPr/>
          </p:nvSpPr>
          <p:spPr>
            <a:xfrm>
              <a:off x="1875894" y="3744519"/>
              <a:ext cx="1306768" cy="437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해결책 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1 - 2) </a:t>
              </a:r>
              <a:r>
                <a:rPr lang="en-US" altLang="ko-KR" sz="1600">
                  <a:solidFill>
                    <a:schemeClr val="accent6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160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1573A1-3D52-4357-A336-C1EA4A6589F9}"/>
                </a:ext>
              </a:extLst>
            </p:cNvPr>
            <p:cNvSpPr txBox="1"/>
            <p:nvPr/>
          </p:nvSpPr>
          <p:spPr>
            <a:xfrm>
              <a:off x="764145" y="4307009"/>
              <a:ext cx="3467616" cy="550836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특수 씨앗을 활용해서 길을 개척해 나감</a:t>
              </a:r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A2BEAC8-7D2D-4631-83DB-5011DD3697AE}"/>
                </a:ext>
              </a:extLst>
            </p:cNvPr>
            <p:cNvSpPr txBox="1"/>
            <p:nvPr/>
          </p:nvSpPr>
          <p:spPr>
            <a:xfrm>
              <a:off x="760934" y="5055610"/>
              <a:ext cx="3474028" cy="49688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Ex. </a:t>
              </a:r>
              <a:r>
                <a:rPr lang="ko-KR" altLang="en-US" sz="1400">
                  <a:solidFill>
                    <a:schemeClr val="accent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절벽은 파란 막대 씨앗을 활용해서 올라감</a:t>
              </a:r>
            </a:p>
          </p:txBody>
        </p:sp>
      </p:grpSp>
      <p:pic>
        <p:nvPicPr>
          <p:cNvPr id="66" name="그래픽 65" descr="실행">
            <a:extLst>
              <a:ext uri="{FF2B5EF4-FFF2-40B4-BE49-F238E27FC236}">
                <a16:creationId xmlns:a16="http://schemas.microsoft.com/office/drawing/2014/main" id="{E1601F0C-0031-41D8-A717-4035DE072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503358" y="5259317"/>
            <a:ext cx="586003" cy="586003"/>
          </a:xfrm>
          <a:prstGeom prst="rect">
            <a:avLst/>
          </a:prstGeom>
        </p:spPr>
      </p:pic>
      <p:pic>
        <p:nvPicPr>
          <p:cNvPr id="32" name="그래픽 31" descr="협곡 장면">
            <a:extLst>
              <a:ext uri="{FF2B5EF4-FFF2-40B4-BE49-F238E27FC236}">
                <a16:creationId xmlns:a16="http://schemas.microsoft.com/office/drawing/2014/main" id="{E728BF24-031A-4766-9F86-5BD9D97F61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3342" y="2396114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84751E-4344-4465-84B3-FED5B1D7940B}"/>
              </a:ext>
            </a:extLst>
          </p:cNvPr>
          <p:cNvSpPr/>
          <p:nvPr/>
        </p:nvSpPr>
        <p:spPr>
          <a:xfrm>
            <a:off x="354871" y="4018327"/>
            <a:ext cx="914400" cy="207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최종목표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부모님 만나기</a:t>
            </a:r>
          </a:p>
        </p:txBody>
      </p:sp>
    </p:spTree>
    <p:extLst>
      <p:ext uri="{BB962C8B-B14F-4D97-AF65-F5344CB8AC3E}">
        <p14:creationId xmlns:p14="http://schemas.microsoft.com/office/powerpoint/2010/main" val="26654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2FF1D3-3309-4830-9A01-4D8BA201A728}"/>
              </a:ext>
            </a:extLst>
          </p:cNvPr>
          <p:cNvSpPr/>
          <p:nvPr/>
        </p:nvSpPr>
        <p:spPr>
          <a:xfrm>
            <a:off x="354871" y="441960"/>
            <a:ext cx="132017" cy="562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23F6F-BAB3-4FAC-B771-ADDD2C574252}"/>
              </a:ext>
            </a:extLst>
          </p:cNvPr>
          <p:cNvSpPr/>
          <p:nvPr/>
        </p:nvSpPr>
        <p:spPr>
          <a:xfrm>
            <a:off x="354871" y="0"/>
            <a:ext cx="132017" cy="441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18C2-77DC-47D2-92E9-C5C2AE941703}"/>
              </a:ext>
            </a:extLst>
          </p:cNvPr>
          <p:cNvSpPr txBox="1"/>
          <p:nvPr/>
        </p:nvSpPr>
        <p:spPr>
          <a:xfrm>
            <a:off x="486888" y="10340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 및 방법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7EED3-7952-42BE-BEF6-4FECB5A4145E}"/>
              </a:ext>
            </a:extLst>
          </p:cNvPr>
          <p:cNvSpPr/>
          <p:nvPr/>
        </p:nvSpPr>
        <p:spPr>
          <a:xfrm>
            <a:off x="486888" y="543019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퍼즐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지형 장애물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0091C-161B-4934-BC91-54409D8EC130}"/>
              </a:ext>
            </a:extLst>
          </p:cNvPr>
          <p:cNvSpPr/>
          <p:nvPr/>
        </p:nvSpPr>
        <p:spPr>
          <a:xfrm>
            <a:off x="614740" y="6593663"/>
            <a:ext cx="3702794" cy="274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AF30-C255-49A5-BD8C-DC4B0AEF8B07}"/>
              </a:ext>
            </a:extLst>
          </p:cNvPr>
          <p:cNvSpPr/>
          <p:nvPr/>
        </p:nvSpPr>
        <p:spPr>
          <a:xfrm>
            <a:off x="4317533" y="6593663"/>
            <a:ext cx="5153637" cy="274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6C71D3-1E27-4A9C-8F2C-9E898FAB5264}"/>
              </a:ext>
            </a:extLst>
          </p:cNvPr>
          <p:cNvSpPr/>
          <p:nvPr/>
        </p:nvSpPr>
        <p:spPr>
          <a:xfrm>
            <a:off x="9471170" y="6593663"/>
            <a:ext cx="2720830" cy="2744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A7642-7439-43F6-9EC0-40C34B149298}"/>
              </a:ext>
            </a:extLst>
          </p:cNvPr>
          <p:cNvSpPr/>
          <p:nvPr/>
        </p:nvSpPr>
        <p:spPr>
          <a:xfrm>
            <a:off x="0" y="6593663"/>
            <a:ext cx="614739" cy="2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7A5F5-D72E-4EF5-BFA3-C04C60CF5919}"/>
              </a:ext>
            </a:extLst>
          </p:cNvPr>
          <p:cNvGrpSpPr/>
          <p:nvPr/>
        </p:nvGrpSpPr>
        <p:grpSpPr>
          <a:xfrm>
            <a:off x="10831585" y="5682980"/>
            <a:ext cx="1224754" cy="964759"/>
            <a:chOff x="10952146" y="5882548"/>
            <a:chExt cx="887680" cy="699240"/>
          </a:xfrm>
        </p:grpSpPr>
        <p:pic>
          <p:nvPicPr>
            <p:cNvPr id="14" name="그래픽 13" descr="전나무">
              <a:extLst>
                <a:ext uri="{FF2B5EF4-FFF2-40B4-BE49-F238E27FC236}">
                  <a16:creationId xmlns:a16="http://schemas.microsoft.com/office/drawing/2014/main" id="{2093757D-B16A-49BD-B8BB-803EB5F8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6915" y="5882548"/>
              <a:ext cx="682911" cy="682911"/>
            </a:xfrm>
            <a:prstGeom prst="rect">
              <a:avLst/>
            </a:prstGeom>
          </p:spPr>
        </p:pic>
        <p:pic>
          <p:nvPicPr>
            <p:cNvPr id="15" name="그래픽 14" descr="전나무">
              <a:extLst>
                <a:ext uri="{FF2B5EF4-FFF2-40B4-BE49-F238E27FC236}">
                  <a16:creationId xmlns:a16="http://schemas.microsoft.com/office/drawing/2014/main" id="{7FF0D27D-4131-4AF8-B9A7-ACDA4C38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2146" y="5956674"/>
              <a:ext cx="625114" cy="62511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7C859D9-D9CE-4A57-B8EC-9E015DDB6E7D}"/>
              </a:ext>
            </a:extLst>
          </p:cNvPr>
          <p:cNvSpPr txBox="1"/>
          <p:nvPr/>
        </p:nvSpPr>
        <p:spPr>
          <a:xfrm>
            <a:off x="486888" y="1004684"/>
            <a:ext cx="256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Seed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지형적인 장애물의 종류</a:t>
            </a:r>
          </a:p>
        </p:txBody>
      </p:sp>
    </p:spTree>
    <p:extLst>
      <p:ext uri="{BB962C8B-B14F-4D97-AF65-F5344CB8AC3E}">
        <p14:creationId xmlns:p14="http://schemas.microsoft.com/office/powerpoint/2010/main" val="216440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914</Words>
  <Application>Microsoft Office PowerPoint</Application>
  <PresentationFormat>와이드스크린</PresentationFormat>
  <Paragraphs>259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나눔스퀘어</vt:lpstr>
      <vt:lpstr>나눔스퀘어 Bold</vt:lpstr>
      <vt:lpstr>나눔스퀘어 ExtraBold</vt:lpstr>
      <vt:lpstr>맑은 고딕</vt:lpstr>
      <vt:lpstr>서울남산 장체L</vt:lpstr>
      <vt:lpstr>에스코어 드림 4 Regular</vt:lpstr>
      <vt:lpstr>에스코어 드림 6 Bold</vt:lpstr>
      <vt:lpstr>휴먼둥근헤드라인</vt:lpstr>
      <vt:lpstr>Arial</vt:lpstr>
      <vt:lpstr>Stencil</vt:lpstr>
      <vt:lpstr>Office 테마</vt:lpstr>
      <vt:lpstr>Seed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지영</dc:creator>
  <cp:lastModifiedBy>지영 김</cp:lastModifiedBy>
  <cp:revision>2</cp:revision>
  <dcterms:created xsi:type="dcterms:W3CDTF">2019-11-19T17:20:10Z</dcterms:created>
  <dcterms:modified xsi:type="dcterms:W3CDTF">2019-11-25T05:22:05Z</dcterms:modified>
</cp:coreProperties>
</file>