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9" r:id="rId17"/>
    <p:sldId id="276" r:id="rId18"/>
    <p:sldId id="278" r:id="rId19"/>
    <p:sldId id="263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027B7FE-0966-41D4-9E57-B02E609AD2A0}">
          <p14:sldIdLst>
            <p14:sldId id="256"/>
            <p14:sldId id="258"/>
            <p14:sldId id="260"/>
            <p14:sldId id="259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9"/>
            <p14:sldId id="276"/>
            <p14:sldId id="278"/>
          </p14:sldIdLst>
        </p14:section>
        <p14:section name="양식" id="{693CA357-F63C-42E8-BEBE-FA559728C937}">
          <p14:sldIdLst>
            <p14:sldId id="26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D1B"/>
    <a:srgbClr val="212324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046C5C-CE5D-4D8A-9E1E-295FE9F1410D}" v="213" dt="2020-05-02T14:34:42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9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지영" userId="6a163bdcc1d28b62" providerId="LiveId" clId="{95046C5C-CE5D-4D8A-9E1E-295FE9F1410D}"/>
    <pc:docChg chg="undo custSel addSld delSld modSld sldOrd modMainMaster addSection modSection">
      <pc:chgData name="김 지영" userId="6a163bdcc1d28b62" providerId="LiveId" clId="{95046C5C-CE5D-4D8A-9E1E-295FE9F1410D}" dt="2020-05-02T14:34:47.125" v="1653" actId="1076"/>
      <pc:docMkLst>
        <pc:docMk/>
      </pc:docMkLst>
      <pc:sldChg chg="modSp mod setBg">
        <pc:chgData name="김 지영" userId="6a163bdcc1d28b62" providerId="LiveId" clId="{95046C5C-CE5D-4D8A-9E1E-295FE9F1410D}" dt="2020-05-02T13:48:06.317" v="45" actId="207"/>
        <pc:sldMkLst>
          <pc:docMk/>
          <pc:sldMk cId="1988315417" sldId="256"/>
        </pc:sldMkLst>
        <pc:spChg chg="mod">
          <ac:chgData name="김 지영" userId="6a163bdcc1d28b62" providerId="LiveId" clId="{95046C5C-CE5D-4D8A-9E1E-295FE9F1410D}" dt="2020-05-02T13:48:02.132" v="44" actId="207"/>
          <ac:spMkLst>
            <pc:docMk/>
            <pc:sldMk cId="1988315417" sldId="256"/>
            <ac:spMk id="2" creationId="{672EA0AE-B0C0-4E25-8219-BC61439AE769}"/>
          </ac:spMkLst>
        </pc:spChg>
        <pc:spChg chg="mod">
          <ac:chgData name="김 지영" userId="6a163bdcc1d28b62" providerId="LiveId" clId="{95046C5C-CE5D-4D8A-9E1E-295FE9F1410D}" dt="2020-05-02T13:48:06.317" v="45" actId="207"/>
          <ac:spMkLst>
            <pc:docMk/>
            <pc:sldMk cId="1988315417" sldId="256"/>
            <ac:spMk id="3" creationId="{43343312-A2C2-4E83-84FE-06451C3803CF}"/>
          </ac:spMkLst>
        </pc:spChg>
      </pc:sldChg>
      <pc:sldChg chg="addSp modSp del mod">
        <pc:chgData name="김 지영" userId="6a163bdcc1d28b62" providerId="LiveId" clId="{95046C5C-CE5D-4D8A-9E1E-295FE9F1410D}" dt="2020-05-02T13:47:10.092" v="38" actId="47"/>
        <pc:sldMkLst>
          <pc:docMk/>
          <pc:sldMk cId="1525851304" sldId="257"/>
        </pc:sldMkLst>
        <pc:picChg chg="add mod">
          <ac:chgData name="김 지영" userId="6a163bdcc1d28b62" providerId="LiveId" clId="{95046C5C-CE5D-4D8A-9E1E-295FE9F1410D}" dt="2020-05-01T17:19:07.544" v="20" actId="27614"/>
          <ac:picMkLst>
            <pc:docMk/>
            <pc:sldMk cId="1525851304" sldId="257"/>
            <ac:picMk id="3" creationId="{2CBCEB23-0696-4A2C-A496-E00E694D2156}"/>
          </ac:picMkLst>
        </pc:picChg>
        <pc:picChg chg="add mod">
          <ac:chgData name="김 지영" userId="6a163bdcc1d28b62" providerId="LiveId" clId="{95046C5C-CE5D-4D8A-9E1E-295FE9F1410D}" dt="2020-05-01T17:19:07.813" v="21"/>
          <ac:picMkLst>
            <pc:docMk/>
            <pc:sldMk cId="1525851304" sldId="257"/>
            <ac:picMk id="5" creationId="{BBCB7BBA-BA60-494C-A18C-6E36FABFB386}"/>
          </ac:picMkLst>
        </pc:picChg>
        <pc:picChg chg="add mod">
          <ac:chgData name="김 지영" userId="6a163bdcc1d28b62" providerId="LiveId" clId="{95046C5C-CE5D-4D8A-9E1E-295FE9F1410D}" dt="2020-05-01T17:19:57.104" v="28"/>
          <ac:picMkLst>
            <pc:docMk/>
            <pc:sldMk cId="1525851304" sldId="257"/>
            <ac:picMk id="7" creationId="{890D174A-4AFF-4EA1-99D0-9A57DDC312C6}"/>
          </ac:picMkLst>
        </pc:picChg>
        <pc:picChg chg="add mod">
          <ac:chgData name="김 지영" userId="6a163bdcc1d28b62" providerId="LiveId" clId="{95046C5C-CE5D-4D8A-9E1E-295FE9F1410D}" dt="2020-05-01T17:20:19.310" v="37" actId="1076"/>
          <ac:picMkLst>
            <pc:docMk/>
            <pc:sldMk cId="1525851304" sldId="257"/>
            <ac:picMk id="9" creationId="{812A54E8-6A35-44C6-B462-CFF9929ED0C4}"/>
          </ac:picMkLst>
        </pc:picChg>
      </pc:sldChg>
      <pc:sldChg chg="add del">
        <pc:chgData name="김 지영" userId="6a163bdcc1d28b62" providerId="LiveId" clId="{95046C5C-CE5D-4D8A-9E1E-295FE9F1410D}" dt="2020-05-01T17:19:11.616" v="27"/>
        <pc:sldMkLst>
          <pc:docMk/>
          <pc:sldMk cId="341585645" sldId="258"/>
        </pc:sldMkLst>
      </pc:sldChg>
      <pc:sldChg chg="add ord">
        <pc:chgData name="김 지영" userId="6a163bdcc1d28b62" providerId="LiveId" clId="{95046C5C-CE5D-4D8A-9E1E-295FE9F1410D}" dt="2020-05-02T14:19:28.854" v="825"/>
        <pc:sldMkLst>
          <pc:docMk/>
          <pc:sldMk cId="1477579740" sldId="258"/>
        </pc:sldMkLst>
      </pc:sldChg>
      <pc:sldChg chg="add del">
        <pc:chgData name="김 지영" userId="6a163bdcc1d28b62" providerId="LiveId" clId="{95046C5C-CE5D-4D8A-9E1E-295FE9F1410D}" dt="2020-05-01T17:19:11.218" v="26"/>
        <pc:sldMkLst>
          <pc:docMk/>
          <pc:sldMk cId="1404771886" sldId="259"/>
        </pc:sldMkLst>
      </pc:sldChg>
      <pc:sldChg chg="addSp delSp new mod setBg">
        <pc:chgData name="김 지영" userId="6a163bdcc1d28b62" providerId="LiveId" clId="{95046C5C-CE5D-4D8A-9E1E-295FE9F1410D}" dt="2020-05-02T14:19:24.177" v="823"/>
        <pc:sldMkLst>
          <pc:docMk/>
          <pc:sldMk cId="3225707534" sldId="259"/>
        </pc:sldMkLst>
        <pc:picChg chg="add del">
          <ac:chgData name="김 지영" userId="6a163bdcc1d28b62" providerId="LiveId" clId="{95046C5C-CE5D-4D8A-9E1E-295FE9F1410D}" dt="2020-05-02T14:19:23.860" v="822" actId="478"/>
          <ac:picMkLst>
            <pc:docMk/>
            <pc:sldMk cId="3225707534" sldId="259"/>
            <ac:picMk id="2" creationId="{B21BC08E-F325-423E-B2F4-535A5EC1EB69}"/>
          </ac:picMkLst>
        </pc:picChg>
        <pc:picChg chg="add">
          <ac:chgData name="김 지영" userId="6a163bdcc1d28b62" providerId="LiveId" clId="{95046C5C-CE5D-4D8A-9E1E-295FE9F1410D}" dt="2020-05-02T14:19:24.177" v="823"/>
          <ac:picMkLst>
            <pc:docMk/>
            <pc:sldMk cId="3225707534" sldId="259"/>
            <ac:picMk id="3" creationId="{2D21C501-C4DD-4C2A-933F-A0679D143B87}"/>
          </ac:picMkLst>
        </pc:picChg>
      </pc:sldChg>
      <pc:sldChg chg="delSp modSp new mod">
        <pc:chgData name="김 지영" userId="6a163bdcc1d28b62" providerId="LiveId" clId="{95046C5C-CE5D-4D8A-9E1E-295FE9F1410D}" dt="2020-05-02T14:02:26.583" v="231" actId="478"/>
        <pc:sldMkLst>
          <pc:docMk/>
          <pc:sldMk cId="2657851525" sldId="260"/>
        </pc:sldMkLst>
        <pc:spChg chg="mod">
          <ac:chgData name="김 지영" userId="6a163bdcc1d28b62" providerId="LiveId" clId="{95046C5C-CE5D-4D8A-9E1E-295FE9F1410D}" dt="2020-05-02T13:48:20.897" v="72" actId="20577"/>
          <ac:spMkLst>
            <pc:docMk/>
            <pc:sldMk cId="2657851525" sldId="260"/>
            <ac:spMk id="2" creationId="{5C4BDD8D-1FB3-4CD5-9F1D-415E2FD5ECC6}"/>
          </ac:spMkLst>
        </pc:spChg>
        <pc:spChg chg="del">
          <ac:chgData name="김 지영" userId="6a163bdcc1d28b62" providerId="LiveId" clId="{95046C5C-CE5D-4D8A-9E1E-295FE9F1410D}" dt="2020-05-02T14:02:26.583" v="231" actId="478"/>
          <ac:spMkLst>
            <pc:docMk/>
            <pc:sldMk cId="2657851525" sldId="260"/>
            <ac:spMk id="3" creationId="{5D2012A4-5E42-4F93-9496-F6968E8DB7B7}"/>
          </ac:spMkLst>
        </pc:spChg>
      </pc:sldChg>
      <pc:sldChg chg="add del">
        <pc:chgData name="김 지영" userId="6a163bdcc1d28b62" providerId="LiveId" clId="{95046C5C-CE5D-4D8A-9E1E-295FE9F1410D}" dt="2020-05-01T17:19:10.925" v="25"/>
        <pc:sldMkLst>
          <pc:docMk/>
          <pc:sldMk cId="3881613830" sldId="260"/>
        </pc:sldMkLst>
      </pc:sldChg>
      <pc:sldChg chg="addSp delSp modSp add del mod">
        <pc:chgData name="김 지영" userId="6a163bdcc1d28b62" providerId="LiveId" clId="{95046C5C-CE5D-4D8A-9E1E-295FE9F1410D}" dt="2020-05-02T14:03:59.195" v="261" actId="47"/>
        <pc:sldMkLst>
          <pc:docMk/>
          <pc:sldMk cId="2920811556" sldId="261"/>
        </pc:sldMkLst>
        <pc:spChg chg="add mod">
          <ac:chgData name="김 지영" userId="6a163bdcc1d28b62" providerId="LiveId" clId="{95046C5C-CE5D-4D8A-9E1E-295FE9F1410D}" dt="2020-05-02T13:55:02.333" v="165" actId="20577"/>
          <ac:spMkLst>
            <pc:docMk/>
            <pc:sldMk cId="2920811556" sldId="261"/>
            <ac:spMk id="4" creationId="{C98F3772-F018-4A15-BED1-17F28BE8D518}"/>
          </ac:spMkLst>
        </pc:spChg>
        <pc:spChg chg="add mod">
          <ac:chgData name="김 지영" userId="6a163bdcc1d28b62" providerId="LiveId" clId="{95046C5C-CE5D-4D8A-9E1E-295FE9F1410D}" dt="2020-05-02T13:54:17.587" v="157" actId="1076"/>
          <ac:spMkLst>
            <pc:docMk/>
            <pc:sldMk cId="2920811556" sldId="261"/>
            <ac:spMk id="5" creationId="{7541CBFC-8865-4AD2-ACDA-1DEECA1F113D}"/>
          </ac:spMkLst>
        </pc:spChg>
        <pc:spChg chg="add del mod">
          <ac:chgData name="김 지영" userId="6a163bdcc1d28b62" providerId="LiveId" clId="{95046C5C-CE5D-4D8A-9E1E-295FE9F1410D}" dt="2020-05-02T14:03:08.258" v="242" actId="478"/>
          <ac:spMkLst>
            <pc:docMk/>
            <pc:sldMk cId="2920811556" sldId="261"/>
            <ac:spMk id="6" creationId="{3C5D57FC-2F7A-4C90-9A51-70DCA03EC7DA}"/>
          </ac:spMkLst>
        </pc:spChg>
        <pc:spChg chg="add del mod">
          <ac:chgData name="김 지영" userId="6a163bdcc1d28b62" providerId="LiveId" clId="{95046C5C-CE5D-4D8A-9E1E-295FE9F1410D}" dt="2020-05-02T13:54:35.881" v="159" actId="931"/>
          <ac:spMkLst>
            <pc:docMk/>
            <pc:sldMk cId="2920811556" sldId="261"/>
            <ac:spMk id="7" creationId="{1CD72D9E-BC9F-4799-A4EF-495A0596444A}"/>
          </ac:spMkLst>
        </pc:spChg>
        <pc:spChg chg="add del mod">
          <ac:chgData name="김 지영" userId="6a163bdcc1d28b62" providerId="LiveId" clId="{95046C5C-CE5D-4D8A-9E1E-295FE9F1410D}" dt="2020-05-02T13:54:48.722" v="162" actId="931"/>
          <ac:spMkLst>
            <pc:docMk/>
            <pc:sldMk cId="2920811556" sldId="261"/>
            <ac:spMk id="8" creationId="{E07186A2-40C2-4C45-A9F1-78A7C28C0CC5}"/>
          </ac:spMkLst>
        </pc:spChg>
        <pc:spChg chg="add del mod">
          <ac:chgData name="김 지영" userId="6a163bdcc1d28b62" providerId="LiveId" clId="{95046C5C-CE5D-4D8A-9E1E-295FE9F1410D}" dt="2020-05-02T13:55:41.619" v="169" actId="478"/>
          <ac:spMkLst>
            <pc:docMk/>
            <pc:sldMk cId="2920811556" sldId="261"/>
            <ac:spMk id="14" creationId="{0EC44A5C-20CB-4AA7-8357-F92C3EDB522E}"/>
          </ac:spMkLst>
        </pc:spChg>
        <pc:spChg chg="add del mod">
          <ac:chgData name="김 지영" userId="6a163bdcc1d28b62" providerId="LiveId" clId="{95046C5C-CE5D-4D8A-9E1E-295FE9F1410D}" dt="2020-05-02T14:03:11.880" v="243" actId="478"/>
          <ac:spMkLst>
            <pc:docMk/>
            <pc:sldMk cId="2920811556" sldId="261"/>
            <ac:spMk id="16" creationId="{6AA56E7E-2434-45BD-A28A-2832B701A89A}"/>
          </ac:spMkLst>
        </pc:spChg>
        <pc:spChg chg="add del mod">
          <ac:chgData name="김 지영" userId="6a163bdcc1d28b62" providerId="LiveId" clId="{95046C5C-CE5D-4D8A-9E1E-295FE9F1410D}" dt="2020-05-02T14:03:29.601" v="247"/>
          <ac:spMkLst>
            <pc:docMk/>
            <pc:sldMk cId="2920811556" sldId="261"/>
            <ac:spMk id="18" creationId="{C98AE21F-77A0-4273-BBB5-50EA98EDE0CB}"/>
          </ac:spMkLst>
        </pc:spChg>
        <pc:picChg chg="del">
          <ac:chgData name="김 지영" userId="6a163bdcc1d28b62" providerId="LiveId" clId="{95046C5C-CE5D-4D8A-9E1E-295FE9F1410D}" dt="2020-05-02T13:48:33.635" v="74" actId="478"/>
          <ac:picMkLst>
            <pc:docMk/>
            <pc:sldMk cId="2920811556" sldId="261"/>
            <ac:picMk id="2" creationId="{B21BC08E-F325-423E-B2F4-535A5EC1EB69}"/>
          </ac:picMkLst>
        </pc:picChg>
        <pc:picChg chg="add del">
          <ac:chgData name="김 지영" userId="6a163bdcc1d28b62" providerId="LiveId" clId="{95046C5C-CE5D-4D8A-9E1E-295FE9F1410D}" dt="2020-05-02T13:54:11.104" v="155" actId="478"/>
          <ac:picMkLst>
            <pc:docMk/>
            <pc:sldMk cId="2920811556" sldId="261"/>
            <ac:picMk id="3" creationId="{70A92989-353F-4223-B804-BED4699C2CE1}"/>
          </ac:picMkLst>
        </pc:picChg>
        <pc:picChg chg="add del mod">
          <ac:chgData name="김 지영" userId="6a163bdcc1d28b62" providerId="LiveId" clId="{95046C5C-CE5D-4D8A-9E1E-295FE9F1410D}" dt="2020-05-02T14:03:16.954" v="245" actId="478"/>
          <ac:picMkLst>
            <pc:docMk/>
            <pc:sldMk cId="2920811556" sldId="261"/>
            <ac:picMk id="10" creationId="{79558D04-B01C-41EF-9F3B-2E2FC641E36A}"/>
          </ac:picMkLst>
        </pc:picChg>
        <pc:picChg chg="add del mod">
          <ac:chgData name="김 지영" userId="6a163bdcc1d28b62" providerId="LiveId" clId="{95046C5C-CE5D-4D8A-9E1E-295FE9F1410D}" dt="2020-05-02T14:03:08.258" v="242" actId="478"/>
          <ac:picMkLst>
            <pc:docMk/>
            <pc:sldMk cId="2920811556" sldId="261"/>
            <ac:picMk id="12" creationId="{4B480CF8-3E6E-4FDD-A62A-A203D3451DC2}"/>
          </ac:picMkLst>
        </pc:picChg>
        <pc:picChg chg="add mod">
          <ac:chgData name="김 지영" userId="6a163bdcc1d28b62" providerId="LiveId" clId="{95046C5C-CE5D-4D8A-9E1E-295FE9F1410D}" dt="2020-05-02T14:03:31.199" v="248" actId="27614"/>
          <ac:picMkLst>
            <pc:docMk/>
            <pc:sldMk cId="2920811556" sldId="261"/>
            <ac:picMk id="20" creationId="{34295AD7-FB07-4BA1-B063-60A3EF2D0A95}"/>
          </ac:picMkLst>
        </pc:picChg>
      </pc:sldChg>
      <pc:sldChg chg="new del">
        <pc:chgData name="김 지영" userId="6a163bdcc1d28b62" providerId="LiveId" clId="{95046C5C-CE5D-4D8A-9E1E-295FE9F1410D}" dt="2020-05-02T13:55:38.535" v="167" actId="47"/>
        <pc:sldMkLst>
          <pc:docMk/>
          <pc:sldMk cId="378841734" sldId="262"/>
        </pc:sldMkLst>
      </pc:sldChg>
      <pc:sldChg chg="addSp delSp modSp add del mod">
        <pc:chgData name="김 지영" userId="6a163bdcc1d28b62" providerId="LiveId" clId="{95046C5C-CE5D-4D8A-9E1E-295FE9F1410D}" dt="2020-05-02T14:03:59.943" v="262" actId="47"/>
        <pc:sldMkLst>
          <pc:docMk/>
          <pc:sldMk cId="2436499843" sldId="262"/>
        </pc:sldMkLst>
        <pc:spChg chg="mod">
          <ac:chgData name="김 지영" userId="6a163bdcc1d28b62" providerId="LiveId" clId="{95046C5C-CE5D-4D8A-9E1E-295FE9F1410D}" dt="2020-05-02T14:03:34.965" v="250" actId="20577"/>
          <ac:spMkLst>
            <pc:docMk/>
            <pc:sldMk cId="2436499843" sldId="262"/>
            <ac:spMk id="5" creationId="{7541CBFC-8865-4AD2-ACDA-1DEECA1F113D}"/>
          </ac:spMkLst>
        </pc:spChg>
        <pc:spChg chg="add del mod">
          <ac:chgData name="김 지영" userId="6a163bdcc1d28b62" providerId="LiveId" clId="{95046C5C-CE5D-4D8A-9E1E-295FE9F1410D}" dt="2020-05-02T14:03:44.351" v="255"/>
          <ac:spMkLst>
            <pc:docMk/>
            <pc:sldMk cId="2436499843" sldId="262"/>
            <ac:spMk id="7" creationId="{13108C5A-8F0B-4FA7-9EDB-85619B198B16}"/>
          </ac:spMkLst>
        </pc:spChg>
        <pc:picChg chg="add del mod">
          <ac:chgData name="김 지영" userId="6a163bdcc1d28b62" providerId="LiveId" clId="{95046C5C-CE5D-4D8A-9E1E-295FE9F1410D}" dt="2020-05-02T14:03:40.328" v="252"/>
          <ac:picMkLst>
            <pc:docMk/>
            <pc:sldMk cId="2436499843" sldId="262"/>
            <ac:picMk id="3" creationId="{FE34FBA0-C7F4-4E22-A962-469A9FFD261E}"/>
          </ac:picMkLst>
        </pc:picChg>
        <pc:picChg chg="add del mod">
          <ac:chgData name="김 지영" userId="6a163bdcc1d28b62" providerId="LiveId" clId="{95046C5C-CE5D-4D8A-9E1E-295FE9F1410D}" dt="2020-05-02T14:03:44.351" v="255"/>
          <ac:picMkLst>
            <pc:docMk/>
            <pc:sldMk cId="2436499843" sldId="262"/>
            <ac:picMk id="9" creationId="{839FA697-F566-4D36-BF25-3212A609C540}"/>
          </ac:picMkLst>
        </pc:picChg>
        <pc:picChg chg="del">
          <ac:chgData name="김 지영" userId="6a163bdcc1d28b62" providerId="LiveId" clId="{95046C5C-CE5D-4D8A-9E1E-295FE9F1410D}" dt="2020-05-02T14:03:41.575" v="253" actId="478"/>
          <ac:picMkLst>
            <pc:docMk/>
            <pc:sldMk cId="2436499843" sldId="262"/>
            <ac:picMk id="20" creationId="{34295AD7-FB07-4BA1-B063-60A3EF2D0A95}"/>
          </ac:picMkLst>
        </pc:picChg>
      </pc:sldChg>
      <pc:sldChg chg="addSp delSp modSp add del mod">
        <pc:chgData name="김 지영" userId="6a163bdcc1d28b62" providerId="LiveId" clId="{95046C5C-CE5D-4D8A-9E1E-295FE9F1410D}" dt="2020-05-02T14:03:03.043" v="239" actId="47"/>
        <pc:sldMkLst>
          <pc:docMk/>
          <pc:sldMk cId="4150874608" sldId="262"/>
        </pc:sldMkLst>
        <pc:spChg chg="add del mod">
          <ac:chgData name="김 지영" userId="6a163bdcc1d28b62" providerId="LiveId" clId="{95046C5C-CE5D-4D8A-9E1E-295FE9F1410D}" dt="2020-05-02T13:55:59.879" v="176" actId="931"/>
          <ac:spMkLst>
            <pc:docMk/>
            <pc:sldMk cId="4150874608" sldId="262"/>
            <ac:spMk id="3" creationId="{1EA4DDB0-BB9E-4F22-9392-8B89E5B67D24}"/>
          </ac:spMkLst>
        </pc:spChg>
        <pc:spChg chg="mod">
          <ac:chgData name="김 지영" userId="6a163bdcc1d28b62" providerId="LiveId" clId="{95046C5C-CE5D-4D8A-9E1E-295FE9F1410D}" dt="2020-05-02T13:55:49.147" v="172" actId="20577"/>
          <ac:spMkLst>
            <pc:docMk/>
            <pc:sldMk cId="4150874608" sldId="262"/>
            <ac:spMk id="5" creationId="{7541CBFC-8865-4AD2-ACDA-1DEECA1F113D}"/>
          </ac:spMkLst>
        </pc:spChg>
        <pc:spChg chg="mod">
          <ac:chgData name="김 지영" userId="6a163bdcc1d28b62" providerId="LiveId" clId="{95046C5C-CE5D-4D8A-9E1E-295FE9F1410D}" dt="2020-05-02T13:55:52.640" v="173" actId="20577"/>
          <ac:spMkLst>
            <pc:docMk/>
            <pc:sldMk cId="4150874608" sldId="262"/>
            <ac:spMk id="6" creationId="{3C5D57FC-2F7A-4C90-9A51-70DCA03EC7DA}"/>
          </ac:spMkLst>
        </pc:spChg>
        <pc:spChg chg="add del mod">
          <ac:chgData name="김 지영" userId="6a163bdcc1d28b62" providerId="LiveId" clId="{95046C5C-CE5D-4D8A-9E1E-295FE9F1410D}" dt="2020-05-02T13:56:02.820" v="177" actId="931"/>
          <ac:spMkLst>
            <pc:docMk/>
            <pc:sldMk cId="4150874608" sldId="262"/>
            <ac:spMk id="8" creationId="{FC8866D8-5840-4E64-BF6F-00B73277D6C5}"/>
          </ac:spMkLst>
        </pc:spChg>
        <pc:picChg chg="del">
          <ac:chgData name="김 지영" userId="6a163bdcc1d28b62" providerId="LiveId" clId="{95046C5C-CE5D-4D8A-9E1E-295FE9F1410D}" dt="2020-05-02T13:55:55.306" v="174" actId="478"/>
          <ac:picMkLst>
            <pc:docMk/>
            <pc:sldMk cId="4150874608" sldId="262"/>
            <ac:picMk id="10" creationId="{79558D04-B01C-41EF-9F3B-2E2FC641E36A}"/>
          </ac:picMkLst>
        </pc:picChg>
        <pc:picChg chg="add mod">
          <ac:chgData name="김 지영" userId="6a163bdcc1d28b62" providerId="LiveId" clId="{95046C5C-CE5D-4D8A-9E1E-295FE9F1410D}" dt="2020-05-02T13:55:59.879" v="176" actId="931"/>
          <ac:picMkLst>
            <pc:docMk/>
            <pc:sldMk cId="4150874608" sldId="262"/>
            <ac:picMk id="11" creationId="{E3BF8535-8A6E-45A3-883F-A85BC252001F}"/>
          </ac:picMkLst>
        </pc:picChg>
        <pc:picChg chg="del">
          <ac:chgData name="김 지영" userId="6a163bdcc1d28b62" providerId="LiveId" clId="{95046C5C-CE5D-4D8A-9E1E-295FE9F1410D}" dt="2020-05-02T13:55:55.770" v="175" actId="478"/>
          <ac:picMkLst>
            <pc:docMk/>
            <pc:sldMk cId="4150874608" sldId="262"/>
            <ac:picMk id="12" creationId="{4B480CF8-3E6E-4FDD-A62A-A203D3451DC2}"/>
          </ac:picMkLst>
        </pc:picChg>
        <pc:picChg chg="add mod">
          <ac:chgData name="김 지영" userId="6a163bdcc1d28b62" providerId="LiveId" clId="{95046C5C-CE5D-4D8A-9E1E-295FE9F1410D}" dt="2020-05-02T13:56:03.900" v="178" actId="27614"/>
          <ac:picMkLst>
            <pc:docMk/>
            <pc:sldMk cId="4150874608" sldId="262"/>
            <ac:picMk id="14" creationId="{4FE51672-4212-42F6-BD63-15176DC35A54}"/>
          </ac:picMkLst>
        </pc:picChg>
      </pc:sldChg>
      <pc:sldChg chg="addSp delSp modSp add mod ord">
        <pc:chgData name="김 지영" userId="6a163bdcc1d28b62" providerId="LiveId" clId="{95046C5C-CE5D-4D8A-9E1E-295FE9F1410D}" dt="2020-05-02T14:18:42.554" v="819"/>
        <pc:sldMkLst>
          <pc:docMk/>
          <pc:sldMk cId="818657266" sldId="263"/>
        </pc:sldMkLst>
        <pc:spChg chg="add mod">
          <ac:chgData name="김 지영" userId="6a163bdcc1d28b62" providerId="LiveId" clId="{95046C5C-CE5D-4D8A-9E1E-295FE9F1410D}" dt="2020-05-02T14:03:53.882" v="260" actId="14100"/>
          <ac:spMkLst>
            <pc:docMk/>
            <pc:sldMk cId="818657266" sldId="263"/>
            <ac:spMk id="3" creationId="{D2DEDE64-5601-4B60-BD7B-A65C94028152}"/>
          </ac:spMkLst>
        </pc:spChg>
        <pc:picChg chg="del">
          <ac:chgData name="김 지영" userId="6a163bdcc1d28b62" providerId="LiveId" clId="{95046C5C-CE5D-4D8A-9E1E-295FE9F1410D}" dt="2020-05-02T14:03:51.121" v="259" actId="478"/>
          <ac:picMkLst>
            <pc:docMk/>
            <pc:sldMk cId="818657266" sldId="263"/>
            <ac:picMk id="20" creationId="{34295AD7-FB07-4BA1-B063-60A3EF2D0A95}"/>
          </ac:picMkLst>
        </pc:picChg>
      </pc:sldChg>
      <pc:sldChg chg="addSp delSp modSp add del mod">
        <pc:chgData name="김 지영" userId="6a163bdcc1d28b62" providerId="LiveId" clId="{95046C5C-CE5D-4D8A-9E1E-295FE9F1410D}" dt="2020-05-02T14:03:02.691" v="238" actId="47"/>
        <pc:sldMkLst>
          <pc:docMk/>
          <pc:sldMk cId="1723577512" sldId="263"/>
        </pc:sldMkLst>
        <pc:spChg chg="add del mod">
          <ac:chgData name="김 지영" userId="6a163bdcc1d28b62" providerId="LiveId" clId="{95046C5C-CE5D-4D8A-9E1E-295FE9F1410D}" dt="2020-05-02T13:57:41.643" v="184" actId="931"/>
          <ac:spMkLst>
            <pc:docMk/>
            <pc:sldMk cId="1723577512" sldId="263"/>
            <ac:spMk id="3" creationId="{22869769-4B2A-4BFF-A7BE-383FD2FE899D}"/>
          </ac:spMkLst>
        </pc:spChg>
        <pc:spChg chg="mod">
          <ac:chgData name="김 지영" userId="6a163bdcc1d28b62" providerId="LiveId" clId="{95046C5C-CE5D-4D8A-9E1E-295FE9F1410D}" dt="2020-05-02T13:57:31.536" v="182" actId="20577"/>
          <ac:spMkLst>
            <pc:docMk/>
            <pc:sldMk cId="1723577512" sldId="263"/>
            <ac:spMk id="5" creationId="{7541CBFC-8865-4AD2-ACDA-1DEECA1F113D}"/>
          </ac:spMkLst>
        </pc:spChg>
        <pc:spChg chg="mod">
          <ac:chgData name="김 지영" userId="6a163bdcc1d28b62" providerId="LiveId" clId="{95046C5C-CE5D-4D8A-9E1E-295FE9F1410D}" dt="2020-05-02T13:57:34.088" v="183" actId="20577"/>
          <ac:spMkLst>
            <pc:docMk/>
            <pc:sldMk cId="1723577512" sldId="263"/>
            <ac:spMk id="6" creationId="{3C5D57FC-2F7A-4C90-9A51-70DCA03EC7DA}"/>
          </ac:spMkLst>
        </pc:spChg>
        <pc:spChg chg="add del mod">
          <ac:chgData name="김 지영" userId="6a163bdcc1d28b62" providerId="LiveId" clId="{95046C5C-CE5D-4D8A-9E1E-295FE9F1410D}" dt="2020-05-02T13:57:49.399" v="186" actId="931"/>
          <ac:spMkLst>
            <pc:docMk/>
            <pc:sldMk cId="1723577512" sldId="263"/>
            <ac:spMk id="8" creationId="{C398F53E-7C91-4995-88C8-C28BE9E80BBD}"/>
          </ac:spMkLst>
        </pc:spChg>
        <pc:picChg chg="add mod">
          <ac:chgData name="김 지영" userId="6a163bdcc1d28b62" providerId="LiveId" clId="{95046C5C-CE5D-4D8A-9E1E-295FE9F1410D}" dt="2020-05-02T13:57:51.022" v="188" actId="962"/>
          <ac:picMkLst>
            <pc:docMk/>
            <pc:sldMk cId="1723577512" sldId="263"/>
            <ac:picMk id="10" creationId="{8E71A8D6-9B6E-4B42-9867-C86510C50D4D}"/>
          </ac:picMkLst>
        </pc:picChg>
        <pc:picChg chg="del">
          <ac:chgData name="김 지영" userId="6a163bdcc1d28b62" providerId="LiveId" clId="{95046C5C-CE5D-4D8A-9E1E-295FE9F1410D}" dt="2020-05-02T13:56:11.698" v="180" actId="478"/>
          <ac:picMkLst>
            <pc:docMk/>
            <pc:sldMk cId="1723577512" sldId="263"/>
            <ac:picMk id="11" creationId="{E3BF8535-8A6E-45A3-883F-A85BC252001F}"/>
          </ac:picMkLst>
        </pc:picChg>
        <pc:picChg chg="add mod">
          <ac:chgData name="김 지영" userId="6a163bdcc1d28b62" providerId="LiveId" clId="{95046C5C-CE5D-4D8A-9E1E-295FE9F1410D}" dt="2020-05-02T13:57:51.021" v="187" actId="27614"/>
          <ac:picMkLst>
            <pc:docMk/>
            <pc:sldMk cId="1723577512" sldId="263"/>
            <ac:picMk id="13" creationId="{4B77A827-DF22-46DC-9465-F77891A5B0B3}"/>
          </ac:picMkLst>
        </pc:picChg>
        <pc:picChg chg="del">
          <ac:chgData name="김 지영" userId="6a163bdcc1d28b62" providerId="LiveId" clId="{95046C5C-CE5D-4D8A-9E1E-295FE9F1410D}" dt="2020-05-02T13:56:12.018" v="181" actId="478"/>
          <ac:picMkLst>
            <pc:docMk/>
            <pc:sldMk cId="1723577512" sldId="263"/>
            <ac:picMk id="14" creationId="{4FE51672-4212-42F6-BD63-15176DC35A54}"/>
          </ac:picMkLst>
        </pc:picChg>
        <pc:picChg chg="add mod">
          <ac:chgData name="김 지영" userId="6a163bdcc1d28b62" providerId="LiveId" clId="{95046C5C-CE5D-4D8A-9E1E-295FE9F1410D}" dt="2020-05-02T13:58:17.330" v="192" actId="1076"/>
          <ac:picMkLst>
            <pc:docMk/>
            <pc:sldMk cId="1723577512" sldId="263"/>
            <ac:picMk id="16" creationId="{2E8AD3D7-11B7-4139-8997-340AA39B19CB}"/>
          </ac:picMkLst>
        </pc:picChg>
        <pc:picChg chg="add mod">
          <ac:chgData name="김 지영" userId="6a163bdcc1d28b62" providerId="LiveId" clId="{95046C5C-CE5D-4D8A-9E1E-295FE9F1410D}" dt="2020-05-02T14:01:19.721" v="225" actId="1076"/>
          <ac:picMkLst>
            <pc:docMk/>
            <pc:sldMk cId="1723577512" sldId="263"/>
            <ac:picMk id="18" creationId="{56C0C60A-688F-4F11-B134-7B024F0957BC}"/>
          </ac:picMkLst>
        </pc:picChg>
        <pc:picChg chg="add mod">
          <ac:chgData name="김 지영" userId="6a163bdcc1d28b62" providerId="LiveId" clId="{95046C5C-CE5D-4D8A-9E1E-295FE9F1410D}" dt="2020-05-02T14:01:24.747" v="227" actId="1076"/>
          <ac:picMkLst>
            <pc:docMk/>
            <pc:sldMk cId="1723577512" sldId="263"/>
            <ac:picMk id="20" creationId="{1F63E71C-1E73-4376-A85E-4391843924CD}"/>
          </ac:picMkLst>
        </pc:picChg>
      </pc:sldChg>
      <pc:sldChg chg="addSp delSp modSp add mod">
        <pc:chgData name="김 지영" userId="6a163bdcc1d28b62" providerId="LiveId" clId="{95046C5C-CE5D-4D8A-9E1E-295FE9F1410D}" dt="2020-05-02T14:34:38.773" v="1651" actId="1076"/>
        <pc:sldMkLst>
          <pc:docMk/>
          <pc:sldMk cId="2518072438" sldId="264"/>
        </pc:sldMkLst>
        <pc:spChg chg="del">
          <ac:chgData name="김 지영" userId="6a163bdcc1d28b62" providerId="LiveId" clId="{95046C5C-CE5D-4D8A-9E1E-295FE9F1410D}" dt="2020-05-02T14:04:03.855" v="264"/>
          <ac:spMkLst>
            <pc:docMk/>
            <pc:sldMk cId="2518072438" sldId="264"/>
            <ac:spMk id="3" creationId="{D2DEDE64-5601-4B60-BD7B-A65C94028152}"/>
          </ac:spMkLst>
        </pc:spChg>
        <pc:spChg chg="mod">
          <ac:chgData name="김 지영" userId="6a163bdcc1d28b62" providerId="LiveId" clId="{95046C5C-CE5D-4D8A-9E1E-295FE9F1410D}" dt="2020-05-02T14:05:34.388" v="305" actId="20577"/>
          <ac:spMkLst>
            <pc:docMk/>
            <pc:sldMk cId="2518072438" sldId="264"/>
            <ac:spMk id="5" creationId="{7541CBFC-8865-4AD2-ACDA-1DEECA1F113D}"/>
          </ac:spMkLst>
        </pc:spChg>
        <pc:spChg chg="add del">
          <ac:chgData name="김 지영" userId="6a163bdcc1d28b62" providerId="LiveId" clId="{95046C5C-CE5D-4D8A-9E1E-295FE9F1410D}" dt="2020-05-02T14:05:40.632" v="307" actId="478"/>
          <ac:spMkLst>
            <pc:docMk/>
            <pc:sldMk cId="2518072438" sldId="264"/>
            <ac:spMk id="7" creationId="{44BCA524-83B0-4C29-9D1E-01B094D1BC0E}"/>
          </ac:spMkLst>
        </pc:spChg>
        <pc:spChg chg="add del mod">
          <ac:chgData name="김 지영" userId="6a163bdcc1d28b62" providerId="LiveId" clId="{95046C5C-CE5D-4D8A-9E1E-295FE9F1410D}" dt="2020-05-02T14:08:03.832" v="364" actId="478"/>
          <ac:spMkLst>
            <pc:docMk/>
            <pc:sldMk cId="2518072438" sldId="264"/>
            <ac:spMk id="8" creationId="{AC97C554-C8A7-4711-8916-81BDF6C1500F}"/>
          </ac:spMkLst>
        </pc:spChg>
        <pc:spChg chg="add mod">
          <ac:chgData name="김 지영" userId="6a163bdcc1d28b62" providerId="LiveId" clId="{95046C5C-CE5D-4D8A-9E1E-295FE9F1410D}" dt="2020-05-02T14:08:08.960" v="385" actId="20577"/>
          <ac:spMkLst>
            <pc:docMk/>
            <pc:sldMk cId="2518072438" sldId="264"/>
            <ac:spMk id="9" creationId="{0519DF74-BD3F-4A08-B2B1-04FF304EF20D}"/>
          </ac:spMkLst>
        </pc:spChg>
        <pc:spChg chg="add mod">
          <ac:chgData name="김 지영" userId="6a163bdcc1d28b62" providerId="LiveId" clId="{95046C5C-CE5D-4D8A-9E1E-295FE9F1410D}" dt="2020-05-02T14:34:38.773" v="1651" actId="1076"/>
          <ac:spMkLst>
            <pc:docMk/>
            <pc:sldMk cId="2518072438" sldId="264"/>
            <ac:spMk id="10" creationId="{BC27FD55-0D69-4A0E-A422-71BE8669E1DF}"/>
          </ac:spMkLst>
        </pc:spChg>
        <pc:picChg chg="add mod">
          <ac:chgData name="김 지영" userId="6a163bdcc1d28b62" providerId="LiveId" clId="{95046C5C-CE5D-4D8A-9E1E-295FE9F1410D}" dt="2020-05-02T14:04:05.054" v="265" actId="27614"/>
          <ac:picMkLst>
            <pc:docMk/>
            <pc:sldMk cId="2518072438" sldId="264"/>
            <ac:picMk id="6" creationId="{17E8CF56-D2F1-41E0-8517-6BFA4C826D9D}"/>
          </ac:picMkLst>
        </pc:picChg>
      </pc:sldChg>
      <pc:sldChg chg="addSp delSp modSp add del mod">
        <pc:chgData name="김 지영" userId="6a163bdcc1d28b62" providerId="LiveId" clId="{95046C5C-CE5D-4D8A-9E1E-295FE9F1410D}" dt="2020-05-02T14:03:02.402" v="237" actId="47"/>
        <pc:sldMkLst>
          <pc:docMk/>
          <pc:sldMk cId="3792146666" sldId="264"/>
        </pc:sldMkLst>
        <pc:spChg chg="add del mod">
          <ac:chgData name="김 지영" userId="6a163bdcc1d28b62" providerId="LiveId" clId="{95046C5C-CE5D-4D8A-9E1E-295FE9F1410D}" dt="2020-05-02T13:59:24.630" v="197"/>
          <ac:spMkLst>
            <pc:docMk/>
            <pc:sldMk cId="3792146666" sldId="264"/>
            <ac:spMk id="3" creationId="{156F4978-51D7-404C-A494-B49F30E1EF76}"/>
          </ac:spMkLst>
        </pc:spChg>
        <pc:spChg chg="mod">
          <ac:chgData name="김 지영" userId="6a163bdcc1d28b62" providerId="LiveId" clId="{95046C5C-CE5D-4D8A-9E1E-295FE9F1410D}" dt="2020-05-02T14:02:13.701" v="228" actId="20577"/>
          <ac:spMkLst>
            <pc:docMk/>
            <pc:sldMk cId="3792146666" sldId="264"/>
            <ac:spMk id="5" creationId="{7541CBFC-8865-4AD2-ACDA-1DEECA1F113D}"/>
          </ac:spMkLst>
        </pc:spChg>
        <pc:spChg chg="del">
          <ac:chgData name="김 지영" userId="6a163bdcc1d28b62" providerId="LiveId" clId="{95046C5C-CE5D-4D8A-9E1E-295FE9F1410D}" dt="2020-05-02T13:59:36.785" v="202" actId="478"/>
          <ac:spMkLst>
            <pc:docMk/>
            <pc:sldMk cId="3792146666" sldId="264"/>
            <ac:spMk id="6" creationId="{3C5D57FC-2F7A-4C90-9A51-70DCA03EC7DA}"/>
          </ac:spMkLst>
        </pc:spChg>
        <pc:spChg chg="add del mod">
          <ac:chgData name="김 지영" userId="6a163bdcc1d28b62" providerId="LiveId" clId="{95046C5C-CE5D-4D8A-9E1E-295FE9F1410D}" dt="2020-05-02T13:59:26.087" v="198"/>
          <ac:spMkLst>
            <pc:docMk/>
            <pc:sldMk cId="3792146666" sldId="264"/>
            <ac:spMk id="8" creationId="{C1791B9E-A8AB-44BF-A017-D7AE9D63B857}"/>
          </ac:spMkLst>
        </pc:spChg>
        <pc:spChg chg="add del mod">
          <ac:chgData name="김 지영" userId="6a163bdcc1d28b62" providerId="LiveId" clId="{95046C5C-CE5D-4D8A-9E1E-295FE9F1410D}" dt="2020-05-02T13:59:35.256" v="201" actId="478"/>
          <ac:spMkLst>
            <pc:docMk/>
            <pc:sldMk cId="3792146666" sldId="264"/>
            <ac:spMk id="17" creationId="{D062EDC3-FFC0-4FD5-A305-CCE9FF36DF1F}"/>
          </ac:spMkLst>
        </pc:spChg>
        <pc:picChg chg="del">
          <ac:chgData name="김 지영" userId="6a163bdcc1d28b62" providerId="LiveId" clId="{95046C5C-CE5D-4D8A-9E1E-295FE9F1410D}" dt="2020-05-02T13:58:35.106" v="194" actId="478"/>
          <ac:picMkLst>
            <pc:docMk/>
            <pc:sldMk cId="3792146666" sldId="264"/>
            <ac:picMk id="10" creationId="{8E71A8D6-9B6E-4B42-9867-C86510C50D4D}"/>
          </ac:picMkLst>
        </pc:picChg>
        <pc:picChg chg="add mod">
          <ac:chgData name="김 지영" userId="6a163bdcc1d28b62" providerId="LiveId" clId="{95046C5C-CE5D-4D8A-9E1E-295FE9F1410D}" dt="2020-05-02T13:59:24.630" v="197"/>
          <ac:picMkLst>
            <pc:docMk/>
            <pc:sldMk cId="3792146666" sldId="264"/>
            <ac:picMk id="11" creationId="{68BEE0B5-1469-4038-AD0D-B8CA58E1AB28}"/>
          </ac:picMkLst>
        </pc:picChg>
        <pc:picChg chg="del">
          <ac:chgData name="김 지영" userId="6a163bdcc1d28b62" providerId="LiveId" clId="{95046C5C-CE5D-4D8A-9E1E-295FE9F1410D}" dt="2020-05-02T13:58:35.515" v="195" actId="478"/>
          <ac:picMkLst>
            <pc:docMk/>
            <pc:sldMk cId="3792146666" sldId="264"/>
            <ac:picMk id="13" creationId="{4B77A827-DF22-46DC-9465-F77891A5B0B3}"/>
          </ac:picMkLst>
        </pc:picChg>
        <pc:picChg chg="add del mod">
          <ac:chgData name="김 지영" userId="6a163bdcc1d28b62" providerId="LiveId" clId="{95046C5C-CE5D-4D8A-9E1E-295FE9F1410D}" dt="2020-05-02T13:59:33.706" v="200" actId="478"/>
          <ac:picMkLst>
            <pc:docMk/>
            <pc:sldMk cId="3792146666" sldId="264"/>
            <ac:picMk id="14" creationId="{9469AB95-7627-4EF8-82BB-554BC20FE76F}"/>
          </ac:picMkLst>
        </pc:picChg>
        <pc:picChg chg="del">
          <ac:chgData name="김 지영" userId="6a163bdcc1d28b62" providerId="LiveId" clId="{95046C5C-CE5D-4D8A-9E1E-295FE9F1410D}" dt="2020-05-02T13:58:36.527" v="196" actId="478"/>
          <ac:picMkLst>
            <pc:docMk/>
            <pc:sldMk cId="3792146666" sldId="264"/>
            <ac:picMk id="16" creationId="{2E8AD3D7-11B7-4139-8997-340AA39B19CB}"/>
          </ac:picMkLst>
        </pc:picChg>
      </pc:sldChg>
      <pc:sldChg chg="addSp delSp modSp add del mod">
        <pc:chgData name="김 지영" userId="6a163bdcc1d28b62" providerId="LiveId" clId="{95046C5C-CE5D-4D8A-9E1E-295FE9F1410D}" dt="2020-05-02T14:03:02.041" v="236" actId="47"/>
        <pc:sldMkLst>
          <pc:docMk/>
          <pc:sldMk cId="1462346747" sldId="265"/>
        </pc:sldMkLst>
        <pc:spChg chg="add del mod">
          <ac:chgData name="김 지영" userId="6a163bdcc1d28b62" providerId="LiveId" clId="{95046C5C-CE5D-4D8A-9E1E-295FE9F1410D}" dt="2020-05-02T13:59:46.674" v="206"/>
          <ac:spMkLst>
            <pc:docMk/>
            <pc:sldMk cId="1462346747" sldId="265"/>
            <ac:spMk id="3" creationId="{7B31E5DF-5D2E-487E-BB4E-61E0DEF94BF8}"/>
          </ac:spMkLst>
        </pc:spChg>
        <pc:spChg chg="mod">
          <ac:chgData name="김 지영" userId="6a163bdcc1d28b62" providerId="LiveId" clId="{95046C5C-CE5D-4D8A-9E1E-295FE9F1410D}" dt="2020-05-02T14:02:17.181" v="229" actId="20577"/>
          <ac:spMkLst>
            <pc:docMk/>
            <pc:sldMk cId="1462346747" sldId="265"/>
            <ac:spMk id="5" creationId="{7541CBFC-8865-4AD2-ACDA-1DEECA1F113D}"/>
          </ac:spMkLst>
        </pc:spChg>
        <pc:spChg chg="mod">
          <ac:chgData name="김 지영" userId="6a163bdcc1d28b62" providerId="LiveId" clId="{95046C5C-CE5D-4D8A-9E1E-295FE9F1410D}" dt="2020-05-02T14:02:19.893" v="230" actId="20577"/>
          <ac:spMkLst>
            <pc:docMk/>
            <pc:sldMk cId="1462346747" sldId="265"/>
            <ac:spMk id="6" creationId="{3C5D57FC-2F7A-4C90-9A51-70DCA03EC7DA}"/>
          </ac:spMkLst>
        </pc:spChg>
        <pc:spChg chg="add del mod">
          <ac:chgData name="김 지영" userId="6a163bdcc1d28b62" providerId="LiveId" clId="{95046C5C-CE5D-4D8A-9E1E-295FE9F1410D}" dt="2020-05-02T13:59:43.173" v="205"/>
          <ac:spMkLst>
            <pc:docMk/>
            <pc:sldMk cId="1462346747" sldId="265"/>
            <ac:spMk id="8" creationId="{2C2A6A6B-EEE7-4F4B-8A98-3EEE314CEE85}"/>
          </ac:spMkLst>
        </pc:spChg>
        <pc:picChg chg="add mod">
          <ac:chgData name="김 지영" userId="6a163bdcc1d28b62" providerId="LiveId" clId="{95046C5C-CE5D-4D8A-9E1E-295FE9F1410D}" dt="2020-05-02T13:59:43.173" v="205"/>
          <ac:picMkLst>
            <pc:docMk/>
            <pc:sldMk cId="1462346747" sldId="265"/>
            <ac:picMk id="10" creationId="{76F94384-21C8-47FA-9242-4E1897605900}"/>
          </ac:picMkLst>
        </pc:picChg>
        <pc:picChg chg="del">
          <ac:chgData name="김 지영" userId="6a163bdcc1d28b62" providerId="LiveId" clId="{95046C5C-CE5D-4D8A-9E1E-295FE9F1410D}" dt="2020-05-02T13:59:39.115" v="204" actId="478"/>
          <ac:picMkLst>
            <pc:docMk/>
            <pc:sldMk cId="1462346747" sldId="265"/>
            <ac:picMk id="11" creationId="{68BEE0B5-1469-4038-AD0D-B8CA58E1AB28}"/>
          </ac:picMkLst>
        </pc:picChg>
        <pc:picChg chg="add mod">
          <ac:chgData name="김 지영" userId="6a163bdcc1d28b62" providerId="LiveId" clId="{95046C5C-CE5D-4D8A-9E1E-295FE9F1410D}" dt="2020-05-02T13:59:46.674" v="206"/>
          <ac:picMkLst>
            <pc:docMk/>
            <pc:sldMk cId="1462346747" sldId="265"/>
            <ac:picMk id="13" creationId="{2D7D91A4-8083-4446-A2A8-F87DDF966637}"/>
          </ac:picMkLst>
        </pc:picChg>
        <pc:picChg chg="del">
          <ac:chgData name="김 지영" userId="6a163bdcc1d28b62" providerId="LiveId" clId="{95046C5C-CE5D-4D8A-9E1E-295FE9F1410D}" dt="2020-05-02T13:59:38.706" v="203" actId="478"/>
          <ac:picMkLst>
            <pc:docMk/>
            <pc:sldMk cId="1462346747" sldId="265"/>
            <ac:picMk id="14" creationId="{9469AB95-7627-4EF8-82BB-554BC20FE76F}"/>
          </ac:picMkLst>
        </pc:picChg>
        <pc:picChg chg="add mod">
          <ac:chgData name="김 지영" userId="6a163bdcc1d28b62" providerId="LiveId" clId="{95046C5C-CE5D-4D8A-9E1E-295FE9F1410D}" dt="2020-05-02T14:01:08.341" v="223" actId="1076"/>
          <ac:picMkLst>
            <pc:docMk/>
            <pc:sldMk cId="1462346747" sldId="265"/>
            <ac:picMk id="16" creationId="{1F5A70E6-2B99-4C03-AC7D-473C4BB01B65}"/>
          </ac:picMkLst>
        </pc:picChg>
        <pc:picChg chg="add mod">
          <ac:chgData name="김 지영" userId="6a163bdcc1d28b62" providerId="LiveId" clId="{95046C5C-CE5D-4D8A-9E1E-295FE9F1410D}" dt="2020-05-02T14:00:57.244" v="219" actId="1076"/>
          <ac:picMkLst>
            <pc:docMk/>
            <pc:sldMk cId="1462346747" sldId="265"/>
            <ac:picMk id="18" creationId="{AE2EE074-6105-481E-9D37-A4EA741BF222}"/>
          </ac:picMkLst>
        </pc:picChg>
        <pc:picChg chg="add mod ord">
          <ac:chgData name="김 지영" userId="6a163bdcc1d28b62" providerId="LiveId" clId="{95046C5C-CE5D-4D8A-9E1E-295FE9F1410D}" dt="2020-05-02T14:01:06.023" v="222" actId="167"/>
          <ac:picMkLst>
            <pc:docMk/>
            <pc:sldMk cId="1462346747" sldId="265"/>
            <ac:picMk id="19" creationId="{00BB4EBA-2622-4AFE-A5DE-04804CC4D126}"/>
          </ac:picMkLst>
        </pc:picChg>
      </pc:sldChg>
      <pc:sldChg chg="add del">
        <pc:chgData name="김 지영" userId="6a163bdcc1d28b62" providerId="LiveId" clId="{95046C5C-CE5D-4D8A-9E1E-295FE9F1410D}" dt="2020-05-02T14:04:06.546" v="267"/>
        <pc:sldMkLst>
          <pc:docMk/>
          <pc:sldMk cId="2490617128" sldId="265"/>
        </pc:sldMkLst>
      </pc:sldChg>
      <pc:sldChg chg="addSp delSp modSp add mod ord">
        <pc:chgData name="김 지영" userId="6a163bdcc1d28b62" providerId="LiveId" clId="{95046C5C-CE5D-4D8A-9E1E-295FE9F1410D}" dt="2020-05-02T14:34:47.125" v="1653" actId="1076"/>
        <pc:sldMkLst>
          <pc:docMk/>
          <pc:sldMk cId="3205294626" sldId="265"/>
        </pc:sldMkLst>
        <pc:spChg chg="del">
          <ac:chgData name="김 지영" userId="6a163bdcc1d28b62" providerId="LiveId" clId="{95046C5C-CE5D-4D8A-9E1E-295FE9F1410D}" dt="2020-05-02T14:04:17.059" v="276"/>
          <ac:spMkLst>
            <pc:docMk/>
            <pc:sldMk cId="3205294626" sldId="265"/>
            <ac:spMk id="3" creationId="{D2DEDE64-5601-4B60-BD7B-A65C94028152}"/>
          </ac:spMkLst>
        </pc:spChg>
        <pc:spChg chg="mod">
          <ac:chgData name="김 지영" userId="6a163bdcc1d28b62" providerId="LiveId" clId="{95046C5C-CE5D-4D8A-9E1E-295FE9F1410D}" dt="2020-05-02T14:05:28.351" v="304" actId="20577"/>
          <ac:spMkLst>
            <pc:docMk/>
            <pc:sldMk cId="3205294626" sldId="265"/>
            <ac:spMk id="5" creationId="{7541CBFC-8865-4AD2-ACDA-1DEECA1F113D}"/>
          </ac:spMkLst>
        </pc:spChg>
        <pc:spChg chg="add del">
          <ac:chgData name="김 지영" userId="6a163bdcc1d28b62" providerId="LiveId" clId="{95046C5C-CE5D-4D8A-9E1E-295FE9F1410D}" dt="2020-05-02T14:08:17.114" v="387"/>
          <ac:spMkLst>
            <pc:docMk/>
            <pc:sldMk cId="3205294626" sldId="265"/>
            <ac:spMk id="7" creationId="{427ACF23-3B61-40C3-A0D7-130748253243}"/>
          </ac:spMkLst>
        </pc:spChg>
        <pc:spChg chg="add mod">
          <ac:chgData name="김 지영" userId="6a163bdcc1d28b62" providerId="LiveId" clId="{95046C5C-CE5D-4D8A-9E1E-295FE9F1410D}" dt="2020-05-02T14:08:34.971" v="409" actId="20577"/>
          <ac:spMkLst>
            <pc:docMk/>
            <pc:sldMk cId="3205294626" sldId="265"/>
            <ac:spMk id="8" creationId="{750156DD-7473-4EB5-83F6-A5CDC7747DCC}"/>
          </ac:spMkLst>
        </pc:spChg>
        <pc:spChg chg="add mod">
          <ac:chgData name="김 지영" userId="6a163bdcc1d28b62" providerId="LiveId" clId="{95046C5C-CE5D-4D8A-9E1E-295FE9F1410D}" dt="2020-05-02T14:34:47.125" v="1653" actId="1076"/>
          <ac:spMkLst>
            <pc:docMk/>
            <pc:sldMk cId="3205294626" sldId="265"/>
            <ac:spMk id="9" creationId="{79881592-F444-4E16-AB4C-710D99ABAF62}"/>
          </ac:spMkLst>
        </pc:spChg>
        <pc:picChg chg="add mod">
          <ac:chgData name="김 지영" userId="6a163bdcc1d28b62" providerId="LiveId" clId="{95046C5C-CE5D-4D8A-9E1E-295FE9F1410D}" dt="2020-05-02T14:04:17.059" v="276"/>
          <ac:picMkLst>
            <pc:docMk/>
            <pc:sldMk cId="3205294626" sldId="265"/>
            <ac:picMk id="6" creationId="{1F9E29F0-34B2-42BE-9C7B-CFAC8230AD7A}"/>
          </ac:picMkLst>
        </pc:picChg>
      </pc:sldChg>
      <pc:sldChg chg="addSp delSp modSp add mod">
        <pc:chgData name="김 지영" userId="6a163bdcc1d28b62" providerId="LiveId" clId="{95046C5C-CE5D-4D8A-9E1E-295FE9F1410D}" dt="2020-05-02T14:10:14.072" v="510" actId="20577"/>
        <pc:sldMkLst>
          <pc:docMk/>
          <pc:sldMk cId="1202725395" sldId="266"/>
        </pc:sldMkLst>
        <pc:spChg chg="del">
          <ac:chgData name="김 지영" userId="6a163bdcc1d28b62" providerId="LiveId" clId="{95046C5C-CE5D-4D8A-9E1E-295FE9F1410D}" dt="2020-05-02T14:04:19.309" v="277"/>
          <ac:spMkLst>
            <pc:docMk/>
            <pc:sldMk cId="1202725395" sldId="266"/>
            <ac:spMk id="3" creationId="{D2DEDE64-5601-4B60-BD7B-A65C94028152}"/>
          </ac:spMkLst>
        </pc:spChg>
        <pc:spChg chg="mod">
          <ac:chgData name="김 지영" userId="6a163bdcc1d28b62" providerId="LiveId" clId="{95046C5C-CE5D-4D8A-9E1E-295FE9F1410D}" dt="2020-05-02T14:05:23.365" v="303" actId="20577"/>
          <ac:spMkLst>
            <pc:docMk/>
            <pc:sldMk cId="1202725395" sldId="266"/>
            <ac:spMk id="5" creationId="{7541CBFC-8865-4AD2-ACDA-1DEECA1F113D}"/>
          </ac:spMkLst>
        </pc:spChg>
        <pc:spChg chg="add mod">
          <ac:chgData name="김 지영" userId="6a163bdcc1d28b62" providerId="LiveId" clId="{95046C5C-CE5D-4D8A-9E1E-295FE9F1410D}" dt="2020-05-02T14:10:14.072" v="510" actId="20577"/>
          <ac:spMkLst>
            <pc:docMk/>
            <pc:sldMk cId="1202725395" sldId="266"/>
            <ac:spMk id="7" creationId="{EC132EA8-BFBE-422E-9BF8-6F5D84E5D761}"/>
          </ac:spMkLst>
        </pc:spChg>
        <pc:spChg chg="add mod">
          <ac:chgData name="김 지영" userId="6a163bdcc1d28b62" providerId="LiveId" clId="{95046C5C-CE5D-4D8A-9E1E-295FE9F1410D}" dt="2020-05-02T14:09:29.734" v="457" actId="20577"/>
          <ac:spMkLst>
            <pc:docMk/>
            <pc:sldMk cId="1202725395" sldId="266"/>
            <ac:spMk id="8" creationId="{A1C2217A-E181-4003-9F3C-875B47D92AB1}"/>
          </ac:spMkLst>
        </pc:spChg>
        <pc:spChg chg="add mod">
          <ac:chgData name="김 지영" userId="6a163bdcc1d28b62" providerId="LiveId" clId="{95046C5C-CE5D-4D8A-9E1E-295FE9F1410D}" dt="2020-05-02T14:09:07.864" v="438" actId="20577"/>
          <ac:spMkLst>
            <pc:docMk/>
            <pc:sldMk cId="1202725395" sldId="266"/>
            <ac:spMk id="9" creationId="{7AD69AAA-2382-420E-8DAC-FE77403D49E9}"/>
          </ac:spMkLst>
        </pc:spChg>
        <pc:spChg chg="add mod">
          <ac:chgData name="김 지영" userId="6a163bdcc1d28b62" providerId="LiveId" clId="{95046C5C-CE5D-4D8A-9E1E-295FE9F1410D}" dt="2020-05-02T14:09:40.214" v="490" actId="20577"/>
          <ac:spMkLst>
            <pc:docMk/>
            <pc:sldMk cId="1202725395" sldId="266"/>
            <ac:spMk id="10" creationId="{500D4815-B2C8-4D30-8646-E853F4AAAC5B}"/>
          </ac:spMkLst>
        </pc:spChg>
        <pc:picChg chg="add mod">
          <ac:chgData name="김 지영" userId="6a163bdcc1d28b62" providerId="LiveId" clId="{95046C5C-CE5D-4D8A-9E1E-295FE9F1410D}" dt="2020-05-02T14:04:19.309" v="277"/>
          <ac:picMkLst>
            <pc:docMk/>
            <pc:sldMk cId="1202725395" sldId="266"/>
            <ac:picMk id="6" creationId="{ABB39798-1BC4-4005-909D-7D26E685F8D5}"/>
          </ac:picMkLst>
        </pc:picChg>
      </pc:sldChg>
      <pc:sldChg chg="add del ord">
        <pc:chgData name="김 지영" userId="6a163bdcc1d28b62" providerId="LiveId" clId="{95046C5C-CE5D-4D8A-9E1E-295FE9F1410D}" dt="2020-05-02T14:02:59.450" v="235" actId="47"/>
        <pc:sldMkLst>
          <pc:docMk/>
          <pc:sldMk cId="1649347542" sldId="266"/>
        </pc:sldMkLst>
      </pc:sldChg>
      <pc:sldChg chg="addSp delSp modSp add mod">
        <pc:chgData name="김 지영" userId="6a163bdcc1d28b62" providerId="LiveId" clId="{95046C5C-CE5D-4D8A-9E1E-295FE9F1410D}" dt="2020-05-02T14:11:16.157" v="591" actId="20577"/>
        <pc:sldMkLst>
          <pc:docMk/>
          <pc:sldMk cId="964341898" sldId="267"/>
        </pc:sldMkLst>
        <pc:spChg chg="del">
          <ac:chgData name="김 지영" userId="6a163bdcc1d28b62" providerId="LiveId" clId="{95046C5C-CE5D-4D8A-9E1E-295FE9F1410D}" dt="2020-05-02T14:04:22.034" v="278"/>
          <ac:spMkLst>
            <pc:docMk/>
            <pc:sldMk cId="964341898" sldId="267"/>
            <ac:spMk id="3" creationId="{D2DEDE64-5601-4B60-BD7B-A65C94028152}"/>
          </ac:spMkLst>
        </pc:spChg>
        <pc:spChg chg="mod">
          <ac:chgData name="김 지영" userId="6a163bdcc1d28b62" providerId="LiveId" clId="{95046C5C-CE5D-4D8A-9E1E-295FE9F1410D}" dt="2020-05-02T14:05:18.362" v="302" actId="20577"/>
          <ac:spMkLst>
            <pc:docMk/>
            <pc:sldMk cId="964341898" sldId="267"/>
            <ac:spMk id="5" creationId="{7541CBFC-8865-4AD2-ACDA-1DEECA1F113D}"/>
          </ac:spMkLst>
        </pc:spChg>
        <pc:spChg chg="add mod">
          <ac:chgData name="김 지영" userId="6a163bdcc1d28b62" providerId="LiveId" clId="{95046C5C-CE5D-4D8A-9E1E-295FE9F1410D}" dt="2020-05-02T14:10:37.983" v="529" actId="20577"/>
          <ac:spMkLst>
            <pc:docMk/>
            <pc:sldMk cId="964341898" sldId="267"/>
            <ac:spMk id="7" creationId="{74C8259F-2287-4CD8-97DA-6191FC0482A4}"/>
          </ac:spMkLst>
        </pc:spChg>
        <pc:spChg chg="add mod">
          <ac:chgData name="김 지영" userId="6a163bdcc1d28b62" providerId="LiveId" clId="{95046C5C-CE5D-4D8A-9E1E-295FE9F1410D}" dt="2020-05-02T14:11:16.157" v="591" actId="20577"/>
          <ac:spMkLst>
            <pc:docMk/>
            <pc:sldMk cId="964341898" sldId="267"/>
            <ac:spMk id="8" creationId="{60DB4D62-6EFD-4EB7-BD5B-B9AD432E8D5F}"/>
          </ac:spMkLst>
        </pc:spChg>
        <pc:spChg chg="add del mod">
          <ac:chgData name="김 지영" userId="6a163bdcc1d28b62" providerId="LiveId" clId="{95046C5C-CE5D-4D8A-9E1E-295FE9F1410D}" dt="2020-05-02T14:10:44.127" v="533" actId="478"/>
          <ac:spMkLst>
            <pc:docMk/>
            <pc:sldMk cId="964341898" sldId="267"/>
            <ac:spMk id="9" creationId="{495F7091-3410-4D3D-B3CF-EE3F7CBDB1A5}"/>
          </ac:spMkLst>
        </pc:spChg>
        <pc:spChg chg="add mod">
          <ac:chgData name="김 지영" userId="6a163bdcc1d28b62" providerId="LiveId" clId="{95046C5C-CE5D-4D8A-9E1E-295FE9F1410D}" dt="2020-05-02T14:11:06.822" v="575" actId="20577"/>
          <ac:spMkLst>
            <pc:docMk/>
            <pc:sldMk cId="964341898" sldId="267"/>
            <ac:spMk id="10" creationId="{45B42048-E215-4FC2-B70E-E81E9367B870}"/>
          </ac:spMkLst>
        </pc:spChg>
        <pc:picChg chg="add mod">
          <ac:chgData name="김 지영" userId="6a163bdcc1d28b62" providerId="LiveId" clId="{95046C5C-CE5D-4D8A-9E1E-295FE9F1410D}" dt="2020-05-02T14:04:23.038" v="279" actId="27614"/>
          <ac:picMkLst>
            <pc:docMk/>
            <pc:sldMk cId="964341898" sldId="267"/>
            <ac:picMk id="6" creationId="{7D6EC58A-24FB-4B94-8B5E-3809717947B1}"/>
          </ac:picMkLst>
        </pc:picChg>
      </pc:sldChg>
      <pc:sldChg chg="addSp delSp modSp add mod">
        <pc:chgData name="김 지영" userId="6a163bdcc1d28b62" providerId="LiveId" clId="{95046C5C-CE5D-4D8A-9E1E-295FE9F1410D}" dt="2020-05-02T14:16:54.539" v="751" actId="1076"/>
        <pc:sldMkLst>
          <pc:docMk/>
          <pc:sldMk cId="2251000443" sldId="268"/>
        </pc:sldMkLst>
        <pc:spChg chg="del">
          <ac:chgData name="김 지영" userId="6a163bdcc1d28b62" providerId="LiveId" clId="{95046C5C-CE5D-4D8A-9E1E-295FE9F1410D}" dt="2020-05-02T14:04:24.393" v="280"/>
          <ac:spMkLst>
            <pc:docMk/>
            <pc:sldMk cId="2251000443" sldId="268"/>
            <ac:spMk id="3" creationId="{D2DEDE64-5601-4B60-BD7B-A65C94028152}"/>
          </ac:spMkLst>
        </pc:spChg>
        <pc:spChg chg="mod">
          <ac:chgData name="김 지영" userId="6a163bdcc1d28b62" providerId="LiveId" clId="{95046C5C-CE5D-4D8A-9E1E-295FE9F1410D}" dt="2020-05-02T14:05:02.294" v="301" actId="20577"/>
          <ac:spMkLst>
            <pc:docMk/>
            <pc:sldMk cId="2251000443" sldId="268"/>
            <ac:spMk id="5" creationId="{7541CBFC-8865-4AD2-ACDA-1DEECA1F113D}"/>
          </ac:spMkLst>
        </pc:spChg>
        <pc:spChg chg="add mod">
          <ac:chgData name="김 지영" userId="6a163bdcc1d28b62" providerId="LiveId" clId="{95046C5C-CE5D-4D8A-9E1E-295FE9F1410D}" dt="2020-05-02T14:12:23.391" v="672" actId="20577"/>
          <ac:spMkLst>
            <pc:docMk/>
            <pc:sldMk cId="2251000443" sldId="268"/>
            <ac:spMk id="7" creationId="{7A57F655-DC34-4BD9-AE31-1940007FD4C7}"/>
          </ac:spMkLst>
        </pc:spChg>
        <pc:spChg chg="add del">
          <ac:chgData name="김 지영" userId="6a163bdcc1d28b62" providerId="LiveId" clId="{95046C5C-CE5D-4D8A-9E1E-295FE9F1410D}" dt="2020-05-02T14:12:43.278" v="677" actId="478"/>
          <ac:spMkLst>
            <pc:docMk/>
            <pc:sldMk cId="2251000443" sldId="268"/>
            <ac:spMk id="8" creationId="{EB2E515E-3C00-43EF-9F4E-5757B8C2C4C6}"/>
          </ac:spMkLst>
        </pc:spChg>
        <pc:spChg chg="add mod">
          <ac:chgData name="김 지영" userId="6a163bdcc1d28b62" providerId="LiveId" clId="{95046C5C-CE5D-4D8A-9E1E-295FE9F1410D}" dt="2020-05-02T14:13:31.910" v="716"/>
          <ac:spMkLst>
            <pc:docMk/>
            <pc:sldMk cId="2251000443" sldId="268"/>
            <ac:spMk id="9" creationId="{F82B00AE-29A0-4542-80F6-DE25E19AD305}"/>
          </ac:spMkLst>
        </pc:spChg>
        <pc:spChg chg="add mod">
          <ac:chgData name="김 지영" userId="6a163bdcc1d28b62" providerId="LiveId" clId="{95046C5C-CE5D-4D8A-9E1E-295FE9F1410D}" dt="2020-05-02T14:16:01.240" v="739" actId="1076"/>
          <ac:spMkLst>
            <pc:docMk/>
            <pc:sldMk cId="2251000443" sldId="268"/>
            <ac:spMk id="10" creationId="{21E18311-FB90-4F62-8601-87FAE2AE5D1F}"/>
          </ac:spMkLst>
        </pc:spChg>
        <pc:spChg chg="add mod">
          <ac:chgData name="김 지영" userId="6a163bdcc1d28b62" providerId="LiveId" clId="{95046C5C-CE5D-4D8A-9E1E-295FE9F1410D}" dt="2020-05-02T14:16:54.539" v="751" actId="1076"/>
          <ac:spMkLst>
            <pc:docMk/>
            <pc:sldMk cId="2251000443" sldId="268"/>
            <ac:spMk id="15" creationId="{3B96F634-BD44-4284-BE97-4346B02910D1}"/>
          </ac:spMkLst>
        </pc:spChg>
        <pc:picChg chg="add mod">
          <ac:chgData name="김 지영" userId="6a163bdcc1d28b62" providerId="LiveId" clId="{95046C5C-CE5D-4D8A-9E1E-295FE9F1410D}" dt="2020-05-02T14:04:25.670" v="281" actId="27614"/>
          <ac:picMkLst>
            <pc:docMk/>
            <pc:sldMk cId="2251000443" sldId="268"/>
            <ac:picMk id="6" creationId="{F1D35A01-9216-410A-95C1-DB1772F56696}"/>
          </ac:picMkLst>
        </pc:picChg>
        <pc:picChg chg="add del mod">
          <ac:chgData name="김 지영" userId="6a163bdcc1d28b62" providerId="LiveId" clId="{95046C5C-CE5D-4D8A-9E1E-295FE9F1410D}" dt="2020-05-02T14:16:13.045" v="741" actId="478"/>
          <ac:picMkLst>
            <pc:docMk/>
            <pc:sldMk cId="2251000443" sldId="268"/>
            <ac:picMk id="12" creationId="{36362432-CE44-4C41-B2D8-7CD53A39ED60}"/>
          </ac:picMkLst>
        </pc:picChg>
        <pc:picChg chg="add mod">
          <ac:chgData name="김 지영" userId="6a163bdcc1d28b62" providerId="LiveId" clId="{95046C5C-CE5D-4D8A-9E1E-295FE9F1410D}" dt="2020-05-02T14:16:44.454" v="746" actId="1076"/>
          <ac:picMkLst>
            <pc:docMk/>
            <pc:sldMk cId="2251000443" sldId="268"/>
            <ac:picMk id="14" creationId="{1BEB4789-6B52-4355-AFD2-1430D952B885}"/>
          </ac:picMkLst>
        </pc:picChg>
      </pc:sldChg>
      <pc:sldChg chg="addSp delSp modSp add mod">
        <pc:chgData name="김 지영" userId="6a163bdcc1d28b62" providerId="LiveId" clId="{95046C5C-CE5D-4D8A-9E1E-295FE9F1410D}" dt="2020-05-02T14:17:10.349" v="757" actId="20577"/>
        <pc:sldMkLst>
          <pc:docMk/>
          <pc:sldMk cId="190715509" sldId="269"/>
        </pc:sldMkLst>
        <pc:spChg chg="del">
          <ac:chgData name="김 지영" userId="6a163bdcc1d28b62" providerId="LiveId" clId="{95046C5C-CE5D-4D8A-9E1E-295FE9F1410D}" dt="2020-05-02T14:04:27.495" v="282"/>
          <ac:spMkLst>
            <pc:docMk/>
            <pc:sldMk cId="190715509" sldId="269"/>
            <ac:spMk id="3" creationId="{D2DEDE64-5601-4B60-BD7B-A65C94028152}"/>
          </ac:spMkLst>
        </pc:spChg>
        <pc:spChg chg="mod">
          <ac:chgData name="김 지영" userId="6a163bdcc1d28b62" providerId="LiveId" clId="{95046C5C-CE5D-4D8A-9E1E-295FE9F1410D}" dt="2020-05-02T14:04:56.398" v="298" actId="20577"/>
          <ac:spMkLst>
            <pc:docMk/>
            <pc:sldMk cId="190715509" sldId="269"/>
            <ac:spMk id="5" creationId="{7541CBFC-8865-4AD2-ACDA-1DEECA1F113D}"/>
          </ac:spMkLst>
        </pc:spChg>
        <pc:spChg chg="add mod">
          <ac:chgData name="김 지영" userId="6a163bdcc1d28b62" providerId="LiveId" clId="{95046C5C-CE5D-4D8A-9E1E-295FE9F1410D}" dt="2020-05-02T14:13:51.223" v="738" actId="20577"/>
          <ac:spMkLst>
            <pc:docMk/>
            <pc:sldMk cId="190715509" sldId="269"/>
            <ac:spMk id="7" creationId="{46137F49-6B77-4B97-B1B3-386CCE881356}"/>
          </ac:spMkLst>
        </pc:spChg>
        <pc:spChg chg="add mod">
          <ac:chgData name="김 지영" userId="6a163bdcc1d28b62" providerId="LiveId" clId="{95046C5C-CE5D-4D8A-9E1E-295FE9F1410D}" dt="2020-05-02T14:17:10.349" v="757" actId="20577"/>
          <ac:spMkLst>
            <pc:docMk/>
            <pc:sldMk cId="190715509" sldId="269"/>
            <ac:spMk id="8" creationId="{96228777-F622-40FB-A119-C956B0ED9CFD}"/>
          </ac:spMkLst>
        </pc:spChg>
        <pc:picChg chg="add mod">
          <ac:chgData name="김 지영" userId="6a163bdcc1d28b62" providerId="LiveId" clId="{95046C5C-CE5D-4D8A-9E1E-295FE9F1410D}" dt="2020-05-02T14:04:28.590" v="283" actId="27614"/>
          <ac:picMkLst>
            <pc:docMk/>
            <pc:sldMk cId="190715509" sldId="269"/>
            <ac:picMk id="6" creationId="{F13ED60D-C374-4E92-8BDF-8C126C3A5D20}"/>
          </ac:picMkLst>
        </pc:picChg>
      </pc:sldChg>
      <pc:sldChg chg="addSp delSp modSp add mod">
        <pc:chgData name="김 지영" userId="6a163bdcc1d28b62" providerId="LiveId" clId="{95046C5C-CE5D-4D8A-9E1E-295FE9F1410D}" dt="2020-05-02T14:18:06.152" v="817"/>
        <pc:sldMkLst>
          <pc:docMk/>
          <pc:sldMk cId="2678012515" sldId="270"/>
        </pc:sldMkLst>
        <pc:spChg chg="del">
          <ac:chgData name="김 지영" userId="6a163bdcc1d28b62" providerId="LiveId" clId="{95046C5C-CE5D-4D8A-9E1E-295FE9F1410D}" dt="2020-05-02T14:04:33.607" v="286"/>
          <ac:spMkLst>
            <pc:docMk/>
            <pc:sldMk cId="2678012515" sldId="270"/>
            <ac:spMk id="3" creationId="{D2DEDE64-5601-4B60-BD7B-A65C94028152}"/>
          </ac:spMkLst>
        </pc:spChg>
        <pc:spChg chg="mod">
          <ac:chgData name="김 지영" userId="6a163bdcc1d28b62" providerId="LiveId" clId="{95046C5C-CE5D-4D8A-9E1E-295FE9F1410D}" dt="2020-05-02T14:04:51.696" v="295" actId="20577"/>
          <ac:spMkLst>
            <pc:docMk/>
            <pc:sldMk cId="2678012515" sldId="270"/>
            <ac:spMk id="5" creationId="{7541CBFC-8865-4AD2-ACDA-1DEECA1F113D}"/>
          </ac:spMkLst>
        </pc:spChg>
        <pc:spChg chg="add mod">
          <ac:chgData name="김 지영" userId="6a163bdcc1d28b62" providerId="LiveId" clId="{95046C5C-CE5D-4D8A-9E1E-295FE9F1410D}" dt="2020-05-02T14:18:06.152" v="817"/>
          <ac:spMkLst>
            <pc:docMk/>
            <pc:sldMk cId="2678012515" sldId="270"/>
            <ac:spMk id="7" creationId="{D3D76262-F212-457A-89A6-B4412649C15E}"/>
          </ac:spMkLst>
        </pc:spChg>
        <pc:spChg chg="add mod">
          <ac:chgData name="김 지영" userId="6a163bdcc1d28b62" providerId="LiveId" clId="{95046C5C-CE5D-4D8A-9E1E-295FE9F1410D}" dt="2020-05-02T14:17:55.129" v="805" actId="14100"/>
          <ac:spMkLst>
            <pc:docMk/>
            <pc:sldMk cId="2678012515" sldId="270"/>
            <ac:spMk id="8" creationId="{D6CEEEB4-648A-496A-885F-7C4B9ED03922}"/>
          </ac:spMkLst>
        </pc:spChg>
        <pc:picChg chg="add mod">
          <ac:chgData name="김 지영" userId="6a163bdcc1d28b62" providerId="LiveId" clId="{95046C5C-CE5D-4D8A-9E1E-295FE9F1410D}" dt="2020-05-02T14:04:33.607" v="286"/>
          <ac:picMkLst>
            <pc:docMk/>
            <pc:sldMk cId="2678012515" sldId="270"/>
            <ac:picMk id="6" creationId="{F4210A50-44C3-4842-9546-12EDFFF1272A}"/>
          </ac:picMkLst>
        </pc:picChg>
      </pc:sldChg>
      <pc:sldChg chg="addSp delSp modSp add mod">
        <pc:chgData name="김 지영" userId="6a163bdcc1d28b62" providerId="LiveId" clId="{95046C5C-CE5D-4D8A-9E1E-295FE9F1410D}" dt="2020-05-02T14:04:47.207" v="294" actId="20577"/>
        <pc:sldMkLst>
          <pc:docMk/>
          <pc:sldMk cId="1934543315" sldId="271"/>
        </pc:sldMkLst>
        <pc:spChg chg="del">
          <ac:chgData name="김 지영" userId="6a163bdcc1d28b62" providerId="LiveId" clId="{95046C5C-CE5D-4D8A-9E1E-295FE9F1410D}" dt="2020-05-02T14:04:35.946" v="287"/>
          <ac:spMkLst>
            <pc:docMk/>
            <pc:sldMk cId="1934543315" sldId="271"/>
            <ac:spMk id="3" creationId="{D2DEDE64-5601-4B60-BD7B-A65C94028152}"/>
          </ac:spMkLst>
        </pc:spChg>
        <pc:spChg chg="mod">
          <ac:chgData name="김 지영" userId="6a163bdcc1d28b62" providerId="LiveId" clId="{95046C5C-CE5D-4D8A-9E1E-295FE9F1410D}" dt="2020-05-02T14:04:47.207" v="294" actId="20577"/>
          <ac:spMkLst>
            <pc:docMk/>
            <pc:sldMk cId="1934543315" sldId="271"/>
            <ac:spMk id="5" creationId="{7541CBFC-8865-4AD2-ACDA-1DEECA1F113D}"/>
          </ac:spMkLst>
        </pc:spChg>
        <pc:picChg chg="add mod">
          <ac:chgData name="김 지영" userId="6a163bdcc1d28b62" providerId="LiveId" clId="{95046C5C-CE5D-4D8A-9E1E-295FE9F1410D}" dt="2020-05-02T14:04:35.946" v="287"/>
          <ac:picMkLst>
            <pc:docMk/>
            <pc:sldMk cId="1934543315" sldId="271"/>
            <ac:picMk id="6" creationId="{E5DB6DCC-B52C-44FD-9FE3-05558A70621E}"/>
          </ac:picMkLst>
        </pc:picChg>
      </pc:sldChg>
      <pc:sldChg chg="addSp delSp modSp add mod">
        <pc:chgData name="김 지영" userId="6a163bdcc1d28b62" providerId="LiveId" clId="{95046C5C-CE5D-4D8A-9E1E-295FE9F1410D}" dt="2020-05-02T14:04:42.611" v="291" actId="20577"/>
        <pc:sldMkLst>
          <pc:docMk/>
          <pc:sldMk cId="688894853" sldId="272"/>
        </pc:sldMkLst>
        <pc:spChg chg="del">
          <ac:chgData name="김 지영" userId="6a163bdcc1d28b62" providerId="LiveId" clId="{95046C5C-CE5D-4D8A-9E1E-295FE9F1410D}" dt="2020-05-02T14:04:38.061" v="288"/>
          <ac:spMkLst>
            <pc:docMk/>
            <pc:sldMk cId="688894853" sldId="272"/>
            <ac:spMk id="3" creationId="{D2DEDE64-5601-4B60-BD7B-A65C94028152}"/>
          </ac:spMkLst>
        </pc:spChg>
        <pc:spChg chg="mod">
          <ac:chgData name="김 지영" userId="6a163bdcc1d28b62" providerId="LiveId" clId="{95046C5C-CE5D-4D8A-9E1E-295FE9F1410D}" dt="2020-05-02T14:04:42.611" v="291" actId="20577"/>
          <ac:spMkLst>
            <pc:docMk/>
            <pc:sldMk cId="688894853" sldId="272"/>
            <ac:spMk id="5" creationId="{7541CBFC-8865-4AD2-ACDA-1DEECA1F113D}"/>
          </ac:spMkLst>
        </pc:spChg>
        <pc:picChg chg="add mod">
          <ac:chgData name="김 지영" userId="6a163bdcc1d28b62" providerId="LiveId" clId="{95046C5C-CE5D-4D8A-9E1E-295FE9F1410D}" dt="2020-05-02T14:04:38.061" v="288"/>
          <ac:picMkLst>
            <pc:docMk/>
            <pc:sldMk cId="688894853" sldId="272"/>
            <ac:picMk id="6" creationId="{2DE38A00-4C11-44AD-BFA2-A32253C0A832}"/>
          </ac:picMkLst>
        </pc:picChg>
      </pc:sldChg>
      <pc:sldChg chg="addSp delSp modSp add mod ord">
        <pc:chgData name="김 지영" userId="6a163bdcc1d28b62" providerId="LiveId" clId="{95046C5C-CE5D-4D8A-9E1E-295FE9F1410D}" dt="2020-05-02T14:21:37.081" v="876" actId="962"/>
        <pc:sldMkLst>
          <pc:docMk/>
          <pc:sldMk cId="1012379538" sldId="273"/>
        </pc:sldMkLst>
        <pc:spChg chg="del">
          <ac:chgData name="김 지영" userId="6a163bdcc1d28b62" providerId="LiveId" clId="{95046C5C-CE5D-4D8A-9E1E-295FE9F1410D}" dt="2020-05-02T14:19:47.997" v="829" actId="478"/>
          <ac:spMkLst>
            <pc:docMk/>
            <pc:sldMk cId="1012379538" sldId="273"/>
            <ac:spMk id="3" creationId="{D2DEDE64-5601-4B60-BD7B-A65C94028152}"/>
          </ac:spMkLst>
        </pc:spChg>
        <pc:spChg chg="mod">
          <ac:chgData name="김 지영" userId="6a163bdcc1d28b62" providerId="LiveId" clId="{95046C5C-CE5D-4D8A-9E1E-295FE9F1410D}" dt="2020-05-02T14:20:47.950" v="868" actId="20577"/>
          <ac:spMkLst>
            <pc:docMk/>
            <pc:sldMk cId="1012379538" sldId="273"/>
            <ac:spMk id="4" creationId="{C98F3772-F018-4A15-BED1-17F28BE8D518}"/>
          </ac:spMkLst>
        </pc:spChg>
        <pc:spChg chg="del">
          <ac:chgData name="김 지영" userId="6a163bdcc1d28b62" providerId="LiveId" clId="{95046C5C-CE5D-4D8A-9E1E-295FE9F1410D}" dt="2020-05-02T14:19:47.997" v="829" actId="478"/>
          <ac:spMkLst>
            <pc:docMk/>
            <pc:sldMk cId="1012379538" sldId="273"/>
            <ac:spMk id="5" creationId="{7541CBFC-8865-4AD2-ACDA-1DEECA1F113D}"/>
          </ac:spMkLst>
        </pc:spChg>
        <pc:spChg chg="add del mod">
          <ac:chgData name="김 지영" userId="6a163bdcc1d28b62" providerId="LiveId" clId="{95046C5C-CE5D-4D8A-9E1E-295FE9F1410D}" dt="2020-05-02T14:21:34.744" v="874"/>
          <ac:spMkLst>
            <pc:docMk/>
            <pc:sldMk cId="1012379538" sldId="273"/>
            <ac:spMk id="6" creationId="{24F91783-FE62-428C-B804-16A60F0B2AEB}"/>
          </ac:spMkLst>
        </pc:spChg>
        <pc:picChg chg="add mod">
          <ac:chgData name="김 지영" userId="6a163bdcc1d28b62" providerId="LiveId" clId="{95046C5C-CE5D-4D8A-9E1E-295FE9F1410D}" dt="2020-05-02T14:21:37.081" v="876" actId="962"/>
          <ac:picMkLst>
            <pc:docMk/>
            <pc:sldMk cId="1012379538" sldId="273"/>
            <ac:picMk id="7" creationId="{FC9F6A0E-00DD-4008-9C7B-B02655E07193}"/>
          </ac:picMkLst>
        </pc:picChg>
      </pc:sldChg>
      <pc:sldChg chg="add ord">
        <pc:chgData name="김 지영" userId="6a163bdcc1d28b62" providerId="LiveId" clId="{95046C5C-CE5D-4D8A-9E1E-295FE9F1410D}" dt="2020-05-02T14:21:01.486" v="873"/>
        <pc:sldMkLst>
          <pc:docMk/>
          <pc:sldMk cId="1511991235" sldId="274"/>
        </pc:sldMkLst>
      </pc:sldChg>
      <pc:sldChg chg="add del">
        <pc:chgData name="김 지영" userId="6a163bdcc1d28b62" providerId="LiveId" clId="{95046C5C-CE5D-4D8A-9E1E-295FE9F1410D}" dt="2020-05-02T14:21:43.569" v="878" actId="47"/>
        <pc:sldMkLst>
          <pc:docMk/>
          <pc:sldMk cId="59413965" sldId="275"/>
        </pc:sldMkLst>
      </pc:sldChg>
      <pc:sldChg chg="addSp delSp modSp add mod ord">
        <pc:chgData name="김 지영" userId="6a163bdcc1d28b62" providerId="LiveId" clId="{95046C5C-CE5D-4D8A-9E1E-295FE9F1410D}" dt="2020-05-02T14:22:36.315" v="890" actId="2085"/>
        <pc:sldMkLst>
          <pc:docMk/>
          <pc:sldMk cId="419825257" sldId="275"/>
        </pc:sldMkLst>
        <pc:spChg chg="add mod">
          <ac:chgData name="김 지영" userId="6a163bdcc1d28b62" providerId="LiveId" clId="{95046C5C-CE5D-4D8A-9E1E-295FE9F1410D}" dt="2020-05-02T14:22:36.315" v="890" actId="2085"/>
          <ac:spMkLst>
            <pc:docMk/>
            <pc:sldMk cId="419825257" sldId="275"/>
            <ac:spMk id="5" creationId="{E685C1D9-758C-41BF-BB0F-AAEF500921F2}"/>
          </ac:spMkLst>
        </pc:spChg>
        <pc:spChg chg="del">
          <ac:chgData name="김 지영" userId="6a163bdcc1d28b62" providerId="LiveId" clId="{95046C5C-CE5D-4D8A-9E1E-295FE9F1410D}" dt="2020-05-02T14:22:08.724" v="884"/>
          <ac:spMkLst>
            <pc:docMk/>
            <pc:sldMk cId="419825257" sldId="275"/>
            <ac:spMk id="6" creationId="{24F91783-FE62-428C-B804-16A60F0B2AEB}"/>
          </ac:spMkLst>
        </pc:spChg>
        <pc:picChg chg="add mod">
          <ac:chgData name="김 지영" userId="6a163bdcc1d28b62" providerId="LiveId" clId="{95046C5C-CE5D-4D8A-9E1E-295FE9F1410D}" dt="2020-05-02T14:22:10.031" v="885" actId="27614"/>
          <ac:picMkLst>
            <pc:docMk/>
            <pc:sldMk cId="419825257" sldId="275"/>
            <ac:picMk id="3" creationId="{D96E01F2-76FD-4CDD-835C-13EB5FF5B894}"/>
          </ac:picMkLst>
        </pc:picChg>
      </pc:sldChg>
      <pc:sldChg chg="addSp delSp modSp add mod">
        <pc:chgData name="김 지영" userId="6a163bdcc1d28b62" providerId="LiveId" clId="{95046C5C-CE5D-4D8A-9E1E-295FE9F1410D}" dt="2020-05-02T14:24:12.729" v="908" actId="21"/>
        <pc:sldMkLst>
          <pc:docMk/>
          <pc:sldMk cId="1631086338" sldId="276"/>
        </pc:sldMkLst>
        <pc:spChg chg="del">
          <ac:chgData name="김 지영" userId="6a163bdcc1d28b62" providerId="LiveId" clId="{95046C5C-CE5D-4D8A-9E1E-295FE9F1410D}" dt="2020-05-02T14:22:11.496" v="886"/>
          <ac:spMkLst>
            <pc:docMk/>
            <pc:sldMk cId="1631086338" sldId="276"/>
            <ac:spMk id="6" creationId="{24F91783-FE62-428C-B804-16A60F0B2AEB}"/>
          </ac:spMkLst>
        </pc:spChg>
        <pc:spChg chg="add">
          <ac:chgData name="김 지영" userId="6a163bdcc1d28b62" providerId="LiveId" clId="{95046C5C-CE5D-4D8A-9E1E-295FE9F1410D}" dt="2020-05-02T14:22:40.586" v="891"/>
          <ac:spMkLst>
            <pc:docMk/>
            <pc:sldMk cId="1631086338" sldId="276"/>
            <ac:spMk id="7" creationId="{50571A61-FF68-4319-92E7-4BEFBE3ECB26}"/>
          </ac:spMkLst>
        </pc:spChg>
        <pc:picChg chg="add mod">
          <ac:chgData name="김 지영" userId="6a163bdcc1d28b62" providerId="LiveId" clId="{95046C5C-CE5D-4D8A-9E1E-295FE9F1410D}" dt="2020-05-02T14:22:12.833" v="887" actId="27614"/>
          <ac:picMkLst>
            <pc:docMk/>
            <pc:sldMk cId="1631086338" sldId="276"/>
            <ac:picMk id="3" creationId="{5DBCDD85-BBA8-46FB-B980-EA88E3F2E82C}"/>
          </ac:picMkLst>
        </pc:picChg>
        <pc:picChg chg="add del mod">
          <ac:chgData name="김 지영" userId="6a163bdcc1d28b62" providerId="LiveId" clId="{95046C5C-CE5D-4D8A-9E1E-295FE9F1410D}" dt="2020-05-02T14:24:12.729" v="908" actId="21"/>
          <ac:picMkLst>
            <pc:docMk/>
            <pc:sldMk cId="1631086338" sldId="276"/>
            <ac:picMk id="8" creationId="{CE4F748B-51C1-44FE-B174-18A7AB1141D0}"/>
          </ac:picMkLst>
        </pc:picChg>
      </pc:sldChg>
      <pc:sldChg chg="add del">
        <pc:chgData name="김 지영" userId="6a163bdcc1d28b62" providerId="LiveId" clId="{95046C5C-CE5D-4D8A-9E1E-295FE9F1410D}" dt="2020-05-02T14:30:20.488" v="1548" actId="47"/>
        <pc:sldMkLst>
          <pc:docMk/>
          <pc:sldMk cId="1479408935" sldId="277"/>
        </pc:sldMkLst>
      </pc:sldChg>
      <pc:sldChg chg="addSp delSp modSp add mod">
        <pc:chgData name="김 지영" userId="6a163bdcc1d28b62" providerId="LiveId" clId="{95046C5C-CE5D-4D8A-9E1E-295FE9F1410D}" dt="2020-05-02T14:29:05.192" v="1253" actId="404"/>
        <pc:sldMkLst>
          <pc:docMk/>
          <pc:sldMk cId="2053759473" sldId="278"/>
        </pc:sldMkLst>
        <pc:spChg chg="add mod">
          <ac:chgData name="김 지영" userId="6a163bdcc1d28b62" providerId="LiveId" clId="{95046C5C-CE5D-4D8A-9E1E-295FE9F1410D}" dt="2020-05-02T14:23:41.981" v="900" actId="14100"/>
          <ac:spMkLst>
            <pc:docMk/>
            <pc:sldMk cId="2053759473" sldId="278"/>
            <ac:spMk id="2" creationId="{7354780C-3429-4867-A074-033CA694BCBC}"/>
          </ac:spMkLst>
        </pc:spChg>
        <pc:spChg chg="add mod">
          <ac:chgData name="김 지영" userId="6a163bdcc1d28b62" providerId="LiveId" clId="{95046C5C-CE5D-4D8A-9E1E-295FE9F1410D}" dt="2020-05-02T14:24:43.405" v="925" actId="1076"/>
          <ac:spMkLst>
            <pc:docMk/>
            <pc:sldMk cId="2053759473" sldId="278"/>
            <ac:spMk id="5" creationId="{019ECE5C-86C6-47F1-A018-1C9A97899EEA}"/>
          </ac:spMkLst>
        </pc:spChg>
        <pc:spChg chg="add mod">
          <ac:chgData name="김 지영" userId="6a163bdcc1d28b62" providerId="LiveId" clId="{95046C5C-CE5D-4D8A-9E1E-295FE9F1410D}" dt="2020-05-02T14:23:47.537" v="903" actId="14100"/>
          <ac:spMkLst>
            <pc:docMk/>
            <pc:sldMk cId="2053759473" sldId="278"/>
            <ac:spMk id="6" creationId="{F8926216-CAB5-4DBD-B023-6CE0A6DED81C}"/>
          </ac:spMkLst>
        </pc:spChg>
        <pc:spChg chg="del">
          <ac:chgData name="김 지영" userId="6a163bdcc1d28b62" providerId="LiveId" clId="{95046C5C-CE5D-4D8A-9E1E-295FE9F1410D}" dt="2020-05-02T14:22:45.090" v="893" actId="478"/>
          <ac:spMkLst>
            <pc:docMk/>
            <pc:sldMk cId="2053759473" sldId="278"/>
            <ac:spMk id="7" creationId="{50571A61-FF68-4319-92E7-4BEFBE3ECB26}"/>
          </ac:spMkLst>
        </pc:spChg>
        <pc:spChg chg="add mod">
          <ac:chgData name="김 지영" userId="6a163bdcc1d28b62" providerId="LiveId" clId="{95046C5C-CE5D-4D8A-9E1E-295FE9F1410D}" dt="2020-05-02T14:23:52.757" v="906" actId="14100"/>
          <ac:spMkLst>
            <pc:docMk/>
            <pc:sldMk cId="2053759473" sldId="278"/>
            <ac:spMk id="8" creationId="{493DD46D-6EB8-45F7-AAF7-E8436478B87D}"/>
          </ac:spMkLst>
        </pc:spChg>
        <pc:spChg chg="add mod">
          <ac:chgData name="김 지영" userId="6a163bdcc1d28b62" providerId="LiveId" clId="{95046C5C-CE5D-4D8A-9E1E-295FE9F1410D}" dt="2020-05-02T14:29:05.192" v="1253" actId="404"/>
          <ac:spMkLst>
            <pc:docMk/>
            <pc:sldMk cId="2053759473" sldId="278"/>
            <ac:spMk id="16" creationId="{2F6F7587-6DD6-460E-87C2-D8541ED4B853}"/>
          </ac:spMkLst>
        </pc:spChg>
        <pc:picChg chg="mod">
          <ac:chgData name="김 지영" userId="6a163bdcc1d28b62" providerId="LiveId" clId="{95046C5C-CE5D-4D8A-9E1E-295FE9F1410D}" dt="2020-05-02T14:24:39.973" v="924" actId="1076"/>
          <ac:picMkLst>
            <pc:docMk/>
            <pc:sldMk cId="2053759473" sldId="278"/>
            <ac:picMk id="3" creationId="{5DBCDD85-BBA8-46FB-B980-EA88E3F2E82C}"/>
          </ac:picMkLst>
        </pc:picChg>
        <pc:picChg chg="add mod">
          <ac:chgData name="김 지영" userId="6a163bdcc1d28b62" providerId="LiveId" clId="{95046C5C-CE5D-4D8A-9E1E-295FE9F1410D}" dt="2020-05-02T14:24:26.064" v="912" actId="1076"/>
          <ac:picMkLst>
            <pc:docMk/>
            <pc:sldMk cId="2053759473" sldId="278"/>
            <ac:picMk id="9" creationId="{32A5C505-0D4A-44DA-8511-1B159763AFBE}"/>
          </ac:picMkLst>
        </pc:picChg>
        <pc:picChg chg="add mod">
          <ac:chgData name="김 지영" userId="6a163bdcc1d28b62" providerId="LiveId" clId="{95046C5C-CE5D-4D8A-9E1E-295FE9F1410D}" dt="2020-05-02T14:26:14.675" v="932" actId="1076"/>
          <ac:picMkLst>
            <pc:docMk/>
            <pc:sldMk cId="2053759473" sldId="278"/>
            <ac:picMk id="11" creationId="{5DF99E26-119B-4897-8A3C-09385588E41D}"/>
          </ac:picMkLst>
        </pc:picChg>
        <pc:picChg chg="add mod">
          <ac:chgData name="김 지영" userId="6a163bdcc1d28b62" providerId="LiveId" clId="{95046C5C-CE5D-4D8A-9E1E-295FE9F1410D}" dt="2020-05-02T14:26:18.971" v="934" actId="1076"/>
          <ac:picMkLst>
            <pc:docMk/>
            <pc:sldMk cId="2053759473" sldId="278"/>
            <ac:picMk id="12" creationId="{7D86B084-143C-4236-8785-51B5C79B24F9}"/>
          </ac:picMkLst>
        </pc:picChg>
        <pc:picChg chg="add mod">
          <ac:chgData name="김 지영" userId="6a163bdcc1d28b62" providerId="LiveId" clId="{95046C5C-CE5D-4D8A-9E1E-295FE9F1410D}" dt="2020-05-02T14:26:20.805" v="936" actId="1076"/>
          <ac:picMkLst>
            <pc:docMk/>
            <pc:sldMk cId="2053759473" sldId="278"/>
            <ac:picMk id="13" creationId="{667EC7F5-FEA5-40CA-8E74-E8235C7D78CB}"/>
          </ac:picMkLst>
        </pc:picChg>
        <pc:picChg chg="add mod">
          <ac:chgData name="김 지영" userId="6a163bdcc1d28b62" providerId="LiveId" clId="{95046C5C-CE5D-4D8A-9E1E-295FE9F1410D}" dt="2020-05-02T14:26:23.187" v="938" actId="1076"/>
          <ac:picMkLst>
            <pc:docMk/>
            <pc:sldMk cId="2053759473" sldId="278"/>
            <ac:picMk id="14" creationId="{A44E893A-9506-494E-A429-2E52AB15A698}"/>
          </ac:picMkLst>
        </pc:picChg>
        <pc:picChg chg="add mod">
          <ac:chgData name="김 지영" userId="6a163bdcc1d28b62" providerId="LiveId" clId="{95046C5C-CE5D-4D8A-9E1E-295FE9F1410D}" dt="2020-05-02T14:26:25.644" v="940" actId="1076"/>
          <ac:picMkLst>
            <pc:docMk/>
            <pc:sldMk cId="2053759473" sldId="278"/>
            <ac:picMk id="15" creationId="{E25C6591-F9C1-4CBF-B217-E352B87C2D98}"/>
          </ac:picMkLst>
        </pc:picChg>
      </pc:sldChg>
      <pc:sldChg chg="addSp delSp modSp add mod">
        <pc:chgData name="김 지영" userId="6a163bdcc1d28b62" providerId="LiveId" clId="{95046C5C-CE5D-4D8A-9E1E-295FE9F1410D}" dt="2020-05-02T14:30:03.644" v="1547" actId="20577"/>
        <pc:sldMkLst>
          <pc:docMk/>
          <pc:sldMk cId="3219652377" sldId="279"/>
        </pc:sldMkLst>
        <pc:spChg chg="del">
          <ac:chgData name="김 지영" userId="6a163bdcc1d28b62" providerId="LiveId" clId="{95046C5C-CE5D-4D8A-9E1E-295FE9F1410D}" dt="2020-05-02T14:22:49.093" v="895" actId="478"/>
          <ac:spMkLst>
            <pc:docMk/>
            <pc:sldMk cId="3219652377" sldId="279"/>
            <ac:spMk id="5" creationId="{E685C1D9-758C-41BF-BB0F-AAEF500921F2}"/>
          </ac:spMkLst>
        </pc:spChg>
        <pc:spChg chg="add mod">
          <ac:chgData name="김 지영" userId="6a163bdcc1d28b62" providerId="LiveId" clId="{95046C5C-CE5D-4D8A-9E1E-295FE9F1410D}" dt="2020-05-02T14:30:03.644" v="1547" actId="20577"/>
          <ac:spMkLst>
            <pc:docMk/>
            <pc:sldMk cId="3219652377" sldId="279"/>
            <ac:spMk id="6" creationId="{9B4D3CCC-415A-426B-9F55-EFD452D87D40}"/>
          </ac:spMkLst>
        </pc:spChg>
      </pc:sldChg>
      <pc:sldMasterChg chg="setBg modSldLayout">
        <pc:chgData name="김 지영" userId="6a163bdcc1d28b62" providerId="LiveId" clId="{95046C5C-CE5D-4D8A-9E1E-295FE9F1410D}" dt="2020-05-02T13:47:54.624" v="43"/>
        <pc:sldMasterMkLst>
          <pc:docMk/>
          <pc:sldMasterMk cId="3914132422" sldId="2147483648"/>
        </pc:sldMasterMkLst>
        <pc:sldLayoutChg chg="setBg">
          <pc:chgData name="김 지영" userId="6a163bdcc1d28b62" providerId="LiveId" clId="{95046C5C-CE5D-4D8A-9E1E-295FE9F1410D}" dt="2020-05-02T13:47:54.624" v="43"/>
          <pc:sldLayoutMkLst>
            <pc:docMk/>
            <pc:sldMasterMk cId="3914132422" sldId="2147483648"/>
            <pc:sldLayoutMk cId="3116453320" sldId="2147483649"/>
          </pc:sldLayoutMkLst>
        </pc:sldLayoutChg>
        <pc:sldLayoutChg chg="setBg">
          <pc:chgData name="김 지영" userId="6a163bdcc1d28b62" providerId="LiveId" clId="{95046C5C-CE5D-4D8A-9E1E-295FE9F1410D}" dt="2020-05-02T13:47:54.624" v="43"/>
          <pc:sldLayoutMkLst>
            <pc:docMk/>
            <pc:sldMasterMk cId="3914132422" sldId="2147483648"/>
            <pc:sldLayoutMk cId="565525109" sldId="2147483650"/>
          </pc:sldLayoutMkLst>
        </pc:sldLayoutChg>
        <pc:sldLayoutChg chg="setBg">
          <pc:chgData name="김 지영" userId="6a163bdcc1d28b62" providerId="LiveId" clId="{95046C5C-CE5D-4D8A-9E1E-295FE9F1410D}" dt="2020-05-02T13:47:54.624" v="43"/>
          <pc:sldLayoutMkLst>
            <pc:docMk/>
            <pc:sldMasterMk cId="3914132422" sldId="2147483648"/>
            <pc:sldLayoutMk cId="2970695355" sldId="2147483651"/>
          </pc:sldLayoutMkLst>
        </pc:sldLayoutChg>
        <pc:sldLayoutChg chg="setBg">
          <pc:chgData name="김 지영" userId="6a163bdcc1d28b62" providerId="LiveId" clId="{95046C5C-CE5D-4D8A-9E1E-295FE9F1410D}" dt="2020-05-02T13:47:54.624" v="43"/>
          <pc:sldLayoutMkLst>
            <pc:docMk/>
            <pc:sldMasterMk cId="3914132422" sldId="2147483648"/>
            <pc:sldLayoutMk cId="1819826816" sldId="2147483652"/>
          </pc:sldLayoutMkLst>
        </pc:sldLayoutChg>
        <pc:sldLayoutChg chg="setBg">
          <pc:chgData name="김 지영" userId="6a163bdcc1d28b62" providerId="LiveId" clId="{95046C5C-CE5D-4D8A-9E1E-295FE9F1410D}" dt="2020-05-02T13:47:54.624" v="43"/>
          <pc:sldLayoutMkLst>
            <pc:docMk/>
            <pc:sldMasterMk cId="3914132422" sldId="2147483648"/>
            <pc:sldLayoutMk cId="1325633228" sldId="2147483653"/>
          </pc:sldLayoutMkLst>
        </pc:sldLayoutChg>
        <pc:sldLayoutChg chg="setBg">
          <pc:chgData name="김 지영" userId="6a163bdcc1d28b62" providerId="LiveId" clId="{95046C5C-CE5D-4D8A-9E1E-295FE9F1410D}" dt="2020-05-02T13:47:54.624" v="43"/>
          <pc:sldLayoutMkLst>
            <pc:docMk/>
            <pc:sldMasterMk cId="3914132422" sldId="2147483648"/>
            <pc:sldLayoutMk cId="790086611" sldId="2147483654"/>
          </pc:sldLayoutMkLst>
        </pc:sldLayoutChg>
        <pc:sldLayoutChg chg="setBg">
          <pc:chgData name="김 지영" userId="6a163bdcc1d28b62" providerId="LiveId" clId="{95046C5C-CE5D-4D8A-9E1E-295FE9F1410D}" dt="2020-05-02T13:47:54.624" v="43"/>
          <pc:sldLayoutMkLst>
            <pc:docMk/>
            <pc:sldMasterMk cId="3914132422" sldId="2147483648"/>
            <pc:sldLayoutMk cId="586470566" sldId="2147483655"/>
          </pc:sldLayoutMkLst>
        </pc:sldLayoutChg>
        <pc:sldLayoutChg chg="setBg">
          <pc:chgData name="김 지영" userId="6a163bdcc1d28b62" providerId="LiveId" clId="{95046C5C-CE5D-4D8A-9E1E-295FE9F1410D}" dt="2020-05-02T13:47:54.624" v="43"/>
          <pc:sldLayoutMkLst>
            <pc:docMk/>
            <pc:sldMasterMk cId="3914132422" sldId="2147483648"/>
            <pc:sldLayoutMk cId="1410089625" sldId="2147483656"/>
          </pc:sldLayoutMkLst>
        </pc:sldLayoutChg>
        <pc:sldLayoutChg chg="setBg">
          <pc:chgData name="김 지영" userId="6a163bdcc1d28b62" providerId="LiveId" clId="{95046C5C-CE5D-4D8A-9E1E-295FE9F1410D}" dt="2020-05-02T13:47:54.624" v="43"/>
          <pc:sldLayoutMkLst>
            <pc:docMk/>
            <pc:sldMasterMk cId="3914132422" sldId="2147483648"/>
            <pc:sldLayoutMk cId="1703571495" sldId="2147483657"/>
          </pc:sldLayoutMkLst>
        </pc:sldLayoutChg>
        <pc:sldLayoutChg chg="setBg">
          <pc:chgData name="김 지영" userId="6a163bdcc1d28b62" providerId="LiveId" clId="{95046C5C-CE5D-4D8A-9E1E-295FE9F1410D}" dt="2020-05-02T13:47:54.624" v="43"/>
          <pc:sldLayoutMkLst>
            <pc:docMk/>
            <pc:sldMasterMk cId="3914132422" sldId="2147483648"/>
            <pc:sldLayoutMk cId="2141770987" sldId="2147483658"/>
          </pc:sldLayoutMkLst>
        </pc:sldLayoutChg>
        <pc:sldLayoutChg chg="setBg">
          <pc:chgData name="김 지영" userId="6a163bdcc1d28b62" providerId="LiveId" clId="{95046C5C-CE5D-4D8A-9E1E-295FE9F1410D}" dt="2020-05-02T13:47:54.624" v="43"/>
          <pc:sldLayoutMkLst>
            <pc:docMk/>
            <pc:sldMasterMk cId="3914132422" sldId="2147483648"/>
            <pc:sldLayoutMk cId="2249526992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1950C-B48C-4F50-9022-17A99C5A8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47F57D-0A32-4776-B4E6-A096BEA2F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48993F-EBD7-4387-B729-2AF7D2E0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7A92-FD96-4F65-963A-DDE32368DD20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57588-AFAC-4E25-A087-0CD844BF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5C191F-6D6D-46A3-8C7C-80CD37C8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6C96-C264-4E27-88EA-B202D9D83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45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F5613-8549-4727-9565-F01FEAEB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1D2E5F-5F88-408D-8A48-8929533E1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1FFE9B-C181-45C2-B3DA-75A3FB32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7A92-FD96-4F65-963A-DDE32368DD20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4BA31-B6F3-4272-9DA6-7E6BED4C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AD3C0-4FAF-49CE-B393-7E28E9A2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6C96-C264-4E27-88EA-B202D9D83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77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9E8606-6CDD-4B1C-B36C-87C90F0CD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3B2014-9249-446E-A3C2-CEE170529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6094C0-429C-452F-A31D-DB4AB72F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7A92-FD96-4F65-963A-DDE32368DD20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4BA49-4D76-4D22-8618-83D9D394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1DBD68-725C-4FFC-886C-A65C1995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6C96-C264-4E27-88EA-B202D9D83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52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9D02C-49F2-4249-B0FD-ECC5A11D9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E2C31-7396-49E7-9C25-1E0874128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0580B-7D65-43FE-A4D4-7DBAB36D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7A92-FD96-4F65-963A-DDE32368DD20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7AAF7-D4CB-4FE7-B6C6-0567DD23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5B7D2-66A9-4414-A890-6EF1D67F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6C96-C264-4E27-88EA-B202D9D83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52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ACCCC-336E-482F-B039-EE56B4AB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AD7E2-23B8-46BC-92F7-103142F6B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E218C-B958-47A9-995E-A0A96A01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7A92-FD96-4F65-963A-DDE32368DD20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C02559-B8F9-4C66-9C25-7323CF16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E076F6-1466-4608-9AB1-B38A1ACD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6C96-C264-4E27-88EA-B202D9D83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69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BE316-8B5E-4CE0-8B34-838BB440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98EC7-544E-4FFE-8763-68343923C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D9CE3E-C4C4-42F5-B65E-32710B8B9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2D5472-B93E-4090-AB2E-4B8B4DAB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7A92-FD96-4F65-963A-DDE32368DD20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7DC3D9-1CE7-4D3B-9C08-BBA202EC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DEFEBD-D22C-4909-988A-03EFE4F0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6C96-C264-4E27-88EA-B202D9D83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82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ADFDC-57F3-4109-A851-571832CB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9E701D-4874-4C10-9FF8-F9383C7E2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38AF42-C313-45DD-8245-54941FF04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E11049-9F37-4F9D-971A-5AFD07CF9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DBC504-9EC2-4816-A8D9-705C8D95A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7D939A-513E-42B0-9A52-465618C0E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7A92-FD96-4F65-963A-DDE32368DD20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EA7B70-DB67-409D-8A14-51D79D691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F399B3-095F-433B-9310-2E48A7C5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6C96-C264-4E27-88EA-B202D9D83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3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3CBE5-9920-45DD-8C59-5D39454B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83F641-C51D-4584-AE8A-5B8DDFEF7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7A92-FD96-4F65-963A-DDE32368DD20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CF1F8A-0399-4CCB-A880-9648E5D6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76B50A-E19A-4E07-A609-6CFD995D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6C96-C264-4E27-88EA-B202D9D83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08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95D75F-0217-4BDD-BB5E-EF37FC74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7A92-FD96-4F65-963A-DDE32368DD20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2BD485-4BEC-4814-A18A-4BEDC3E1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E57FBD-2302-46B0-A354-EFB214FB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6C96-C264-4E27-88EA-B202D9D83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47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7C243-27C5-44E1-80D0-62A365A1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C6FC82-0186-4324-9F00-2B07065F6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7D1FFE-934E-45AF-BDCB-78A1B9B39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E21537-0D6D-46F5-968B-5D8D9C04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7A92-FD96-4F65-963A-DDE32368DD20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A8ED71-5F5D-406B-8679-5529F858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E69A2-E2C8-4B00-AD23-D742358B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6C96-C264-4E27-88EA-B202D9D83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8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4CF2E-38FB-4DD8-8EAC-DB78BCA61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C86BF7-842A-481A-8C72-CCFF87451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82A5BD-BC0A-4EA6-BCF8-79EED4065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080A51-A338-4D05-81DD-A7AF5884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7A92-FD96-4F65-963A-DDE32368DD20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C89263-9176-402E-9CFB-E33DA82D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ED746E-26E2-4B52-A6D5-C7B22964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6C96-C264-4E27-88EA-B202D9D83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57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3706FC-F795-4F95-BBDB-F8BB9668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396C32-7C2F-4408-ADC4-D801E4717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0D03A2-AE46-4B2D-98B5-972346D20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97A92-FD96-4F65-963A-DDE32368DD20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BCAC21-06E1-4B3E-A254-0B79BC637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9F58F-C20F-4139-A1EF-CF149039A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76C96-C264-4E27-88EA-B202D9D83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13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EA0AE-B0C0-4E25-8219-BC61439AE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UI UX </a:t>
            </a:r>
            <a:r>
              <a:rPr lang="ko-KR" altLang="en-US" dirty="0">
                <a:solidFill>
                  <a:schemeClr val="bg1"/>
                </a:solidFill>
              </a:rPr>
              <a:t>지시서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343312-A2C2-4E83-84FE-06451C380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Export_01</a:t>
            </a:r>
          </a:p>
        </p:txBody>
      </p:sp>
    </p:spTree>
    <p:extLst>
      <p:ext uri="{BB962C8B-B14F-4D97-AF65-F5344CB8AC3E}">
        <p14:creationId xmlns:p14="http://schemas.microsoft.com/office/powerpoint/2010/main" val="1988315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98F3772-F018-4A15-BED1-17F28BE8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60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: </a:t>
            </a:r>
            <a:r>
              <a:rPr lang="ko-KR" altLang="en-US" sz="2800" dirty="0">
                <a:solidFill>
                  <a:schemeClr val="bg1"/>
                </a:solidFill>
              </a:rPr>
              <a:t>레이어 구성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41CBFC-8865-4AD2-ACDA-1DEECA1F113D}"/>
              </a:ext>
            </a:extLst>
          </p:cNvPr>
          <p:cNvSpPr/>
          <p:nvPr/>
        </p:nvSpPr>
        <p:spPr>
          <a:xfrm>
            <a:off x="838200" y="1366703"/>
            <a:ext cx="3515687" cy="377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3-3</a:t>
            </a:r>
            <a:endParaRPr lang="ko-KR" altLang="en-US" dirty="0"/>
          </a:p>
        </p:txBody>
      </p:sp>
      <p:pic>
        <p:nvPicPr>
          <p:cNvPr id="6" name="내용 개체 틀 5" descr="스크린샷, 모니터, 앉아있는, 검은색이(가) 표시된 사진&#10;&#10;자동 생성된 설명">
            <a:extLst>
              <a:ext uri="{FF2B5EF4-FFF2-40B4-BE49-F238E27FC236}">
                <a16:creationId xmlns:a16="http://schemas.microsoft.com/office/drawing/2014/main" id="{F13ED60D-C374-4E92-8BDF-8C126C3A5D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0414"/>
            <a:ext cx="7256463" cy="4081760"/>
          </a:xfrm>
        </p:spPr>
      </p:pic>
      <p:sp>
        <p:nvSpPr>
          <p:cNvPr id="7" name="설명선: 선 6">
            <a:extLst>
              <a:ext uri="{FF2B5EF4-FFF2-40B4-BE49-F238E27FC236}">
                <a16:creationId xmlns:a16="http://schemas.microsoft.com/office/drawing/2014/main" id="{46137F49-6B77-4B97-B1B3-386CCE881356}"/>
              </a:ext>
            </a:extLst>
          </p:cNvPr>
          <p:cNvSpPr/>
          <p:nvPr/>
        </p:nvSpPr>
        <p:spPr>
          <a:xfrm>
            <a:off x="8646253" y="3783180"/>
            <a:ext cx="1971413" cy="436228"/>
          </a:xfrm>
          <a:prstGeom prst="borderCallout1">
            <a:avLst>
              <a:gd name="adj1" fmla="val 18750"/>
              <a:gd name="adj2" fmla="val -8333"/>
              <a:gd name="adj3" fmla="val 108654"/>
              <a:gd name="adj4" fmla="val -205142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txt_</a:t>
            </a:r>
            <a:r>
              <a:rPr lang="ko-KR" altLang="en-US" sz="1400" dirty="0"/>
              <a:t>합성성공</a:t>
            </a:r>
          </a:p>
        </p:txBody>
      </p:sp>
      <p:sp>
        <p:nvSpPr>
          <p:cNvPr id="8" name="설명선: 선 7">
            <a:extLst>
              <a:ext uri="{FF2B5EF4-FFF2-40B4-BE49-F238E27FC236}">
                <a16:creationId xmlns:a16="http://schemas.microsoft.com/office/drawing/2014/main" id="{96228777-F622-40FB-A119-C956B0ED9CFD}"/>
              </a:ext>
            </a:extLst>
          </p:cNvPr>
          <p:cNvSpPr/>
          <p:nvPr/>
        </p:nvSpPr>
        <p:spPr>
          <a:xfrm>
            <a:off x="8646252" y="4388586"/>
            <a:ext cx="1971413" cy="436228"/>
          </a:xfrm>
          <a:prstGeom prst="borderCallout1">
            <a:avLst>
              <a:gd name="adj1" fmla="val 18750"/>
              <a:gd name="adj2" fmla="val -8333"/>
              <a:gd name="adj3" fmla="val 64423"/>
              <a:gd name="adj4" fmla="val -310674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/>
              <a:t>txt_O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0715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98F3772-F018-4A15-BED1-17F28BE8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60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: </a:t>
            </a:r>
            <a:r>
              <a:rPr lang="ko-KR" altLang="en-US" sz="2800" dirty="0">
                <a:solidFill>
                  <a:schemeClr val="bg1"/>
                </a:solidFill>
              </a:rPr>
              <a:t>레이어 구성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41CBFC-8865-4AD2-ACDA-1DEECA1F113D}"/>
              </a:ext>
            </a:extLst>
          </p:cNvPr>
          <p:cNvSpPr/>
          <p:nvPr/>
        </p:nvSpPr>
        <p:spPr>
          <a:xfrm>
            <a:off x="838200" y="1366703"/>
            <a:ext cx="3515687" cy="377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4210A50-44C3-4842-9546-12EDFFF127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0414"/>
            <a:ext cx="7256463" cy="4081760"/>
          </a:xfrm>
        </p:spPr>
      </p:pic>
      <p:sp>
        <p:nvSpPr>
          <p:cNvPr id="7" name="설명선: 선 6">
            <a:extLst>
              <a:ext uri="{FF2B5EF4-FFF2-40B4-BE49-F238E27FC236}">
                <a16:creationId xmlns:a16="http://schemas.microsoft.com/office/drawing/2014/main" id="{D3D76262-F212-457A-89A6-B4412649C15E}"/>
              </a:ext>
            </a:extLst>
          </p:cNvPr>
          <p:cNvSpPr/>
          <p:nvPr/>
        </p:nvSpPr>
        <p:spPr>
          <a:xfrm>
            <a:off x="8570751" y="5294597"/>
            <a:ext cx="1971413" cy="436228"/>
          </a:xfrm>
          <a:prstGeom prst="borderCallout1">
            <a:avLst>
              <a:gd name="adj1" fmla="val 18750"/>
              <a:gd name="adj2" fmla="val -8333"/>
              <a:gd name="adj3" fmla="val 108654"/>
              <a:gd name="adj4" fmla="val -186419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txt_</a:t>
            </a:r>
            <a:r>
              <a:rPr lang="ko-KR" altLang="en-US" sz="1400" dirty="0"/>
              <a:t>화살표</a:t>
            </a:r>
          </a:p>
        </p:txBody>
      </p:sp>
      <p:sp>
        <p:nvSpPr>
          <p:cNvPr id="8" name="설명선: 선 7">
            <a:extLst>
              <a:ext uri="{FF2B5EF4-FFF2-40B4-BE49-F238E27FC236}">
                <a16:creationId xmlns:a16="http://schemas.microsoft.com/office/drawing/2014/main" id="{D6CEEEB4-648A-496A-885F-7C4B9ED03922}"/>
              </a:ext>
            </a:extLst>
          </p:cNvPr>
          <p:cNvSpPr/>
          <p:nvPr/>
        </p:nvSpPr>
        <p:spPr>
          <a:xfrm>
            <a:off x="8570751" y="4001294"/>
            <a:ext cx="2527884" cy="436228"/>
          </a:xfrm>
          <a:prstGeom prst="borderCallout1">
            <a:avLst>
              <a:gd name="adj1" fmla="val 18750"/>
              <a:gd name="adj2" fmla="val -8333"/>
              <a:gd name="adj3" fmla="val 10577"/>
              <a:gd name="adj4" fmla="val -149398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/>
              <a:t>Bg</a:t>
            </a:r>
            <a:r>
              <a:rPr lang="en-US" altLang="ko-KR" sz="1400" dirty="0"/>
              <a:t>_</a:t>
            </a:r>
            <a:r>
              <a:rPr lang="ko-KR" altLang="en-US" sz="1400" dirty="0"/>
              <a:t>합성아이템결정배경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678012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98F3772-F018-4A15-BED1-17F28BE8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60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: </a:t>
            </a:r>
            <a:r>
              <a:rPr lang="ko-KR" altLang="en-US" sz="2800" dirty="0">
                <a:solidFill>
                  <a:schemeClr val="bg1"/>
                </a:solidFill>
              </a:rPr>
              <a:t>레이어 구성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41CBFC-8865-4AD2-ACDA-1DEECA1F113D}"/>
              </a:ext>
            </a:extLst>
          </p:cNvPr>
          <p:cNvSpPr/>
          <p:nvPr/>
        </p:nvSpPr>
        <p:spPr>
          <a:xfrm>
            <a:off x="838200" y="1366703"/>
            <a:ext cx="3515687" cy="377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4-2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5DB6DCC-B52C-44FD-9FE3-05558A7062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0414"/>
            <a:ext cx="7256463" cy="4081760"/>
          </a:xfrm>
        </p:spPr>
      </p:pic>
    </p:spTree>
    <p:extLst>
      <p:ext uri="{BB962C8B-B14F-4D97-AF65-F5344CB8AC3E}">
        <p14:creationId xmlns:p14="http://schemas.microsoft.com/office/powerpoint/2010/main" val="1934543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98F3772-F018-4A15-BED1-17F28BE8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60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: </a:t>
            </a:r>
            <a:r>
              <a:rPr lang="ko-KR" altLang="en-US" sz="2800" dirty="0">
                <a:solidFill>
                  <a:schemeClr val="bg1"/>
                </a:solidFill>
              </a:rPr>
              <a:t>레이어 구성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41CBFC-8865-4AD2-ACDA-1DEECA1F113D}"/>
              </a:ext>
            </a:extLst>
          </p:cNvPr>
          <p:cNvSpPr/>
          <p:nvPr/>
        </p:nvSpPr>
        <p:spPr>
          <a:xfrm>
            <a:off x="838200" y="1366703"/>
            <a:ext cx="3515687" cy="377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4-3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DE38A00-4C11-44AD-BFA2-A32253C0A8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0414"/>
            <a:ext cx="7256463" cy="4081760"/>
          </a:xfrm>
        </p:spPr>
      </p:pic>
    </p:spTree>
    <p:extLst>
      <p:ext uri="{BB962C8B-B14F-4D97-AF65-F5344CB8AC3E}">
        <p14:creationId xmlns:p14="http://schemas.microsoft.com/office/powerpoint/2010/main" val="688894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98F3772-F018-4A15-BED1-17F28BE8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60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: </a:t>
            </a:r>
            <a:r>
              <a:rPr lang="ko-KR" altLang="en-US" sz="2800" dirty="0">
                <a:solidFill>
                  <a:schemeClr val="bg1"/>
                </a:solidFill>
              </a:rPr>
              <a:t>레이어 순서</a:t>
            </a:r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FC9F6A0E-00DD-4008-9C7B-B02655E071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8120"/>
            <a:ext cx="7256463" cy="4081760"/>
          </a:xfrm>
        </p:spPr>
      </p:pic>
    </p:spTree>
    <p:extLst>
      <p:ext uri="{BB962C8B-B14F-4D97-AF65-F5344CB8AC3E}">
        <p14:creationId xmlns:p14="http://schemas.microsoft.com/office/powerpoint/2010/main" val="1012379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98F3772-F018-4A15-BED1-17F28BE8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60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: </a:t>
            </a:r>
            <a:r>
              <a:rPr lang="ko-KR" altLang="en-US" sz="2800" dirty="0">
                <a:solidFill>
                  <a:schemeClr val="bg1"/>
                </a:solidFill>
              </a:rPr>
              <a:t>레이어 순서</a:t>
            </a:r>
          </a:p>
        </p:txBody>
      </p:sp>
      <p:pic>
        <p:nvPicPr>
          <p:cNvPr id="3" name="내용 개체 틀 2" descr="스크린샷, 모니터, 검은색, 화면이(가) 표시된 사진&#10;&#10;자동 생성된 설명">
            <a:extLst>
              <a:ext uri="{FF2B5EF4-FFF2-40B4-BE49-F238E27FC236}">
                <a16:creationId xmlns:a16="http://schemas.microsoft.com/office/drawing/2014/main" id="{D96E01F2-76FD-4CDD-835C-13EB5FF5B8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8120"/>
            <a:ext cx="7256463" cy="4081760"/>
          </a:xfr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685C1D9-758C-41BF-BB0F-AAEF500921F2}"/>
              </a:ext>
            </a:extLst>
          </p:cNvPr>
          <p:cNvSpPr/>
          <p:nvPr/>
        </p:nvSpPr>
        <p:spPr>
          <a:xfrm>
            <a:off x="3682767" y="3548543"/>
            <a:ext cx="1602297" cy="192947"/>
          </a:xfrm>
          <a:prstGeom prst="rect">
            <a:avLst/>
          </a:prstGeom>
          <a:solidFill>
            <a:srgbClr val="212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25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98F3772-F018-4A15-BED1-17F28BE8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60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: </a:t>
            </a:r>
            <a:r>
              <a:rPr lang="ko-KR" altLang="en-US" sz="2800" dirty="0">
                <a:solidFill>
                  <a:schemeClr val="bg1"/>
                </a:solidFill>
              </a:rPr>
              <a:t>레이어 순서</a:t>
            </a:r>
          </a:p>
        </p:txBody>
      </p:sp>
      <p:pic>
        <p:nvPicPr>
          <p:cNvPr id="3" name="내용 개체 틀 2" descr="스크린샷, 모니터, 검은색, 화면이(가) 표시된 사진&#10;&#10;자동 생성된 설명">
            <a:extLst>
              <a:ext uri="{FF2B5EF4-FFF2-40B4-BE49-F238E27FC236}">
                <a16:creationId xmlns:a16="http://schemas.microsoft.com/office/drawing/2014/main" id="{D96E01F2-76FD-4CDD-835C-13EB5FF5B8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8120"/>
            <a:ext cx="7256463" cy="40817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4D3CCC-415A-426B-9F55-EFD452D87D40}"/>
              </a:ext>
            </a:extLst>
          </p:cNvPr>
          <p:cNvSpPr txBox="1"/>
          <p:nvPr/>
        </p:nvSpPr>
        <p:spPr>
          <a:xfrm>
            <a:off x="734075" y="5097958"/>
            <a:ext cx="7742825" cy="456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눌러도 재료아이템 부족 시 </a:t>
            </a:r>
            <a:r>
              <a:rPr lang="en-US" altLang="ko-KR" sz="14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문구 </a:t>
            </a:r>
            <a:r>
              <a:rPr lang="en-US" altLang="ko-KR" sz="1400" dirty="0">
                <a:solidFill>
                  <a:schemeClr val="bg1"/>
                </a:solidFill>
                <a:sym typeface="Wingdings" panose="05000000000000000000" pitchFamily="2" charset="2"/>
              </a:rPr>
              <a:t>“</a:t>
            </a:r>
            <a:r>
              <a:rPr lang="ko-KR" alt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재료 아이템이 부족합니다</a:t>
            </a:r>
            <a:r>
              <a:rPr lang="en-US" altLang="ko-KR" sz="1400" dirty="0">
                <a:solidFill>
                  <a:schemeClr val="bg1"/>
                </a:solidFill>
                <a:sym typeface="Wingdings" panose="05000000000000000000" pitchFamily="2" charset="2"/>
              </a:rPr>
              <a:t>!”</a:t>
            </a:r>
            <a:r>
              <a:rPr lang="ko-KR" alt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출력 </a:t>
            </a:r>
            <a:r>
              <a:rPr lang="en-US" altLang="ko-KR" sz="14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합성이 되지 않는다</a:t>
            </a:r>
            <a:r>
              <a:rPr lang="en-US" altLang="ko-KR" sz="1400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652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98F3772-F018-4A15-BED1-17F28BE8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60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: </a:t>
            </a:r>
            <a:r>
              <a:rPr lang="ko-KR" altLang="en-US" sz="2800" dirty="0">
                <a:solidFill>
                  <a:schemeClr val="bg1"/>
                </a:solidFill>
              </a:rPr>
              <a:t>레이어 순서</a:t>
            </a:r>
          </a:p>
        </p:txBody>
      </p:sp>
      <p:pic>
        <p:nvPicPr>
          <p:cNvPr id="3" name="내용 개체 틀 2" descr="스크린샷, 모니터, 앉아있는, 검은색이(가) 표시된 사진&#10;&#10;자동 생성된 설명">
            <a:extLst>
              <a:ext uri="{FF2B5EF4-FFF2-40B4-BE49-F238E27FC236}">
                <a16:creationId xmlns:a16="http://schemas.microsoft.com/office/drawing/2014/main" id="{5DBCDD85-BBA8-46FB-B980-EA88E3F2E8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8120"/>
            <a:ext cx="7256463" cy="4081760"/>
          </a:xfr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0571A61-FF68-4319-92E7-4BEFBE3ECB26}"/>
              </a:ext>
            </a:extLst>
          </p:cNvPr>
          <p:cNvSpPr/>
          <p:nvPr/>
        </p:nvSpPr>
        <p:spPr>
          <a:xfrm>
            <a:off x="3682767" y="3548543"/>
            <a:ext cx="1602297" cy="192947"/>
          </a:xfrm>
          <a:prstGeom prst="rect">
            <a:avLst/>
          </a:prstGeom>
          <a:solidFill>
            <a:srgbClr val="212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086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98F3772-F018-4A15-BED1-17F28BE8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60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: </a:t>
            </a:r>
            <a:r>
              <a:rPr lang="ko-KR" altLang="en-US" sz="2800" dirty="0">
                <a:solidFill>
                  <a:schemeClr val="bg1"/>
                </a:solidFill>
              </a:rPr>
              <a:t>레이어 순서</a:t>
            </a:r>
          </a:p>
        </p:txBody>
      </p:sp>
      <p:pic>
        <p:nvPicPr>
          <p:cNvPr id="3" name="내용 개체 틀 2" descr="스크린샷, 모니터, 앉아있는, 검은색이(가) 표시된 사진&#10;&#10;자동 생성된 설명">
            <a:extLst>
              <a:ext uri="{FF2B5EF4-FFF2-40B4-BE49-F238E27FC236}">
                <a16:creationId xmlns:a16="http://schemas.microsoft.com/office/drawing/2014/main" id="{5DBCDD85-BBA8-46FB-B980-EA88E3F2E8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8120"/>
            <a:ext cx="7256463" cy="4081760"/>
          </a:xfr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354780C-3429-4867-A074-033CA694BCBC}"/>
              </a:ext>
            </a:extLst>
          </p:cNvPr>
          <p:cNvSpPr/>
          <p:nvPr/>
        </p:nvSpPr>
        <p:spPr>
          <a:xfrm>
            <a:off x="2306973" y="3900881"/>
            <a:ext cx="271921" cy="352337"/>
          </a:xfrm>
          <a:prstGeom prst="rect">
            <a:avLst/>
          </a:prstGeom>
          <a:solidFill>
            <a:srgbClr val="1B1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926216-CAB5-4DBD-B023-6CE0A6DED81C}"/>
              </a:ext>
            </a:extLst>
          </p:cNvPr>
          <p:cNvSpPr/>
          <p:nvPr/>
        </p:nvSpPr>
        <p:spPr>
          <a:xfrm>
            <a:off x="2968960" y="4107656"/>
            <a:ext cx="88565" cy="114606"/>
          </a:xfrm>
          <a:prstGeom prst="rect">
            <a:avLst/>
          </a:prstGeom>
          <a:solidFill>
            <a:srgbClr val="1B1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3DD46D-6EB8-45F7-AAF7-E8436478B87D}"/>
              </a:ext>
            </a:extLst>
          </p:cNvPr>
          <p:cNvSpPr/>
          <p:nvPr/>
        </p:nvSpPr>
        <p:spPr>
          <a:xfrm>
            <a:off x="3223753" y="3993050"/>
            <a:ext cx="1091072" cy="229212"/>
          </a:xfrm>
          <a:prstGeom prst="rect">
            <a:avLst/>
          </a:prstGeom>
          <a:solidFill>
            <a:srgbClr val="1B1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A5C505-0D4A-44DA-8511-1B159763A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78" y="3947271"/>
            <a:ext cx="234109" cy="2595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9ECE5C-86C6-47F1-A018-1C9A97899EEA}"/>
              </a:ext>
            </a:extLst>
          </p:cNvPr>
          <p:cNvSpPr txBox="1"/>
          <p:nvPr/>
        </p:nvSpPr>
        <p:spPr>
          <a:xfrm>
            <a:off x="2888849" y="404954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DF99E26-119B-4897-8A3C-09385588E41D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563" y="4080219"/>
            <a:ext cx="133688" cy="1420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D86B084-143C-4236-8785-51B5C79B24F9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061" y="4080219"/>
            <a:ext cx="133688" cy="1420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67EC7F5-FEA5-40CA-8E74-E8235C7D78CB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559" y="4080219"/>
            <a:ext cx="133688" cy="1420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44E893A-9506-494E-A429-2E52AB15A698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374" y="4080219"/>
            <a:ext cx="133688" cy="1420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25C6591-F9C1-4CBF-B217-E352B87C2D98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189" y="4080219"/>
            <a:ext cx="133688" cy="1420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6F7587-6DD6-460E-87C2-D8541ED4B853}"/>
              </a:ext>
            </a:extLst>
          </p:cNvPr>
          <p:cNvSpPr txBox="1"/>
          <p:nvPr/>
        </p:nvSpPr>
        <p:spPr>
          <a:xfrm>
            <a:off x="734075" y="5097958"/>
            <a:ext cx="4443845" cy="1317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재료가 모두 충족된 상태에서</a:t>
            </a:r>
            <a:r>
              <a:rPr lang="en-US" altLang="ko-KR" sz="1400" dirty="0">
                <a:solidFill>
                  <a:schemeClr val="bg1"/>
                </a:solidFill>
              </a:rPr>
              <a:t>) </a:t>
            </a:r>
            <a:r>
              <a:rPr lang="ko-KR" altLang="en-US" sz="1400" dirty="0">
                <a:solidFill>
                  <a:schemeClr val="bg1"/>
                </a:solidFill>
              </a:rPr>
              <a:t>합성 시작 누르면  </a:t>
            </a:r>
            <a:r>
              <a:rPr lang="en-US" altLang="ko-KR" sz="14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문구 </a:t>
            </a:r>
            <a:r>
              <a:rPr lang="en-US" altLang="ko-KR" sz="1400" dirty="0">
                <a:solidFill>
                  <a:schemeClr val="bg1"/>
                </a:solidFill>
              </a:rPr>
              <a:t>“</a:t>
            </a:r>
            <a:r>
              <a:rPr lang="ko-KR" altLang="en-US" sz="1400" dirty="0">
                <a:solidFill>
                  <a:schemeClr val="bg1"/>
                </a:solidFill>
              </a:rPr>
              <a:t>인벤토리 추가되었습니다</a:t>
            </a:r>
            <a:r>
              <a:rPr lang="en-US" altLang="ko-KR" sz="1400" dirty="0">
                <a:solidFill>
                  <a:schemeClr val="bg1"/>
                </a:solidFill>
              </a:rPr>
              <a:t>.” </a:t>
            </a:r>
            <a:r>
              <a:rPr lang="ko-KR" altLang="en-US" sz="1400" dirty="0">
                <a:solidFill>
                  <a:schemeClr val="bg1"/>
                </a:solidFill>
              </a:rPr>
              <a:t>출력 후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필요한 재료 목록 업데이트 </a:t>
            </a:r>
            <a:r>
              <a:rPr lang="en-US" altLang="ko-KR" sz="1400" dirty="0">
                <a:solidFill>
                  <a:schemeClr val="bg1"/>
                </a:solidFill>
                <a:sym typeface="Wingdings" panose="05000000000000000000" pitchFamily="2" charset="2"/>
              </a:rPr>
              <a:t> (</a:t>
            </a:r>
            <a:r>
              <a:rPr lang="ko-KR" alt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재료 차감된 상태로</a:t>
            </a:r>
            <a:r>
              <a:rPr lang="en-US" altLang="ko-KR" sz="1400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759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98F3772-F018-4A15-BED1-17F28BE8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60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: </a:t>
            </a:r>
            <a:r>
              <a:rPr lang="ko-KR" altLang="en-US" sz="2800" dirty="0">
                <a:solidFill>
                  <a:schemeClr val="bg1"/>
                </a:solidFill>
              </a:rPr>
              <a:t>레이어 구성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41CBFC-8865-4AD2-ACDA-1DEECA1F113D}"/>
              </a:ext>
            </a:extLst>
          </p:cNvPr>
          <p:cNvSpPr/>
          <p:nvPr/>
        </p:nvSpPr>
        <p:spPr>
          <a:xfrm>
            <a:off x="838200" y="1366703"/>
            <a:ext cx="3515687" cy="377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Layer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DEDE64-5601-4B60-BD7B-A65C94028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257176" cy="43513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865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비행기, 테이블, 산, 대형이(가) 표시된 사진&#10;&#10;자동 생성된 설명">
            <a:extLst>
              <a:ext uri="{FF2B5EF4-FFF2-40B4-BE49-F238E27FC236}">
                <a16:creationId xmlns:a16="http://schemas.microsoft.com/office/drawing/2014/main" id="{2CBCEB23-0696-4A2C-A496-E00E694D2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CB7BBA-BA60-494C-A18C-6E36FABFB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0D174A-4AFF-4EA1-99D0-9A57DDC31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"/>
            <a:ext cx="12192000" cy="684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7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98F3772-F018-4A15-BED1-17F28BE8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60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: </a:t>
            </a:r>
            <a:r>
              <a:rPr lang="ko-KR" altLang="en-US" sz="2800" dirty="0">
                <a:solidFill>
                  <a:schemeClr val="bg1"/>
                </a:solidFill>
              </a:rPr>
              <a:t>레이어 순서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F91783-FE62-428C-B804-16A60F0B2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7257176" cy="43513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199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BDD8D-1FB3-4CD5-9F1D-415E2FD5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합성 창</a:t>
            </a:r>
          </a:p>
        </p:txBody>
      </p:sp>
    </p:spTree>
    <p:extLst>
      <p:ext uri="{BB962C8B-B14F-4D97-AF65-F5344CB8AC3E}">
        <p14:creationId xmlns:p14="http://schemas.microsoft.com/office/powerpoint/2010/main" val="265785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21C501-C4DD-4C2A-933F-A0679D143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5471"/>
            <a:ext cx="12192000" cy="464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0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98F3772-F018-4A15-BED1-17F28BE8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60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: </a:t>
            </a:r>
            <a:r>
              <a:rPr lang="ko-KR" altLang="en-US" sz="2800" dirty="0">
                <a:solidFill>
                  <a:schemeClr val="bg1"/>
                </a:solidFill>
              </a:rPr>
              <a:t>레이어 구성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41CBFC-8865-4AD2-ACDA-1DEECA1F113D}"/>
              </a:ext>
            </a:extLst>
          </p:cNvPr>
          <p:cNvSpPr/>
          <p:nvPr/>
        </p:nvSpPr>
        <p:spPr>
          <a:xfrm>
            <a:off x="838200" y="1366703"/>
            <a:ext cx="3515687" cy="377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pic>
        <p:nvPicPr>
          <p:cNvPr id="6" name="내용 개체 틀 5" descr="어두운, 켜진, 옅은, 컴퓨터이(가) 표시된 사진&#10;&#10;자동 생성된 설명">
            <a:extLst>
              <a:ext uri="{FF2B5EF4-FFF2-40B4-BE49-F238E27FC236}">
                <a16:creationId xmlns:a16="http://schemas.microsoft.com/office/drawing/2014/main" id="{17E8CF56-D2F1-41E0-8517-6BFA4C826D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0414"/>
            <a:ext cx="7256463" cy="4081760"/>
          </a:xfrm>
        </p:spPr>
      </p:pic>
      <p:sp>
        <p:nvSpPr>
          <p:cNvPr id="9" name="설명선: 선 8">
            <a:extLst>
              <a:ext uri="{FF2B5EF4-FFF2-40B4-BE49-F238E27FC236}">
                <a16:creationId xmlns:a16="http://schemas.microsoft.com/office/drawing/2014/main" id="{0519DF74-BD3F-4A08-B2B1-04FF304EF20D}"/>
              </a:ext>
            </a:extLst>
          </p:cNvPr>
          <p:cNvSpPr/>
          <p:nvPr/>
        </p:nvSpPr>
        <p:spPr>
          <a:xfrm>
            <a:off x="8384797" y="1830283"/>
            <a:ext cx="1971413" cy="436228"/>
          </a:xfrm>
          <a:prstGeom prst="borderCallout1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UI_</a:t>
            </a:r>
            <a:r>
              <a:rPr lang="ko-KR" altLang="en-US" sz="1400" dirty="0"/>
              <a:t>기본 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27FD55-0D69-4A0E-A422-71BE8669E1DF}"/>
              </a:ext>
            </a:extLst>
          </p:cNvPr>
          <p:cNvSpPr/>
          <p:nvPr/>
        </p:nvSpPr>
        <p:spPr>
          <a:xfrm>
            <a:off x="10506075" y="1830283"/>
            <a:ext cx="1552575" cy="436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x/y = 0/0</a:t>
            </a:r>
          </a:p>
        </p:txBody>
      </p:sp>
    </p:spTree>
    <p:extLst>
      <p:ext uri="{BB962C8B-B14F-4D97-AF65-F5344CB8AC3E}">
        <p14:creationId xmlns:p14="http://schemas.microsoft.com/office/powerpoint/2010/main" val="251807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98F3772-F018-4A15-BED1-17F28BE8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60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: </a:t>
            </a:r>
            <a:r>
              <a:rPr lang="ko-KR" altLang="en-US" sz="2800" dirty="0">
                <a:solidFill>
                  <a:schemeClr val="bg1"/>
                </a:solidFill>
              </a:rPr>
              <a:t>레이어 구성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41CBFC-8865-4AD2-ACDA-1DEECA1F113D}"/>
              </a:ext>
            </a:extLst>
          </p:cNvPr>
          <p:cNvSpPr/>
          <p:nvPr/>
        </p:nvSpPr>
        <p:spPr>
          <a:xfrm>
            <a:off x="838200" y="1366703"/>
            <a:ext cx="3515687" cy="377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F9E29F0-34B2-42BE-9C7B-CFAC8230AD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0414"/>
            <a:ext cx="7256463" cy="4081760"/>
          </a:xfrm>
        </p:spPr>
      </p:pic>
      <p:sp>
        <p:nvSpPr>
          <p:cNvPr id="8" name="설명선: 선 7">
            <a:extLst>
              <a:ext uri="{FF2B5EF4-FFF2-40B4-BE49-F238E27FC236}">
                <a16:creationId xmlns:a16="http://schemas.microsoft.com/office/drawing/2014/main" id="{750156DD-7473-4EB5-83F6-A5CDC7747DCC}"/>
              </a:ext>
            </a:extLst>
          </p:cNvPr>
          <p:cNvSpPr/>
          <p:nvPr/>
        </p:nvSpPr>
        <p:spPr>
          <a:xfrm>
            <a:off x="8426742" y="3709417"/>
            <a:ext cx="1971413" cy="436228"/>
          </a:xfrm>
          <a:prstGeom prst="borderCallout1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/>
              <a:t>Bg</a:t>
            </a:r>
            <a:r>
              <a:rPr lang="en-US" altLang="ko-KR" sz="1400" dirty="0"/>
              <a:t>_</a:t>
            </a:r>
            <a:r>
              <a:rPr lang="ko-KR" altLang="en-US" sz="1400" dirty="0"/>
              <a:t>합성</a:t>
            </a:r>
            <a:r>
              <a:rPr lang="en-US" altLang="ko-KR" sz="1400" dirty="0"/>
              <a:t>_1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881592-F444-4E16-AB4C-710D99ABAF62}"/>
              </a:ext>
            </a:extLst>
          </p:cNvPr>
          <p:cNvSpPr/>
          <p:nvPr/>
        </p:nvSpPr>
        <p:spPr>
          <a:xfrm>
            <a:off x="10487025" y="3709417"/>
            <a:ext cx="1552575" cy="436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x/y = 0/0</a:t>
            </a:r>
          </a:p>
        </p:txBody>
      </p:sp>
    </p:spTree>
    <p:extLst>
      <p:ext uri="{BB962C8B-B14F-4D97-AF65-F5344CB8AC3E}">
        <p14:creationId xmlns:p14="http://schemas.microsoft.com/office/powerpoint/2010/main" val="320529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98F3772-F018-4A15-BED1-17F28BE8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60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: </a:t>
            </a:r>
            <a:r>
              <a:rPr lang="ko-KR" altLang="en-US" sz="2800" dirty="0">
                <a:solidFill>
                  <a:schemeClr val="bg1"/>
                </a:solidFill>
              </a:rPr>
              <a:t>레이어 구성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41CBFC-8865-4AD2-ACDA-1DEECA1F113D}"/>
              </a:ext>
            </a:extLst>
          </p:cNvPr>
          <p:cNvSpPr/>
          <p:nvPr/>
        </p:nvSpPr>
        <p:spPr>
          <a:xfrm>
            <a:off x="838200" y="1366703"/>
            <a:ext cx="3515687" cy="377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BB39798-1BC4-4005-909D-7D26E685F8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0414"/>
            <a:ext cx="7256463" cy="4081760"/>
          </a:xfrm>
        </p:spPr>
      </p:pic>
      <p:sp>
        <p:nvSpPr>
          <p:cNvPr id="7" name="설명선: 선 6">
            <a:extLst>
              <a:ext uri="{FF2B5EF4-FFF2-40B4-BE49-F238E27FC236}">
                <a16:creationId xmlns:a16="http://schemas.microsoft.com/office/drawing/2014/main" id="{EC132EA8-BFBE-422E-9BF8-6F5D84E5D761}"/>
              </a:ext>
            </a:extLst>
          </p:cNvPr>
          <p:cNvSpPr/>
          <p:nvPr/>
        </p:nvSpPr>
        <p:spPr>
          <a:xfrm>
            <a:off x="8560966" y="3063464"/>
            <a:ext cx="1971413" cy="436228"/>
          </a:xfrm>
          <a:prstGeom prst="borderCallout1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/>
              <a:t>Bg</a:t>
            </a:r>
            <a:r>
              <a:rPr lang="en-US" altLang="ko-KR" sz="1400" dirty="0"/>
              <a:t>_</a:t>
            </a:r>
            <a:r>
              <a:rPr lang="ko-KR" altLang="en-US" sz="1400" dirty="0"/>
              <a:t>합성아이템안내</a:t>
            </a:r>
          </a:p>
        </p:txBody>
      </p:sp>
      <p:sp>
        <p:nvSpPr>
          <p:cNvPr id="8" name="설명선: 선 7">
            <a:extLst>
              <a:ext uri="{FF2B5EF4-FFF2-40B4-BE49-F238E27FC236}">
                <a16:creationId xmlns:a16="http://schemas.microsoft.com/office/drawing/2014/main" id="{A1C2217A-E181-4003-9F3C-875B47D92AB1}"/>
              </a:ext>
            </a:extLst>
          </p:cNvPr>
          <p:cNvSpPr/>
          <p:nvPr/>
        </p:nvSpPr>
        <p:spPr>
          <a:xfrm>
            <a:off x="8560966" y="3783180"/>
            <a:ext cx="1971413" cy="436228"/>
          </a:xfrm>
          <a:prstGeom prst="borderCallout1">
            <a:avLst>
              <a:gd name="adj1" fmla="val 18750"/>
              <a:gd name="adj2" fmla="val -8333"/>
              <a:gd name="adj3" fmla="val 122115"/>
              <a:gd name="adj4" fmla="val -103439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필요한 재료</a:t>
            </a:r>
          </a:p>
        </p:txBody>
      </p:sp>
      <p:sp>
        <p:nvSpPr>
          <p:cNvPr id="9" name="설명선: 선 8">
            <a:extLst>
              <a:ext uri="{FF2B5EF4-FFF2-40B4-BE49-F238E27FC236}">
                <a16:creationId xmlns:a16="http://schemas.microsoft.com/office/drawing/2014/main" id="{7AD69AAA-2382-420E-8DAC-FE77403D49E9}"/>
              </a:ext>
            </a:extLst>
          </p:cNvPr>
          <p:cNvSpPr/>
          <p:nvPr/>
        </p:nvSpPr>
        <p:spPr>
          <a:xfrm>
            <a:off x="8560966" y="4397314"/>
            <a:ext cx="1971413" cy="436228"/>
          </a:xfrm>
          <a:prstGeom prst="borderCallout1">
            <a:avLst>
              <a:gd name="adj1" fmla="val 18750"/>
              <a:gd name="adj2" fmla="val -8333"/>
              <a:gd name="adj3" fmla="val 89423"/>
              <a:gd name="adj4" fmla="val -120461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/>
              <a:t>Bg</a:t>
            </a:r>
            <a:r>
              <a:rPr lang="en-US" altLang="ko-KR" sz="1400" dirty="0"/>
              <a:t>_</a:t>
            </a:r>
            <a:r>
              <a:rPr lang="ko-KR" altLang="en-US" sz="1400" dirty="0"/>
              <a:t>재료박스</a:t>
            </a:r>
          </a:p>
        </p:txBody>
      </p:sp>
      <p:sp>
        <p:nvSpPr>
          <p:cNvPr id="10" name="설명선: 선 9">
            <a:extLst>
              <a:ext uri="{FF2B5EF4-FFF2-40B4-BE49-F238E27FC236}">
                <a16:creationId xmlns:a16="http://schemas.microsoft.com/office/drawing/2014/main" id="{500D4815-B2C8-4D30-8646-E853F4AAAC5B}"/>
              </a:ext>
            </a:extLst>
          </p:cNvPr>
          <p:cNvSpPr/>
          <p:nvPr/>
        </p:nvSpPr>
        <p:spPr>
          <a:xfrm>
            <a:off x="6750342" y="472664"/>
            <a:ext cx="1971413" cy="436228"/>
          </a:xfrm>
          <a:prstGeom prst="borderCallout1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이미지이름</a:t>
            </a:r>
            <a:r>
              <a:rPr lang="en-US" altLang="ko-KR" sz="1400" dirty="0"/>
              <a:t>.</a:t>
            </a:r>
            <a:r>
              <a:rPr lang="en-US" altLang="ko-KR" sz="1400" dirty="0" err="1"/>
              <a:t>png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0272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98F3772-F018-4A15-BED1-17F28BE8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60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: </a:t>
            </a:r>
            <a:r>
              <a:rPr lang="ko-KR" altLang="en-US" sz="2800" dirty="0">
                <a:solidFill>
                  <a:schemeClr val="bg1"/>
                </a:solidFill>
              </a:rPr>
              <a:t>레이어 구성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41CBFC-8865-4AD2-ACDA-1DEECA1F113D}"/>
              </a:ext>
            </a:extLst>
          </p:cNvPr>
          <p:cNvSpPr/>
          <p:nvPr/>
        </p:nvSpPr>
        <p:spPr>
          <a:xfrm>
            <a:off x="838200" y="1366703"/>
            <a:ext cx="3515687" cy="377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7D6EC58A-24FB-4B94-8B5E-3809717947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0414"/>
            <a:ext cx="7256463" cy="4081760"/>
          </a:xfrm>
        </p:spPr>
      </p:pic>
      <p:sp>
        <p:nvSpPr>
          <p:cNvPr id="7" name="설명선: 선 6">
            <a:extLst>
              <a:ext uri="{FF2B5EF4-FFF2-40B4-BE49-F238E27FC236}">
                <a16:creationId xmlns:a16="http://schemas.microsoft.com/office/drawing/2014/main" id="{74C8259F-2287-4CD8-97DA-6191FC0482A4}"/>
              </a:ext>
            </a:extLst>
          </p:cNvPr>
          <p:cNvSpPr/>
          <p:nvPr/>
        </p:nvSpPr>
        <p:spPr>
          <a:xfrm>
            <a:off x="8637865" y="2992772"/>
            <a:ext cx="1971413" cy="436228"/>
          </a:xfrm>
          <a:prstGeom prst="borderCallout1">
            <a:avLst>
              <a:gd name="adj1" fmla="val 18750"/>
              <a:gd name="adj2" fmla="val -8333"/>
              <a:gd name="adj3" fmla="val 114423"/>
              <a:gd name="adj4" fmla="val -92801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텍스트</a:t>
            </a:r>
          </a:p>
        </p:txBody>
      </p:sp>
      <p:sp>
        <p:nvSpPr>
          <p:cNvPr id="8" name="설명선: 선 7">
            <a:extLst>
              <a:ext uri="{FF2B5EF4-FFF2-40B4-BE49-F238E27FC236}">
                <a16:creationId xmlns:a16="http://schemas.microsoft.com/office/drawing/2014/main" id="{60DB4D62-6EFD-4EB7-BD5B-B9AD432E8D5F}"/>
              </a:ext>
            </a:extLst>
          </p:cNvPr>
          <p:cNvSpPr/>
          <p:nvPr/>
        </p:nvSpPr>
        <p:spPr>
          <a:xfrm>
            <a:off x="8637865" y="3635314"/>
            <a:ext cx="1971413" cy="436228"/>
          </a:xfrm>
          <a:prstGeom prst="borderCallout1">
            <a:avLst>
              <a:gd name="adj1" fmla="val 18750"/>
              <a:gd name="adj2" fmla="val -8333"/>
              <a:gd name="adj3" fmla="val 81731"/>
              <a:gd name="adj4" fmla="val -194078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/>
              <a:t>Bg</a:t>
            </a:r>
            <a:r>
              <a:rPr lang="en-US" altLang="ko-KR" sz="1400" dirty="0"/>
              <a:t>_</a:t>
            </a:r>
            <a:r>
              <a:rPr lang="ko-KR" altLang="en-US" sz="1400" dirty="0"/>
              <a:t>합성</a:t>
            </a:r>
            <a:r>
              <a:rPr lang="en-US" altLang="ko-KR" sz="1400" dirty="0"/>
              <a:t>_off</a:t>
            </a:r>
            <a:endParaRPr lang="ko-KR" altLang="en-US" sz="1400" dirty="0"/>
          </a:p>
        </p:txBody>
      </p:sp>
      <p:sp>
        <p:nvSpPr>
          <p:cNvPr id="10" name="설명선: 선 9">
            <a:extLst>
              <a:ext uri="{FF2B5EF4-FFF2-40B4-BE49-F238E27FC236}">
                <a16:creationId xmlns:a16="http://schemas.microsoft.com/office/drawing/2014/main" id="{45B42048-E215-4FC2-B70E-E81E9367B870}"/>
              </a:ext>
            </a:extLst>
          </p:cNvPr>
          <p:cNvSpPr/>
          <p:nvPr/>
        </p:nvSpPr>
        <p:spPr>
          <a:xfrm>
            <a:off x="8637864" y="2084748"/>
            <a:ext cx="1971413" cy="436228"/>
          </a:xfrm>
          <a:prstGeom prst="borderCallout1">
            <a:avLst>
              <a:gd name="adj1" fmla="val 18750"/>
              <a:gd name="adj2" fmla="val -8333"/>
              <a:gd name="adj3" fmla="val 262500"/>
              <a:gd name="adj4" fmla="val -197057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/>
              <a:t>Bt</a:t>
            </a:r>
            <a:r>
              <a:rPr lang="en-US" altLang="ko-KR" sz="1400" dirty="0"/>
              <a:t>_</a:t>
            </a:r>
            <a:r>
              <a:rPr lang="ko-KR" altLang="en-US" sz="1400" dirty="0"/>
              <a:t>합성아이템</a:t>
            </a:r>
            <a:r>
              <a:rPr lang="en-US" altLang="ko-KR" sz="1400" dirty="0"/>
              <a:t>_Basic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64341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98F3772-F018-4A15-BED1-17F28BE8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60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: </a:t>
            </a:r>
            <a:r>
              <a:rPr lang="ko-KR" altLang="en-US" sz="2800" dirty="0">
                <a:solidFill>
                  <a:schemeClr val="bg1"/>
                </a:solidFill>
              </a:rPr>
              <a:t>레이어 구성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41CBFC-8865-4AD2-ACDA-1DEECA1F113D}"/>
              </a:ext>
            </a:extLst>
          </p:cNvPr>
          <p:cNvSpPr/>
          <p:nvPr/>
        </p:nvSpPr>
        <p:spPr>
          <a:xfrm>
            <a:off x="838200" y="1366703"/>
            <a:ext cx="3515687" cy="377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3-2</a:t>
            </a:r>
            <a:endParaRPr lang="ko-KR" altLang="en-US" dirty="0"/>
          </a:p>
        </p:txBody>
      </p:sp>
      <p:pic>
        <p:nvPicPr>
          <p:cNvPr id="6" name="내용 개체 틀 5" descr="스크린샷, 모니터, 검은색, 화면이(가) 표시된 사진&#10;&#10;자동 생성된 설명">
            <a:extLst>
              <a:ext uri="{FF2B5EF4-FFF2-40B4-BE49-F238E27FC236}">
                <a16:creationId xmlns:a16="http://schemas.microsoft.com/office/drawing/2014/main" id="{F1D35A01-9216-410A-95C1-DB1772F566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0414"/>
            <a:ext cx="7256463" cy="4081760"/>
          </a:xfrm>
        </p:spPr>
      </p:pic>
      <p:sp>
        <p:nvSpPr>
          <p:cNvPr id="7" name="설명선: 선 6">
            <a:extLst>
              <a:ext uri="{FF2B5EF4-FFF2-40B4-BE49-F238E27FC236}">
                <a16:creationId xmlns:a16="http://schemas.microsoft.com/office/drawing/2014/main" id="{7A57F655-DC34-4BD9-AE31-1940007FD4C7}"/>
              </a:ext>
            </a:extLst>
          </p:cNvPr>
          <p:cNvSpPr/>
          <p:nvPr/>
        </p:nvSpPr>
        <p:spPr>
          <a:xfrm>
            <a:off x="8646254" y="2648824"/>
            <a:ext cx="1971413" cy="436228"/>
          </a:xfrm>
          <a:prstGeom prst="borderCallout1">
            <a:avLst>
              <a:gd name="adj1" fmla="val 18750"/>
              <a:gd name="adj2" fmla="val -8333"/>
              <a:gd name="adj3" fmla="val 187499"/>
              <a:gd name="adj4" fmla="val -20429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아이템 이미지</a:t>
            </a:r>
          </a:p>
        </p:txBody>
      </p:sp>
      <p:sp>
        <p:nvSpPr>
          <p:cNvPr id="9" name="설명선: 선 8">
            <a:extLst>
              <a:ext uri="{FF2B5EF4-FFF2-40B4-BE49-F238E27FC236}">
                <a16:creationId xmlns:a16="http://schemas.microsoft.com/office/drawing/2014/main" id="{F82B00AE-29A0-4542-80F6-DE25E19AD305}"/>
              </a:ext>
            </a:extLst>
          </p:cNvPr>
          <p:cNvSpPr/>
          <p:nvPr/>
        </p:nvSpPr>
        <p:spPr>
          <a:xfrm>
            <a:off x="8646253" y="3783180"/>
            <a:ext cx="1971413" cy="436228"/>
          </a:xfrm>
          <a:prstGeom prst="borderCallout1">
            <a:avLst>
              <a:gd name="adj1" fmla="val 18750"/>
              <a:gd name="adj2" fmla="val -8333"/>
              <a:gd name="adj3" fmla="val 108654"/>
              <a:gd name="adj4" fmla="val -205142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txt_</a:t>
            </a:r>
            <a:r>
              <a:rPr lang="ko-KR" altLang="en-US" sz="1400" dirty="0"/>
              <a:t>합성실패</a:t>
            </a:r>
          </a:p>
        </p:txBody>
      </p:sp>
      <p:sp>
        <p:nvSpPr>
          <p:cNvPr id="10" name="설명선: 선 9">
            <a:extLst>
              <a:ext uri="{FF2B5EF4-FFF2-40B4-BE49-F238E27FC236}">
                <a16:creationId xmlns:a16="http://schemas.microsoft.com/office/drawing/2014/main" id="{21E18311-FB90-4F62-8601-87FAE2AE5D1F}"/>
              </a:ext>
            </a:extLst>
          </p:cNvPr>
          <p:cNvSpPr/>
          <p:nvPr/>
        </p:nvSpPr>
        <p:spPr>
          <a:xfrm>
            <a:off x="8646253" y="4315034"/>
            <a:ext cx="1971413" cy="436228"/>
          </a:xfrm>
          <a:prstGeom prst="borderCallout1">
            <a:avLst>
              <a:gd name="adj1" fmla="val 18750"/>
              <a:gd name="adj2" fmla="val -8333"/>
              <a:gd name="adj3" fmla="val 74038"/>
              <a:gd name="adj4" fmla="val -17663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재료아이템 슬롯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BEB4789-6B52-4355-AFD2-1430D952B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593" y="577265"/>
            <a:ext cx="3856139" cy="723026"/>
          </a:xfrm>
          <a:prstGeom prst="rect">
            <a:avLst/>
          </a:prstGeom>
        </p:spPr>
      </p:pic>
      <p:sp>
        <p:nvSpPr>
          <p:cNvPr id="15" name="설명선: 선 14">
            <a:extLst>
              <a:ext uri="{FF2B5EF4-FFF2-40B4-BE49-F238E27FC236}">
                <a16:creationId xmlns:a16="http://schemas.microsoft.com/office/drawing/2014/main" id="{3B96F634-BD44-4284-BE97-4346B02910D1}"/>
              </a:ext>
            </a:extLst>
          </p:cNvPr>
          <p:cNvSpPr/>
          <p:nvPr/>
        </p:nvSpPr>
        <p:spPr>
          <a:xfrm>
            <a:off x="8731541" y="1950696"/>
            <a:ext cx="1971413" cy="436228"/>
          </a:xfrm>
          <a:prstGeom prst="borderCallout1">
            <a:avLst>
              <a:gd name="adj1" fmla="val 18750"/>
              <a:gd name="adj2" fmla="val -8333"/>
              <a:gd name="adj3" fmla="val -199038"/>
              <a:gd name="adj4" fmla="val -111525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/>
              <a:t>txt_X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5100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176</Words>
  <Application>Microsoft Office PowerPoint</Application>
  <PresentationFormat>와이드스크린</PresentationFormat>
  <Paragraphs>53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UI UX 지시서</vt:lpstr>
      <vt:lpstr>PowerPoint 프레젠테이션</vt:lpstr>
      <vt:lpstr>합성 창</vt:lpstr>
      <vt:lpstr>PowerPoint 프레젠테이션</vt:lpstr>
      <vt:lpstr>: 레이어 구성 </vt:lpstr>
      <vt:lpstr>: 레이어 구성 </vt:lpstr>
      <vt:lpstr>: 레이어 구성 </vt:lpstr>
      <vt:lpstr>: 레이어 구성 </vt:lpstr>
      <vt:lpstr>: 레이어 구성 </vt:lpstr>
      <vt:lpstr>: 레이어 구성 </vt:lpstr>
      <vt:lpstr>: 레이어 구성 </vt:lpstr>
      <vt:lpstr>: 레이어 구성 </vt:lpstr>
      <vt:lpstr>: 레이어 구성 </vt:lpstr>
      <vt:lpstr>: 레이어 순서</vt:lpstr>
      <vt:lpstr>: 레이어 순서</vt:lpstr>
      <vt:lpstr>: 레이어 순서</vt:lpstr>
      <vt:lpstr>: 레이어 순서</vt:lpstr>
      <vt:lpstr>: 레이어 순서</vt:lpstr>
      <vt:lpstr>: 레이어 구성 </vt:lpstr>
      <vt:lpstr>: 레이어 순서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UX 지시서</dc:title>
  <dc:creator>김 지영</dc:creator>
  <cp:lastModifiedBy>김 지영</cp:lastModifiedBy>
  <cp:revision>1</cp:revision>
  <dcterms:created xsi:type="dcterms:W3CDTF">2020-05-01T15:16:25Z</dcterms:created>
  <dcterms:modified xsi:type="dcterms:W3CDTF">2020-05-02T14:34:47Z</dcterms:modified>
</cp:coreProperties>
</file>