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Electrical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Architecture and Design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70827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</p:txBody>
      </p:sp>
      <p:sp>
        <p:nvSpPr>
          <p:cNvPr id="81" name="Shape 81"/>
          <p:cNvSpPr/>
          <p:nvPr/>
        </p:nvSpPr>
        <p:spPr>
          <a:xfrm>
            <a:off y="2287200" x="395562"/>
            <a:ext cy="3809849" cx="83528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Design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Extensive use of Interfaces and Inheritance to ensure consistency and simplicity.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 sensor data inherits from a common class providing timing information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Event/Listener design paradigm used to facilitate communication between functional units of the system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Allowed rapid substitution of algorithms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System was leveraged to allow for the creation of sensor simulators to allow easy testing in lab.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Vision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This year's software made extensive use of the OpenCV library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Major Vision Algorithms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Lane Detection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Utilizes Lidar data to remove potential  distractors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Visual Odometry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Uses IMU data to provide update statements over fixed periods of time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Provides a means of lessening uncertainty present in GPS data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Path Planning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Our robot employs a version of A* path planning...with a twist.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Normal A* makes the assumption that the robot effectively has a holonomic drive.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 account for this not being the case for most robots, path smoothing algorithms are used to provide more natural motion.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Our modified A* uses more natural robot motions as state changes and a heuristic that penalized time-inefficient decisions such as turning in place.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Sensor Fusion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multiple additions of sensors used this year brought with it the question of how to use overlapping and possibly contradicting data.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Our Decision: implement a Kalman Filter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Brought on additional complexity of trying to determine appropriate parameters for each fused data type.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Fairly simple for sensors such as GPS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More complex for alternative data sources such as our visual odometry algorithm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Computers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Main Computer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Intel i7 processor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6GB RAM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USB, Firewire, Serial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Microcontrollers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design of a custom daughter allowed us to replace the previous 4 arduinos that responsible for motor control and encoder reading with a single arduino.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 second arduino is used for controlling lights and various other ancillary systems on the robot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Sensors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62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Reused Sensors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LIDAR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SICK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GPS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NAV200</a:t>
            </a:r>
          </a:p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New Sensors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Stereo Camera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Bumblebee2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9 DOF IMU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Ardupilot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Encoders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 Digital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Power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Source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2 12v lead-acid batteries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Total energy capacity of 1052 Watt-Hours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~1 Hour of motor run time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Distribution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3 different voltage rails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24v, 12v, 5v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First two provide power to sensors and motors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Last of these provides power to USB hub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Daugter Board</a:t>
            </a:r>
          </a:p>
        </p:txBody>
      </p:sp>
      <p:sp>
        <p:nvSpPr>
          <p:cNvPr id="49" name="Shape 49"/>
          <p:cNvSpPr/>
          <p:nvPr/>
        </p:nvSpPr>
        <p:spPr>
          <a:xfrm>
            <a:off y="1952654" x="989550"/>
            <a:ext cy="4262799" cx="6728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Software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Overview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Summary of this year's work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Architecture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Major Algorithms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Vision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Mapping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Path Planning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Controls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Sensor Integration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This year's work - All new everything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This year's software team had 0 returning members.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existing codebase had been used and modified over the course of approximately 5 years.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Additionally, the existing codebase was formed around a purely responsive system. Future competitiveness would require transitioning a more sophisticated approach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Solution: Complete Rebase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Architectural Approach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first major task we faced was attempting to decide on an overarching approach to creating the software system necessary for the competition.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We wished to follow good object-oriented design principle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