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2A94-3582-405C-829B-AF0B9A84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A4564-29D8-4EC2-B2B8-FCB0D7B6A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88F0-AEE3-4ADD-BF35-15BBBE09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4A5F-1075-4ABD-A4CB-EF138218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AB57-6282-44CE-BAC5-16A85D2E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ADBC-71E7-49B6-88D0-EDDAC122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6075-AC77-4CD1-90BC-74BCB167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6EDF-A404-4956-A680-22631CBF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99A5-116D-4834-8DE2-0C5497E4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30AB-E568-4E1A-846A-69C9AA02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D7EAB-02D8-4E5F-AB97-11DC583A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8B4D-1724-4FF0-997B-DCD7423F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AFCA-70E0-415F-B280-4747CD7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340E-3DD7-4712-9F9C-9049E26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2684-7CB9-4917-8CDC-1FE2CCE6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A5A-F20B-411F-9F63-104B391F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C7D5-4771-4817-8DE2-393F47A0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0A66-8086-4C6B-AB7E-CF1E4116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B878-0DE3-422E-AA12-B1D3262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0BE3-A5FA-4CB5-A4F4-28102216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9295-6226-46B2-BF38-ADE2FF7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EE7A-AC82-4C44-B814-DDFD2D8C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175E-2E5F-48D9-B3A5-95B557A4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A4DC-25A8-4054-B5B4-A847802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67E1-85E2-4382-B2E7-0BBF5481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FCC-08B3-42E5-AAE3-23A7775D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1FDD-52DC-4CE2-AF2C-178EAFCB2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4C256-8AFF-4896-B2B2-A8214FFC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D2751-EA6F-4092-985D-DE39389C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E1B9-A9C1-49A6-926B-F8EB649C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230F-A473-44E5-8054-E4026C21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BDA2-039F-408C-BEBB-6006A40D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7236-034B-49EB-821D-DDF0A477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1827-4934-4E64-BDE0-A48A8E09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DC83-E06C-4C04-B92F-AC528C77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EAADC-F466-46A3-B852-B524488C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287FE-95BF-46C2-997D-674342A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71DE4-70C0-4126-8B57-AC3E3D4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D2F0C-383F-4453-918C-28499AA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536-68DF-408C-A895-AF0C5D37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2CF0-16C6-4B2B-92A4-C6A7D88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30CBD-A114-498C-A22C-E75FA247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62A09-62BF-4574-B53B-9F17EF58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18F2C-4DD4-4B1A-9903-1C538B8E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FB7DC-7762-4878-94A6-68853E6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1BFD-ABBE-4010-A113-B31D3C8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D348-19BF-469A-93DF-B0AE268E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63FC-1160-4F11-90DA-2FE082D3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BE854-3B6A-4272-8B54-419A7934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874F7-C9CE-4E72-9645-2C293FD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B7B3-B714-4D9F-8445-BF90F62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E6EA-B566-486D-8068-2A0BA0DD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3B1-AA10-4513-A4F0-E29EC5E2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61FD-CC7D-4247-8001-3CB6CA8F7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16AA-03EE-45F6-ACA8-91B423A7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FA7D-D7C6-49B8-AF64-1DE99FB4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C419-BFF3-46FE-98C0-99E43917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D317-64AF-4606-BD86-CFDF66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70F74-5901-4BBB-8E54-E3C461FA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A5A-372E-4F51-8388-8CC63D3A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553A-6C42-4987-9135-913F49F85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A9C4-8F66-4CB9-ADE9-479BE39E26DF}" type="datetimeFigureOut">
              <a:rPr lang="en-US" smtClean="0"/>
              <a:t>02/15/22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1F50-3C77-4A06-81BA-52D79B532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11FE-EABA-47E1-BD0A-0A327ADD0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FFF4-F91F-4486-ACCF-A6B8C167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7DB8-CC31-40B5-8A57-66F9E129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6D420-DB89-4459-A314-41FA26870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E1154232-9626-4A79-811C-B24337E2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68" y="2155016"/>
            <a:ext cx="4840050" cy="4440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7150" cap="sq">
            <a:solidFill>
              <a:srgbClr val="6E3918"/>
            </a:solidFill>
            <a:prstDash val="sysDot"/>
            <a:miter lim="800000"/>
          </a:ln>
          <a:effectLst>
            <a:glow rad="101600">
              <a:schemeClr val="tx1">
                <a:alpha val="60000"/>
              </a:schemeClr>
            </a:glo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 prst="relaxedInset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45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5499DBAD-6C25-4DA9-B06A-28800BC2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54" y="365125"/>
            <a:ext cx="4571492" cy="4572000"/>
          </a:xfrm>
          <a:prstGeom prst="ellipse">
            <a:avLst/>
          </a:prstGeom>
          <a:ln w="190500" cap="rnd">
            <a:solidFill>
              <a:srgbClr val="6E3918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Africa Outline - ClipArt Best">
            <a:extLst>
              <a:ext uri="{FF2B5EF4-FFF2-40B4-BE49-F238E27FC236}">
                <a16:creationId xmlns:a16="http://schemas.microsoft.com/office/drawing/2014/main" id="{2DE901C7-ECF2-4FF1-8A1C-4C209449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35" b="93730" l="9181" r="90424">
                        <a14:foregroundMark x1="9279" y1="22780" x2="9279" y2="22780"/>
                        <a14:foregroundMark x1="64462" y1="9509" x2="64462" y2="9509"/>
                        <a14:foregroundMark x1="41461" y1="3239" x2="41461" y2="3239"/>
                        <a14:foregroundMark x1="90523" y1="34692" x2="90523" y2="34692"/>
                        <a14:foregroundMark x1="50247" y1="93730" x2="50247" y2="93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641" y="810421"/>
            <a:ext cx="4269105" cy="403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A4708-5A2D-44EA-9A4E-65FC6867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911"/>
            <a:ext cx="10515600" cy="438442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A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l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k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e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b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u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l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a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 </a:t>
            </a:r>
            <a:r>
              <a:rPr lang="en-US" sz="9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occa Personal Use" pitchFamily="50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730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Galocca Personal Use</vt:lpstr>
      <vt:lpstr>Office Theme</vt:lpstr>
      <vt:lpstr>PowerPoint Presentation</vt:lpstr>
      <vt:lpstr>A l k e b u l a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Vo</dc:creator>
  <cp:lastModifiedBy>Kyle Vo</cp:lastModifiedBy>
  <cp:revision>2</cp:revision>
  <dcterms:created xsi:type="dcterms:W3CDTF">2022-01-30T00:47:15Z</dcterms:created>
  <dcterms:modified xsi:type="dcterms:W3CDTF">2022-02-15T19:02:33Z</dcterms:modified>
</cp:coreProperties>
</file>