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9" r:id="rId1"/>
  </p:sldMasterIdLst>
  <p:notesMasterIdLst>
    <p:notesMasterId r:id="rId18"/>
  </p:notesMasterIdLst>
  <p:handoutMasterIdLst>
    <p:handoutMasterId r:id="rId19"/>
  </p:handoutMasterIdLst>
  <p:sldIdLst>
    <p:sldId id="264" r:id="rId2"/>
    <p:sldId id="260" r:id="rId3"/>
    <p:sldId id="267" r:id="rId4"/>
    <p:sldId id="261" r:id="rId5"/>
    <p:sldId id="262" r:id="rId6"/>
    <p:sldId id="258" r:id="rId7"/>
    <p:sldId id="259" r:id="rId8"/>
    <p:sldId id="268" r:id="rId9"/>
    <p:sldId id="266" r:id="rId10"/>
    <p:sldId id="265" r:id="rId11"/>
    <p:sldId id="269" r:id="rId12"/>
    <p:sldId id="263" r:id="rId13"/>
    <p:sldId id="270" r:id="rId14"/>
    <p:sldId id="272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6CD20-429B-471D-BA46-2E11D1D09038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4AD18-DDF7-4CA0-9042-832AB9F71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47E2D-9F63-40FF-A23E-6C4A8C7B2F87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1ABAE-6A93-495B-8554-205073FE85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58981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1ABAE-6A93-495B-8554-205073FE850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1ABAE-6A93-495B-8554-205073FE85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376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CMPE 272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40E0B0D-450C-484F-BFC9-2E6211B62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CMPE 272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FF8691-CB0C-495E-8AC9-26EADB6606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CMPE 272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4D37601-962A-4607-994E-953892499C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CMPE 272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72D1B47-9F3D-4EA7-93EA-79A01F2454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CMPE 272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064031-F14C-4E54-B344-823DC07EEB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CMPE 272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AC5231A-54D3-452E-9E85-1144D28E10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CMPE 272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DB63778-6EBC-422E-81BC-30B7648358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CMPE 272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498BC80-7CD2-47E7-AA3E-970769A2C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CMPE 272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02B2EDC-15DD-4F1F-856E-A058813EB9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CMPE 272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C6000CB-3677-4D4D-9B2F-6283D2A821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CMPE 272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5B84F0B-ABD4-4FF0-81C4-88874C53DB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CMPE 272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E9A3BA8-065B-4414-9C7E-A6FD691FE5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transition spd="med">
    <p:randomBar dir="vert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1200" y="1600200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algn="ctr"/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Kaustubh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Kulkarni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Pranav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Dhapke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Tanvi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Nikhil Chavan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CMPE 272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9855756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990600"/>
            <a:ext cx="533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DC0800"/>
                </a:solidFill>
                <a:latin typeface="Times New Roman" pitchFamily="18" charset="0"/>
                <a:cs typeface="Times New Roman" pitchFamily="18" charset="0"/>
              </a:rPr>
              <a:t>Benefits To Store Manager</a:t>
            </a:r>
            <a:endParaRPr lang="en-US" sz="28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800100" y="1828800"/>
            <a:ext cx="7848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Manager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able to plan customer’s requirements ahead.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Manager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easily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need and demand from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analysis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Graphs.</a:t>
            </a:r>
          </a:p>
          <a:p>
            <a:pPr marL="342900" indent="-34290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manager can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data and can preorder items from vendors according to need.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CMPE 272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236420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DC0800"/>
                </a:solidFill>
                <a:latin typeface="Times New Roman" pitchFamily="18" charset="0"/>
                <a:cs typeface="Times New Roman" pitchFamily="18" charset="0"/>
              </a:rPr>
              <a:t>Technologies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6002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685800"/>
            <a:ext cx="350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NODE.JS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905000"/>
            <a:ext cx="3276600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400" b="1" dirty="0" smtClean="0">
                <a:solidFill>
                  <a:srgbClr val="DC0800"/>
                </a:solidFill>
                <a:latin typeface="Times New Roman" pitchFamily="18" charset="0"/>
                <a:cs typeface="Times New Roman" pitchFamily="18" charset="0"/>
              </a:rPr>
              <a:t>Cloud Platform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2362200"/>
            <a:ext cx="5638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Amazon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Services EC2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971800"/>
            <a:ext cx="251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DC0800"/>
                </a:solidFill>
                <a:latin typeface="Times New Roman" pitchFamily="18" charset="0"/>
                <a:cs typeface="Times New Roman" pitchFamily="18" charset="0"/>
              </a:rPr>
              <a:t>Testing Tool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3581400"/>
            <a:ext cx="419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Apache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200" dirty="0" smtClean="0"/>
              <a:t>CMPE 272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43434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C0800"/>
                </a:solidFill>
                <a:latin typeface="Times New Roman" pitchFamily="18" charset="0"/>
                <a:cs typeface="Times New Roman" pitchFamily="18" charset="0"/>
              </a:rPr>
              <a:t>Third Party API Service</a:t>
            </a:r>
          </a:p>
          <a:p>
            <a:endParaRPr lang="en-US" sz="2400" b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Google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Visualization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API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2362200"/>
            <a:ext cx="29717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u="sng" dirty="0" smtClean="0">
                <a:solidFill>
                  <a:srgbClr val="DC0800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  <a:endParaRPr lang="en-US" sz="4800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CMPE 272</a:t>
            </a:r>
            <a:endParaRPr lang="en-US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CMPE 272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447800"/>
          <a:ext cx="8382000" cy="3917823"/>
        </p:xfrm>
        <a:graphic>
          <a:graphicData uri="http://schemas.openxmlformats.org/drawingml/2006/table">
            <a:tbl>
              <a:tblPr/>
              <a:tblGrid>
                <a:gridCol w="2221544"/>
                <a:gridCol w="2975296"/>
                <a:gridCol w="3185160"/>
              </a:tblGrid>
              <a:tr h="4646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No of requests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Average</a:t>
                      </a:r>
                      <a:r>
                        <a:rPr lang="en-US" sz="24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time in ms-</a:t>
                      </a:r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Without </a:t>
                      </a:r>
                      <a:r>
                        <a:rPr lang="en-US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connection </a:t>
                      </a:r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pooling</a:t>
                      </a:r>
                      <a:endParaRPr 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Average</a:t>
                      </a:r>
                      <a:r>
                        <a:rPr lang="en-US" sz="24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time in ms – </a:t>
                      </a:r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With</a:t>
                      </a:r>
                      <a:r>
                        <a:rPr lang="en-US" sz="24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connection </a:t>
                      </a:r>
                      <a:r>
                        <a:rPr lang="en-US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pooling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6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 requests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81</a:t>
                      </a:r>
                      <a:endParaRPr 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46</a:t>
                      </a:r>
                      <a:endParaRPr 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6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300 requests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84</a:t>
                      </a:r>
                      <a:endParaRPr 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46</a:t>
                      </a:r>
                      <a:endParaRPr 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6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500 requests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85</a:t>
                      </a:r>
                      <a:endParaRPr 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49</a:t>
                      </a:r>
                      <a:endParaRPr 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93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 </a:t>
                      </a:r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users - </a:t>
                      </a:r>
                      <a:r>
                        <a:rPr lang="en-US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 requests per </a:t>
                      </a:r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user</a:t>
                      </a:r>
                      <a:endParaRPr 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592</a:t>
                      </a:r>
                      <a:endParaRPr 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437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4800" y="457200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Performance Testing </a:t>
            </a:r>
            <a:endParaRPr lang="en-US" sz="3200" b="1" dirty="0"/>
          </a:p>
        </p:txBody>
      </p:sp>
    </p:spTree>
  </p:cSld>
  <p:clrMapOvr>
    <a:masterClrMapping/>
  </p:clrMapOvr>
  <p:transition spd="med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CMPE 272</a:t>
            </a:r>
            <a:endParaRPr lang="en-US"/>
          </a:p>
        </p:txBody>
      </p:sp>
      <p:sp>
        <p:nvSpPr>
          <p:cNvPr id="3" name="Footer Placeholder 1"/>
          <p:cNvSpPr txBox="1">
            <a:spLocks/>
          </p:cNvSpPr>
          <p:nvPr/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CMPE 272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457200"/>
            <a:ext cx="883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100 Users - 100 Requests per user Without Connection Pooling </a:t>
            </a:r>
            <a:endParaRPr lang="en-US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1076325"/>
            <a:ext cx="728662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CMPE 272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7200"/>
            <a:ext cx="883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100 Users - 100 Requests per user With Connection Pooling </a:t>
            </a:r>
            <a:endParaRPr lang="en-US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2025" y="1052513"/>
            <a:ext cx="721995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CMPE 272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28194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US" sz="7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914400"/>
            <a:ext cx="5715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DC0800"/>
                </a:solidFill>
                <a:latin typeface="Times New Roman" pitchFamily="18" charset="0"/>
                <a:cs typeface="Times New Roman" pitchFamily="18" charset="0"/>
              </a:rPr>
              <a:t>Ohhhh!!! No more grocery available…</a:t>
            </a:r>
            <a:endParaRPr lang="en-US" sz="2800" dirty="0"/>
          </a:p>
        </p:txBody>
      </p:sp>
      <p:pic>
        <p:nvPicPr>
          <p:cNvPr id="10242" name="Picture 2" descr="C:\Users\sony\Desktop\cooking_woman_stre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133600"/>
            <a:ext cx="4724400" cy="3543300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CMPE 272</a:t>
            </a:r>
            <a:endParaRPr lang="en-US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914400"/>
            <a:ext cx="655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DC08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b="1" dirty="0">
                <a:solidFill>
                  <a:srgbClr val="DC08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="1" dirty="0" smtClean="0">
                <a:solidFill>
                  <a:srgbClr val="DC0800"/>
                </a:solidFill>
                <a:latin typeface="Times New Roman" pitchFamily="18" charset="0"/>
                <a:cs typeface="Times New Roman" pitchFamily="18" charset="0"/>
              </a:rPr>
              <a:t>ou are Store Owner </a:t>
            </a:r>
            <a:r>
              <a:rPr lang="en-US" sz="2800" b="1" dirty="0" smtClean="0">
                <a:solidFill>
                  <a:srgbClr val="DC0800"/>
                </a:solidFill>
                <a:latin typeface="Times New Roman" pitchFamily="18" charset="0"/>
                <a:cs typeface="Times New Roman" pitchFamily="18" charset="0"/>
              </a:rPr>
              <a:t>and you can </a:t>
            </a:r>
            <a:r>
              <a:rPr lang="en-US" sz="2800" b="1" dirty="0" smtClean="0">
                <a:solidFill>
                  <a:srgbClr val="DC0800"/>
                </a:solidFill>
                <a:latin typeface="Times New Roman" pitchFamily="18" charset="0"/>
                <a:cs typeface="Times New Roman" pitchFamily="18" charset="0"/>
              </a:rPr>
              <a:t>not properly manage your </a:t>
            </a:r>
            <a:r>
              <a:rPr lang="en-US" sz="2800" b="1" dirty="0" smtClean="0">
                <a:solidFill>
                  <a:srgbClr val="DC0800"/>
                </a:solidFill>
                <a:latin typeface="Times New Roman" pitchFamily="18" charset="0"/>
                <a:cs typeface="Times New Roman" pitchFamily="18" charset="0"/>
              </a:rPr>
              <a:t>Inventory </a:t>
            </a:r>
            <a:r>
              <a:rPr lang="en-US" sz="2800" b="1" dirty="0" smtClean="0">
                <a:solidFill>
                  <a:srgbClr val="DC0800"/>
                </a:solidFill>
                <a:latin typeface="Times New Roman" pitchFamily="18" charset="0"/>
                <a:cs typeface="Times New Roman" pitchFamily="18" charset="0"/>
              </a:rPr>
              <a:t>according to demand and supply!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971800"/>
            <a:ext cx="3413484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667000"/>
            <a:ext cx="2831987" cy="28194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CMPE 272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5749287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1600200"/>
            <a:ext cx="4352538" cy="19389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DC08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4000" b="1" dirty="0" smtClean="0">
                <a:solidFill>
                  <a:srgbClr val="DC0800"/>
                </a:solidFill>
                <a:latin typeface="Times New Roman" pitchFamily="18" charset="0"/>
                <a:cs typeface="Times New Roman" pitchFamily="18" charset="0"/>
              </a:rPr>
              <a:t>Don’t worry…</a:t>
            </a:r>
          </a:p>
          <a:p>
            <a:pPr algn="ctr"/>
            <a:r>
              <a:rPr lang="en-US" sz="4000" b="1" dirty="0" smtClean="0">
                <a:solidFill>
                  <a:srgbClr val="DC0800"/>
                </a:solidFill>
                <a:latin typeface="Times New Roman" pitchFamily="18" charset="0"/>
                <a:cs typeface="Times New Roman" pitchFamily="18" charset="0"/>
              </a:rPr>
              <a:t>We have the    SOLUTION!!!</a:t>
            </a:r>
            <a:endParaRPr lang="en-US" sz="4000" dirty="0"/>
          </a:p>
        </p:txBody>
      </p:sp>
      <p:pic>
        <p:nvPicPr>
          <p:cNvPr id="11268" name="Picture 4" descr="http://st.depositphotos.com/1967477/1881/v/950/depositphotos_18812923-Happy-smiley-emot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386" y="3657600"/>
            <a:ext cx="2977414" cy="22098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CMPE 272</a:t>
            </a:r>
            <a:endParaRPr lang="en-US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914400"/>
            <a:ext cx="51748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u="sng" dirty="0" smtClean="0">
                <a:solidFill>
                  <a:srgbClr val="DC0800"/>
                </a:solidFill>
                <a:latin typeface="Times New Roman" pitchFamily="18" charset="0"/>
                <a:cs typeface="Times New Roman" pitchFamily="18" charset="0"/>
              </a:rPr>
              <a:t>CLOUDMARKET</a:t>
            </a:r>
            <a:endParaRPr lang="en-US" sz="48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7" y="1905000"/>
            <a:ext cx="8839200" cy="371966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CMPE 272</a:t>
            </a:r>
            <a:endParaRPr lang="en-US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"/>
          <p:cNvSpPr>
            <a:spLocks/>
          </p:cNvSpPr>
          <p:nvPr/>
        </p:nvSpPr>
        <p:spPr bwMode="auto">
          <a:xfrm>
            <a:off x="611188" y="1909763"/>
            <a:ext cx="55562" cy="55562"/>
          </a:xfrm>
          <a:custGeom>
            <a:avLst/>
            <a:gdLst>
              <a:gd name="T0" fmla="*/ 0 w 64"/>
              <a:gd name="T1" fmla="*/ 27781 h 64"/>
              <a:gd name="T2" fmla="*/ 27781 w 64"/>
              <a:gd name="T3" fmla="*/ 0 h 64"/>
              <a:gd name="T4" fmla="*/ 55562 w 64"/>
              <a:gd name="T5" fmla="*/ 27781 h 64"/>
              <a:gd name="T6" fmla="*/ 27781 w 64"/>
              <a:gd name="T7" fmla="*/ 55562 h 64"/>
              <a:gd name="T8" fmla="*/ 0 w 64"/>
              <a:gd name="T9" fmla="*/ 27781 h 64"/>
              <a:gd name="T10" fmla="*/ 0 w 64"/>
              <a:gd name="T11" fmla="*/ 27781 h 64"/>
              <a:gd name="T12" fmla="*/ 0 w 64"/>
              <a:gd name="T13" fmla="*/ 27781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4" h="64">
                <a:moveTo>
                  <a:pt x="0" y="32"/>
                </a:moveTo>
                <a:cubicBezTo>
                  <a:pt x="0" y="10"/>
                  <a:pt x="10" y="0"/>
                  <a:pt x="32" y="0"/>
                </a:cubicBezTo>
                <a:cubicBezTo>
                  <a:pt x="53" y="0"/>
                  <a:pt x="64" y="10"/>
                  <a:pt x="64" y="32"/>
                </a:cubicBezTo>
                <a:cubicBezTo>
                  <a:pt x="64" y="53"/>
                  <a:pt x="53" y="64"/>
                  <a:pt x="32" y="64"/>
                </a:cubicBezTo>
                <a:cubicBezTo>
                  <a:pt x="10" y="64"/>
                  <a:pt x="0" y="53"/>
                  <a:pt x="0" y="32"/>
                </a:cubicBezTo>
                <a:close/>
              </a:path>
            </a:pathLst>
          </a:custGeom>
          <a:gradFill rotWithShape="0">
            <a:gsLst>
              <a:gs pos="0">
                <a:srgbClr val="FFE3C2"/>
              </a:gs>
              <a:gs pos="100000">
                <a:srgbClr val="FABF73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FABD6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5" name="Freeform 3"/>
          <p:cNvSpPr>
            <a:spLocks/>
          </p:cNvSpPr>
          <p:nvPr/>
        </p:nvSpPr>
        <p:spPr bwMode="auto">
          <a:xfrm>
            <a:off x="827088" y="1909763"/>
            <a:ext cx="55562" cy="55562"/>
          </a:xfrm>
          <a:custGeom>
            <a:avLst/>
            <a:gdLst>
              <a:gd name="T0" fmla="*/ 0 w 64"/>
              <a:gd name="T1" fmla="*/ 27781 h 64"/>
              <a:gd name="T2" fmla="*/ 27781 w 64"/>
              <a:gd name="T3" fmla="*/ 0 h 64"/>
              <a:gd name="T4" fmla="*/ 55562 w 64"/>
              <a:gd name="T5" fmla="*/ 27781 h 64"/>
              <a:gd name="T6" fmla="*/ 27781 w 64"/>
              <a:gd name="T7" fmla="*/ 55562 h 64"/>
              <a:gd name="T8" fmla="*/ 0 w 64"/>
              <a:gd name="T9" fmla="*/ 27781 h 64"/>
              <a:gd name="T10" fmla="*/ 0 w 64"/>
              <a:gd name="T11" fmla="*/ 27781 h 64"/>
              <a:gd name="T12" fmla="*/ 0 w 64"/>
              <a:gd name="T13" fmla="*/ 27781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4" h="64">
                <a:moveTo>
                  <a:pt x="0" y="32"/>
                </a:moveTo>
                <a:cubicBezTo>
                  <a:pt x="0" y="10"/>
                  <a:pt x="10" y="0"/>
                  <a:pt x="32" y="0"/>
                </a:cubicBezTo>
                <a:cubicBezTo>
                  <a:pt x="53" y="0"/>
                  <a:pt x="64" y="10"/>
                  <a:pt x="64" y="32"/>
                </a:cubicBezTo>
                <a:cubicBezTo>
                  <a:pt x="64" y="53"/>
                  <a:pt x="53" y="64"/>
                  <a:pt x="32" y="64"/>
                </a:cubicBezTo>
                <a:cubicBezTo>
                  <a:pt x="10" y="64"/>
                  <a:pt x="0" y="53"/>
                  <a:pt x="0" y="32"/>
                </a:cubicBezTo>
                <a:close/>
              </a:path>
            </a:pathLst>
          </a:custGeom>
          <a:gradFill rotWithShape="0">
            <a:gsLst>
              <a:gs pos="0">
                <a:srgbClr val="FFE3C2"/>
              </a:gs>
              <a:gs pos="100000">
                <a:srgbClr val="FABF73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FABD6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6" name="Freeform 4"/>
          <p:cNvSpPr>
            <a:spLocks/>
          </p:cNvSpPr>
          <p:nvPr/>
        </p:nvSpPr>
        <p:spPr bwMode="auto">
          <a:xfrm>
            <a:off x="652463" y="1997075"/>
            <a:ext cx="193675" cy="136525"/>
          </a:xfrm>
          <a:custGeom>
            <a:avLst/>
            <a:gdLst>
              <a:gd name="T0" fmla="*/ 0 w 221"/>
              <a:gd name="T1" fmla="*/ 96008 h 155"/>
              <a:gd name="T2" fmla="*/ 28043 w 221"/>
              <a:gd name="T3" fmla="*/ 28186 h 155"/>
              <a:gd name="T4" fmla="*/ 96399 w 221"/>
              <a:gd name="T5" fmla="*/ 0 h 155"/>
              <a:gd name="T6" fmla="*/ 164755 w 221"/>
              <a:gd name="T7" fmla="*/ 28186 h 155"/>
              <a:gd name="T8" fmla="*/ 193675 w 221"/>
              <a:gd name="T9" fmla="*/ 96008 h 155"/>
              <a:gd name="T10" fmla="*/ 163002 w 221"/>
              <a:gd name="T11" fmla="*/ 126836 h 155"/>
              <a:gd name="T12" fmla="*/ 96399 w 221"/>
              <a:gd name="T13" fmla="*/ 136525 h 155"/>
              <a:gd name="T14" fmla="*/ 29796 w 221"/>
              <a:gd name="T15" fmla="*/ 126836 h 155"/>
              <a:gd name="T16" fmla="*/ 0 w 221"/>
              <a:gd name="T17" fmla="*/ 96008 h 155"/>
              <a:gd name="T18" fmla="*/ 0 w 221"/>
              <a:gd name="T19" fmla="*/ 96008 h 155"/>
              <a:gd name="T20" fmla="*/ 0 w 221"/>
              <a:gd name="T21" fmla="*/ 96008 h 15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1" h="155">
                <a:moveTo>
                  <a:pt x="0" y="109"/>
                </a:moveTo>
                <a:cubicBezTo>
                  <a:pt x="0" y="79"/>
                  <a:pt x="10" y="53"/>
                  <a:pt x="32" y="32"/>
                </a:cubicBezTo>
                <a:cubicBezTo>
                  <a:pt x="53" y="10"/>
                  <a:pt x="79" y="0"/>
                  <a:pt x="110" y="0"/>
                </a:cubicBezTo>
                <a:cubicBezTo>
                  <a:pt x="141" y="0"/>
                  <a:pt x="167" y="10"/>
                  <a:pt x="188" y="32"/>
                </a:cubicBezTo>
                <a:cubicBezTo>
                  <a:pt x="210" y="53"/>
                  <a:pt x="221" y="79"/>
                  <a:pt x="221" y="109"/>
                </a:cubicBezTo>
                <a:cubicBezTo>
                  <a:pt x="221" y="124"/>
                  <a:pt x="209" y="135"/>
                  <a:pt x="186" y="144"/>
                </a:cubicBezTo>
                <a:cubicBezTo>
                  <a:pt x="165" y="151"/>
                  <a:pt x="140" y="155"/>
                  <a:pt x="110" y="155"/>
                </a:cubicBezTo>
                <a:cubicBezTo>
                  <a:pt x="80" y="155"/>
                  <a:pt x="55" y="151"/>
                  <a:pt x="34" y="144"/>
                </a:cubicBezTo>
                <a:cubicBezTo>
                  <a:pt x="11" y="135"/>
                  <a:pt x="0" y="124"/>
                  <a:pt x="0" y="109"/>
                </a:cubicBezTo>
                <a:close/>
              </a:path>
            </a:pathLst>
          </a:custGeom>
          <a:gradFill rotWithShape="0">
            <a:gsLst>
              <a:gs pos="0">
                <a:srgbClr val="3A8962"/>
              </a:gs>
              <a:gs pos="100000">
                <a:srgbClr val="0C6D3B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10692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7" name="Freeform 5"/>
          <p:cNvSpPr>
            <a:spLocks noChangeArrowheads="1"/>
          </p:cNvSpPr>
          <p:nvPr/>
        </p:nvSpPr>
        <p:spPr bwMode="auto">
          <a:xfrm>
            <a:off x="763588" y="2049463"/>
            <a:ext cx="71437" cy="69850"/>
          </a:xfrm>
          <a:custGeom>
            <a:avLst/>
            <a:gdLst>
              <a:gd name="T0" fmla="*/ 56444 w 81"/>
              <a:gd name="T1" fmla="*/ 0 h 81"/>
              <a:gd name="T2" fmla="*/ 64381 w 81"/>
              <a:gd name="T3" fmla="*/ 12073 h 81"/>
              <a:gd name="T4" fmla="*/ 70555 w 81"/>
              <a:gd name="T5" fmla="*/ 41393 h 81"/>
              <a:gd name="T6" fmla="*/ 51152 w 81"/>
              <a:gd name="T7" fmla="*/ 60364 h 81"/>
              <a:gd name="T8" fmla="*/ 0 w 81"/>
              <a:gd name="T9" fmla="*/ 68988 h 81"/>
              <a:gd name="T10" fmla="*/ 16757 w 81"/>
              <a:gd name="T11" fmla="*/ 64676 h 81"/>
              <a:gd name="T12" fmla="*/ 49389 w 81"/>
              <a:gd name="T13" fmla="*/ 48291 h 81"/>
              <a:gd name="T14" fmla="*/ 58208 w 81"/>
              <a:gd name="T15" fmla="*/ 18972 h 81"/>
              <a:gd name="T16" fmla="*/ 57326 w 81"/>
              <a:gd name="T17" fmla="*/ 5174 h 81"/>
              <a:gd name="T18" fmla="*/ 56444 w 81"/>
              <a:gd name="T19" fmla="*/ 0 h 81"/>
              <a:gd name="T20" fmla="*/ 56444 w 81"/>
              <a:gd name="T21" fmla="*/ 0 h 81"/>
              <a:gd name="T22" fmla="*/ 56444 w 81"/>
              <a:gd name="T23" fmla="*/ 0 h 8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1" h="81">
                <a:moveTo>
                  <a:pt x="64" y="0"/>
                </a:moveTo>
                <a:cubicBezTo>
                  <a:pt x="67" y="3"/>
                  <a:pt x="70" y="8"/>
                  <a:pt x="73" y="14"/>
                </a:cubicBezTo>
                <a:cubicBezTo>
                  <a:pt x="79" y="25"/>
                  <a:pt x="81" y="37"/>
                  <a:pt x="80" y="48"/>
                </a:cubicBezTo>
                <a:cubicBezTo>
                  <a:pt x="78" y="56"/>
                  <a:pt x="71" y="64"/>
                  <a:pt x="58" y="70"/>
                </a:cubicBezTo>
                <a:cubicBezTo>
                  <a:pt x="42" y="78"/>
                  <a:pt x="22" y="81"/>
                  <a:pt x="0" y="80"/>
                </a:cubicBezTo>
                <a:cubicBezTo>
                  <a:pt x="5" y="79"/>
                  <a:pt x="12" y="77"/>
                  <a:pt x="19" y="75"/>
                </a:cubicBezTo>
                <a:cubicBezTo>
                  <a:pt x="35" y="70"/>
                  <a:pt x="47" y="63"/>
                  <a:pt x="56" y="56"/>
                </a:cubicBezTo>
                <a:cubicBezTo>
                  <a:pt x="62" y="50"/>
                  <a:pt x="66" y="39"/>
                  <a:pt x="66" y="22"/>
                </a:cubicBezTo>
                <a:cubicBezTo>
                  <a:pt x="66" y="17"/>
                  <a:pt x="65" y="12"/>
                  <a:pt x="65" y="6"/>
                </a:cubicBezTo>
                <a:cubicBezTo>
                  <a:pt x="64" y="4"/>
                  <a:pt x="64" y="1"/>
                  <a:pt x="64" y="0"/>
                </a:cubicBezTo>
                <a:close/>
              </a:path>
            </a:pathLst>
          </a:custGeom>
          <a:solidFill>
            <a:srgbClr val="5F9F7E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8" name="Freeform 6"/>
          <p:cNvSpPr>
            <a:spLocks/>
          </p:cNvSpPr>
          <p:nvPr/>
        </p:nvSpPr>
        <p:spPr bwMode="auto">
          <a:xfrm>
            <a:off x="693738" y="1979613"/>
            <a:ext cx="104775" cy="112712"/>
          </a:xfrm>
          <a:custGeom>
            <a:avLst/>
            <a:gdLst>
              <a:gd name="T0" fmla="*/ 0 w 120"/>
              <a:gd name="T1" fmla="*/ 33151 h 136"/>
              <a:gd name="T2" fmla="*/ 1746 w 120"/>
              <a:gd name="T3" fmla="*/ 43096 h 136"/>
              <a:gd name="T4" fmla="*/ 10478 w 120"/>
              <a:gd name="T5" fmla="*/ 66301 h 136"/>
              <a:gd name="T6" fmla="*/ 27940 w 120"/>
              <a:gd name="T7" fmla="*/ 92822 h 136"/>
              <a:gd name="T8" fmla="*/ 55880 w 120"/>
              <a:gd name="T9" fmla="*/ 112712 h 136"/>
              <a:gd name="T10" fmla="*/ 62865 w 120"/>
              <a:gd name="T11" fmla="*/ 106911 h 136"/>
              <a:gd name="T12" fmla="*/ 80328 w 120"/>
              <a:gd name="T13" fmla="*/ 89507 h 136"/>
              <a:gd name="T14" fmla="*/ 96917 w 120"/>
              <a:gd name="T15" fmla="*/ 62157 h 136"/>
              <a:gd name="T16" fmla="*/ 104775 w 120"/>
              <a:gd name="T17" fmla="*/ 26520 h 136"/>
              <a:gd name="T18" fmla="*/ 51514 w 120"/>
              <a:gd name="T19" fmla="*/ 10774 h 136"/>
              <a:gd name="T20" fmla="*/ 15716 w 120"/>
              <a:gd name="T21" fmla="*/ 24863 h 136"/>
              <a:gd name="T22" fmla="*/ 0 w 120"/>
              <a:gd name="T23" fmla="*/ 33151 h 136"/>
              <a:gd name="T24" fmla="*/ 0 w 120"/>
              <a:gd name="T25" fmla="*/ 33151 h 136"/>
              <a:gd name="T26" fmla="*/ 0 w 120"/>
              <a:gd name="T27" fmla="*/ 33151 h 1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" h="136">
                <a:moveTo>
                  <a:pt x="0" y="40"/>
                </a:moveTo>
                <a:cubicBezTo>
                  <a:pt x="0" y="43"/>
                  <a:pt x="1" y="47"/>
                  <a:pt x="2" y="52"/>
                </a:cubicBezTo>
                <a:cubicBezTo>
                  <a:pt x="5" y="62"/>
                  <a:pt x="8" y="71"/>
                  <a:pt x="12" y="80"/>
                </a:cubicBezTo>
                <a:cubicBezTo>
                  <a:pt x="18" y="92"/>
                  <a:pt x="25" y="103"/>
                  <a:pt x="32" y="112"/>
                </a:cubicBezTo>
                <a:cubicBezTo>
                  <a:pt x="41" y="123"/>
                  <a:pt x="52" y="131"/>
                  <a:pt x="64" y="136"/>
                </a:cubicBezTo>
                <a:cubicBezTo>
                  <a:pt x="66" y="135"/>
                  <a:pt x="69" y="132"/>
                  <a:pt x="72" y="129"/>
                </a:cubicBezTo>
                <a:cubicBezTo>
                  <a:pt x="80" y="122"/>
                  <a:pt x="86" y="115"/>
                  <a:pt x="92" y="108"/>
                </a:cubicBezTo>
                <a:cubicBezTo>
                  <a:pt x="100" y="97"/>
                  <a:pt x="107" y="86"/>
                  <a:pt x="111" y="75"/>
                </a:cubicBezTo>
                <a:cubicBezTo>
                  <a:pt x="117" y="61"/>
                  <a:pt x="120" y="47"/>
                  <a:pt x="120" y="32"/>
                </a:cubicBezTo>
                <a:cubicBezTo>
                  <a:pt x="119" y="6"/>
                  <a:pt x="99" y="0"/>
                  <a:pt x="59" y="13"/>
                </a:cubicBezTo>
                <a:cubicBezTo>
                  <a:pt x="47" y="17"/>
                  <a:pt x="33" y="23"/>
                  <a:pt x="18" y="30"/>
                </a:cubicBezTo>
                <a:cubicBezTo>
                  <a:pt x="11" y="34"/>
                  <a:pt x="4" y="37"/>
                  <a:pt x="0" y="40"/>
                </a:cubicBezTo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FFFFFF"/>
              </a:gs>
            </a:gsLst>
            <a:lin ang="5400000"/>
          </a:gradFill>
          <a:ln w="6986">
            <a:solidFill>
              <a:srgbClr val="10692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9" name="Freeform 7"/>
          <p:cNvSpPr>
            <a:spLocks/>
          </p:cNvSpPr>
          <p:nvPr/>
        </p:nvSpPr>
        <p:spPr bwMode="auto">
          <a:xfrm>
            <a:off x="638175" y="1812925"/>
            <a:ext cx="214313" cy="217488"/>
          </a:xfrm>
          <a:custGeom>
            <a:avLst/>
            <a:gdLst>
              <a:gd name="T0" fmla="*/ 0 w 245"/>
              <a:gd name="T1" fmla="*/ 108744 h 248"/>
              <a:gd name="T2" fmla="*/ 30616 w 245"/>
              <a:gd name="T3" fmla="*/ 31571 h 248"/>
              <a:gd name="T4" fmla="*/ 106719 w 245"/>
              <a:gd name="T5" fmla="*/ 0 h 248"/>
              <a:gd name="T6" fmla="*/ 182822 w 245"/>
              <a:gd name="T7" fmla="*/ 31571 h 248"/>
              <a:gd name="T8" fmla="*/ 214313 w 245"/>
              <a:gd name="T9" fmla="*/ 108744 h 248"/>
              <a:gd name="T10" fmla="*/ 182822 w 245"/>
              <a:gd name="T11" fmla="*/ 185917 h 248"/>
              <a:gd name="T12" fmla="*/ 106719 w 245"/>
              <a:gd name="T13" fmla="*/ 217488 h 248"/>
              <a:gd name="T14" fmla="*/ 30616 w 245"/>
              <a:gd name="T15" fmla="*/ 185917 h 248"/>
              <a:gd name="T16" fmla="*/ 0 w 245"/>
              <a:gd name="T17" fmla="*/ 108744 h 248"/>
              <a:gd name="T18" fmla="*/ 0 w 245"/>
              <a:gd name="T19" fmla="*/ 108744 h 248"/>
              <a:gd name="T20" fmla="*/ 0 w 245"/>
              <a:gd name="T21" fmla="*/ 108744 h 24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5" h="248">
                <a:moveTo>
                  <a:pt x="0" y="124"/>
                </a:moveTo>
                <a:cubicBezTo>
                  <a:pt x="0" y="89"/>
                  <a:pt x="11" y="60"/>
                  <a:pt x="35" y="36"/>
                </a:cubicBezTo>
                <a:cubicBezTo>
                  <a:pt x="59" y="12"/>
                  <a:pt x="88" y="0"/>
                  <a:pt x="122" y="0"/>
                </a:cubicBezTo>
                <a:cubicBezTo>
                  <a:pt x="156" y="0"/>
                  <a:pt x="185" y="12"/>
                  <a:pt x="209" y="36"/>
                </a:cubicBezTo>
                <a:cubicBezTo>
                  <a:pt x="233" y="60"/>
                  <a:pt x="245" y="89"/>
                  <a:pt x="245" y="124"/>
                </a:cubicBezTo>
                <a:cubicBezTo>
                  <a:pt x="245" y="158"/>
                  <a:pt x="233" y="187"/>
                  <a:pt x="209" y="212"/>
                </a:cubicBezTo>
                <a:cubicBezTo>
                  <a:pt x="185" y="236"/>
                  <a:pt x="156" y="248"/>
                  <a:pt x="122" y="248"/>
                </a:cubicBezTo>
                <a:cubicBezTo>
                  <a:pt x="88" y="248"/>
                  <a:pt x="59" y="236"/>
                  <a:pt x="35" y="212"/>
                </a:cubicBezTo>
                <a:cubicBezTo>
                  <a:pt x="11" y="187"/>
                  <a:pt x="0" y="158"/>
                  <a:pt x="0" y="124"/>
                </a:cubicBezTo>
                <a:close/>
              </a:path>
            </a:pathLst>
          </a:custGeom>
          <a:gradFill rotWithShape="0">
            <a:gsLst>
              <a:gs pos="0">
                <a:srgbClr val="FFE3C2"/>
              </a:gs>
              <a:gs pos="100000">
                <a:srgbClr val="FABF73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FABD6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0" name="Freeform 8"/>
          <p:cNvSpPr>
            <a:spLocks noChangeArrowheads="1"/>
          </p:cNvSpPr>
          <p:nvPr/>
        </p:nvSpPr>
        <p:spPr bwMode="auto">
          <a:xfrm>
            <a:off x="671513" y="1990725"/>
            <a:ext cx="131762" cy="34925"/>
          </a:xfrm>
          <a:custGeom>
            <a:avLst/>
            <a:gdLst>
              <a:gd name="T0" fmla="*/ 0 w 150"/>
              <a:gd name="T1" fmla="*/ 0 h 40"/>
              <a:gd name="T2" fmla="*/ 21082 w 150"/>
              <a:gd name="T3" fmla="*/ 20082 h 40"/>
              <a:gd name="T4" fmla="*/ 68516 w 150"/>
              <a:gd name="T5" fmla="*/ 34925 h 40"/>
              <a:gd name="T6" fmla="*/ 116829 w 150"/>
              <a:gd name="T7" fmla="*/ 22701 h 40"/>
              <a:gd name="T8" fmla="*/ 131762 w 150"/>
              <a:gd name="T9" fmla="*/ 10478 h 40"/>
              <a:gd name="T10" fmla="*/ 126492 w 150"/>
              <a:gd name="T11" fmla="*/ 12224 h 40"/>
              <a:gd name="T12" fmla="*/ 112437 w 150"/>
              <a:gd name="T13" fmla="*/ 16589 h 40"/>
              <a:gd name="T14" fmla="*/ 66759 w 150"/>
              <a:gd name="T15" fmla="*/ 22701 h 40"/>
              <a:gd name="T16" fmla="*/ 0 w 150"/>
              <a:gd name="T17" fmla="*/ 0 h 40"/>
              <a:gd name="T18" fmla="*/ 0 w 150"/>
              <a:gd name="T19" fmla="*/ 0 h 40"/>
              <a:gd name="T20" fmla="*/ 0 w 150"/>
              <a:gd name="T21" fmla="*/ 0 h 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50" h="40">
                <a:moveTo>
                  <a:pt x="0" y="0"/>
                </a:moveTo>
                <a:cubicBezTo>
                  <a:pt x="0" y="5"/>
                  <a:pt x="8" y="12"/>
                  <a:pt x="24" y="23"/>
                </a:cubicBezTo>
                <a:cubicBezTo>
                  <a:pt x="43" y="34"/>
                  <a:pt x="61" y="40"/>
                  <a:pt x="78" y="40"/>
                </a:cubicBezTo>
                <a:cubicBezTo>
                  <a:pt x="99" y="40"/>
                  <a:pt x="118" y="35"/>
                  <a:pt x="133" y="26"/>
                </a:cubicBezTo>
                <a:cubicBezTo>
                  <a:pt x="141" y="21"/>
                  <a:pt x="146" y="16"/>
                  <a:pt x="150" y="12"/>
                </a:cubicBezTo>
                <a:cubicBezTo>
                  <a:pt x="148" y="12"/>
                  <a:pt x="146" y="13"/>
                  <a:pt x="144" y="14"/>
                </a:cubicBezTo>
                <a:cubicBezTo>
                  <a:pt x="138" y="16"/>
                  <a:pt x="133" y="18"/>
                  <a:pt x="128" y="19"/>
                </a:cubicBezTo>
                <a:cubicBezTo>
                  <a:pt x="110" y="24"/>
                  <a:pt x="92" y="26"/>
                  <a:pt x="76" y="26"/>
                </a:cubicBezTo>
                <a:cubicBezTo>
                  <a:pt x="53" y="24"/>
                  <a:pt x="28" y="16"/>
                  <a:pt x="0" y="0"/>
                </a:cubicBezTo>
                <a:close/>
              </a:path>
            </a:pathLst>
          </a:custGeom>
          <a:solidFill>
            <a:srgbClr val="FAB35B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1" name="Freeform 9"/>
          <p:cNvSpPr>
            <a:spLocks/>
          </p:cNvSpPr>
          <p:nvPr/>
        </p:nvSpPr>
        <p:spPr bwMode="auto">
          <a:xfrm>
            <a:off x="639763" y="1809750"/>
            <a:ext cx="212725" cy="106363"/>
          </a:xfrm>
          <a:custGeom>
            <a:avLst/>
            <a:gdLst>
              <a:gd name="T0" fmla="*/ 105928 w 245"/>
              <a:gd name="T1" fmla="*/ 0 h 122"/>
              <a:gd name="T2" fmla="*/ 32126 w 245"/>
              <a:gd name="T3" fmla="*/ 28770 h 122"/>
              <a:gd name="T4" fmla="*/ 0 w 245"/>
              <a:gd name="T5" fmla="*/ 99388 h 122"/>
              <a:gd name="T6" fmla="*/ 19970 w 245"/>
              <a:gd name="T7" fmla="*/ 95029 h 122"/>
              <a:gd name="T8" fmla="*/ 59910 w 245"/>
              <a:gd name="T9" fmla="*/ 82824 h 122"/>
              <a:gd name="T10" fmla="*/ 105928 w 245"/>
              <a:gd name="T11" fmla="*/ 61028 h 122"/>
              <a:gd name="T12" fmla="*/ 145000 w 245"/>
              <a:gd name="T13" fmla="*/ 30514 h 122"/>
              <a:gd name="T14" fmla="*/ 147605 w 245"/>
              <a:gd name="T15" fmla="*/ 40976 h 122"/>
              <a:gd name="T16" fmla="*/ 158024 w 245"/>
              <a:gd name="T17" fmla="*/ 64515 h 122"/>
              <a:gd name="T18" fmla="*/ 178863 w 245"/>
              <a:gd name="T19" fmla="*/ 90670 h 122"/>
              <a:gd name="T20" fmla="*/ 211857 w 245"/>
              <a:gd name="T21" fmla="*/ 106363 h 122"/>
              <a:gd name="T22" fmla="*/ 180599 w 245"/>
              <a:gd name="T23" fmla="*/ 30514 h 122"/>
              <a:gd name="T24" fmla="*/ 105928 w 245"/>
              <a:gd name="T25" fmla="*/ 0 h 122"/>
              <a:gd name="T26" fmla="*/ 105928 w 245"/>
              <a:gd name="T27" fmla="*/ 0 h 122"/>
              <a:gd name="T28" fmla="*/ 105928 w 245"/>
              <a:gd name="T29" fmla="*/ 0 h 12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5" h="122">
                <a:moveTo>
                  <a:pt x="122" y="0"/>
                </a:moveTo>
                <a:cubicBezTo>
                  <a:pt x="89" y="0"/>
                  <a:pt x="61" y="11"/>
                  <a:pt x="37" y="33"/>
                </a:cubicBezTo>
                <a:cubicBezTo>
                  <a:pt x="13" y="55"/>
                  <a:pt x="0" y="82"/>
                  <a:pt x="0" y="114"/>
                </a:cubicBezTo>
                <a:cubicBezTo>
                  <a:pt x="6" y="113"/>
                  <a:pt x="14" y="111"/>
                  <a:pt x="23" y="109"/>
                </a:cubicBezTo>
                <a:cubicBezTo>
                  <a:pt x="39" y="105"/>
                  <a:pt x="54" y="100"/>
                  <a:pt x="69" y="95"/>
                </a:cubicBezTo>
                <a:cubicBezTo>
                  <a:pt x="88" y="88"/>
                  <a:pt x="106" y="79"/>
                  <a:pt x="122" y="70"/>
                </a:cubicBezTo>
                <a:cubicBezTo>
                  <a:pt x="140" y="59"/>
                  <a:pt x="156" y="47"/>
                  <a:pt x="167" y="35"/>
                </a:cubicBezTo>
                <a:cubicBezTo>
                  <a:pt x="167" y="38"/>
                  <a:pt x="168" y="42"/>
                  <a:pt x="170" y="47"/>
                </a:cubicBezTo>
                <a:cubicBezTo>
                  <a:pt x="173" y="56"/>
                  <a:pt x="177" y="65"/>
                  <a:pt x="182" y="74"/>
                </a:cubicBezTo>
                <a:cubicBezTo>
                  <a:pt x="189" y="86"/>
                  <a:pt x="197" y="96"/>
                  <a:pt x="206" y="104"/>
                </a:cubicBezTo>
                <a:cubicBezTo>
                  <a:pt x="217" y="113"/>
                  <a:pt x="230" y="119"/>
                  <a:pt x="244" y="122"/>
                </a:cubicBezTo>
                <a:cubicBezTo>
                  <a:pt x="245" y="89"/>
                  <a:pt x="233" y="60"/>
                  <a:pt x="208" y="35"/>
                </a:cubicBezTo>
                <a:cubicBezTo>
                  <a:pt x="184" y="11"/>
                  <a:pt x="155" y="0"/>
                  <a:pt x="122" y="0"/>
                </a:cubicBezTo>
                <a:close/>
              </a:path>
            </a:pathLst>
          </a:custGeom>
          <a:gradFill rotWithShape="0">
            <a:gsLst>
              <a:gs pos="0">
                <a:srgbClr val="5C5C5C"/>
              </a:gs>
              <a:gs pos="100000">
                <a:srgbClr val="333333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2" name="Freeform 10"/>
          <p:cNvSpPr>
            <a:spLocks noChangeArrowheads="1"/>
          </p:cNvSpPr>
          <p:nvPr/>
        </p:nvSpPr>
        <p:spPr bwMode="auto">
          <a:xfrm>
            <a:off x="2260600" y="2133600"/>
            <a:ext cx="617538" cy="252413"/>
          </a:xfrm>
          <a:custGeom>
            <a:avLst/>
            <a:gdLst>
              <a:gd name="T0" fmla="*/ 617538 w 707"/>
              <a:gd name="T1" fmla="*/ 88214 h 289"/>
              <a:gd name="T2" fmla="*/ 396552 w 707"/>
              <a:gd name="T3" fmla="*/ 252413 h 289"/>
              <a:gd name="T4" fmla="*/ 0 w 707"/>
              <a:gd name="T5" fmla="*/ 161579 h 289"/>
              <a:gd name="T6" fmla="*/ 229721 w 707"/>
              <a:gd name="T7" fmla="*/ 0 h 289"/>
              <a:gd name="T8" fmla="*/ 617538 w 707"/>
              <a:gd name="T9" fmla="*/ 88214 h 289"/>
              <a:gd name="T10" fmla="*/ 617538 w 707"/>
              <a:gd name="T11" fmla="*/ 88214 h 289"/>
              <a:gd name="T12" fmla="*/ 617538 w 707"/>
              <a:gd name="T13" fmla="*/ 88214 h 2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07" h="289">
                <a:moveTo>
                  <a:pt x="707" y="101"/>
                </a:moveTo>
                <a:lnTo>
                  <a:pt x="454" y="289"/>
                </a:lnTo>
                <a:lnTo>
                  <a:pt x="0" y="185"/>
                </a:lnTo>
                <a:lnTo>
                  <a:pt x="263" y="0"/>
                </a:lnTo>
                <a:lnTo>
                  <a:pt x="707" y="101"/>
                </a:lnTo>
                <a:close/>
              </a:path>
            </a:pathLst>
          </a:custGeom>
          <a:solidFill>
            <a:srgbClr val="DCDDE2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3" name="Freeform 11"/>
          <p:cNvSpPr>
            <a:spLocks noChangeArrowheads="1"/>
          </p:cNvSpPr>
          <p:nvPr/>
        </p:nvSpPr>
        <p:spPr bwMode="auto">
          <a:xfrm>
            <a:off x="2259013" y="2297113"/>
            <a:ext cx="396875" cy="176212"/>
          </a:xfrm>
          <a:custGeom>
            <a:avLst/>
            <a:gdLst>
              <a:gd name="T0" fmla="*/ 0 w 456"/>
              <a:gd name="T1" fmla="*/ 0 h 200"/>
              <a:gd name="T2" fmla="*/ 396875 w 456"/>
              <a:gd name="T3" fmla="*/ 92511 h 200"/>
              <a:gd name="T4" fmla="*/ 396875 w 456"/>
              <a:gd name="T5" fmla="*/ 176212 h 200"/>
              <a:gd name="T6" fmla="*/ 0 w 456"/>
              <a:gd name="T7" fmla="*/ 81939 h 200"/>
              <a:gd name="T8" fmla="*/ 0 w 456"/>
              <a:gd name="T9" fmla="*/ 0 h 200"/>
              <a:gd name="T10" fmla="*/ 0 w 456"/>
              <a:gd name="T11" fmla="*/ 0 h 200"/>
              <a:gd name="T12" fmla="*/ 0 w 456"/>
              <a:gd name="T13" fmla="*/ 0 h 2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56" h="200">
                <a:moveTo>
                  <a:pt x="0" y="0"/>
                </a:moveTo>
                <a:lnTo>
                  <a:pt x="456" y="105"/>
                </a:lnTo>
                <a:lnTo>
                  <a:pt x="456" y="200"/>
                </a:lnTo>
                <a:lnTo>
                  <a:pt x="0" y="93"/>
                </a:lnTo>
                <a:lnTo>
                  <a:pt x="0" y="0"/>
                </a:lnTo>
                <a:close/>
              </a:path>
            </a:pathLst>
          </a:custGeom>
          <a:solidFill>
            <a:srgbClr val="CBCCD1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4" name="Freeform 12"/>
          <p:cNvSpPr>
            <a:spLocks noChangeArrowheads="1"/>
          </p:cNvSpPr>
          <p:nvPr/>
        </p:nvSpPr>
        <p:spPr bwMode="auto">
          <a:xfrm>
            <a:off x="2349500" y="2335213"/>
            <a:ext cx="290513" cy="120650"/>
          </a:xfrm>
          <a:custGeom>
            <a:avLst/>
            <a:gdLst>
              <a:gd name="T0" fmla="*/ 0 w 332"/>
              <a:gd name="T1" fmla="*/ 0 h 137"/>
              <a:gd name="T2" fmla="*/ 290513 w 332"/>
              <a:gd name="T3" fmla="*/ 69572 h 137"/>
              <a:gd name="T4" fmla="*/ 290513 w 332"/>
              <a:gd name="T5" fmla="*/ 120650 h 137"/>
              <a:gd name="T6" fmla="*/ 0 w 332"/>
              <a:gd name="T7" fmla="*/ 49317 h 137"/>
              <a:gd name="T8" fmla="*/ 0 w 332"/>
              <a:gd name="T9" fmla="*/ 0 h 137"/>
              <a:gd name="T10" fmla="*/ 0 w 332"/>
              <a:gd name="T11" fmla="*/ 0 h 137"/>
              <a:gd name="T12" fmla="*/ 0 w 332"/>
              <a:gd name="T13" fmla="*/ 0 h 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32" h="137">
                <a:moveTo>
                  <a:pt x="0" y="0"/>
                </a:moveTo>
                <a:lnTo>
                  <a:pt x="332" y="79"/>
                </a:lnTo>
                <a:lnTo>
                  <a:pt x="332" y="137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solidFill>
            <a:srgbClr val="E3E3E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5" name="Freeform 13"/>
          <p:cNvSpPr>
            <a:spLocks noChangeArrowheads="1"/>
          </p:cNvSpPr>
          <p:nvPr/>
        </p:nvSpPr>
        <p:spPr bwMode="auto">
          <a:xfrm>
            <a:off x="2652713" y="2222500"/>
            <a:ext cx="228600" cy="249238"/>
          </a:xfrm>
          <a:custGeom>
            <a:avLst/>
            <a:gdLst>
              <a:gd name="T0" fmla="*/ 227727 w 262"/>
              <a:gd name="T1" fmla="*/ 0 h 285"/>
              <a:gd name="T2" fmla="*/ 0 w 262"/>
              <a:gd name="T3" fmla="*/ 160912 h 285"/>
              <a:gd name="T4" fmla="*/ 4363 w 262"/>
              <a:gd name="T5" fmla="*/ 249238 h 285"/>
              <a:gd name="T6" fmla="*/ 228600 w 262"/>
              <a:gd name="T7" fmla="*/ 81330 h 285"/>
              <a:gd name="T8" fmla="*/ 227727 w 262"/>
              <a:gd name="T9" fmla="*/ 0 h 285"/>
              <a:gd name="T10" fmla="*/ 227727 w 262"/>
              <a:gd name="T11" fmla="*/ 0 h 285"/>
              <a:gd name="T12" fmla="*/ 227727 w 262"/>
              <a:gd name="T13" fmla="*/ 0 h 2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2" h="285">
                <a:moveTo>
                  <a:pt x="261" y="0"/>
                </a:moveTo>
                <a:lnTo>
                  <a:pt x="0" y="184"/>
                </a:lnTo>
                <a:lnTo>
                  <a:pt x="5" y="285"/>
                </a:lnTo>
                <a:lnTo>
                  <a:pt x="262" y="93"/>
                </a:lnTo>
                <a:lnTo>
                  <a:pt x="261" y="0"/>
                </a:lnTo>
                <a:close/>
              </a:path>
            </a:pathLst>
          </a:custGeom>
          <a:solidFill>
            <a:srgbClr val="BEC0C6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6" name="Freeform 14"/>
          <p:cNvSpPr>
            <a:spLocks noChangeArrowheads="1"/>
          </p:cNvSpPr>
          <p:nvPr/>
        </p:nvSpPr>
        <p:spPr bwMode="auto">
          <a:xfrm>
            <a:off x="2259013" y="2220913"/>
            <a:ext cx="620712" cy="250825"/>
          </a:xfrm>
          <a:custGeom>
            <a:avLst/>
            <a:gdLst>
              <a:gd name="T0" fmla="*/ 405648 w 710"/>
              <a:gd name="T1" fmla="*/ 169547 h 287"/>
              <a:gd name="T2" fmla="*/ 620712 w 710"/>
              <a:gd name="T3" fmla="*/ 5244 h 287"/>
              <a:gd name="T4" fmla="*/ 618964 w 710"/>
              <a:gd name="T5" fmla="*/ 0 h 287"/>
              <a:gd name="T6" fmla="*/ 396906 w 710"/>
              <a:gd name="T7" fmla="*/ 158186 h 287"/>
              <a:gd name="T8" fmla="*/ 389038 w 710"/>
              <a:gd name="T9" fmla="*/ 159060 h 287"/>
              <a:gd name="T10" fmla="*/ 326967 w 710"/>
              <a:gd name="T11" fmla="*/ 145950 h 287"/>
              <a:gd name="T12" fmla="*/ 264895 w 710"/>
              <a:gd name="T13" fmla="*/ 131967 h 287"/>
              <a:gd name="T14" fmla="*/ 193208 w 710"/>
              <a:gd name="T15" fmla="*/ 116236 h 287"/>
              <a:gd name="T16" fmla="*/ 122394 w 710"/>
              <a:gd name="T17" fmla="*/ 100505 h 287"/>
              <a:gd name="T18" fmla="*/ 60323 w 710"/>
              <a:gd name="T19" fmla="*/ 87395 h 287"/>
              <a:gd name="T20" fmla="*/ 16611 w 710"/>
              <a:gd name="T21" fmla="*/ 77782 h 287"/>
              <a:gd name="T22" fmla="*/ 0 w 710"/>
              <a:gd name="T23" fmla="*/ 74286 h 287"/>
              <a:gd name="T24" fmla="*/ 0 w 710"/>
              <a:gd name="T25" fmla="*/ 78656 h 287"/>
              <a:gd name="T26" fmla="*/ 16611 w 710"/>
              <a:gd name="T27" fmla="*/ 82152 h 287"/>
              <a:gd name="T28" fmla="*/ 60323 w 710"/>
              <a:gd name="T29" fmla="*/ 92639 h 287"/>
              <a:gd name="T30" fmla="*/ 123268 w 710"/>
              <a:gd name="T31" fmla="*/ 107496 h 287"/>
              <a:gd name="T32" fmla="*/ 194082 w 710"/>
              <a:gd name="T33" fmla="*/ 124102 h 287"/>
              <a:gd name="T34" fmla="*/ 266644 w 710"/>
              <a:gd name="T35" fmla="*/ 140707 h 287"/>
              <a:gd name="T36" fmla="*/ 328715 w 710"/>
              <a:gd name="T37" fmla="*/ 154690 h 287"/>
              <a:gd name="T38" fmla="*/ 391661 w 710"/>
              <a:gd name="T39" fmla="*/ 169547 h 287"/>
              <a:gd name="T40" fmla="*/ 394283 w 710"/>
              <a:gd name="T41" fmla="*/ 173043 h 287"/>
              <a:gd name="T42" fmla="*/ 394283 w 710"/>
              <a:gd name="T43" fmla="*/ 250825 h 287"/>
              <a:gd name="T44" fmla="*/ 396906 w 710"/>
              <a:gd name="T45" fmla="*/ 249951 h 287"/>
              <a:gd name="T46" fmla="*/ 403026 w 710"/>
              <a:gd name="T47" fmla="*/ 239464 h 287"/>
              <a:gd name="T48" fmla="*/ 403026 w 710"/>
              <a:gd name="T49" fmla="*/ 173917 h 287"/>
              <a:gd name="T50" fmla="*/ 405648 w 710"/>
              <a:gd name="T51" fmla="*/ 169547 h 287"/>
              <a:gd name="T52" fmla="*/ 405648 w 710"/>
              <a:gd name="T53" fmla="*/ 169547 h 287"/>
              <a:gd name="T54" fmla="*/ 405648 w 710"/>
              <a:gd name="T55" fmla="*/ 169547 h 28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710" h="287">
                <a:moveTo>
                  <a:pt x="464" y="194"/>
                </a:moveTo>
                <a:lnTo>
                  <a:pt x="710" y="6"/>
                </a:lnTo>
                <a:lnTo>
                  <a:pt x="708" y="0"/>
                </a:lnTo>
                <a:lnTo>
                  <a:pt x="454" y="181"/>
                </a:lnTo>
                <a:cubicBezTo>
                  <a:pt x="452" y="182"/>
                  <a:pt x="449" y="183"/>
                  <a:pt x="445" y="182"/>
                </a:cubicBezTo>
                <a:cubicBezTo>
                  <a:pt x="444" y="182"/>
                  <a:pt x="421" y="177"/>
                  <a:pt x="374" y="167"/>
                </a:cubicBezTo>
                <a:cubicBezTo>
                  <a:pt x="354" y="162"/>
                  <a:pt x="330" y="157"/>
                  <a:pt x="303" y="151"/>
                </a:cubicBezTo>
                <a:cubicBezTo>
                  <a:pt x="278" y="146"/>
                  <a:pt x="251" y="140"/>
                  <a:pt x="221" y="133"/>
                </a:cubicBezTo>
                <a:cubicBezTo>
                  <a:pt x="196" y="128"/>
                  <a:pt x="168" y="122"/>
                  <a:pt x="140" y="115"/>
                </a:cubicBezTo>
                <a:cubicBezTo>
                  <a:pt x="117" y="110"/>
                  <a:pt x="93" y="105"/>
                  <a:pt x="69" y="100"/>
                </a:cubicBezTo>
                <a:cubicBezTo>
                  <a:pt x="51" y="96"/>
                  <a:pt x="34" y="92"/>
                  <a:pt x="19" y="89"/>
                </a:cubicBezTo>
                <a:cubicBezTo>
                  <a:pt x="10" y="87"/>
                  <a:pt x="4" y="86"/>
                  <a:pt x="0" y="85"/>
                </a:cubicBezTo>
                <a:lnTo>
                  <a:pt x="0" y="90"/>
                </a:lnTo>
                <a:cubicBezTo>
                  <a:pt x="4" y="91"/>
                  <a:pt x="11" y="92"/>
                  <a:pt x="19" y="94"/>
                </a:cubicBezTo>
                <a:cubicBezTo>
                  <a:pt x="35" y="98"/>
                  <a:pt x="52" y="102"/>
                  <a:pt x="69" y="106"/>
                </a:cubicBezTo>
                <a:cubicBezTo>
                  <a:pt x="94" y="112"/>
                  <a:pt x="117" y="117"/>
                  <a:pt x="141" y="123"/>
                </a:cubicBezTo>
                <a:cubicBezTo>
                  <a:pt x="170" y="129"/>
                  <a:pt x="197" y="136"/>
                  <a:pt x="222" y="142"/>
                </a:cubicBezTo>
                <a:cubicBezTo>
                  <a:pt x="253" y="149"/>
                  <a:pt x="280" y="155"/>
                  <a:pt x="305" y="161"/>
                </a:cubicBezTo>
                <a:cubicBezTo>
                  <a:pt x="333" y="167"/>
                  <a:pt x="356" y="173"/>
                  <a:pt x="376" y="177"/>
                </a:cubicBezTo>
                <a:cubicBezTo>
                  <a:pt x="423" y="188"/>
                  <a:pt x="447" y="194"/>
                  <a:pt x="448" y="194"/>
                </a:cubicBezTo>
                <a:cubicBezTo>
                  <a:pt x="449" y="194"/>
                  <a:pt x="450" y="196"/>
                  <a:pt x="451" y="198"/>
                </a:cubicBezTo>
                <a:lnTo>
                  <a:pt x="451" y="287"/>
                </a:lnTo>
                <a:lnTo>
                  <a:pt x="454" y="286"/>
                </a:lnTo>
                <a:cubicBezTo>
                  <a:pt x="459" y="285"/>
                  <a:pt x="461" y="281"/>
                  <a:pt x="461" y="274"/>
                </a:cubicBezTo>
                <a:cubicBezTo>
                  <a:pt x="461" y="224"/>
                  <a:pt x="461" y="199"/>
                  <a:pt x="461" y="199"/>
                </a:cubicBezTo>
                <a:cubicBezTo>
                  <a:pt x="461" y="197"/>
                  <a:pt x="462" y="195"/>
                  <a:pt x="464" y="194"/>
                </a:cubicBezTo>
                <a:close/>
              </a:path>
            </a:pathLst>
          </a:custGeom>
          <a:solidFill>
            <a:srgbClr val="F4F4F4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7" name="Freeform 15"/>
          <p:cNvSpPr>
            <a:spLocks/>
          </p:cNvSpPr>
          <p:nvPr/>
        </p:nvSpPr>
        <p:spPr bwMode="auto">
          <a:xfrm>
            <a:off x="2259013" y="2133600"/>
            <a:ext cx="622300" cy="339725"/>
          </a:xfrm>
          <a:custGeom>
            <a:avLst/>
            <a:gdLst>
              <a:gd name="T0" fmla="*/ 233691 w 711"/>
              <a:gd name="T1" fmla="*/ 0 h 388"/>
              <a:gd name="T2" fmla="*/ 0 w 711"/>
              <a:gd name="T3" fmla="*/ 161982 h 388"/>
              <a:gd name="T4" fmla="*/ 0 w 711"/>
              <a:gd name="T5" fmla="*/ 244287 h 388"/>
              <a:gd name="T6" fmla="*/ 398237 w 711"/>
              <a:gd name="T7" fmla="*/ 339725 h 388"/>
              <a:gd name="T8" fmla="*/ 622300 w 711"/>
              <a:gd name="T9" fmla="*/ 169863 h 388"/>
              <a:gd name="T10" fmla="*/ 622300 w 711"/>
              <a:gd name="T11" fmla="*/ 87558 h 388"/>
              <a:gd name="T12" fmla="*/ 233691 w 711"/>
              <a:gd name="T13" fmla="*/ 0 h 388"/>
              <a:gd name="T14" fmla="*/ 233691 w 711"/>
              <a:gd name="T15" fmla="*/ 0 h 388"/>
              <a:gd name="T16" fmla="*/ 233691 w 711"/>
              <a:gd name="T17" fmla="*/ 0 h 3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11" h="388">
                <a:moveTo>
                  <a:pt x="267" y="0"/>
                </a:moveTo>
                <a:lnTo>
                  <a:pt x="0" y="185"/>
                </a:lnTo>
                <a:lnTo>
                  <a:pt x="0" y="279"/>
                </a:lnTo>
                <a:lnTo>
                  <a:pt x="455" y="388"/>
                </a:lnTo>
                <a:lnTo>
                  <a:pt x="711" y="194"/>
                </a:lnTo>
                <a:lnTo>
                  <a:pt x="711" y="100"/>
                </a:lnTo>
                <a:lnTo>
                  <a:pt x="267" y="0"/>
                </a:lnTo>
                <a:close/>
              </a:path>
            </a:pathLst>
          </a:custGeom>
          <a:noFill/>
          <a:ln w="6986">
            <a:solidFill>
              <a:srgbClr val="75757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8" name="Freeform 16"/>
          <p:cNvSpPr>
            <a:spLocks/>
          </p:cNvSpPr>
          <p:nvPr/>
        </p:nvSpPr>
        <p:spPr bwMode="auto">
          <a:xfrm>
            <a:off x="2681288" y="2368550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6986">
            <a:solidFill>
              <a:srgbClr val="AAAAA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9" name="Freeform 17"/>
          <p:cNvSpPr>
            <a:spLocks noChangeArrowheads="1"/>
          </p:cNvSpPr>
          <p:nvPr/>
        </p:nvSpPr>
        <p:spPr bwMode="auto">
          <a:xfrm>
            <a:off x="2405063" y="2359025"/>
            <a:ext cx="34925" cy="39688"/>
          </a:xfrm>
          <a:custGeom>
            <a:avLst/>
            <a:gdLst>
              <a:gd name="T0" fmla="*/ 34925 w 39"/>
              <a:gd name="T1" fmla="*/ 7938 h 45"/>
              <a:gd name="T2" fmla="*/ 0 w 39"/>
              <a:gd name="T3" fmla="*/ 0 h 45"/>
              <a:gd name="T4" fmla="*/ 0 w 39"/>
              <a:gd name="T5" fmla="*/ 25577 h 45"/>
              <a:gd name="T6" fmla="*/ 7164 w 39"/>
              <a:gd name="T7" fmla="*/ 29986 h 45"/>
              <a:gd name="T8" fmla="*/ 25970 w 39"/>
              <a:gd name="T9" fmla="*/ 39688 h 45"/>
              <a:gd name="T10" fmla="*/ 25970 w 39"/>
              <a:gd name="T11" fmla="*/ 34396 h 45"/>
              <a:gd name="T12" fmla="*/ 34925 w 39"/>
              <a:gd name="T13" fmla="*/ 33514 h 45"/>
              <a:gd name="T14" fmla="*/ 34925 w 39"/>
              <a:gd name="T15" fmla="*/ 7938 h 45"/>
              <a:gd name="T16" fmla="*/ 34925 w 39"/>
              <a:gd name="T17" fmla="*/ 7938 h 45"/>
              <a:gd name="T18" fmla="*/ 34925 w 39"/>
              <a:gd name="T19" fmla="*/ 7938 h 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" h="45">
                <a:moveTo>
                  <a:pt x="39" y="9"/>
                </a:moveTo>
                <a:lnTo>
                  <a:pt x="0" y="0"/>
                </a:lnTo>
                <a:lnTo>
                  <a:pt x="0" y="29"/>
                </a:lnTo>
                <a:lnTo>
                  <a:pt x="8" y="34"/>
                </a:lnTo>
                <a:lnTo>
                  <a:pt x="29" y="45"/>
                </a:lnTo>
                <a:lnTo>
                  <a:pt x="29" y="39"/>
                </a:lnTo>
                <a:lnTo>
                  <a:pt x="39" y="38"/>
                </a:lnTo>
                <a:lnTo>
                  <a:pt x="39" y="9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0" name="Freeform 18"/>
          <p:cNvSpPr>
            <a:spLocks noChangeArrowheads="1"/>
          </p:cNvSpPr>
          <p:nvPr/>
        </p:nvSpPr>
        <p:spPr bwMode="auto">
          <a:xfrm>
            <a:off x="2357438" y="2347913"/>
            <a:ext cx="34925" cy="38100"/>
          </a:xfrm>
          <a:custGeom>
            <a:avLst/>
            <a:gdLst>
              <a:gd name="T0" fmla="*/ 34925 w 39"/>
              <a:gd name="T1" fmla="*/ 7620 h 45"/>
              <a:gd name="T2" fmla="*/ 0 w 39"/>
              <a:gd name="T3" fmla="*/ 0 h 45"/>
              <a:gd name="T4" fmla="*/ 0 w 39"/>
              <a:gd name="T5" fmla="*/ 24553 h 45"/>
              <a:gd name="T6" fmla="*/ 3582 w 39"/>
              <a:gd name="T7" fmla="*/ 25400 h 45"/>
              <a:gd name="T8" fmla="*/ 3582 w 39"/>
              <a:gd name="T9" fmla="*/ 27940 h 45"/>
              <a:gd name="T10" fmla="*/ 7164 w 39"/>
              <a:gd name="T11" fmla="*/ 33867 h 45"/>
              <a:gd name="T12" fmla="*/ 25970 w 39"/>
              <a:gd name="T13" fmla="*/ 38100 h 45"/>
              <a:gd name="T14" fmla="*/ 28656 w 39"/>
              <a:gd name="T15" fmla="*/ 31327 h 45"/>
              <a:gd name="T16" fmla="*/ 34925 w 39"/>
              <a:gd name="T17" fmla="*/ 32173 h 45"/>
              <a:gd name="T18" fmla="*/ 34925 w 39"/>
              <a:gd name="T19" fmla="*/ 7620 h 45"/>
              <a:gd name="T20" fmla="*/ 34925 w 39"/>
              <a:gd name="T21" fmla="*/ 7620 h 45"/>
              <a:gd name="T22" fmla="*/ 34925 w 39"/>
              <a:gd name="T23" fmla="*/ 7620 h 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" h="45">
                <a:moveTo>
                  <a:pt x="39" y="9"/>
                </a:moveTo>
                <a:lnTo>
                  <a:pt x="0" y="0"/>
                </a:lnTo>
                <a:lnTo>
                  <a:pt x="0" y="29"/>
                </a:lnTo>
                <a:lnTo>
                  <a:pt x="4" y="30"/>
                </a:lnTo>
                <a:lnTo>
                  <a:pt x="4" y="33"/>
                </a:lnTo>
                <a:lnTo>
                  <a:pt x="8" y="40"/>
                </a:lnTo>
                <a:lnTo>
                  <a:pt x="29" y="45"/>
                </a:lnTo>
                <a:lnTo>
                  <a:pt x="32" y="37"/>
                </a:lnTo>
                <a:lnTo>
                  <a:pt x="39" y="38"/>
                </a:lnTo>
                <a:lnTo>
                  <a:pt x="39" y="9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1" name="Freeform 19"/>
          <p:cNvSpPr>
            <a:spLocks noChangeArrowheads="1"/>
          </p:cNvSpPr>
          <p:nvPr/>
        </p:nvSpPr>
        <p:spPr bwMode="auto">
          <a:xfrm>
            <a:off x="2452688" y="2370138"/>
            <a:ext cx="33337" cy="38100"/>
          </a:xfrm>
          <a:custGeom>
            <a:avLst/>
            <a:gdLst>
              <a:gd name="T0" fmla="*/ 33337 w 39"/>
              <a:gd name="T1" fmla="*/ 7620 h 45"/>
              <a:gd name="T2" fmla="*/ 0 w 39"/>
              <a:gd name="T3" fmla="*/ 0 h 45"/>
              <a:gd name="T4" fmla="*/ 0 w 39"/>
              <a:gd name="T5" fmla="*/ 24553 h 45"/>
              <a:gd name="T6" fmla="*/ 3419 w 39"/>
              <a:gd name="T7" fmla="*/ 25400 h 45"/>
              <a:gd name="T8" fmla="*/ 6838 w 39"/>
              <a:gd name="T9" fmla="*/ 28787 h 45"/>
              <a:gd name="T10" fmla="*/ 6838 w 39"/>
              <a:gd name="T11" fmla="*/ 33867 h 45"/>
              <a:gd name="T12" fmla="*/ 24789 w 39"/>
              <a:gd name="T13" fmla="*/ 38100 h 45"/>
              <a:gd name="T14" fmla="*/ 27353 w 39"/>
              <a:gd name="T15" fmla="*/ 33867 h 45"/>
              <a:gd name="T16" fmla="*/ 27353 w 39"/>
              <a:gd name="T17" fmla="*/ 31327 h 45"/>
              <a:gd name="T18" fmla="*/ 33337 w 39"/>
              <a:gd name="T19" fmla="*/ 32173 h 45"/>
              <a:gd name="T20" fmla="*/ 33337 w 39"/>
              <a:gd name="T21" fmla="*/ 7620 h 45"/>
              <a:gd name="T22" fmla="*/ 33337 w 39"/>
              <a:gd name="T23" fmla="*/ 7620 h 45"/>
              <a:gd name="T24" fmla="*/ 33337 w 39"/>
              <a:gd name="T25" fmla="*/ 7620 h 4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9" h="45">
                <a:moveTo>
                  <a:pt x="39" y="9"/>
                </a:moveTo>
                <a:lnTo>
                  <a:pt x="0" y="0"/>
                </a:lnTo>
                <a:lnTo>
                  <a:pt x="0" y="29"/>
                </a:lnTo>
                <a:lnTo>
                  <a:pt x="4" y="30"/>
                </a:lnTo>
                <a:lnTo>
                  <a:pt x="8" y="34"/>
                </a:lnTo>
                <a:lnTo>
                  <a:pt x="8" y="40"/>
                </a:lnTo>
                <a:lnTo>
                  <a:pt x="29" y="45"/>
                </a:lnTo>
                <a:lnTo>
                  <a:pt x="32" y="40"/>
                </a:lnTo>
                <a:lnTo>
                  <a:pt x="32" y="37"/>
                </a:lnTo>
                <a:lnTo>
                  <a:pt x="39" y="38"/>
                </a:lnTo>
                <a:lnTo>
                  <a:pt x="39" y="9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2" name="Freeform 20"/>
          <p:cNvSpPr>
            <a:spLocks noChangeArrowheads="1"/>
          </p:cNvSpPr>
          <p:nvPr/>
        </p:nvSpPr>
        <p:spPr bwMode="auto">
          <a:xfrm>
            <a:off x="2500313" y="2381250"/>
            <a:ext cx="33337" cy="38100"/>
          </a:xfrm>
          <a:custGeom>
            <a:avLst/>
            <a:gdLst>
              <a:gd name="T0" fmla="*/ 33337 w 39"/>
              <a:gd name="T1" fmla="*/ 7620 h 45"/>
              <a:gd name="T2" fmla="*/ 0 w 39"/>
              <a:gd name="T3" fmla="*/ 0 h 45"/>
              <a:gd name="T4" fmla="*/ 0 w 39"/>
              <a:gd name="T5" fmla="*/ 24553 h 45"/>
              <a:gd name="T6" fmla="*/ 3419 w 39"/>
              <a:gd name="T7" fmla="*/ 25400 h 45"/>
              <a:gd name="T8" fmla="*/ 3419 w 39"/>
              <a:gd name="T9" fmla="*/ 27940 h 45"/>
              <a:gd name="T10" fmla="*/ 24789 w 39"/>
              <a:gd name="T11" fmla="*/ 38100 h 45"/>
              <a:gd name="T12" fmla="*/ 24789 w 39"/>
              <a:gd name="T13" fmla="*/ 33020 h 45"/>
              <a:gd name="T14" fmla="*/ 33337 w 39"/>
              <a:gd name="T15" fmla="*/ 32173 h 45"/>
              <a:gd name="T16" fmla="*/ 33337 w 39"/>
              <a:gd name="T17" fmla="*/ 7620 h 45"/>
              <a:gd name="T18" fmla="*/ 33337 w 39"/>
              <a:gd name="T19" fmla="*/ 7620 h 45"/>
              <a:gd name="T20" fmla="*/ 33337 w 39"/>
              <a:gd name="T21" fmla="*/ 7620 h 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9" h="45">
                <a:moveTo>
                  <a:pt x="39" y="9"/>
                </a:moveTo>
                <a:lnTo>
                  <a:pt x="0" y="0"/>
                </a:lnTo>
                <a:lnTo>
                  <a:pt x="0" y="29"/>
                </a:lnTo>
                <a:lnTo>
                  <a:pt x="4" y="30"/>
                </a:lnTo>
                <a:lnTo>
                  <a:pt x="4" y="33"/>
                </a:lnTo>
                <a:lnTo>
                  <a:pt x="29" y="45"/>
                </a:lnTo>
                <a:lnTo>
                  <a:pt x="29" y="39"/>
                </a:lnTo>
                <a:lnTo>
                  <a:pt x="39" y="38"/>
                </a:lnTo>
                <a:lnTo>
                  <a:pt x="39" y="9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3" name="Freeform 21"/>
          <p:cNvSpPr>
            <a:spLocks noChangeArrowheads="1"/>
          </p:cNvSpPr>
          <p:nvPr/>
        </p:nvSpPr>
        <p:spPr bwMode="auto">
          <a:xfrm>
            <a:off x="2547938" y="2392363"/>
            <a:ext cx="33337" cy="38100"/>
          </a:xfrm>
          <a:custGeom>
            <a:avLst/>
            <a:gdLst>
              <a:gd name="T0" fmla="*/ 33337 w 39"/>
              <a:gd name="T1" fmla="*/ 7620 h 45"/>
              <a:gd name="T2" fmla="*/ 0 w 39"/>
              <a:gd name="T3" fmla="*/ 0 h 45"/>
              <a:gd name="T4" fmla="*/ 0 w 39"/>
              <a:gd name="T5" fmla="*/ 24553 h 45"/>
              <a:gd name="T6" fmla="*/ 3419 w 39"/>
              <a:gd name="T7" fmla="*/ 25400 h 45"/>
              <a:gd name="T8" fmla="*/ 6838 w 39"/>
              <a:gd name="T9" fmla="*/ 33867 h 45"/>
              <a:gd name="T10" fmla="*/ 24789 w 39"/>
              <a:gd name="T11" fmla="*/ 38100 h 45"/>
              <a:gd name="T12" fmla="*/ 24789 w 39"/>
              <a:gd name="T13" fmla="*/ 33020 h 45"/>
              <a:gd name="T14" fmla="*/ 33337 w 39"/>
              <a:gd name="T15" fmla="*/ 32173 h 45"/>
              <a:gd name="T16" fmla="*/ 33337 w 39"/>
              <a:gd name="T17" fmla="*/ 7620 h 45"/>
              <a:gd name="T18" fmla="*/ 33337 w 39"/>
              <a:gd name="T19" fmla="*/ 7620 h 45"/>
              <a:gd name="T20" fmla="*/ 33337 w 39"/>
              <a:gd name="T21" fmla="*/ 7620 h 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9" h="45">
                <a:moveTo>
                  <a:pt x="39" y="9"/>
                </a:moveTo>
                <a:lnTo>
                  <a:pt x="0" y="0"/>
                </a:lnTo>
                <a:lnTo>
                  <a:pt x="0" y="29"/>
                </a:lnTo>
                <a:lnTo>
                  <a:pt x="4" y="30"/>
                </a:lnTo>
                <a:lnTo>
                  <a:pt x="8" y="40"/>
                </a:lnTo>
                <a:lnTo>
                  <a:pt x="29" y="45"/>
                </a:lnTo>
                <a:lnTo>
                  <a:pt x="29" y="39"/>
                </a:lnTo>
                <a:lnTo>
                  <a:pt x="39" y="38"/>
                </a:lnTo>
                <a:lnTo>
                  <a:pt x="39" y="9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4" name="Freeform 22"/>
          <p:cNvSpPr>
            <a:spLocks noChangeArrowheads="1"/>
          </p:cNvSpPr>
          <p:nvPr/>
        </p:nvSpPr>
        <p:spPr bwMode="auto">
          <a:xfrm>
            <a:off x="2595563" y="2403475"/>
            <a:ext cx="33337" cy="38100"/>
          </a:xfrm>
          <a:custGeom>
            <a:avLst/>
            <a:gdLst>
              <a:gd name="T0" fmla="*/ 33337 w 39"/>
              <a:gd name="T1" fmla="*/ 7620 h 45"/>
              <a:gd name="T2" fmla="*/ 0 w 39"/>
              <a:gd name="T3" fmla="*/ 0 h 45"/>
              <a:gd name="T4" fmla="*/ 0 w 39"/>
              <a:gd name="T5" fmla="*/ 24553 h 45"/>
              <a:gd name="T6" fmla="*/ 3419 w 39"/>
              <a:gd name="T7" fmla="*/ 25400 h 45"/>
              <a:gd name="T8" fmla="*/ 3419 w 39"/>
              <a:gd name="T9" fmla="*/ 27940 h 45"/>
              <a:gd name="T10" fmla="*/ 6838 w 39"/>
              <a:gd name="T11" fmla="*/ 33867 h 45"/>
              <a:gd name="T12" fmla="*/ 24789 w 39"/>
              <a:gd name="T13" fmla="*/ 38100 h 45"/>
              <a:gd name="T14" fmla="*/ 27353 w 39"/>
              <a:gd name="T15" fmla="*/ 31327 h 45"/>
              <a:gd name="T16" fmla="*/ 33337 w 39"/>
              <a:gd name="T17" fmla="*/ 32173 h 45"/>
              <a:gd name="T18" fmla="*/ 33337 w 39"/>
              <a:gd name="T19" fmla="*/ 7620 h 45"/>
              <a:gd name="T20" fmla="*/ 33337 w 39"/>
              <a:gd name="T21" fmla="*/ 7620 h 45"/>
              <a:gd name="T22" fmla="*/ 33337 w 39"/>
              <a:gd name="T23" fmla="*/ 7620 h 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" h="45">
                <a:moveTo>
                  <a:pt x="39" y="9"/>
                </a:moveTo>
                <a:lnTo>
                  <a:pt x="0" y="0"/>
                </a:lnTo>
                <a:lnTo>
                  <a:pt x="0" y="29"/>
                </a:lnTo>
                <a:lnTo>
                  <a:pt x="4" y="30"/>
                </a:lnTo>
                <a:lnTo>
                  <a:pt x="4" y="33"/>
                </a:lnTo>
                <a:lnTo>
                  <a:pt x="8" y="40"/>
                </a:lnTo>
                <a:lnTo>
                  <a:pt x="29" y="45"/>
                </a:lnTo>
                <a:lnTo>
                  <a:pt x="32" y="37"/>
                </a:lnTo>
                <a:lnTo>
                  <a:pt x="39" y="38"/>
                </a:lnTo>
                <a:lnTo>
                  <a:pt x="39" y="9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5" name="Freeform 23"/>
          <p:cNvSpPr>
            <a:spLocks noChangeArrowheads="1"/>
          </p:cNvSpPr>
          <p:nvPr/>
        </p:nvSpPr>
        <p:spPr bwMode="auto">
          <a:xfrm>
            <a:off x="2273300" y="2319338"/>
            <a:ext cx="60325" cy="25400"/>
          </a:xfrm>
          <a:custGeom>
            <a:avLst/>
            <a:gdLst>
              <a:gd name="T0" fmla="*/ 0 w 70"/>
              <a:gd name="T1" fmla="*/ 10348 h 27"/>
              <a:gd name="T2" fmla="*/ 60325 w 70"/>
              <a:gd name="T3" fmla="*/ 25400 h 27"/>
              <a:gd name="T4" fmla="*/ 60325 w 70"/>
              <a:gd name="T5" fmla="*/ 15052 h 27"/>
              <a:gd name="T6" fmla="*/ 0 w 70"/>
              <a:gd name="T7" fmla="*/ 0 h 27"/>
              <a:gd name="T8" fmla="*/ 0 w 70"/>
              <a:gd name="T9" fmla="*/ 10348 h 27"/>
              <a:gd name="T10" fmla="*/ 0 w 70"/>
              <a:gd name="T11" fmla="*/ 10348 h 27"/>
              <a:gd name="T12" fmla="*/ 0 w 70"/>
              <a:gd name="T13" fmla="*/ 10348 h 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0" h="27">
                <a:moveTo>
                  <a:pt x="0" y="11"/>
                </a:moveTo>
                <a:lnTo>
                  <a:pt x="70" y="27"/>
                </a:lnTo>
                <a:lnTo>
                  <a:pt x="70" y="16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6" name="Freeform 24"/>
          <p:cNvSpPr>
            <a:spLocks noChangeArrowheads="1"/>
          </p:cNvSpPr>
          <p:nvPr/>
        </p:nvSpPr>
        <p:spPr bwMode="auto">
          <a:xfrm>
            <a:off x="2273300" y="2336800"/>
            <a:ext cx="60325" cy="25400"/>
          </a:xfrm>
          <a:custGeom>
            <a:avLst/>
            <a:gdLst>
              <a:gd name="T0" fmla="*/ 0 w 70"/>
              <a:gd name="T1" fmla="*/ 10348 h 27"/>
              <a:gd name="T2" fmla="*/ 60325 w 70"/>
              <a:gd name="T3" fmla="*/ 25400 h 27"/>
              <a:gd name="T4" fmla="*/ 60325 w 70"/>
              <a:gd name="T5" fmla="*/ 15052 h 27"/>
              <a:gd name="T6" fmla="*/ 0 w 70"/>
              <a:gd name="T7" fmla="*/ 0 h 27"/>
              <a:gd name="T8" fmla="*/ 0 w 70"/>
              <a:gd name="T9" fmla="*/ 10348 h 27"/>
              <a:gd name="T10" fmla="*/ 0 w 70"/>
              <a:gd name="T11" fmla="*/ 10348 h 27"/>
              <a:gd name="T12" fmla="*/ 0 w 70"/>
              <a:gd name="T13" fmla="*/ 10348 h 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0" h="27">
                <a:moveTo>
                  <a:pt x="0" y="11"/>
                </a:moveTo>
                <a:lnTo>
                  <a:pt x="70" y="27"/>
                </a:lnTo>
                <a:lnTo>
                  <a:pt x="70" y="16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7" name="Freeform 25"/>
          <p:cNvSpPr>
            <a:spLocks noChangeArrowheads="1"/>
          </p:cNvSpPr>
          <p:nvPr/>
        </p:nvSpPr>
        <p:spPr bwMode="auto">
          <a:xfrm>
            <a:off x="2273300" y="2354263"/>
            <a:ext cx="60325" cy="23812"/>
          </a:xfrm>
          <a:custGeom>
            <a:avLst/>
            <a:gdLst>
              <a:gd name="T0" fmla="*/ 0 w 70"/>
              <a:gd name="T1" fmla="*/ 9701 h 27"/>
              <a:gd name="T2" fmla="*/ 60325 w 70"/>
              <a:gd name="T3" fmla="*/ 23812 h 27"/>
              <a:gd name="T4" fmla="*/ 60325 w 70"/>
              <a:gd name="T5" fmla="*/ 14111 h 27"/>
              <a:gd name="T6" fmla="*/ 0 w 70"/>
              <a:gd name="T7" fmla="*/ 0 h 27"/>
              <a:gd name="T8" fmla="*/ 0 w 70"/>
              <a:gd name="T9" fmla="*/ 9701 h 27"/>
              <a:gd name="T10" fmla="*/ 0 w 70"/>
              <a:gd name="T11" fmla="*/ 9701 h 27"/>
              <a:gd name="T12" fmla="*/ 0 w 70"/>
              <a:gd name="T13" fmla="*/ 9701 h 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0" h="27">
                <a:moveTo>
                  <a:pt x="0" y="11"/>
                </a:moveTo>
                <a:lnTo>
                  <a:pt x="70" y="27"/>
                </a:lnTo>
                <a:lnTo>
                  <a:pt x="70" y="16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8" name="Freeform 26"/>
          <p:cNvSpPr>
            <a:spLocks noChangeArrowheads="1"/>
          </p:cNvSpPr>
          <p:nvPr/>
        </p:nvSpPr>
        <p:spPr bwMode="auto">
          <a:xfrm>
            <a:off x="3749675" y="2774950"/>
            <a:ext cx="436563" cy="436563"/>
          </a:xfrm>
          <a:custGeom>
            <a:avLst/>
            <a:gdLst>
              <a:gd name="T0" fmla="*/ 436563 w 499"/>
              <a:gd name="T1" fmla="*/ 217844 h 499"/>
              <a:gd name="T2" fmla="*/ 372697 w 499"/>
              <a:gd name="T3" fmla="*/ 372697 h 499"/>
              <a:gd name="T4" fmla="*/ 217844 w 499"/>
              <a:gd name="T5" fmla="*/ 436563 h 499"/>
              <a:gd name="T6" fmla="*/ 63866 w 499"/>
              <a:gd name="T7" fmla="*/ 372697 h 499"/>
              <a:gd name="T8" fmla="*/ 0 w 499"/>
              <a:gd name="T9" fmla="*/ 217844 h 499"/>
              <a:gd name="T10" fmla="*/ 63866 w 499"/>
              <a:gd name="T11" fmla="*/ 63866 h 499"/>
              <a:gd name="T12" fmla="*/ 217844 w 499"/>
              <a:gd name="T13" fmla="*/ 0 h 499"/>
              <a:gd name="T14" fmla="*/ 372697 w 499"/>
              <a:gd name="T15" fmla="*/ 63866 h 499"/>
              <a:gd name="T16" fmla="*/ 436563 w 499"/>
              <a:gd name="T17" fmla="*/ 217844 h 499"/>
              <a:gd name="T18" fmla="*/ 436563 w 499"/>
              <a:gd name="T19" fmla="*/ 217844 h 499"/>
              <a:gd name="T20" fmla="*/ 436563 w 499"/>
              <a:gd name="T21" fmla="*/ 217844 h 4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99" h="499">
                <a:moveTo>
                  <a:pt x="499" y="249"/>
                </a:moveTo>
                <a:cubicBezTo>
                  <a:pt x="499" y="318"/>
                  <a:pt x="474" y="377"/>
                  <a:pt x="426" y="426"/>
                </a:cubicBezTo>
                <a:cubicBezTo>
                  <a:pt x="377" y="474"/>
                  <a:pt x="318" y="499"/>
                  <a:pt x="249" y="499"/>
                </a:cubicBezTo>
                <a:cubicBezTo>
                  <a:pt x="180" y="499"/>
                  <a:pt x="121" y="474"/>
                  <a:pt x="73" y="426"/>
                </a:cubicBezTo>
                <a:cubicBezTo>
                  <a:pt x="24" y="377"/>
                  <a:pt x="0" y="318"/>
                  <a:pt x="0" y="249"/>
                </a:cubicBezTo>
                <a:cubicBezTo>
                  <a:pt x="0" y="180"/>
                  <a:pt x="24" y="121"/>
                  <a:pt x="73" y="73"/>
                </a:cubicBezTo>
                <a:cubicBezTo>
                  <a:pt x="121" y="24"/>
                  <a:pt x="180" y="0"/>
                  <a:pt x="249" y="0"/>
                </a:cubicBezTo>
                <a:cubicBezTo>
                  <a:pt x="318" y="0"/>
                  <a:pt x="377" y="24"/>
                  <a:pt x="426" y="73"/>
                </a:cubicBezTo>
                <a:cubicBezTo>
                  <a:pt x="474" y="121"/>
                  <a:pt x="499" y="180"/>
                  <a:pt x="499" y="249"/>
                </a:cubicBezTo>
                <a:close/>
              </a:path>
            </a:pathLst>
          </a:custGeom>
          <a:gradFill rotWithShape="0">
            <a:gsLst>
              <a:gs pos="0">
                <a:srgbClr val="A1C1F4"/>
              </a:gs>
              <a:gs pos="100000">
                <a:srgbClr val="3B81F4"/>
              </a:gs>
            </a:gsLst>
            <a:path path="rect">
              <a:fillToRect l="50000" t="50000" r="50000" b="50000"/>
            </a:path>
          </a:gra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9" name="Freeform 27"/>
          <p:cNvSpPr>
            <a:spLocks noChangeArrowheads="1"/>
          </p:cNvSpPr>
          <p:nvPr/>
        </p:nvSpPr>
        <p:spPr bwMode="auto">
          <a:xfrm>
            <a:off x="3759200" y="2805113"/>
            <a:ext cx="247650" cy="385762"/>
          </a:xfrm>
          <a:custGeom>
            <a:avLst/>
            <a:gdLst>
              <a:gd name="T0" fmla="*/ 161587 w 282"/>
              <a:gd name="T1" fmla="*/ 198990 h 442"/>
              <a:gd name="T2" fmla="*/ 135241 w 282"/>
              <a:gd name="T3" fmla="*/ 195499 h 442"/>
              <a:gd name="T4" fmla="*/ 105383 w 282"/>
              <a:gd name="T5" fmla="*/ 195499 h 442"/>
              <a:gd name="T6" fmla="*/ 89576 w 282"/>
              <a:gd name="T7" fmla="*/ 150116 h 442"/>
              <a:gd name="T8" fmla="*/ 131729 w 282"/>
              <a:gd name="T9" fmla="*/ 127424 h 442"/>
              <a:gd name="T10" fmla="*/ 173004 w 282"/>
              <a:gd name="T11" fmla="*/ 97750 h 442"/>
              <a:gd name="T12" fmla="*/ 216913 w 282"/>
              <a:gd name="T13" fmla="*/ 62839 h 442"/>
              <a:gd name="T14" fmla="*/ 194959 w 282"/>
              <a:gd name="T15" fmla="*/ 30547 h 442"/>
              <a:gd name="T16" fmla="*/ 135241 w 282"/>
              <a:gd name="T17" fmla="*/ 27056 h 442"/>
              <a:gd name="T18" fmla="*/ 123825 w 282"/>
              <a:gd name="T19" fmla="*/ 873 h 442"/>
              <a:gd name="T20" fmla="*/ 100114 w 282"/>
              <a:gd name="T21" fmla="*/ 0 h 442"/>
              <a:gd name="T22" fmla="*/ 0 w 282"/>
              <a:gd name="T23" fmla="*/ 124805 h 442"/>
              <a:gd name="T24" fmla="*/ 26346 w 282"/>
              <a:gd name="T25" fmla="*/ 143133 h 442"/>
              <a:gd name="T26" fmla="*/ 56204 w 282"/>
              <a:gd name="T27" fmla="*/ 176298 h 442"/>
              <a:gd name="T28" fmla="*/ 79037 w 282"/>
              <a:gd name="T29" fmla="*/ 187644 h 442"/>
              <a:gd name="T30" fmla="*/ 112409 w 282"/>
              <a:gd name="T31" fmla="*/ 213827 h 442"/>
              <a:gd name="T32" fmla="*/ 112409 w 282"/>
              <a:gd name="T33" fmla="*/ 254847 h 442"/>
              <a:gd name="T34" fmla="*/ 146658 w 282"/>
              <a:gd name="T35" fmla="*/ 292376 h 442"/>
              <a:gd name="T36" fmla="*/ 146658 w 282"/>
              <a:gd name="T37" fmla="*/ 322050 h 442"/>
              <a:gd name="T38" fmla="*/ 158074 w 282"/>
              <a:gd name="T39" fmla="*/ 370925 h 442"/>
              <a:gd name="T40" fmla="*/ 191446 w 282"/>
              <a:gd name="T41" fmla="*/ 385762 h 442"/>
              <a:gd name="T42" fmla="*/ 214279 w 282"/>
              <a:gd name="T43" fmla="*/ 344742 h 442"/>
              <a:gd name="T44" fmla="*/ 225695 w 282"/>
              <a:gd name="T45" fmla="*/ 295867 h 442"/>
              <a:gd name="T46" fmla="*/ 247650 w 282"/>
              <a:gd name="T47" fmla="*/ 254847 h 442"/>
              <a:gd name="T48" fmla="*/ 206375 w 282"/>
              <a:gd name="T49" fmla="*/ 198990 h 442"/>
              <a:gd name="T50" fmla="*/ 161587 w 282"/>
              <a:gd name="T51" fmla="*/ 198990 h 442"/>
              <a:gd name="T52" fmla="*/ 161587 w 282"/>
              <a:gd name="T53" fmla="*/ 198990 h 442"/>
              <a:gd name="T54" fmla="*/ 161587 w 282"/>
              <a:gd name="T55" fmla="*/ 198990 h 44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82" h="442">
                <a:moveTo>
                  <a:pt x="184" y="228"/>
                </a:moveTo>
                <a:lnTo>
                  <a:pt x="154" y="224"/>
                </a:lnTo>
                <a:lnTo>
                  <a:pt x="120" y="224"/>
                </a:lnTo>
                <a:lnTo>
                  <a:pt x="102" y="172"/>
                </a:lnTo>
                <a:lnTo>
                  <a:pt x="150" y="146"/>
                </a:lnTo>
                <a:lnTo>
                  <a:pt x="197" y="112"/>
                </a:lnTo>
                <a:lnTo>
                  <a:pt x="247" y="72"/>
                </a:lnTo>
                <a:lnTo>
                  <a:pt x="222" y="35"/>
                </a:lnTo>
                <a:lnTo>
                  <a:pt x="154" y="31"/>
                </a:lnTo>
                <a:lnTo>
                  <a:pt x="141" y="1"/>
                </a:lnTo>
                <a:lnTo>
                  <a:pt x="114" y="0"/>
                </a:lnTo>
                <a:cubicBezTo>
                  <a:pt x="57" y="32"/>
                  <a:pt x="19" y="80"/>
                  <a:pt x="0" y="143"/>
                </a:cubicBezTo>
                <a:lnTo>
                  <a:pt x="30" y="164"/>
                </a:lnTo>
                <a:lnTo>
                  <a:pt x="64" y="202"/>
                </a:lnTo>
                <a:lnTo>
                  <a:pt x="90" y="215"/>
                </a:lnTo>
                <a:lnTo>
                  <a:pt x="128" y="245"/>
                </a:lnTo>
                <a:lnTo>
                  <a:pt x="128" y="292"/>
                </a:lnTo>
                <a:lnTo>
                  <a:pt x="167" y="335"/>
                </a:lnTo>
                <a:lnTo>
                  <a:pt x="167" y="369"/>
                </a:lnTo>
                <a:lnTo>
                  <a:pt x="180" y="425"/>
                </a:lnTo>
                <a:lnTo>
                  <a:pt x="218" y="442"/>
                </a:lnTo>
                <a:lnTo>
                  <a:pt x="244" y="395"/>
                </a:lnTo>
                <a:lnTo>
                  <a:pt x="257" y="339"/>
                </a:lnTo>
                <a:lnTo>
                  <a:pt x="282" y="292"/>
                </a:lnTo>
                <a:lnTo>
                  <a:pt x="235" y="228"/>
                </a:lnTo>
                <a:lnTo>
                  <a:pt x="184" y="228"/>
                </a:lnTo>
                <a:close/>
              </a:path>
            </a:pathLst>
          </a:custGeom>
          <a:gradFill rotWithShape="0">
            <a:gsLst>
              <a:gs pos="0">
                <a:srgbClr val="B0CAF4"/>
              </a:gs>
              <a:gs pos="100000">
                <a:srgbClr val="70A2F4"/>
              </a:gs>
            </a:gsLst>
            <a:path path="rect">
              <a:fillToRect l="50000" t="50000" r="50000" b="50000"/>
            </a:path>
          </a:gra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0" name="Freeform 28"/>
          <p:cNvSpPr>
            <a:spLocks noChangeArrowheads="1"/>
          </p:cNvSpPr>
          <p:nvPr/>
        </p:nvSpPr>
        <p:spPr bwMode="auto">
          <a:xfrm>
            <a:off x="3951288" y="2774950"/>
            <a:ext cx="115887" cy="49213"/>
          </a:xfrm>
          <a:custGeom>
            <a:avLst/>
            <a:gdLst>
              <a:gd name="T0" fmla="*/ 16555 w 133"/>
              <a:gd name="T1" fmla="*/ 0 h 55"/>
              <a:gd name="T2" fmla="*/ 0 w 133"/>
              <a:gd name="T3" fmla="*/ 0 h 55"/>
              <a:gd name="T4" fmla="*/ 10456 w 133"/>
              <a:gd name="T5" fmla="*/ 15211 h 55"/>
              <a:gd name="T6" fmla="*/ 47923 w 133"/>
              <a:gd name="T7" fmla="*/ 49213 h 55"/>
              <a:gd name="T8" fmla="*/ 88876 w 133"/>
              <a:gd name="T9" fmla="*/ 37581 h 55"/>
              <a:gd name="T10" fmla="*/ 115887 w 133"/>
              <a:gd name="T11" fmla="*/ 24159 h 55"/>
              <a:gd name="T12" fmla="*/ 16555 w 133"/>
              <a:gd name="T13" fmla="*/ 0 h 55"/>
              <a:gd name="T14" fmla="*/ 16555 w 133"/>
              <a:gd name="T15" fmla="*/ 0 h 55"/>
              <a:gd name="T16" fmla="*/ 16555 w 133"/>
              <a:gd name="T17" fmla="*/ 0 h 5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3" h="55">
                <a:moveTo>
                  <a:pt x="19" y="0"/>
                </a:moveTo>
                <a:cubicBezTo>
                  <a:pt x="13" y="0"/>
                  <a:pt x="7" y="0"/>
                  <a:pt x="0" y="0"/>
                </a:cubicBezTo>
                <a:lnTo>
                  <a:pt x="12" y="17"/>
                </a:lnTo>
                <a:lnTo>
                  <a:pt x="55" y="55"/>
                </a:lnTo>
                <a:lnTo>
                  <a:pt x="102" y="42"/>
                </a:lnTo>
                <a:lnTo>
                  <a:pt x="133" y="27"/>
                </a:lnTo>
                <a:cubicBezTo>
                  <a:pt x="97" y="9"/>
                  <a:pt x="59" y="0"/>
                  <a:pt x="19" y="0"/>
                </a:cubicBezTo>
                <a:close/>
              </a:path>
            </a:pathLst>
          </a:custGeom>
          <a:gradFill rotWithShape="0">
            <a:gsLst>
              <a:gs pos="0">
                <a:srgbClr val="B0CAF4"/>
              </a:gs>
              <a:gs pos="100000">
                <a:srgbClr val="70A2F4"/>
              </a:gs>
            </a:gsLst>
            <a:path path="rect">
              <a:fillToRect l="50000" t="50000" r="50000" b="50000"/>
            </a:path>
          </a:gra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1" name="Freeform 29"/>
          <p:cNvSpPr>
            <a:spLocks noChangeArrowheads="1"/>
          </p:cNvSpPr>
          <p:nvPr/>
        </p:nvSpPr>
        <p:spPr bwMode="auto">
          <a:xfrm>
            <a:off x="4076700" y="2833688"/>
            <a:ext cx="101600" cy="104775"/>
          </a:xfrm>
          <a:custGeom>
            <a:avLst/>
            <a:gdLst>
              <a:gd name="T0" fmla="*/ 37990 w 115"/>
              <a:gd name="T1" fmla="*/ 0 h 119"/>
              <a:gd name="T2" fmla="*/ 0 w 115"/>
              <a:gd name="T3" fmla="*/ 24653 h 119"/>
              <a:gd name="T4" fmla="*/ 0 w 115"/>
              <a:gd name="T5" fmla="*/ 58111 h 119"/>
              <a:gd name="T6" fmla="*/ 30038 w 115"/>
              <a:gd name="T7" fmla="*/ 61632 h 119"/>
              <a:gd name="T8" fmla="*/ 41523 w 115"/>
              <a:gd name="T9" fmla="*/ 81003 h 119"/>
              <a:gd name="T10" fmla="*/ 56543 w 115"/>
              <a:gd name="T11" fmla="*/ 84524 h 119"/>
              <a:gd name="T12" fmla="*/ 83047 w 115"/>
              <a:gd name="T13" fmla="*/ 88046 h 119"/>
              <a:gd name="T14" fmla="*/ 94532 w 115"/>
              <a:gd name="T15" fmla="*/ 99492 h 119"/>
              <a:gd name="T16" fmla="*/ 101600 w 115"/>
              <a:gd name="T17" fmla="*/ 104775 h 119"/>
              <a:gd name="T18" fmla="*/ 37990 w 115"/>
              <a:gd name="T19" fmla="*/ 0 h 119"/>
              <a:gd name="T20" fmla="*/ 37990 w 115"/>
              <a:gd name="T21" fmla="*/ 0 h 119"/>
              <a:gd name="T22" fmla="*/ 37990 w 115"/>
              <a:gd name="T23" fmla="*/ 0 h 11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5" h="119">
                <a:moveTo>
                  <a:pt x="43" y="0"/>
                </a:moveTo>
                <a:lnTo>
                  <a:pt x="0" y="28"/>
                </a:lnTo>
                <a:lnTo>
                  <a:pt x="0" y="66"/>
                </a:lnTo>
                <a:lnTo>
                  <a:pt x="34" y="70"/>
                </a:lnTo>
                <a:lnTo>
                  <a:pt x="47" y="92"/>
                </a:lnTo>
                <a:lnTo>
                  <a:pt x="64" y="96"/>
                </a:lnTo>
                <a:lnTo>
                  <a:pt x="94" y="100"/>
                </a:lnTo>
                <a:lnTo>
                  <a:pt x="107" y="113"/>
                </a:lnTo>
                <a:lnTo>
                  <a:pt x="115" y="119"/>
                </a:lnTo>
                <a:cubicBezTo>
                  <a:pt x="103" y="73"/>
                  <a:pt x="79" y="33"/>
                  <a:pt x="43" y="0"/>
                </a:cubicBezTo>
                <a:close/>
              </a:path>
            </a:pathLst>
          </a:custGeom>
          <a:gradFill rotWithShape="0">
            <a:gsLst>
              <a:gs pos="0">
                <a:srgbClr val="B0CAF4"/>
              </a:gs>
              <a:gs pos="100000">
                <a:srgbClr val="70A2F4"/>
              </a:gs>
            </a:gsLst>
            <a:path path="rect">
              <a:fillToRect l="50000" t="50000" r="50000" b="50000"/>
            </a:path>
          </a:gra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2" name="Freeform 30"/>
          <p:cNvSpPr>
            <a:spLocks noChangeArrowheads="1"/>
          </p:cNvSpPr>
          <p:nvPr/>
        </p:nvSpPr>
        <p:spPr bwMode="auto">
          <a:xfrm>
            <a:off x="3760788" y="3060700"/>
            <a:ext cx="73025" cy="85725"/>
          </a:xfrm>
          <a:custGeom>
            <a:avLst/>
            <a:gdLst>
              <a:gd name="T0" fmla="*/ 53669 w 83"/>
              <a:gd name="T1" fmla="*/ 0 h 99"/>
              <a:gd name="T2" fmla="*/ 0 w 83"/>
              <a:gd name="T3" fmla="*/ 2598 h 99"/>
              <a:gd name="T4" fmla="*/ 51909 w 83"/>
              <a:gd name="T5" fmla="*/ 85725 h 99"/>
              <a:gd name="T6" fmla="*/ 65107 w 83"/>
              <a:gd name="T7" fmla="*/ 73602 h 99"/>
              <a:gd name="T8" fmla="*/ 73025 w 83"/>
              <a:gd name="T9" fmla="*/ 44161 h 99"/>
              <a:gd name="T10" fmla="*/ 69506 w 83"/>
              <a:gd name="T11" fmla="*/ 14720 h 99"/>
              <a:gd name="T12" fmla="*/ 53669 w 83"/>
              <a:gd name="T13" fmla="*/ 0 h 99"/>
              <a:gd name="T14" fmla="*/ 53669 w 83"/>
              <a:gd name="T15" fmla="*/ 0 h 99"/>
              <a:gd name="T16" fmla="*/ 53669 w 83"/>
              <a:gd name="T17" fmla="*/ 0 h 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3" h="99">
                <a:moveTo>
                  <a:pt x="61" y="0"/>
                </a:moveTo>
                <a:lnTo>
                  <a:pt x="0" y="3"/>
                </a:lnTo>
                <a:cubicBezTo>
                  <a:pt x="12" y="40"/>
                  <a:pt x="32" y="72"/>
                  <a:pt x="59" y="99"/>
                </a:cubicBezTo>
                <a:lnTo>
                  <a:pt x="74" y="85"/>
                </a:lnTo>
                <a:lnTo>
                  <a:pt x="83" y="51"/>
                </a:lnTo>
                <a:lnTo>
                  <a:pt x="79" y="17"/>
                </a:lnTo>
                <a:lnTo>
                  <a:pt x="61" y="0"/>
                </a:lnTo>
                <a:close/>
              </a:path>
            </a:pathLst>
          </a:custGeom>
          <a:gradFill rotWithShape="0">
            <a:gsLst>
              <a:gs pos="0">
                <a:srgbClr val="B0CAF4"/>
              </a:gs>
              <a:gs pos="100000">
                <a:srgbClr val="70A2F4"/>
              </a:gs>
            </a:gsLst>
            <a:path path="rect">
              <a:fillToRect l="50000" t="50000" r="50000" b="50000"/>
            </a:path>
          </a:gra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3" name="Freeform 31"/>
          <p:cNvSpPr>
            <a:spLocks/>
          </p:cNvSpPr>
          <p:nvPr/>
        </p:nvSpPr>
        <p:spPr bwMode="auto">
          <a:xfrm>
            <a:off x="3749675" y="2774950"/>
            <a:ext cx="436563" cy="436563"/>
          </a:xfrm>
          <a:custGeom>
            <a:avLst/>
            <a:gdLst>
              <a:gd name="T0" fmla="*/ 436563 w 499"/>
              <a:gd name="T1" fmla="*/ 217844 h 499"/>
              <a:gd name="T2" fmla="*/ 372697 w 499"/>
              <a:gd name="T3" fmla="*/ 372697 h 499"/>
              <a:gd name="T4" fmla="*/ 217844 w 499"/>
              <a:gd name="T5" fmla="*/ 436563 h 499"/>
              <a:gd name="T6" fmla="*/ 63866 w 499"/>
              <a:gd name="T7" fmla="*/ 372697 h 499"/>
              <a:gd name="T8" fmla="*/ 0 w 499"/>
              <a:gd name="T9" fmla="*/ 217844 h 499"/>
              <a:gd name="T10" fmla="*/ 63866 w 499"/>
              <a:gd name="T11" fmla="*/ 63866 h 499"/>
              <a:gd name="T12" fmla="*/ 217844 w 499"/>
              <a:gd name="T13" fmla="*/ 0 h 499"/>
              <a:gd name="T14" fmla="*/ 372697 w 499"/>
              <a:gd name="T15" fmla="*/ 63866 h 499"/>
              <a:gd name="T16" fmla="*/ 436563 w 499"/>
              <a:gd name="T17" fmla="*/ 217844 h 499"/>
              <a:gd name="T18" fmla="*/ 436563 w 499"/>
              <a:gd name="T19" fmla="*/ 217844 h 499"/>
              <a:gd name="T20" fmla="*/ 436563 w 499"/>
              <a:gd name="T21" fmla="*/ 217844 h 4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99" h="499">
                <a:moveTo>
                  <a:pt x="499" y="249"/>
                </a:moveTo>
                <a:cubicBezTo>
                  <a:pt x="499" y="318"/>
                  <a:pt x="474" y="377"/>
                  <a:pt x="426" y="426"/>
                </a:cubicBezTo>
                <a:cubicBezTo>
                  <a:pt x="377" y="474"/>
                  <a:pt x="318" y="499"/>
                  <a:pt x="249" y="499"/>
                </a:cubicBezTo>
                <a:cubicBezTo>
                  <a:pt x="180" y="499"/>
                  <a:pt x="121" y="474"/>
                  <a:pt x="73" y="426"/>
                </a:cubicBezTo>
                <a:cubicBezTo>
                  <a:pt x="24" y="377"/>
                  <a:pt x="0" y="318"/>
                  <a:pt x="0" y="249"/>
                </a:cubicBezTo>
                <a:cubicBezTo>
                  <a:pt x="0" y="180"/>
                  <a:pt x="24" y="121"/>
                  <a:pt x="73" y="73"/>
                </a:cubicBezTo>
                <a:cubicBezTo>
                  <a:pt x="121" y="24"/>
                  <a:pt x="180" y="0"/>
                  <a:pt x="249" y="0"/>
                </a:cubicBezTo>
                <a:cubicBezTo>
                  <a:pt x="318" y="0"/>
                  <a:pt x="377" y="24"/>
                  <a:pt x="426" y="73"/>
                </a:cubicBezTo>
                <a:cubicBezTo>
                  <a:pt x="474" y="121"/>
                  <a:pt x="499" y="180"/>
                  <a:pt x="499" y="249"/>
                </a:cubicBezTo>
                <a:close/>
              </a:path>
            </a:pathLst>
          </a:custGeom>
          <a:noFill/>
          <a:ln w="6986">
            <a:solidFill>
              <a:srgbClr val="7B8AB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4" name="Freeform 32"/>
          <p:cNvSpPr>
            <a:spLocks noChangeArrowheads="1"/>
          </p:cNvSpPr>
          <p:nvPr/>
        </p:nvSpPr>
        <p:spPr bwMode="auto">
          <a:xfrm>
            <a:off x="2260600" y="4078288"/>
            <a:ext cx="617538" cy="252412"/>
          </a:xfrm>
          <a:custGeom>
            <a:avLst/>
            <a:gdLst>
              <a:gd name="T0" fmla="*/ 617538 w 707"/>
              <a:gd name="T1" fmla="*/ 88213 h 289"/>
              <a:gd name="T2" fmla="*/ 396552 w 707"/>
              <a:gd name="T3" fmla="*/ 252412 h 289"/>
              <a:gd name="T4" fmla="*/ 0 w 707"/>
              <a:gd name="T5" fmla="*/ 161579 h 289"/>
              <a:gd name="T6" fmla="*/ 229721 w 707"/>
              <a:gd name="T7" fmla="*/ 0 h 289"/>
              <a:gd name="T8" fmla="*/ 617538 w 707"/>
              <a:gd name="T9" fmla="*/ 88213 h 289"/>
              <a:gd name="T10" fmla="*/ 617538 w 707"/>
              <a:gd name="T11" fmla="*/ 88213 h 289"/>
              <a:gd name="T12" fmla="*/ 617538 w 707"/>
              <a:gd name="T13" fmla="*/ 88213 h 2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07" h="289">
                <a:moveTo>
                  <a:pt x="707" y="101"/>
                </a:moveTo>
                <a:lnTo>
                  <a:pt x="454" y="289"/>
                </a:lnTo>
                <a:lnTo>
                  <a:pt x="0" y="185"/>
                </a:lnTo>
                <a:lnTo>
                  <a:pt x="263" y="0"/>
                </a:lnTo>
                <a:lnTo>
                  <a:pt x="707" y="101"/>
                </a:lnTo>
                <a:close/>
              </a:path>
            </a:pathLst>
          </a:custGeom>
          <a:solidFill>
            <a:srgbClr val="DCDDE2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5" name="Freeform 33"/>
          <p:cNvSpPr>
            <a:spLocks noChangeArrowheads="1"/>
          </p:cNvSpPr>
          <p:nvPr/>
        </p:nvSpPr>
        <p:spPr bwMode="auto">
          <a:xfrm>
            <a:off x="2259013" y="4241800"/>
            <a:ext cx="396875" cy="176213"/>
          </a:xfrm>
          <a:custGeom>
            <a:avLst/>
            <a:gdLst>
              <a:gd name="T0" fmla="*/ 0 w 456"/>
              <a:gd name="T1" fmla="*/ 0 h 200"/>
              <a:gd name="T2" fmla="*/ 396875 w 456"/>
              <a:gd name="T3" fmla="*/ 92512 h 200"/>
              <a:gd name="T4" fmla="*/ 396875 w 456"/>
              <a:gd name="T5" fmla="*/ 176213 h 200"/>
              <a:gd name="T6" fmla="*/ 0 w 456"/>
              <a:gd name="T7" fmla="*/ 81939 h 200"/>
              <a:gd name="T8" fmla="*/ 0 w 456"/>
              <a:gd name="T9" fmla="*/ 0 h 200"/>
              <a:gd name="T10" fmla="*/ 0 w 456"/>
              <a:gd name="T11" fmla="*/ 0 h 200"/>
              <a:gd name="T12" fmla="*/ 0 w 456"/>
              <a:gd name="T13" fmla="*/ 0 h 2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56" h="200">
                <a:moveTo>
                  <a:pt x="0" y="0"/>
                </a:moveTo>
                <a:lnTo>
                  <a:pt x="456" y="105"/>
                </a:lnTo>
                <a:lnTo>
                  <a:pt x="456" y="200"/>
                </a:lnTo>
                <a:lnTo>
                  <a:pt x="0" y="93"/>
                </a:lnTo>
                <a:lnTo>
                  <a:pt x="0" y="0"/>
                </a:lnTo>
                <a:close/>
              </a:path>
            </a:pathLst>
          </a:custGeom>
          <a:solidFill>
            <a:srgbClr val="CBCCD1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6" name="Freeform 34"/>
          <p:cNvSpPr>
            <a:spLocks noChangeArrowheads="1"/>
          </p:cNvSpPr>
          <p:nvPr/>
        </p:nvSpPr>
        <p:spPr bwMode="auto">
          <a:xfrm>
            <a:off x="2349500" y="4279900"/>
            <a:ext cx="290513" cy="120650"/>
          </a:xfrm>
          <a:custGeom>
            <a:avLst/>
            <a:gdLst>
              <a:gd name="T0" fmla="*/ 0 w 332"/>
              <a:gd name="T1" fmla="*/ 0 h 137"/>
              <a:gd name="T2" fmla="*/ 290513 w 332"/>
              <a:gd name="T3" fmla="*/ 69572 h 137"/>
              <a:gd name="T4" fmla="*/ 290513 w 332"/>
              <a:gd name="T5" fmla="*/ 120650 h 137"/>
              <a:gd name="T6" fmla="*/ 0 w 332"/>
              <a:gd name="T7" fmla="*/ 49317 h 137"/>
              <a:gd name="T8" fmla="*/ 0 w 332"/>
              <a:gd name="T9" fmla="*/ 0 h 137"/>
              <a:gd name="T10" fmla="*/ 0 w 332"/>
              <a:gd name="T11" fmla="*/ 0 h 137"/>
              <a:gd name="T12" fmla="*/ 0 w 332"/>
              <a:gd name="T13" fmla="*/ 0 h 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32" h="137">
                <a:moveTo>
                  <a:pt x="0" y="0"/>
                </a:moveTo>
                <a:lnTo>
                  <a:pt x="332" y="79"/>
                </a:lnTo>
                <a:lnTo>
                  <a:pt x="332" y="137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solidFill>
            <a:srgbClr val="E3E3E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7" name="Freeform 35"/>
          <p:cNvSpPr>
            <a:spLocks noChangeArrowheads="1"/>
          </p:cNvSpPr>
          <p:nvPr/>
        </p:nvSpPr>
        <p:spPr bwMode="auto">
          <a:xfrm>
            <a:off x="2652713" y="4167188"/>
            <a:ext cx="228600" cy="249237"/>
          </a:xfrm>
          <a:custGeom>
            <a:avLst/>
            <a:gdLst>
              <a:gd name="T0" fmla="*/ 227727 w 262"/>
              <a:gd name="T1" fmla="*/ 0 h 285"/>
              <a:gd name="T2" fmla="*/ 0 w 262"/>
              <a:gd name="T3" fmla="*/ 160911 h 285"/>
              <a:gd name="T4" fmla="*/ 4363 w 262"/>
              <a:gd name="T5" fmla="*/ 249237 h 285"/>
              <a:gd name="T6" fmla="*/ 228600 w 262"/>
              <a:gd name="T7" fmla="*/ 81330 h 285"/>
              <a:gd name="T8" fmla="*/ 227727 w 262"/>
              <a:gd name="T9" fmla="*/ 0 h 285"/>
              <a:gd name="T10" fmla="*/ 227727 w 262"/>
              <a:gd name="T11" fmla="*/ 0 h 285"/>
              <a:gd name="T12" fmla="*/ 227727 w 262"/>
              <a:gd name="T13" fmla="*/ 0 h 2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2" h="285">
                <a:moveTo>
                  <a:pt x="261" y="0"/>
                </a:moveTo>
                <a:lnTo>
                  <a:pt x="0" y="184"/>
                </a:lnTo>
                <a:lnTo>
                  <a:pt x="5" y="285"/>
                </a:lnTo>
                <a:lnTo>
                  <a:pt x="262" y="93"/>
                </a:lnTo>
                <a:lnTo>
                  <a:pt x="261" y="0"/>
                </a:lnTo>
                <a:close/>
              </a:path>
            </a:pathLst>
          </a:custGeom>
          <a:solidFill>
            <a:srgbClr val="BEC0C6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8" name="Freeform 36"/>
          <p:cNvSpPr>
            <a:spLocks noChangeArrowheads="1"/>
          </p:cNvSpPr>
          <p:nvPr/>
        </p:nvSpPr>
        <p:spPr bwMode="auto">
          <a:xfrm>
            <a:off x="2259013" y="4165600"/>
            <a:ext cx="620712" cy="250825"/>
          </a:xfrm>
          <a:custGeom>
            <a:avLst/>
            <a:gdLst>
              <a:gd name="T0" fmla="*/ 405648 w 710"/>
              <a:gd name="T1" fmla="*/ 169547 h 287"/>
              <a:gd name="T2" fmla="*/ 620712 w 710"/>
              <a:gd name="T3" fmla="*/ 5244 h 287"/>
              <a:gd name="T4" fmla="*/ 618964 w 710"/>
              <a:gd name="T5" fmla="*/ 0 h 287"/>
              <a:gd name="T6" fmla="*/ 396906 w 710"/>
              <a:gd name="T7" fmla="*/ 158186 h 287"/>
              <a:gd name="T8" fmla="*/ 389038 w 710"/>
              <a:gd name="T9" fmla="*/ 159060 h 287"/>
              <a:gd name="T10" fmla="*/ 326967 w 710"/>
              <a:gd name="T11" fmla="*/ 145950 h 287"/>
              <a:gd name="T12" fmla="*/ 264895 w 710"/>
              <a:gd name="T13" fmla="*/ 131967 h 287"/>
              <a:gd name="T14" fmla="*/ 193208 w 710"/>
              <a:gd name="T15" fmla="*/ 116236 h 287"/>
              <a:gd name="T16" fmla="*/ 122394 w 710"/>
              <a:gd name="T17" fmla="*/ 100505 h 287"/>
              <a:gd name="T18" fmla="*/ 60323 w 710"/>
              <a:gd name="T19" fmla="*/ 87395 h 287"/>
              <a:gd name="T20" fmla="*/ 16611 w 710"/>
              <a:gd name="T21" fmla="*/ 77782 h 287"/>
              <a:gd name="T22" fmla="*/ 0 w 710"/>
              <a:gd name="T23" fmla="*/ 74286 h 287"/>
              <a:gd name="T24" fmla="*/ 0 w 710"/>
              <a:gd name="T25" fmla="*/ 78656 h 287"/>
              <a:gd name="T26" fmla="*/ 16611 w 710"/>
              <a:gd name="T27" fmla="*/ 82152 h 287"/>
              <a:gd name="T28" fmla="*/ 60323 w 710"/>
              <a:gd name="T29" fmla="*/ 92639 h 287"/>
              <a:gd name="T30" fmla="*/ 123268 w 710"/>
              <a:gd name="T31" fmla="*/ 107496 h 287"/>
              <a:gd name="T32" fmla="*/ 194082 w 710"/>
              <a:gd name="T33" fmla="*/ 124102 h 287"/>
              <a:gd name="T34" fmla="*/ 266644 w 710"/>
              <a:gd name="T35" fmla="*/ 140707 h 287"/>
              <a:gd name="T36" fmla="*/ 328715 w 710"/>
              <a:gd name="T37" fmla="*/ 154690 h 287"/>
              <a:gd name="T38" fmla="*/ 391661 w 710"/>
              <a:gd name="T39" fmla="*/ 169547 h 287"/>
              <a:gd name="T40" fmla="*/ 394283 w 710"/>
              <a:gd name="T41" fmla="*/ 173043 h 287"/>
              <a:gd name="T42" fmla="*/ 394283 w 710"/>
              <a:gd name="T43" fmla="*/ 250825 h 287"/>
              <a:gd name="T44" fmla="*/ 396906 w 710"/>
              <a:gd name="T45" fmla="*/ 249951 h 287"/>
              <a:gd name="T46" fmla="*/ 403026 w 710"/>
              <a:gd name="T47" fmla="*/ 239464 h 287"/>
              <a:gd name="T48" fmla="*/ 403026 w 710"/>
              <a:gd name="T49" fmla="*/ 173917 h 287"/>
              <a:gd name="T50" fmla="*/ 405648 w 710"/>
              <a:gd name="T51" fmla="*/ 169547 h 287"/>
              <a:gd name="T52" fmla="*/ 405648 w 710"/>
              <a:gd name="T53" fmla="*/ 169547 h 287"/>
              <a:gd name="T54" fmla="*/ 405648 w 710"/>
              <a:gd name="T55" fmla="*/ 169547 h 28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710" h="287">
                <a:moveTo>
                  <a:pt x="464" y="194"/>
                </a:moveTo>
                <a:lnTo>
                  <a:pt x="710" y="6"/>
                </a:lnTo>
                <a:lnTo>
                  <a:pt x="708" y="0"/>
                </a:lnTo>
                <a:lnTo>
                  <a:pt x="454" y="181"/>
                </a:lnTo>
                <a:cubicBezTo>
                  <a:pt x="452" y="182"/>
                  <a:pt x="449" y="183"/>
                  <a:pt x="445" y="182"/>
                </a:cubicBezTo>
                <a:cubicBezTo>
                  <a:pt x="444" y="182"/>
                  <a:pt x="421" y="177"/>
                  <a:pt x="374" y="167"/>
                </a:cubicBezTo>
                <a:cubicBezTo>
                  <a:pt x="354" y="162"/>
                  <a:pt x="330" y="157"/>
                  <a:pt x="303" y="151"/>
                </a:cubicBezTo>
                <a:cubicBezTo>
                  <a:pt x="278" y="146"/>
                  <a:pt x="251" y="140"/>
                  <a:pt x="221" y="133"/>
                </a:cubicBezTo>
                <a:cubicBezTo>
                  <a:pt x="196" y="128"/>
                  <a:pt x="168" y="122"/>
                  <a:pt x="140" y="115"/>
                </a:cubicBezTo>
                <a:cubicBezTo>
                  <a:pt x="117" y="110"/>
                  <a:pt x="93" y="105"/>
                  <a:pt x="69" y="100"/>
                </a:cubicBezTo>
                <a:cubicBezTo>
                  <a:pt x="51" y="96"/>
                  <a:pt x="34" y="92"/>
                  <a:pt x="19" y="89"/>
                </a:cubicBezTo>
                <a:cubicBezTo>
                  <a:pt x="10" y="87"/>
                  <a:pt x="4" y="86"/>
                  <a:pt x="0" y="85"/>
                </a:cubicBezTo>
                <a:lnTo>
                  <a:pt x="0" y="90"/>
                </a:lnTo>
                <a:cubicBezTo>
                  <a:pt x="4" y="91"/>
                  <a:pt x="11" y="92"/>
                  <a:pt x="19" y="94"/>
                </a:cubicBezTo>
                <a:cubicBezTo>
                  <a:pt x="35" y="98"/>
                  <a:pt x="52" y="102"/>
                  <a:pt x="69" y="106"/>
                </a:cubicBezTo>
                <a:cubicBezTo>
                  <a:pt x="94" y="112"/>
                  <a:pt x="117" y="117"/>
                  <a:pt x="141" y="123"/>
                </a:cubicBezTo>
                <a:cubicBezTo>
                  <a:pt x="170" y="129"/>
                  <a:pt x="197" y="136"/>
                  <a:pt x="222" y="142"/>
                </a:cubicBezTo>
                <a:cubicBezTo>
                  <a:pt x="253" y="149"/>
                  <a:pt x="280" y="155"/>
                  <a:pt x="305" y="161"/>
                </a:cubicBezTo>
                <a:cubicBezTo>
                  <a:pt x="333" y="167"/>
                  <a:pt x="356" y="173"/>
                  <a:pt x="376" y="177"/>
                </a:cubicBezTo>
                <a:cubicBezTo>
                  <a:pt x="423" y="188"/>
                  <a:pt x="447" y="194"/>
                  <a:pt x="448" y="194"/>
                </a:cubicBezTo>
                <a:cubicBezTo>
                  <a:pt x="449" y="194"/>
                  <a:pt x="450" y="196"/>
                  <a:pt x="451" y="198"/>
                </a:cubicBezTo>
                <a:lnTo>
                  <a:pt x="451" y="287"/>
                </a:lnTo>
                <a:lnTo>
                  <a:pt x="454" y="286"/>
                </a:lnTo>
                <a:cubicBezTo>
                  <a:pt x="459" y="285"/>
                  <a:pt x="461" y="281"/>
                  <a:pt x="461" y="274"/>
                </a:cubicBezTo>
                <a:cubicBezTo>
                  <a:pt x="461" y="224"/>
                  <a:pt x="461" y="199"/>
                  <a:pt x="461" y="199"/>
                </a:cubicBezTo>
                <a:cubicBezTo>
                  <a:pt x="461" y="197"/>
                  <a:pt x="462" y="195"/>
                  <a:pt x="464" y="194"/>
                </a:cubicBezTo>
                <a:close/>
              </a:path>
            </a:pathLst>
          </a:custGeom>
          <a:solidFill>
            <a:srgbClr val="F4F4F4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9" name="Freeform 37"/>
          <p:cNvSpPr>
            <a:spLocks/>
          </p:cNvSpPr>
          <p:nvPr/>
        </p:nvSpPr>
        <p:spPr bwMode="auto">
          <a:xfrm>
            <a:off x="2259013" y="4078288"/>
            <a:ext cx="622300" cy="339725"/>
          </a:xfrm>
          <a:custGeom>
            <a:avLst/>
            <a:gdLst>
              <a:gd name="T0" fmla="*/ 233691 w 711"/>
              <a:gd name="T1" fmla="*/ 0 h 388"/>
              <a:gd name="T2" fmla="*/ 0 w 711"/>
              <a:gd name="T3" fmla="*/ 161982 h 388"/>
              <a:gd name="T4" fmla="*/ 0 w 711"/>
              <a:gd name="T5" fmla="*/ 244287 h 388"/>
              <a:gd name="T6" fmla="*/ 398237 w 711"/>
              <a:gd name="T7" fmla="*/ 339725 h 388"/>
              <a:gd name="T8" fmla="*/ 622300 w 711"/>
              <a:gd name="T9" fmla="*/ 169863 h 388"/>
              <a:gd name="T10" fmla="*/ 622300 w 711"/>
              <a:gd name="T11" fmla="*/ 87558 h 388"/>
              <a:gd name="T12" fmla="*/ 233691 w 711"/>
              <a:gd name="T13" fmla="*/ 0 h 388"/>
              <a:gd name="T14" fmla="*/ 233691 w 711"/>
              <a:gd name="T15" fmla="*/ 0 h 388"/>
              <a:gd name="T16" fmla="*/ 233691 w 711"/>
              <a:gd name="T17" fmla="*/ 0 h 3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11" h="388">
                <a:moveTo>
                  <a:pt x="267" y="0"/>
                </a:moveTo>
                <a:lnTo>
                  <a:pt x="0" y="185"/>
                </a:lnTo>
                <a:lnTo>
                  <a:pt x="0" y="279"/>
                </a:lnTo>
                <a:lnTo>
                  <a:pt x="455" y="388"/>
                </a:lnTo>
                <a:lnTo>
                  <a:pt x="711" y="194"/>
                </a:lnTo>
                <a:lnTo>
                  <a:pt x="711" y="100"/>
                </a:lnTo>
                <a:lnTo>
                  <a:pt x="267" y="0"/>
                </a:lnTo>
                <a:close/>
              </a:path>
            </a:pathLst>
          </a:custGeom>
          <a:noFill/>
          <a:ln w="6986">
            <a:solidFill>
              <a:srgbClr val="75757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0" name="Freeform 38"/>
          <p:cNvSpPr>
            <a:spLocks/>
          </p:cNvSpPr>
          <p:nvPr/>
        </p:nvSpPr>
        <p:spPr bwMode="auto">
          <a:xfrm>
            <a:off x="2681288" y="4313238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6986">
            <a:solidFill>
              <a:srgbClr val="AAAAA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1" name="Freeform 39"/>
          <p:cNvSpPr>
            <a:spLocks noChangeArrowheads="1"/>
          </p:cNvSpPr>
          <p:nvPr/>
        </p:nvSpPr>
        <p:spPr bwMode="auto">
          <a:xfrm>
            <a:off x="2405063" y="4303713"/>
            <a:ext cx="34925" cy="39687"/>
          </a:xfrm>
          <a:custGeom>
            <a:avLst/>
            <a:gdLst>
              <a:gd name="T0" fmla="*/ 34925 w 39"/>
              <a:gd name="T1" fmla="*/ 7937 h 45"/>
              <a:gd name="T2" fmla="*/ 0 w 39"/>
              <a:gd name="T3" fmla="*/ 0 h 45"/>
              <a:gd name="T4" fmla="*/ 0 w 39"/>
              <a:gd name="T5" fmla="*/ 25576 h 45"/>
              <a:gd name="T6" fmla="*/ 7164 w 39"/>
              <a:gd name="T7" fmla="*/ 29986 h 45"/>
              <a:gd name="T8" fmla="*/ 25970 w 39"/>
              <a:gd name="T9" fmla="*/ 39687 h 45"/>
              <a:gd name="T10" fmla="*/ 25970 w 39"/>
              <a:gd name="T11" fmla="*/ 34395 h 45"/>
              <a:gd name="T12" fmla="*/ 34925 w 39"/>
              <a:gd name="T13" fmla="*/ 33513 h 45"/>
              <a:gd name="T14" fmla="*/ 34925 w 39"/>
              <a:gd name="T15" fmla="*/ 7937 h 45"/>
              <a:gd name="T16" fmla="*/ 34925 w 39"/>
              <a:gd name="T17" fmla="*/ 7937 h 45"/>
              <a:gd name="T18" fmla="*/ 34925 w 39"/>
              <a:gd name="T19" fmla="*/ 7937 h 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" h="45">
                <a:moveTo>
                  <a:pt x="39" y="9"/>
                </a:moveTo>
                <a:lnTo>
                  <a:pt x="0" y="0"/>
                </a:lnTo>
                <a:lnTo>
                  <a:pt x="0" y="29"/>
                </a:lnTo>
                <a:lnTo>
                  <a:pt x="8" y="34"/>
                </a:lnTo>
                <a:lnTo>
                  <a:pt x="29" y="45"/>
                </a:lnTo>
                <a:lnTo>
                  <a:pt x="29" y="39"/>
                </a:lnTo>
                <a:lnTo>
                  <a:pt x="39" y="38"/>
                </a:lnTo>
                <a:lnTo>
                  <a:pt x="39" y="9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2" name="Freeform 40"/>
          <p:cNvSpPr>
            <a:spLocks noChangeArrowheads="1"/>
          </p:cNvSpPr>
          <p:nvPr/>
        </p:nvSpPr>
        <p:spPr bwMode="auto">
          <a:xfrm>
            <a:off x="2357438" y="4292600"/>
            <a:ext cx="34925" cy="38100"/>
          </a:xfrm>
          <a:custGeom>
            <a:avLst/>
            <a:gdLst>
              <a:gd name="T0" fmla="*/ 34925 w 39"/>
              <a:gd name="T1" fmla="*/ 7620 h 45"/>
              <a:gd name="T2" fmla="*/ 0 w 39"/>
              <a:gd name="T3" fmla="*/ 0 h 45"/>
              <a:gd name="T4" fmla="*/ 0 w 39"/>
              <a:gd name="T5" fmla="*/ 24553 h 45"/>
              <a:gd name="T6" fmla="*/ 3582 w 39"/>
              <a:gd name="T7" fmla="*/ 25400 h 45"/>
              <a:gd name="T8" fmla="*/ 3582 w 39"/>
              <a:gd name="T9" fmla="*/ 27940 h 45"/>
              <a:gd name="T10" fmla="*/ 7164 w 39"/>
              <a:gd name="T11" fmla="*/ 33867 h 45"/>
              <a:gd name="T12" fmla="*/ 25970 w 39"/>
              <a:gd name="T13" fmla="*/ 38100 h 45"/>
              <a:gd name="T14" fmla="*/ 28656 w 39"/>
              <a:gd name="T15" fmla="*/ 31327 h 45"/>
              <a:gd name="T16" fmla="*/ 34925 w 39"/>
              <a:gd name="T17" fmla="*/ 32173 h 45"/>
              <a:gd name="T18" fmla="*/ 34925 w 39"/>
              <a:gd name="T19" fmla="*/ 7620 h 45"/>
              <a:gd name="T20" fmla="*/ 34925 w 39"/>
              <a:gd name="T21" fmla="*/ 7620 h 45"/>
              <a:gd name="T22" fmla="*/ 34925 w 39"/>
              <a:gd name="T23" fmla="*/ 7620 h 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" h="45">
                <a:moveTo>
                  <a:pt x="39" y="9"/>
                </a:moveTo>
                <a:lnTo>
                  <a:pt x="0" y="0"/>
                </a:lnTo>
                <a:lnTo>
                  <a:pt x="0" y="29"/>
                </a:lnTo>
                <a:lnTo>
                  <a:pt x="4" y="30"/>
                </a:lnTo>
                <a:lnTo>
                  <a:pt x="4" y="33"/>
                </a:lnTo>
                <a:lnTo>
                  <a:pt x="8" y="40"/>
                </a:lnTo>
                <a:lnTo>
                  <a:pt x="29" y="45"/>
                </a:lnTo>
                <a:lnTo>
                  <a:pt x="32" y="37"/>
                </a:lnTo>
                <a:lnTo>
                  <a:pt x="39" y="38"/>
                </a:lnTo>
                <a:lnTo>
                  <a:pt x="39" y="9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3" name="Freeform 41"/>
          <p:cNvSpPr>
            <a:spLocks noChangeArrowheads="1"/>
          </p:cNvSpPr>
          <p:nvPr/>
        </p:nvSpPr>
        <p:spPr bwMode="auto">
          <a:xfrm>
            <a:off x="2452688" y="4314825"/>
            <a:ext cx="33337" cy="38100"/>
          </a:xfrm>
          <a:custGeom>
            <a:avLst/>
            <a:gdLst>
              <a:gd name="T0" fmla="*/ 33337 w 39"/>
              <a:gd name="T1" fmla="*/ 7620 h 45"/>
              <a:gd name="T2" fmla="*/ 0 w 39"/>
              <a:gd name="T3" fmla="*/ 0 h 45"/>
              <a:gd name="T4" fmla="*/ 0 w 39"/>
              <a:gd name="T5" fmla="*/ 24553 h 45"/>
              <a:gd name="T6" fmla="*/ 3419 w 39"/>
              <a:gd name="T7" fmla="*/ 25400 h 45"/>
              <a:gd name="T8" fmla="*/ 6838 w 39"/>
              <a:gd name="T9" fmla="*/ 28787 h 45"/>
              <a:gd name="T10" fmla="*/ 6838 w 39"/>
              <a:gd name="T11" fmla="*/ 33867 h 45"/>
              <a:gd name="T12" fmla="*/ 24789 w 39"/>
              <a:gd name="T13" fmla="*/ 38100 h 45"/>
              <a:gd name="T14" fmla="*/ 27353 w 39"/>
              <a:gd name="T15" fmla="*/ 33867 h 45"/>
              <a:gd name="T16" fmla="*/ 27353 w 39"/>
              <a:gd name="T17" fmla="*/ 31327 h 45"/>
              <a:gd name="T18" fmla="*/ 33337 w 39"/>
              <a:gd name="T19" fmla="*/ 32173 h 45"/>
              <a:gd name="T20" fmla="*/ 33337 w 39"/>
              <a:gd name="T21" fmla="*/ 7620 h 45"/>
              <a:gd name="T22" fmla="*/ 33337 w 39"/>
              <a:gd name="T23" fmla="*/ 7620 h 45"/>
              <a:gd name="T24" fmla="*/ 33337 w 39"/>
              <a:gd name="T25" fmla="*/ 7620 h 4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9" h="45">
                <a:moveTo>
                  <a:pt x="39" y="9"/>
                </a:moveTo>
                <a:lnTo>
                  <a:pt x="0" y="0"/>
                </a:lnTo>
                <a:lnTo>
                  <a:pt x="0" y="29"/>
                </a:lnTo>
                <a:lnTo>
                  <a:pt x="4" y="30"/>
                </a:lnTo>
                <a:lnTo>
                  <a:pt x="8" y="34"/>
                </a:lnTo>
                <a:lnTo>
                  <a:pt x="8" y="40"/>
                </a:lnTo>
                <a:lnTo>
                  <a:pt x="29" y="45"/>
                </a:lnTo>
                <a:lnTo>
                  <a:pt x="32" y="40"/>
                </a:lnTo>
                <a:lnTo>
                  <a:pt x="32" y="37"/>
                </a:lnTo>
                <a:lnTo>
                  <a:pt x="39" y="38"/>
                </a:lnTo>
                <a:lnTo>
                  <a:pt x="39" y="9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4" name="Freeform 42"/>
          <p:cNvSpPr>
            <a:spLocks noChangeArrowheads="1"/>
          </p:cNvSpPr>
          <p:nvPr/>
        </p:nvSpPr>
        <p:spPr bwMode="auto">
          <a:xfrm>
            <a:off x="2500313" y="4325938"/>
            <a:ext cx="33337" cy="38100"/>
          </a:xfrm>
          <a:custGeom>
            <a:avLst/>
            <a:gdLst>
              <a:gd name="T0" fmla="*/ 33337 w 39"/>
              <a:gd name="T1" fmla="*/ 7620 h 45"/>
              <a:gd name="T2" fmla="*/ 0 w 39"/>
              <a:gd name="T3" fmla="*/ 0 h 45"/>
              <a:gd name="T4" fmla="*/ 0 w 39"/>
              <a:gd name="T5" fmla="*/ 24553 h 45"/>
              <a:gd name="T6" fmla="*/ 3419 w 39"/>
              <a:gd name="T7" fmla="*/ 25400 h 45"/>
              <a:gd name="T8" fmla="*/ 3419 w 39"/>
              <a:gd name="T9" fmla="*/ 27940 h 45"/>
              <a:gd name="T10" fmla="*/ 24789 w 39"/>
              <a:gd name="T11" fmla="*/ 38100 h 45"/>
              <a:gd name="T12" fmla="*/ 24789 w 39"/>
              <a:gd name="T13" fmla="*/ 33020 h 45"/>
              <a:gd name="T14" fmla="*/ 33337 w 39"/>
              <a:gd name="T15" fmla="*/ 32173 h 45"/>
              <a:gd name="T16" fmla="*/ 33337 w 39"/>
              <a:gd name="T17" fmla="*/ 7620 h 45"/>
              <a:gd name="T18" fmla="*/ 33337 w 39"/>
              <a:gd name="T19" fmla="*/ 7620 h 45"/>
              <a:gd name="T20" fmla="*/ 33337 w 39"/>
              <a:gd name="T21" fmla="*/ 7620 h 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9" h="45">
                <a:moveTo>
                  <a:pt x="39" y="9"/>
                </a:moveTo>
                <a:lnTo>
                  <a:pt x="0" y="0"/>
                </a:lnTo>
                <a:lnTo>
                  <a:pt x="0" y="29"/>
                </a:lnTo>
                <a:lnTo>
                  <a:pt x="4" y="30"/>
                </a:lnTo>
                <a:lnTo>
                  <a:pt x="4" y="33"/>
                </a:lnTo>
                <a:lnTo>
                  <a:pt x="29" y="45"/>
                </a:lnTo>
                <a:lnTo>
                  <a:pt x="29" y="39"/>
                </a:lnTo>
                <a:lnTo>
                  <a:pt x="39" y="38"/>
                </a:lnTo>
                <a:lnTo>
                  <a:pt x="39" y="9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5" name="Freeform 43"/>
          <p:cNvSpPr>
            <a:spLocks noChangeArrowheads="1"/>
          </p:cNvSpPr>
          <p:nvPr/>
        </p:nvSpPr>
        <p:spPr bwMode="auto">
          <a:xfrm>
            <a:off x="2547938" y="4337050"/>
            <a:ext cx="33337" cy="38100"/>
          </a:xfrm>
          <a:custGeom>
            <a:avLst/>
            <a:gdLst>
              <a:gd name="T0" fmla="*/ 33337 w 39"/>
              <a:gd name="T1" fmla="*/ 7620 h 45"/>
              <a:gd name="T2" fmla="*/ 0 w 39"/>
              <a:gd name="T3" fmla="*/ 0 h 45"/>
              <a:gd name="T4" fmla="*/ 0 w 39"/>
              <a:gd name="T5" fmla="*/ 24553 h 45"/>
              <a:gd name="T6" fmla="*/ 3419 w 39"/>
              <a:gd name="T7" fmla="*/ 25400 h 45"/>
              <a:gd name="T8" fmla="*/ 6838 w 39"/>
              <a:gd name="T9" fmla="*/ 33867 h 45"/>
              <a:gd name="T10" fmla="*/ 24789 w 39"/>
              <a:gd name="T11" fmla="*/ 38100 h 45"/>
              <a:gd name="T12" fmla="*/ 24789 w 39"/>
              <a:gd name="T13" fmla="*/ 33020 h 45"/>
              <a:gd name="T14" fmla="*/ 33337 w 39"/>
              <a:gd name="T15" fmla="*/ 32173 h 45"/>
              <a:gd name="T16" fmla="*/ 33337 w 39"/>
              <a:gd name="T17" fmla="*/ 7620 h 45"/>
              <a:gd name="T18" fmla="*/ 33337 w 39"/>
              <a:gd name="T19" fmla="*/ 7620 h 45"/>
              <a:gd name="T20" fmla="*/ 33337 w 39"/>
              <a:gd name="T21" fmla="*/ 7620 h 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9" h="45">
                <a:moveTo>
                  <a:pt x="39" y="9"/>
                </a:moveTo>
                <a:lnTo>
                  <a:pt x="0" y="0"/>
                </a:lnTo>
                <a:lnTo>
                  <a:pt x="0" y="29"/>
                </a:lnTo>
                <a:lnTo>
                  <a:pt x="4" y="30"/>
                </a:lnTo>
                <a:lnTo>
                  <a:pt x="8" y="40"/>
                </a:lnTo>
                <a:lnTo>
                  <a:pt x="29" y="45"/>
                </a:lnTo>
                <a:lnTo>
                  <a:pt x="29" y="39"/>
                </a:lnTo>
                <a:lnTo>
                  <a:pt x="39" y="38"/>
                </a:lnTo>
                <a:lnTo>
                  <a:pt x="39" y="9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6" name="Freeform 44"/>
          <p:cNvSpPr>
            <a:spLocks noChangeArrowheads="1"/>
          </p:cNvSpPr>
          <p:nvPr/>
        </p:nvSpPr>
        <p:spPr bwMode="auto">
          <a:xfrm>
            <a:off x="2595563" y="4348163"/>
            <a:ext cx="33337" cy="38100"/>
          </a:xfrm>
          <a:custGeom>
            <a:avLst/>
            <a:gdLst>
              <a:gd name="T0" fmla="*/ 33337 w 39"/>
              <a:gd name="T1" fmla="*/ 7620 h 45"/>
              <a:gd name="T2" fmla="*/ 0 w 39"/>
              <a:gd name="T3" fmla="*/ 0 h 45"/>
              <a:gd name="T4" fmla="*/ 0 w 39"/>
              <a:gd name="T5" fmla="*/ 24553 h 45"/>
              <a:gd name="T6" fmla="*/ 3419 w 39"/>
              <a:gd name="T7" fmla="*/ 25400 h 45"/>
              <a:gd name="T8" fmla="*/ 3419 w 39"/>
              <a:gd name="T9" fmla="*/ 27940 h 45"/>
              <a:gd name="T10" fmla="*/ 6838 w 39"/>
              <a:gd name="T11" fmla="*/ 33867 h 45"/>
              <a:gd name="T12" fmla="*/ 24789 w 39"/>
              <a:gd name="T13" fmla="*/ 38100 h 45"/>
              <a:gd name="T14" fmla="*/ 27353 w 39"/>
              <a:gd name="T15" fmla="*/ 31327 h 45"/>
              <a:gd name="T16" fmla="*/ 33337 w 39"/>
              <a:gd name="T17" fmla="*/ 32173 h 45"/>
              <a:gd name="T18" fmla="*/ 33337 w 39"/>
              <a:gd name="T19" fmla="*/ 7620 h 45"/>
              <a:gd name="T20" fmla="*/ 33337 w 39"/>
              <a:gd name="T21" fmla="*/ 7620 h 45"/>
              <a:gd name="T22" fmla="*/ 33337 w 39"/>
              <a:gd name="T23" fmla="*/ 7620 h 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" h="45">
                <a:moveTo>
                  <a:pt x="39" y="9"/>
                </a:moveTo>
                <a:lnTo>
                  <a:pt x="0" y="0"/>
                </a:lnTo>
                <a:lnTo>
                  <a:pt x="0" y="29"/>
                </a:lnTo>
                <a:lnTo>
                  <a:pt x="4" y="30"/>
                </a:lnTo>
                <a:lnTo>
                  <a:pt x="4" y="33"/>
                </a:lnTo>
                <a:lnTo>
                  <a:pt x="8" y="40"/>
                </a:lnTo>
                <a:lnTo>
                  <a:pt x="29" y="45"/>
                </a:lnTo>
                <a:lnTo>
                  <a:pt x="32" y="37"/>
                </a:lnTo>
                <a:lnTo>
                  <a:pt x="39" y="38"/>
                </a:lnTo>
                <a:lnTo>
                  <a:pt x="39" y="9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7" name="Freeform 45"/>
          <p:cNvSpPr>
            <a:spLocks noChangeArrowheads="1"/>
          </p:cNvSpPr>
          <p:nvPr/>
        </p:nvSpPr>
        <p:spPr bwMode="auto">
          <a:xfrm>
            <a:off x="2273300" y="4264025"/>
            <a:ext cx="60325" cy="25400"/>
          </a:xfrm>
          <a:custGeom>
            <a:avLst/>
            <a:gdLst>
              <a:gd name="T0" fmla="*/ 0 w 70"/>
              <a:gd name="T1" fmla="*/ 10348 h 27"/>
              <a:gd name="T2" fmla="*/ 60325 w 70"/>
              <a:gd name="T3" fmla="*/ 25400 h 27"/>
              <a:gd name="T4" fmla="*/ 60325 w 70"/>
              <a:gd name="T5" fmla="*/ 15052 h 27"/>
              <a:gd name="T6" fmla="*/ 0 w 70"/>
              <a:gd name="T7" fmla="*/ 0 h 27"/>
              <a:gd name="T8" fmla="*/ 0 w 70"/>
              <a:gd name="T9" fmla="*/ 10348 h 27"/>
              <a:gd name="T10" fmla="*/ 0 w 70"/>
              <a:gd name="T11" fmla="*/ 10348 h 27"/>
              <a:gd name="T12" fmla="*/ 0 w 70"/>
              <a:gd name="T13" fmla="*/ 10348 h 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0" h="27">
                <a:moveTo>
                  <a:pt x="0" y="11"/>
                </a:moveTo>
                <a:lnTo>
                  <a:pt x="70" y="27"/>
                </a:lnTo>
                <a:lnTo>
                  <a:pt x="70" y="16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8" name="Freeform 46"/>
          <p:cNvSpPr>
            <a:spLocks noChangeArrowheads="1"/>
          </p:cNvSpPr>
          <p:nvPr/>
        </p:nvSpPr>
        <p:spPr bwMode="auto">
          <a:xfrm>
            <a:off x="2273300" y="4281488"/>
            <a:ext cx="60325" cy="23812"/>
          </a:xfrm>
          <a:custGeom>
            <a:avLst/>
            <a:gdLst>
              <a:gd name="T0" fmla="*/ 0 w 70"/>
              <a:gd name="T1" fmla="*/ 9701 h 27"/>
              <a:gd name="T2" fmla="*/ 60325 w 70"/>
              <a:gd name="T3" fmla="*/ 23812 h 27"/>
              <a:gd name="T4" fmla="*/ 60325 w 70"/>
              <a:gd name="T5" fmla="*/ 14111 h 27"/>
              <a:gd name="T6" fmla="*/ 0 w 70"/>
              <a:gd name="T7" fmla="*/ 0 h 27"/>
              <a:gd name="T8" fmla="*/ 0 w 70"/>
              <a:gd name="T9" fmla="*/ 9701 h 27"/>
              <a:gd name="T10" fmla="*/ 0 w 70"/>
              <a:gd name="T11" fmla="*/ 9701 h 27"/>
              <a:gd name="T12" fmla="*/ 0 w 70"/>
              <a:gd name="T13" fmla="*/ 9701 h 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0" h="27">
                <a:moveTo>
                  <a:pt x="0" y="11"/>
                </a:moveTo>
                <a:lnTo>
                  <a:pt x="70" y="27"/>
                </a:lnTo>
                <a:lnTo>
                  <a:pt x="70" y="16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9" name="Freeform 47"/>
          <p:cNvSpPr>
            <a:spLocks noChangeArrowheads="1"/>
          </p:cNvSpPr>
          <p:nvPr/>
        </p:nvSpPr>
        <p:spPr bwMode="auto">
          <a:xfrm>
            <a:off x="2273300" y="4298950"/>
            <a:ext cx="60325" cy="23813"/>
          </a:xfrm>
          <a:custGeom>
            <a:avLst/>
            <a:gdLst>
              <a:gd name="T0" fmla="*/ 0 w 70"/>
              <a:gd name="T1" fmla="*/ 9702 h 27"/>
              <a:gd name="T2" fmla="*/ 60325 w 70"/>
              <a:gd name="T3" fmla="*/ 23813 h 27"/>
              <a:gd name="T4" fmla="*/ 60325 w 70"/>
              <a:gd name="T5" fmla="*/ 14111 h 27"/>
              <a:gd name="T6" fmla="*/ 0 w 70"/>
              <a:gd name="T7" fmla="*/ 0 h 27"/>
              <a:gd name="T8" fmla="*/ 0 w 70"/>
              <a:gd name="T9" fmla="*/ 9702 h 27"/>
              <a:gd name="T10" fmla="*/ 0 w 70"/>
              <a:gd name="T11" fmla="*/ 9702 h 27"/>
              <a:gd name="T12" fmla="*/ 0 w 70"/>
              <a:gd name="T13" fmla="*/ 9702 h 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0" h="27">
                <a:moveTo>
                  <a:pt x="0" y="11"/>
                </a:moveTo>
                <a:lnTo>
                  <a:pt x="70" y="27"/>
                </a:lnTo>
                <a:lnTo>
                  <a:pt x="70" y="16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0" name="Freeform 48"/>
          <p:cNvSpPr>
            <a:spLocks/>
          </p:cNvSpPr>
          <p:nvPr/>
        </p:nvSpPr>
        <p:spPr bwMode="auto">
          <a:xfrm>
            <a:off x="622300" y="3760788"/>
            <a:ext cx="85725" cy="84137"/>
          </a:xfrm>
          <a:custGeom>
            <a:avLst/>
            <a:gdLst>
              <a:gd name="T0" fmla="*/ 56858 w 98"/>
              <a:gd name="T1" fmla="*/ 27169 h 96"/>
              <a:gd name="T2" fmla="*/ 56858 w 98"/>
              <a:gd name="T3" fmla="*/ 27169 h 96"/>
              <a:gd name="T4" fmla="*/ 27992 w 98"/>
              <a:gd name="T5" fmla="*/ 0 h 96"/>
              <a:gd name="T6" fmla="*/ 0 w 98"/>
              <a:gd name="T7" fmla="*/ 28046 h 96"/>
              <a:gd name="T8" fmla="*/ 27992 w 98"/>
              <a:gd name="T9" fmla="*/ 56968 h 96"/>
              <a:gd name="T10" fmla="*/ 28867 w 98"/>
              <a:gd name="T11" fmla="*/ 56968 h 96"/>
              <a:gd name="T12" fmla="*/ 56858 w 98"/>
              <a:gd name="T13" fmla="*/ 84137 h 96"/>
              <a:gd name="T14" fmla="*/ 85725 w 98"/>
              <a:gd name="T15" fmla="*/ 55215 h 96"/>
              <a:gd name="T16" fmla="*/ 56858 w 98"/>
              <a:gd name="T17" fmla="*/ 27169 h 96"/>
              <a:gd name="T18" fmla="*/ 56858 w 98"/>
              <a:gd name="T19" fmla="*/ 27169 h 96"/>
              <a:gd name="T20" fmla="*/ 56858 w 98"/>
              <a:gd name="T21" fmla="*/ 27169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98" h="96">
                <a:moveTo>
                  <a:pt x="65" y="31"/>
                </a:moveTo>
                <a:cubicBezTo>
                  <a:pt x="65" y="31"/>
                  <a:pt x="65" y="31"/>
                  <a:pt x="65" y="31"/>
                </a:cubicBezTo>
                <a:cubicBezTo>
                  <a:pt x="64" y="10"/>
                  <a:pt x="53" y="0"/>
                  <a:pt x="32" y="0"/>
                </a:cubicBezTo>
                <a:cubicBezTo>
                  <a:pt x="10" y="0"/>
                  <a:pt x="0" y="10"/>
                  <a:pt x="0" y="32"/>
                </a:cubicBezTo>
                <a:cubicBezTo>
                  <a:pt x="0" y="54"/>
                  <a:pt x="10" y="65"/>
                  <a:pt x="32" y="65"/>
                </a:cubicBezTo>
                <a:cubicBezTo>
                  <a:pt x="32" y="65"/>
                  <a:pt x="33" y="65"/>
                  <a:pt x="33" y="65"/>
                </a:cubicBezTo>
                <a:cubicBezTo>
                  <a:pt x="34" y="86"/>
                  <a:pt x="45" y="96"/>
                  <a:pt x="65" y="96"/>
                </a:cubicBezTo>
                <a:cubicBezTo>
                  <a:pt x="87" y="96"/>
                  <a:pt x="98" y="85"/>
                  <a:pt x="98" y="63"/>
                </a:cubicBezTo>
                <a:cubicBezTo>
                  <a:pt x="98" y="41"/>
                  <a:pt x="87" y="31"/>
                  <a:pt x="65" y="31"/>
                </a:cubicBezTo>
                <a:close/>
              </a:path>
            </a:pathLst>
          </a:custGeom>
          <a:solidFill>
            <a:srgbClr val="FFFFFF"/>
          </a:solidFill>
          <a:ln w="6986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1" name="Freeform 49"/>
          <p:cNvSpPr>
            <a:spLocks/>
          </p:cNvSpPr>
          <p:nvPr/>
        </p:nvSpPr>
        <p:spPr bwMode="auto">
          <a:xfrm>
            <a:off x="788988" y="3760788"/>
            <a:ext cx="85725" cy="84137"/>
          </a:xfrm>
          <a:custGeom>
            <a:avLst/>
            <a:gdLst>
              <a:gd name="T0" fmla="*/ 27992 w 98"/>
              <a:gd name="T1" fmla="*/ 27169 h 96"/>
              <a:gd name="T2" fmla="*/ 28867 w 98"/>
              <a:gd name="T3" fmla="*/ 27169 h 96"/>
              <a:gd name="T4" fmla="*/ 56858 w 98"/>
              <a:gd name="T5" fmla="*/ 0 h 96"/>
              <a:gd name="T6" fmla="*/ 85725 w 98"/>
              <a:gd name="T7" fmla="*/ 28046 h 96"/>
              <a:gd name="T8" fmla="*/ 56858 w 98"/>
              <a:gd name="T9" fmla="*/ 56968 h 96"/>
              <a:gd name="T10" fmla="*/ 56858 w 98"/>
              <a:gd name="T11" fmla="*/ 56968 h 96"/>
              <a:gd name="T12" fmla="*/ 27992 w 98"/>
              <a:gd name="T13" fmla="*/ 84137 h 96"/>
              <a:gd name="T14" fmla="*/ 0 w 98"/>
              <a:gd name="T15" fmla="*/ 55215 h 96"/>
              <a:gd name="T16" fmla="*/ 27992 w 98"/>
              <a:gd name="T17" fmla="*/ 27169 h 96"/>
              <a:gd name="T18" fmla="*/ 27992 w 98"/>
              <a:gd name="T19" fmla="*/ 27169 h 96"/>
              <a:gd name="T20" fmla="*/ 27992 w 98"/>
              <a:gd name="T21" fmla="*/ 27169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98" h="96">
                <a:moveTo>
                  <a:pt x="32" y="31"/>
                </a:moveTo>
                <a:cubicBezTo>
                  <a:pt x="32" y="31"/>
                  <a:pt x="33" y="31"/>
                  <a:pt x="33" y="31"/>
                </a:cubicBezTo>
                <a:cubicBezTo>
                  <a:pt x="34" y="10"/>
                  <a:pt x="45" y="0"/>
                  <a:pt x="65" y="0"/>
                </a:cubicBezTo>
                <a:cubicBezTo>
                  <a:pt x="87" y="0"/>
                  <a:pt x="98" y="10"/>
                  <a:pt x="98" y="32"/>
                </a:cubicBezTo>
                <a:cubicBezTo>
                  <a:pt x="98" y="54"/>
                  <a:pt x="87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4" y="86"/>
                  <a:pt x="53" y="96"/>
                  <a:pt x="32" y="96"/>
                </a:cubicBezTo>
                <a:cubicBezTo>
                  <a:pt x="10" y="96"/>
                  <a:pt x="0" y="85"/>
                  <a:pt x="0" y="63"/>
                </a:cubicBezTo>
                <a:cubicBezTo>
                  <a:pt x="0" y="41"/>
                  <a:pt x="10" y="31"/>
                  <a:pt x="32" y="31"/>
                </a:cubicBezTo>
                <a:close/>
              </a:path>
            </a:pathLst>
          </a:custGeom>
          <a:solidFill>
            <a:srgbClr val="FFFFFF"/>
          </a:solidFill>
          <a:ln w="6986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2" name="Freeform 50"/>
          <p:cNvSpPr>
            <a:spLocks/>
          </p:cNvSpPr>
          <p:nvPr/>
        </p:nvSpPr>
        <p:spPr bwMode="auto">
          <a:xfrm>
            <a:off x="652463" y="3813175"/>
            <a:ext cx="193675" cy="134938"/>
          </a:xfrm>
          <a:custGeom>
            <a:avLst/>
            <a:gdLst>
              <a:gd name="T0" fmla="*/ 0 w 221"/>
              <a:gd name="T1" fmla="*/ 94892 h 155"/>
              <a:gd name="T2" fmla="*/ 28043 w 221"/>
              <a:gd name="T3" fmla="*/ 27858 h 155"/>
              <a:gd name="T4" fmla="*/ 96399 w 221"/>
              <a:gd name="T5" fmla="*/ 0 h 155"/>
              <a:gd name="T6" fmla="*/ 164755 w 221"/>
              <a:gd name="T7" fmla="*/ 27858 h 155"/>
              <a:gd name="T8" fmla="*/ 193675 w 221"/>
              <a:gd name="T9" fmla="*/ 94892 h 155"/>
              <a:gd name="T10" fmla="*/ 163002 w 221"/>
              <a:gd name="T11" fmla="*/ 125362 h 155"/>
              <a:gd name="T12" fmla="*/ 96399 w 221"/>
              <a:gd name="T13" fmla="*/ 134938 h 155"/>
              <a:gd name="T14" fmla="*/ 29796 w 221"/>
              <a:gd name="T15" fmla="*/ 125362 h 155"/>
              <a:gd name="T16" fmla="*/ 0 w 221"/>
              <a:gd name="T17" fmla="*/ 94892 h 155"/>
              <a:gd name="T18" fmla="*/ 0 w 221"/>
              <a:gd name="T19" fmla="*/ 94892 h 155"/>
              <a:gd name="T20" fmla="*/ 0 w 221"/>
              <a:gd name="T21" fmla="*/ 94892 h 15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1" h="155">
                <a:moveTo>
                  <a:pt x="0" y="109"/>
                </a:moveTo>
                <a:cubicBezTo>
                  <a:pt x="0" y="79"/>
                  <a:pt x="10" y="53"/>
                  <a:pt x="32" y="32"/>
                </a:cubicBezTo>
                <a:cubicBezTo>
                  <a:pt x="53" y="10"/>
                  <a:pt x="79" y="0"/>
                  <a:pt x="110" y="0"/>
                </a:cubicBezTo>
                <a:cubicBezTo>
                  <a:pt x="141" y="0"/>
                  <a:pt x="167" y="10"/>
                  <a:pt x="188" y="32"/>
                </a:cubicBezTo>
                <a:cubicBezTo>
                  <a:pt x="210" y="53"/>
                  <a:pt x="221" y="79"/>
                  <a:pt x="221" y="109"/>
                </a:cubicBezTo>
                <a:cubicBezTo>
                  <a:pt x="221" y="124"/>
                  <a:pt x="209" y="135"/>
                  <a:pt x="186" y="144"/>
                </a:cubicBezTo>
                <a:cubicBezTo>
                  <a:pt x="165" y="151"/>
                  <a:pt x="140" y="155"/>
                  <a:pt x="110" y="155"/>
                </a:cubicBezTo>
                <a:cubicBezTo>
                  <a:pt x="80" y="155"/>
                  <a:pt x="55" y="151"/>
                  <a:pt x="34" y="144"/>
                </a:cubicBezTo>
                <a:cubicBezTo>
                  <a:pt x="11" y="135"/>
                  <a:pt x="0" y="124"/>
                  <a:pt x="0" y="109"/>
                </a:cubicBezTo>
                <a:close/>
              </a:path>
            </a:pathLst>
          </a:custGeom>
          <a:gradFill rotWithShape="0">
            <a:gsLst>
              <a:gs pos="0">
                <a:srgbClr val="D95865"/>
              </a:gs>
              <a:gs pos="100000">
                <a:srgbClr val="D23844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7E2B3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3" name="Freeform 51"/>
          <p:cNvSpPr>
            <a:spLocks/>
          </p:cNvSpPr>
          <p:nvPr/>
        </p:nvSpPr>
        <p:spPr bwMode="auto">
          <a:xfrm>
            <a:off x="692150" y="3803650"/>
            <a:ext cx="114300" cy="63500"/>
          </a:xfrm>
          <a:custGeom>
            <a:avLst/>
            <a:gdLst>
              <a:gd name="T0" fmla="*/ 114300 w 129"/>
              <a:gd name="T1" fmla="*/ 31750 h 72"/>
              <a:gd name="T2" fmla="*/ 56707 w 129"/>
              <a:gd name="T3" fmla="*/ 63500 h 72"/>
              <a:gd name="T4" fmla="*/ 0 w 129"/>
              <a:gd name="T5" fmla="*/ 31750 h 72"/>
              <a:gd name="T6" fmla="*/ 56707 w 129"/>
              <a:gd name="T7" fmla="*/ 0 h 72"/>
              <a:gd name="T8" fmla="*/ 114300 w 129"/>
              <a:gd name="T9" fmla="*/ 31750 h 72"/>
              <a:gd name="T10" fmla="*/ 114300 w 129"/>
              <a:gd name="T11" fmla="*/ 31750 h 72"/>
              <a:gd name="T12" fmla="*/ 114300 w 129"/>
              <a:gd name="T13" fmla="*/ 31750 h 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9" h="72">
                <a:moveTo>
                  <a:pt x="129" y="36"/>
                </a:moveTo>
                <a:cubicBezTo>
                  <a:pt x="129" y="60"/>
                  <a:pt x="107" y="72"/>
                  <a:pt x="64" y="72"/>
                </a:cubicBezTo>
                <a:cubicBezTo>
                  <a:pt x="21" y="72"/>
                  <a:pt x="0" y="60"/>
                  <a:pt x="0" y="36"/>
                </a:cubicBezTo>
                <a:cubicBezTo>
                  <a:pt x="0" y="12"/>
                  <a:pt x="21" y="0"/>
                  <a:pt x="64" y="0"/>
                </a:cubicBezTo>
                <a:cubicBezTo>
                  <a:pt x="107" y="0"/>
                  <a:pt x="129" y="12"/>
                  <a:pt x="129" y="36"/>
                </a:cubicBezTo>
                <a:close/>
              </a:path>
            </a:pathLst>
          </a:custGeom>
          <a:solidFill>
            <a:srgbClr val="FFD0A2"/>
          </a:solidFill>
          <a:ln w="6986">
            <a:solidFill>
              <a:srgbClr val="FFBB7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4" name="Freeform 52"/>
          <p:cNvSpPr>
            <a:spLocks/>
          </p:cNvSpPr>
          <p:nvPr/>
        </p:nvSpPr>
        <p:spPr bwMode="auto">
          <a:xfrm>
            <a:off x="723900" y="3860800"/>
            <a:ext cx="49213" cy="30163"/>
          </a:xfrm>
          <a:custGeom>
            <a:avLst/>
            <a:gdLst>
              <a:gd name="T0" fmla="*/ 0 w 58"/>
              <a:gd name="T1" fmla="*/ 1828 h 33"/>
              <a:gd name="T2" fmla="*/ 49213 w 58"/>
              <a:gd name="T3" fmla="*/ 0 h 33"/>
              <a:gd name="T4" fmla="*/ 23758 w 58"/>
              <a:gd name="T5" fmla="*/ 30163 h 33"/>
              <a:gd name="T6" fmla="*/ 0 w 58"/>
              <a:gd name="T7" fmla="*/ 1828 h 33"/>
              <a:gd name="T8" fmla="*/ 0 w 58"/>
              <a:gd name="T9" fmla="*/ 1828 h 33"/>
              <a:gd name="T10" fmla="*/ 0 w 58"/>
              <a:gd name="T11" fmla="*/ 1828 h 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8" h="33">
                <a:moveTo>
                  <a:pt x="0" y="2"/>
                </a:moveTo>
                <a:lnTo>
                  <a:pt x="58" y="0"/>
                </a:lnTo>
                <a:lnTo>
                  <a:pt x="28" y="33"/>
                </a:lnTo>
                <a:lnTo>
                  <a:pt x="0" y="2"/>
                </a:lnTo>
                <a:close/>
              </a:path>
            </a:pathLst>
          </a:custGeom>
          <a:gradFill rotWithShape="0">
            <a:gsLst>
              <a:gs pos="0">
                <a:srgbClr val="D95865"/>
              </a:gs>
              <a:gs pos="100000">
                <a:srgbClr val="D23844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7E2B3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5" name="Freeform 53"/>
          <p:cNvSpPr>
            <a:spLocks noChangeArrowheads="1"/>
          </p:cNvSpPr>
          <p:nvPr/>
        </p:nvSpPr>
        <p:spPr bwMode="auto">
          <a:xfrm>
            <a:off x="763588" y="3863975"/>
            <a:ext cx="71437" cy="71438"/>
          </a:xfrm>
          <a:custGeom>
            <a:avLst/>
            <a:gdLst>
              <a:gd name="T0" fmla="*/ 57150 w 80"/>
              <a:gd name="T1" fmla="*/ 0 h 81"/>
              <a:gd name="T2" fmla="*/ 64293 w 80"/>
              <a:gd name="T3" fmla="*/ 15875 h 81"/>
              <a:gd name="T4" fmla="*/ 71437 w 80"/>
              <a:gd name="T5" fmla="*/ 42334 h 81"/>
              <a:gd name="T6" fmla="*/ 51792 w 80"/>
              <a:gd name="T7" fmla="*/ 61737 h 81"/>
              <a:gd name="T8" fmla="*/ 0 w 80"/>
              <a:gd name="T9" fmla="*/ 70556 h 81"/>
              <a:gd name="T10" fmla="*/ 16966 w 80"/>
              <a:gd name="T11" fmla="*/ 66146 h 81"/>
              <a:gd name="T12" fmla="*/ 50006 w 80"/>
              <a:gd name="T13" fmla="*/ 49389 h 81"/>
              <a:gd name="T14" fmla="*/ 58936 w 80"/>
              <a:gd name="T15" fmla="*/ 19403 h 81"/>
              <a:gd name="T16" fmla="*/ 58043 w 80"/>
              <a:gd name="T17" fmla="*/ 5292 h 81"/>
              <a:gd name="T18" fmla="*/ 57150 w 80"/>
              <a:gd name="T19" fmla="*/ 0 h 81"/>
              <a:gd name="T20" fmla="*/ 57150 w 80"/>
              <a:gd name="T21" fmla="*/ 0 h 81"/>
              <a:gd name="T22" fmla="*/ 57150 w 80"/>
              <a:gd name="T23" fmla="*/ 0 h 8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0" h="81">
                <a:moveTo>
                  <a:pt x="64" y="0"/>
                </a:moveTo>
                <a:cubicBezTo>
                  <a:pt x="67" y="5"/>
                  <a:pt x="69" y="11"/>
                  <a:pt x="72" y="18"/>
                </a:cubicBezTo>
                <a:cubicBezTo>
                  <a:pt x="78" y="32"/>
                  <a:pt x="80" y="42"/>
                  <a:pt x="80" y="48"/>
                </a:cubicBezTo>
                <a:cubicBezTo>
                  <a:pt x="78" y="56"/>
                  <a:pt x="71" y="64"/>
                  <a:pt x="58" y="70"/>
                </a:cubicBezTo>
                <a:cubicBezTo>
                  <a:pt x="42" y="78"/>
                  <a:pt x="22" y="81"/>
                  <a:pt x="0" y="80"/>
                </a:cubicBezTo>
                <a:cubicBezTo>
                  <a:pt x="5" y="79"/>
                  <a:pt x="12" y="77"/>
                  <a:pt x="19" y="75"/>
                </a:cubicBezTo>
                <a:cubicBezTo>
                  <a:pt x="35" y="70"/>
                  <a:pt x="47" y="63"/>
                  <a:pt x="56" y="56"/>
                </a:cubicBezTo>
                <a:cubicBezTo>
                  <a:pt x="62" y="50"/>
                  <a:pt x="66" y="39"/>
                  <a:pt x="66" y="22"/>
                </a:cubicBezTo>
                <a:cubicBezTo>
                  <a:pt x="66" y="17"/>
                  <a:pt x="65" y="12"/>
                  <a:pt x="65" y="6"/>
                </a:cubicBezTo>
                <a:cubicBezTo>
                  <a:pt x="64" y="4"/>
                  <a:pt x="64" y="1"/>
                  <a:pt x="64" y="0"/>
                </a:cubicBezTo>
                <a:close/>
              </a:path>
            </a:pathLst>
          </a:custGeom>
          <a:solidFill>
            <a:srgbClr val="D9586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6" name="Freeform 54"/>
          <p:cNvSpPr>
            <a:spLocks/>
          </p:cNvSpPr>
          <p:nvPr/>
        </p:nvSpPr>
        <p:spPr bwMode="auto">
          <a:xfrm>
            <a:off x="677863" y="3822700"/>
            <a:ext cx="69850" cy="68263"/>
          </a:xfrm>
          <a:custGeom>
            <a:avLst/>
            <a:gdLst>
              <a:gd name="T0" fmla="*/ 69850 w 80"/>
              <a:gd name="T1" fmla="*/ 68263 h 79"/>
              <a:gd name="T2" fmla="*/ 63738 w 80"/>
              <a:gd name="T3" fmla="*/ 68263 h 79"/>
              <a:gd name="T4" fmla="*/ 50641 w 80"/>
              <a:gd name="T5" fmla="*/ 67399 h 79"/>
              <a:gd name="T6" fmla="*/ 20082 w 80"/>
              <a:gd name="T7" fmla="*/ 57894 h 79"/>
              <a:gd name="T8" fmla="*/ 21828 w 80"/>
              <a:gd name="T9" fmla="*/ 44933 h 79"/>
              <a:gd name="T10" fmla="*/ 3493 w 80"/>
              <a:gd name="T11" fmla="*/ 37156 h 79"/>
              <a:gd name="T12" fmla="*/ 0 w 80"/>
              <a:gd name="T13" fmla="*/ 15554 h 79"/>
              <a:gd name="T14" fmla="*/ 26194 w 80"/>
              <a:gd name="T15" fmla="*/ 0 h 79"/>
              <a:gd name="T16" fmla="*/ 69850 w 80"/>
              <a:gd name="T17" fmla="*/ 68263 h 79"/>
              <a:gd name="T18" fmla="*/ 69850 w 80"/>
              <a:gd name="T19" fmla="*/ 68263 h 79"/>
              <a:gd name="T20" fmla="*/ 69850 w 80"/>
              <a:gd name="T21" fmla="*/ 68263 h 7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" h="79">
                <a:moveTo>
                  <a:pt x="80" y="79"/>
                </a:moveTo>
                <a:cubicBezTo>
                  <a:pt x="78" y="79"/>
                  <a:pt x="76" y="79"/>
                  <a:pt x="73" y="79"/>
                </a:cubicBezTo>
                <a:cubicBezTo>
                  <a:pt x="68" y="79"/>
                  <a:pt x="63" y="78"/>
                  <a:pt x="58" y="78"/>
                </a:cubicBezTo>
                <a:cubicBezTo>
                  <a:pt x="42" y="77"/>
                  <a:pt x="30" y="73"/>
                  <a:pt x="23" y="67"/>
                </a:cubicBezTo>
                <a:lnTo>
                  <a:pt x="25" y="52"/>
                </a:lnTo>
                <a:lnTo>
                  <a:pt x="4" y="43"/>
                </a:lnTo>
                <a:lnTo>
                  <a:pt x="0" y="18"/>
                </a:lnTo>
                <a:lnTo>
                  <a:pt x="30" y="0"/>
                </a:lnTo>
                <a:lnTo>
                  <a:pt x="80" y="79"/>
                </a:lnTo>
                <a:close/>
              </a:path>
            </a:pathLst>
          </a:custGeom>
          <a:gradFill rotWithShape="0">
            <a:gsLst>
              <a:gs pos="0">
                <a:srgbClr val="D95865"/>
              </a:gs>
              <a:gs pos="100000">
                <a:srgbClr val="D23844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7E2B3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7" name="Freeform 55"/>
          <p:cNvSpPr>
            <a:spLocks/>
          </p:cNvSpPr>
          <p:nvPr/>
        </p:nvSpPr>
        <p:spPr bwMode="auto">
          <a:xfrm>
            <a:off x="747713" y="3822700"/>
            <a:ext cx="69850" cy="68263"/>
          </a:xfrm>
          <a:custGeom>
            <a:avLst/>
            <a:gdLst>
              <a:gd name="T0" fmla="*/ 0 w 80"/>
              <a:gd name="T1" fmla="*/ 68263 h 79"/>
              <a:gd name="T2" fmla="*/ 5239 w 80"/>
              <a:gd name="T3" fmla="*/ 68263 h 79"/>
              <a:gd name="T4" fmla="*/ 19209 w 80"/>
              <a:gd name="T5" fmla="*/ 67399 h 79"/>
              <a:gd name="T6" fmla="*/ 49768 w 80"/>
              <a:gd name="T7" fmla="*/ 57894 h 79"/>
              <a:gd name="T8" fmla="*/ 48022 w 80"/>
              <a:gd name="T9" fmla="*/ 44933 h 79"/>
              <a:gd name="T10" fmla="*/ 66358 w 80"/>
              <a:gd name="T11" fmla="*/ 37156 h 79"/>
              <a:gd name="T12" fmla="*/ 69850 w 80"/>
              <a:gd name="T13" fmla="*/ 15554 h 79"/>
              <a:gd name="T14" fmla="*/ 43656 w 80"/>
              <a:gd name="T15" fmla="*/ 0 h 79"/>
              <a:gd name="T16" fmla="*/ 0 w 80"/>
              <a:gd name="T17" fmla="*/ 68263 h 79"/>
              <a:gd name="T18" fmla="*/ 0 w 80"/>
              <a:gd name="T19" fmla="*/ 68263 h 79"/>
              <a:gd name="T20" fmla="*/ 0 w 80"/>
              <a:gd name="T21" fmla="*/ 68263 h 7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" h="79">
                <a:moveTo>
                  <a:pt x="0" y="79"/>
                </a:moveTo>
                <a:cubicBezTo>
                  <a:pt x="1" y="79"/>
                  <a:pt x="3" y="79"/>
                  <a:pt x="6" y="79"/>
                </a:cubicBezTo>
                <a:cubicBezTo>
                  <a:pt x="11" y="79"/>
                  <a:pt x="17" y="78"/>
                  <a:pt x="22" y="78"/>
                </a:cubicBezTo>
                <a:cubicBezTo>
                  <a:pt x="38" y="77"/>
                  <a:pt x="50" y="73"/>
                  <a:pt x="57" y="67"/>
                </a:cubicBezTo>
                <a:lnTo>
                  <a:pt x="55" y="52"/>
                </a:lnTo>
                <a:lnTo>
                  <a:pt x="76" y="43"/>
                </a:lnTo>
                <a:lnTo>
                  <a:pt x="80" y="18"/>
                </a:lnTo>
                <a:lnTo>
                  <a:pt x="50" y="0"/>
                </a:lnTo>
                <a:lnTo>
                  <a:pt x="0" y="79"/>
                </a:lnTo>
                <a:close/>
              </a:path>
            </a:pathLst>
          </a:custGeom>
          <a:gradFill rotWithShape="0">
            <a:gsLst>
              <a:gs pos="0">
                <a:srgbClr val="D95865"/>
              </a:gs>
              <a:gs pos="100000">
                <a:srgbClr val="D23844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7E2B3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8" name="Freeform 56"/>
          <p:cNvSpPr>
            <a:spLocks/>
          </p:cNvSpPr>
          <p:nvPr/>
        </p:nvSpPr>
        <p:spPr bwMode="auto">
          <a:xfrm>
            <a:off x="611188" y="3724275"/>
            <a:ext cx="55562" cy="57150"/>
          </a:xfrm>
          <a:custGeom>
            <a:avLst/>
            <a:gdLst>
              <a:gd name="T0" fmla="*/ 0 w 64"/>
              <a:gd name="T1" fmla="*/ 28575 h 64"/>
              <a:gd name="T2" fmla="*/ 27781 w 64"/>
              <a:gd name="T3" fmla="*/ 0 h 64"/>
              <a:gd name="T4" fmla="*/ 55562 w 64"/>
              <a:gd name="T5" fmla="*/ 28575 h 64"/>
              <a:gd name="T6" fmla="*/ 27781 w 64"/>
              <a:gd name="T7" fmla="*/ 57150 h 64"/>
              <a:gd name="T8" fmla="*/ 0 w 64"/>
              <a:gd name="T9" fmla="*/ 28575 h 64"/>
              <a:gd name="T10" fmla="*/ 0 w 64"/>
              <a:gd name="T11" fmla="*/ 28575 h 64"/>
              <a:gd name="T12" fmla="*/ 0 w 64"/>
              <a:gd name="T13" fmla="*/ 28575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4" h="64">
                <a:moveTo>
                  <a:pt x="0" y="32"/>
                </a:moveTo>
                <a:cubicBezTo>
                  <a:pt x="0" y="10"/>
                  <a:pt x="10" y="0"/>
                  <a:pt x="32" y="0"/>
                </a:cubicBezTo>
                <a:cubicBezTo>
                  <a:pt x="53" y="0"/>
                  <a:pt x="64" y="10"/>
                  <a:pt x="64" y="32"/>
                </a:cubicBezTo>
                <a:cubicBezTo>
                  <a:pt x="64" y="53"/>
                  <a:pt x="53" y="64"/>
                  <a:pt x="32" y="64"/>
                </a:cubicBezTo>
                <a:cubicBezTo>
                  <a:pt x="10" y="64"/>
                  <a:pt x="0" y="53"/>
                  <a:pt x="0" y="32"/>
                </a:cubicBezTo>
                <a:close/>
              </a:path>
            </a:pathLst>
          </a:custGeom>
          <a:gradFill rotWithShape="0">
            <a:gsLst>
              <a:gs pos="0">
                <a:srgbClr val="FFFFF0"/>
              </a:gs>
              <a:gs pos="100000">
                <a:srgbClr val="FFD0A2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FFD0A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9" name="Freeform 57"/>
          <p:cNvSpPr>
            <a:spLocks/>
          </p:cNvSpPr>
          <p:nvPr/>
        </p:nvSpPr>
        <p:spPr bwMode="auto">
          <a:xfrm>
            <a:off x="827088" y="3724275"/>
            <a:ext cx="55562" cy="57150"/>
          </a:xfrm>
          <a:custGeom>
            <a:avLst/>
            <a:gdLst>
              <a:gd name="T0" fmla="*/ 0 w 64"/>
              <a:gd name="T1" fmla="*/ 28575 h 64"/>
              <a:gd name="T2" fmla="*/ 27781 w 64"/>
              <a:gd name="T3" fmla="*/ 0 h 64"/>
              <a:gd name="T4" fmla="*/ 55562 w 64"/>
              <a:gd name="T5" fmla="*/ 28575 h 64"/>
              <a:gd name="T6" fmla="*/ 27781 w 64"/>
              <a:gd name="T7" fmla="*/ 57150 h 64"/>
              <a:gd name="T8" fmla="*/ 0 w 64"/>
              <a:gd name="T9" fmla="*/ 28575 h 64"/>
              <a:gd name="T10" fmla="*/ 0 w 64"/>
              <a:gd name="T11" fmla="*/ 28575 h 64"/>
              <a:gd name="T12" fmla="*/ 0 w 64"/>
              <a:gd name="T13" fmla="*/ 28575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4" h="64">
                <a:moveTo>
                  <a:pt x="0" y="32"/>
                </a:moveTo>
                <a:cubicBezTo>
                  <a:pt x="0" y="10"/>
                  <a:pt x="10" y="0"/>
                  <a:pt x="32" y="0"/>
                </a:cubicBezTo>
                <a:cubicBezTo>
                  <a:pt x="53" y="0"/>
                  <a:pt x="64" y="10"/>
                  <a:pt x="64" y="32"/>
                </a:cubicBezTo>
                <a:cubicBezTo>
                  <a:pt x="64" y="53"/>
                  <a:pt x="53" y="64"/>
                  <a:pt x="32" y="64"/>
                </a:cubicBezTo>
                <a:cubicBezTo>
                  <a:pt x="10" y="64"/>
                  <a:pt x="0" y="53"/>
                  <a:pt x="0" y="32"/>
                </a:cubicBezTo>
                <a:close/>
              </a:path>
            </a:pathLst>
          </a:custGeom>
          <a:gradFill rotWithShape="0">
            <a:gsLst>
              <a:gs pos="0">
                <a:srgbClr val="FFFFF0"/>
              </a:gs>
              <a:gs pos="100000">
                <a:srgbClr val="FFD0A2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FFD0A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0" name="Freeform 58"/>
          <p:cNvSpPr>
            <a:spLocks/>
          </p:cNvSpPr>
          <p:nvPr/>
        </p:nvSpPr>
        <p:spPr bwMode="auto">
          <a:xfrm>
            <a:off x="638175" y="3627438"/>
            <a:ext cx="214313" cy="217487"/>
          </a:xfrm>
          <a:custGeom>
            <a:avLst/>
            <a:gdLst>
              <a:gd name="T0" fmla="*/ 0 w 245"/>
              <a:gd name="T1" fmla="*/ 108744 h 248"/>
              <a:gd name="T2" fmla="*/ 30616 w 245"/>
              <a:gd name="T3" fmla="*/ 31571 h 248"/>
              <a:gd name="T4" fmla="*/ 106719 w 245"/>
              <a:gd name="T5" fmla="*/ 0 h 248"/>
              <a:gd name="T6" fmla="*/ 182822 w 245"/>
              <a:gd name="T7" fmla="*/ 31571 h 248"/>
              <a:gd name="T8" fmla="*/ 214313 w 245"/>
              <a:gd name="T9" fmla="*/ 108744 h 248"/>
              <a:gd name="T10" fmla="*/ 182822 w 245"/>
              <a:gd name="T11" fmla="*/ 185916 h 248"/>
              <a:gd name="T12" fmla="*/ 106719 w 245"/>
              <a:gd name="T13" fmla="*/ 217487 h 248"/>
              <a:gd name="T14" fmla="*/ 30616 w 245"/>
              <a:gd name="T15" fmla="*/ 185916 h 248"/>
              <a:gd name="T16" fmla="*/ 0 w 245"/>
              <a:gd name="T17" fmla="*/ 108744 h 248"/>
              <a:gd name="T18" fmla="*/ 0 w 245"/>
              <a:gd name="T19" fmla="*/ 108744 h 248"/>
              <a:gd name="T20" fmla="*/ 0 w 245"/>
              <a:gd name="T21" fmla="*/ 108744 h 24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5" h="248">
                <a:moveTo>
                  <a:pt x="0" y="124"/>
                </a:moveTo>
                <a:cubicBezTo>
                  <a:pt x="0" y="89"/>
                  <a:pt x="11" y="60"/>
                  <a:pt x="35" y="36"/>
                </a:cubicBezTo>
                <a:cubicBezTo>
                  <a:pt x="59" y="12"/>
                  <a:pt x="88" y="0"/>
                  <a:pt x="122" y="0"/>
                </a:cubicBezTo>
                <a:cubicBezTo>
                  <a:pt x="156" y="0"/>
                  <a:pt x="185" y="12"/>
                  <a:pt x="209" y="36"/>
                </a:cubicBezTo>
                <a:cubicBezTo>
                  <a:pt x="233" y="60"/>
                  <a:pt x="245" y="89"/>
                  <a:pt x="245" y="124"/>
                </a:cubicBezTo>
                <a:cubicBezTo>
                  <a:pt x="245" y="158"/>
                  <a:pt x="233" y="187"/>
                  <a:pt x="209" y="212"/>
                </a:cubicBezTo>
                <a:cubicBezTo>
                  <a:pt x="185" y="236"/>
                  <a:pt x="156" y="248"/>
                  <a:pt x="122" y="248"/>
                </a:cubicBezTo>
                <a:cubicBezTo>
                  <a:pt x="88" y="248"/>
                  <a:pt x="59" y="236"/>
                  <a:pt x="35" y="212"/>
                </a:cubicBezTo>
                <a:cubicBezTo>
                  <a:pt x="11" y="187"/>
                  <a:pt x="0" y="158"/>
                  <a:pt x="0" y="124"/>
                </a:cubicBezTo>
                <a:close/>
              </a:path>
            </a:pathLst>
          </a:custGeom>
          <a:gradFill rotWithShape="0">
            <a:gsLst>
              <a:gs pos="0">
                <a:srgbClr val="FFFFF0"/>
              </a:gs>
              <a:gs pos="100000">
                <a:srgbClr val="FFD0A2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FFD0A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1" name="Freeform 59"/>
          <p:cNvSpPr>
            <a:spLocks noChangeArrowheads="1"/>
          </p:cNvSpPr>
          <p:nvPr/>
        </p:nvSpPr>
        <p:spPr bwMode="auto">
          <a:xfrm>
            <a:off x="674688" y="3805238"/>
            <a:ext cx="131762" cy="34925"/>
          </a:xfrm>
          <a:custGeom>
            <a:avLst/>
            <a:gdLst>
              <a:gd name="T0" fmla="*/ 0 w 150"/>
              <a:gd name="T1" fmla="*/ 0 h 40"/>
              <a:gd name="T2" fmla="*/ 21082 w 150"/>
              <a:gd name="T3" fmla="*/ 20082 h 40"/>
              <a:gd name="T4" fmla="*/ 68516 w 150"/>
              <a:gd name="T5" fmla="*/ 34925 h 40"/>
              <a:gd name="T6" fmla="*/ 116829 w 150"/>
              <a:gd name="T7" fmla="*/ 22701 h 40"/>
              <a:gd name="T8" fmla="*/ 131762 w 150"/>
              <a:gd name="T9" fmla="*/ 10478 h 40"/>
              <a:gd name="T10" fmla="*/ 126492 w 150"/>
              <a:gd name="T11" fmla="*/ 12224 h 40"/>
              <a:gd name="T12" fmla="*/ 112437 w 150"/>
              <a:gd name="T13" fmla="*/ 16589 h 40"/>
              <a:gd name="T14" fmla="*/ 66759 w 150"/>
              <a:gd name="T15" fmla="*/ 22701 h 40"/>
              <a:gd name="T16" fmla="*/ 0 w 150"/>
              <a:gd name="T17" fmla="*/ 0 h 40"/>
              <a:gd name="T18" fmla="*/ 0 w 150"/>
              <a:gd name="T19" fmla="*/ 0 h 40"/>
              <a:gd name="T20" fmla="*/ 0 w 150"/>
              <a:gd name="T21" fmla="*/ 0 h 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50" h="40">
                <a:moveTo>
                  <a:pt x="0" y="0"/>
                </a:moveTo>
                <a:cubicBezTo>
                  <a:pt x="0" y="5"/>
                  <a:pt x="8" y="12"/>
                  <a:pt x="24" y="23"/>
                </a:cubicBezTo>
                <a:cubicBezTo>
                  <a:pt x="43" y="34"/>
                  <a:pt x="61" y="40"/>
                  <a:pt x="78" y="40"/>
                </a:cubicBezTo>
                <a:cubicBezTo>
                  <a:pt x="99" y="40"/>
                  <a:pt x="118" y="35"/>
                  <a:pt x="133" y="26"/>
                </a:cubicBezTo>
                <a:cubicBezTo>
                  <a:pt x="141" y="21"/>
                  <a:pt x="146" y="16"/>
                  <a:pt x="150" y="12"/>
                </a:cubicBezTo>
                <a:cubicBezTo>
                  <a:pt x="148" y="12"/>
                  <a:pt x="146" y="13"/>
                  <a:pt x="144" y="14"/>
                </a:cubicBezTo>
                <a:cubicBezTo>
                  <a:pt x="138" y="16"/>
                  <a:pt x="133" y="18"/>
                  <a:pt x="128" y="19"/>
                </a:cubicBezTo>
                <a:cubicBezTo>
                  <a:pt x="110" y="24"/>
                  <a:pt x="92" y="26"/>
                  <a:pt x="76" y="26"/>
                </a:cubicBezTo>
                <a:cubicBezTo>
                  <a:pt x="53" y="24"/>
                  <a:pt x="28" y="16"/>
                  <a:pt x="0" y="0"/>
                </a:cubicBezTo>
                <a:close/>
              </a:path>
            </a:pathLst>
          </a:custGeom>
          <a:solidFill>
            <a:srgbClr val="FFC28D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2" name="Freeform 60"/>
          <p:cNvSpPr>
            <a:spLocks/>
          </p:cNvSpPr>
          <p:nvPr/>
        </p:nvSpPr>
        <p:spPr bwMode="auto">
          <a:xfrm>
            <a:off x="633413" y="3735388"/>
            <a:ext cx="47625" cy="11112"/>
          </a:xfrm>
          <a:custGeom>
            <a:avLst/>
            <a:gdLst>
              <a:gd name="T0" fmla="*/ 47625 w 54"/>
              <a:gd name="T1" fmla="*/ 5556 h 12"/>
              <a:gd name="T2" fmla="*/ 41451 w 54"/>
              <a:gd name="T3" fmla="*/ 11112 h 12"/>
              <a:gd name="T4" fmla="*/ 6174 w 54"/>
              <a:gd name="T5" fmla="*/ 11112 h 12"/>
              <a:gd name="T6" fmla="*/ 0 w 54"/>
              <a:gd name="T7" fmla="*/ 5556 h 12"/>
              <a:gd name="T8" fmla="*/ 6174 w 54"/>
              <a:gd name="T9" fmla="*/ 0 h 12"/>
              <a:gd name="T10" fmla="*/ 41451 w 54"/>
              <a:gd name="T11" fmla="*/ 0 h 12"/>
              <a:gd name="T12" fmla="*/ 47625 w 54"/>
              <a:gd name="T13" fmla="*/ 5556 h 12"/>
              <a:gd name="T14" fmla="*/ 47625 w 54"/>
              <a:gd name="T15" fmla="*/ 5556 h 12"/>
              <a:gd name="T16" fmla="*/ 47625 w 54"/>
              <a:gd name="T17" fmla="*/ 5556 h 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4" h="12">
                <a:moveTo>
                  <a:pt x="54" y="6"/>
                </a:moveTo>
                <a:cubicBezTo>
                  <a:pt x="54" y="10"/>
                  <a:pt x="52" y="12"/>
                  <a:pt x="47" y="12"/>
                </a:cubicBezTo>
                <a:lnTo>
                  <a:pt x="7" y="12"/>
                </a:lnTo>
                <a:cubicBezTo>
                  <a:pt x="2" y="12"/>
                  <a:pt x="0" y="10"/>
                  <a:pt x="0" y="6"/>
                </a:cubicBezTo>
                <a:cubicBezTo>
                  <a:pt x="0" y="2"/>
                  <a:pt x="2" y="0"/>
                  <a:pt x="7" y="0"/>
                </a:cubicBezTo>
                <a:lnTo>
                  <a:pt x="47" y="0"/>
                </a:lnTo>
                <a:cubicBezTo>
                  <a:pt x="52" y="0"/>
                  <a:pt x="54" y="2"/>
                  <a:pt x="54" y="6"/>
                </a:cubicBezTo>
                <a:close/>
              </a:path>
            </a:pathLst>
          </a:custGeom>
          <a:solidFill>
            <a:srgbClr val="7E2B38"/>
          </a:solidFill>
          <a:ln w="6986">
            <a:solidFill>
              <a:srgbClr val="7E2B3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3" name="Freeform 61"/>
          <p:cNvSpPr>
            <a:spLocks/>
          </p:cNvSpPr>
          <p:nvPr/>
        </p:nvSpPr>
        <p:spPr bwMode="auto">
          <a:xfrm>
            <a:off x="814388" y="3735388"/>
            <a:ext cx="47625" cy="11112"/>
          </a:xfrm>
          <a:custGeom>
            <a:avLst/>
            <a:gdLst>
              <a:gd name="T0" fmla="*/ 47625 w 54"/>
              <a:gd name="T1" fmla="*/ 5556 h 12"/>
              <a:gd name="T2" fmla="*/ 41451 w 54"/>
              <a:gd name="T3" fmla="*/ 11112 h 12"/>
              <a:gd name="T4" fmla="*/ 6174 w 54"/>
              <a:gd name="T5" fmla="*/ 11112 h 12"/>
              <a:gd name="T6" fmla="*/ 0 w 54"/>
              <a:gd name="T7" fmla="*/ 5556 h 12"/>
              <a:gd name="T8" fmla="*/ 6174 w 54"/>
              <a:gd name="T9" fmla="*/ 0 h 12"/>
              <a:gd name="T10" fmla="*/ 41451 w 54"/>
              <a:gd name="T11" fmla="*/ 0 h 12"/>
              <a:gd name="T12" fmla="*/ 47625 w 54"/>
              <a:gd name="T13" fmla="*/ 5556 h 12"/>
              <a:gd name="T14" fmla="*/ 47625 w 54"/>
              <a:gd name="T15" fmla="*/ 5556 h 12"/>
              <a:gd name="T16" fmla="*/ 47625 w 54"/>
              <a:gd name="T17" fmla="*/ 5556 h 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4" h="12">
                <a:moveTo>
                  <a:pt x="54" y="6"/>
                </a:moveTo>
                <a:cubicBezTo>
                  <a:pt x="54" y="10"/>
                  <a:pt x="52" y="12"/>
                  <a:pt x="47" y="12"/>
                </a:cubicBezTo>
                <a:lnTo>
                  <a:pt x="7" y="12"/>
                </a:lnTo>
                <a:cubicBezTo>
                  <a:pt x="2" y="12"/>
                  <a:pt x="0" y="10"/>
                  <a:pt x="0" y="6"/>
                </a:cubicBezTo>
                <a:cubicBezTo>
                  <a:pt x="0" y="2"/>
                  <a:pt x="2" y="0"/>
                  <a:pt x="7" y="0"/>
                </a:cubicBezTo>
                <a:lnTo>
                  <a:pt x="47" y="0"/>
                </a:lnTo>
                <a:cubicBezTo>
                  <a:pt x="52" y="0"/>
                  <a:pt x="54" y="2"/>
                  <a:pt x="54" y="6"/>
                </a:cubicBezTo>
                <a:close/>
              </a:path>
            </a:pathLst>
          </a:custGeom>
          <a:solidFill>
            <a:srgbClr val="7E2B38"/>
          </a:solidFill>
          <a:ln w="6986">
            <a:solidFill>
              <a:srgbClr val="7E2B3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4" name="Freeform 62"/>
          <p:cNvSpPr>
            <a:spLocks/>
          </p:cNvSpPr>
          <p:nvPr/>
        </p:nvSpPr>
        <p:spPr bwMode="auto">
          <a:xfrm>
            <a:off x="723900" y="3735388"/>
            <a:ext cx="47625" cy="11112"/>
          </a:xfrm>
          <a:custGeom>
            <a:avLst/>
            <a:gdLst>
              <a:gd name="T0" fmla="*/ 47625 w 54"/>
              <a:gd name="T1" fmla="*/ 5556 h 12"/>
              <a:gd name="T2" fmla="*/ 41451 w 54"/>
              <a:gd name="T3" fmla="*/ 11112 h 12"/>
              <a:gd name="T4" fmla="*/ 6174 w 54"/>
              <a:gd name="T5" fmla="*/ 11112 h 12"/>
              <a:gd name="T6" fmla="*/ 0 w 54"/>
              <a:gd name="T7" fmla="*/ 5556 h 12"/>
              <a:gd name="T8" fmla="*/ 6174 w 54"/>
              <a:gd name="T9" fmla="*/ 0 h 12"/>
              <a:gd name="T10" fmla="*/ 41451 w 54"/>
              <a:gd name="T11" fmla="*/ 0 h 12"/>
              <a:gd name="T12" fmla="*/ 47625 w 54"/>
              <a:gd name="T13" fmla="*/ 5556 h 12"/>
              <a:gd name="T14" fmla="*/ 47625 w 54"/>
              <a:gd name="T15" fmla="*/ 5556 h 12"/>
              <a:gd name="T16" fmla="*/ 47625 w 54"/>
              <a:gd name="T17" fmla="*/ 5556 h 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4" h="12">
                <a:moveTo>
                  <a:pt x="54" y="6"/>
                </a:moveTo>
                <a:cubicBezTo>
                  <a:pt x="54" y="10"/>
                  <a:pt x="52" y="12"/>
                  <a:pt x="47" y="12"/>
                </a:cubicBezTo>
                <a:lnTo>
                  <a:pt x="7" y="12"/>
                </a:lnTo>
                <a:cubicBezTo>
                  <a:pt x="2" y="12"/>
                  <a:pt x="0" y="10"/>
                  <a:pt x="0" y="6"/>
                </a:cubicBezTo>
                <a:cubicBezTo>
                  <a:pt x="0" y="2"/>
                  <a:pt x="2" y="0"/>
                  <a:pt x="7" y="0"/>
                </a:cubicBezTo>
                <a:lnTo>
                  <a:pt x="47" y="0"/>
                </a:lnTo>
                <a:cubicBezTo>
                  <a:pt x="52" y="0"/>
                  <a:pt x="54" y="2"/>
                  <a:pt x="54" y="6"/>
                </a:cubicBezTo>
                <a:close/>
              </a:path>
            </a:pathLst>
          </a:custGeom>
          <a:solidFill>
            <a:srgbClr val="7E2B38"/>
          </a:solidFill>
          <a:ln w="6986">
            <a:solidFill>
              <a:srgbClr val="7E2B3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5" name="Freeform 63"/>
          <p:cNvSpPr>
            <a:spLocks/>
          </p:cNvSpPr>
          <p:nvPr/>
        </p:nvSpPr>
        <p:spPr bwMode="auto">
          <a:xfrm>
            <a:off x="666750" y="3714750"/>
            <a:ext cx="61913" cy="63500"/>
          </a:xfrm>
          <a:custGeom>
            <a:avLst/>
            <a:gdLst>
              <a:gd name="T0" fmla="*/ 61913 w 72"/>
              <a:gd name="T1" fmla="*/ 31750 h 72"/>
              <a:gd name="T2" fmla="*/ 30957 w 72"/>
              <a:gd name="T3" fmla="*/ 63500 h 72"/>
              <a:gd name="T4" fmla="*/ 0 w 72"/>
              <a:gd name="T5" fmla="*/ 31750 h 72"/>
              <a:gd name="T6" fmla="*/ 30957 w 72"/>
              <a:gd name="T7" fmla="*/ 0 h 72"/>
              <a:gd name="T8" fmla="*/ 61913 w 72"/>
              <a:gd name="T9" fmla="*/ 31750 h 72"/>
              <a:gd name="T10" fmla="*/ 61913 w 72"/>
              <a:gd name="T11" fmla="*/ 31750 h 72"/>
              <a:gd name="T12" fmla="*/ 61913 w 72"/>
              <a:gd name="T13" fmla="*/ 31750 h 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" h="72">
                <a:moveTo>
                  <a:pt x="72" y="36"/>
                </a:moveTo>
                <a:cubicBezTo>
                  <a:pt x="72" y="60"/>
                  <a:pt x="60" y="72"/>
                  <a:pt x="36" y="72"/>
                </a:cubicBezTo>
                <a:cubicBezTo>
                  <a:pt x="12" y="72"/>
                  <a:pt x="0" y="60"/>
                  <a:pt x="0" y="36"/>
                </a:cubicBezTo>
                <a:cubicBezTo>
                  <a:pt x="0" y="12"/>
                  <a:pt x="12" y="0"/>
                  <a:pt x="36" y="0"/>
                </a:cubicBezTo>
                <a:cubicBezTo>
                  <a:pt x="60" y="0"/>
                  <a:pt x="72" y="12"/>
                  <a:pt x="72" y="36"/>
                </a:cubicBezTo>
                <a:close/>
              </a:path>
            </a:pathLst>
          </a:custGeom>
          <a:solidFill>
            <a:srgbClr val="FFFFFF"/>
          </a:solidFill>
          <a:ln w="6986">
            <a:solidFill>
              <a:srgbClr val="7E2B3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6" name="Freeform 64"/>
          <p:cNvSpPr>
            <a:spLocks/>
          </p:cNvSpPr>
          <p:nvPr/>
        </p:nvSpPr>
        <p:spPr bwMode="auto">
          <a:xfrm>
            <a:off x="763588" y="3714750"/>
            <a:ext cx="63500" cy="63500"/>
          </a:xfrm>
          <a:custGeom>
            <a:avLst/>
            <a:gdLst>
              <a:gd name="T0" fmla="*/ 63500 w 72"/>
              <a:gd name="T1" fmla="*/ 31750 h 72"/>
              <a:gd name="T2" fmla="*/ 31750 w 72"/>
              <a:gd name="T3" fmla="*/ 63500 h 72"/>
              <a:gd name="T4" fmla="*/ 0 w 72"/>
              <a:gd name="T5" fmla="*/ 31750 h 72"/>
              <a:gd name="T6" fmla="*/ 31750 w 72"/>
              <a:gd name="T7" fmla="*/ 0 h 72"/>
              <a:gd name="T8" fmla="*/ 63500 w 72"/>
              <a:gd name="T9" fmla="*/ 31750 h 72"/>
              <a:gd name="T10" fmla="*/ 63500 w 72"/>
              <a:gd name="T11" fmla="*/ 31750 h 72"/>
              <a:gd name="T12" fmla="*/ 63500 w 72"/>
              <a:gd name="T13" fmla="*/ 31750 h 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" h="72">
                <a:moveTo>
                  <a:pt x="72" y="36"/>
                </a:moveTo>
                <a:cubicBezTo>
                  <a:pt x="72" y="60"/>
                  <a:pt x="60" y="72"/>
                  <a:pt x="36" y="72"/>
                </a:cubicBezTo>
                <a:cubicBezTo>
                  <a:pt x="12" y="72"/>
                  <a:pt x="0" y="60"/>
                  <a:pt x="0" y="36"/>
                </a:cubicBezTo>
                <a:cubicBezTo>
                  <a:pt x="0" y="12"/>
                  <a:pt x="12" y="0"/>
                  <a:pt x="36" y="0"/>
                </a:cubicBezTo>
                <a:cubicBezTo>
                  <a:pt x="60" y="0"/>
                  <a:pt x="72" y="12"/>
                  <a:pt x="72" y="36"/>
                </a:cubicBezTo>
                <a:close/>
              </a:path>
            </a:pathLst>
          </a:custGeom>
          <a:solidFill>
            <a:srgbClr val="FFFFFF"/>
          </a:solidFill>
          <a:ln w="6986">
            <a:solidFill>
              <a:srgbClr val="7E2B3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7" name="Freeform 65"/>
          <p:cNvSpPr>
            <a:spLocks/>
          </p:cNvSpPr>
          <p:nvPr/>
        </p:nvSpPr>
        <p:spPr bwMode="auto">
          <a:xfrm>
            <a:off x="631825" y="3606800"/>
            <a:ext cx="227013" cy="119063"/>
          </a:xfrm>
          <a:custGeom>
            <a:avLst/>
            <a:gdLst>
              <a:gd name="T0" fmla="*/ 113068 w 259"/>
              <a:gd name="T1" fmla="*/ 0 h 137"/>
              <a:gd name="T2" fmla="*/ 32430 w 259"/>
              <a:gd name="T3" fmla="*/ 33894 h 137"/>
              <a:gd name="T4" fmla="*/ 0 w 259"/>
              <a:gd name="T5" fmla="*/ 111241 h 137"/>
              <a:gd name="T6" fmla="*/ 0 w 259"/>
              <a:gd name="T7" fmla="*/ 119063 h 137"/>
              <a:gd name="T8" fmla="*/ 1753 w 259"/>
              <a:gd name="T9" fmla="*/ 118194 h 137"/>
              <a:gd name="T10" fmla="*/ 45578 w 259"/>
              <a:gd name="T11" fmla="*/ 80824 h 137"/>
              <a:gd name="T12" fmla="*/ 103427 w 259"/>
              <a:gd name="T13" fmla="*/ 69526 h 137"/>
              <a:gd name="T14" fmla="*/ 145499 w 259"/>
              <a:gd name="T15" fmla="*/ 60835 h 137"/>
              <a:gd name="T16" fmla="*/ 163905 w 259"/>
              <a:gd name="T17" fmla="*/ 42585 h 137"/>
              <a:gd name="T18" fmla="*/ 192830 w 259"/>
              <a:gd name="T19" fmla="*/ 64311 h 137"/>
              <a:gd name="T20" fmla="*/ 212113 w 259"/>
              <a:gd name="T21" fmla="*/ 89515 h 137"/>
              <a:gd name="T22" fmla="*/ 222631 w 259"/>
              <a:gd name="T23" fmla="*/ 110372 h 137"/>
              <a:gd name="T24" fmla="*/ 226137 w 259"/>
              <a:gd name="T25" fmla="*/ 119063 h 137"/>
              <a:gd name="T26" fmla="*/ 227013 w 259"/>
              <a:gd name="T27" fmla="*/ 111241 h 137"/>
              <a:gd name="T28" fmla="*/ 193706 w 259"/>
              <a:gd name="T29" fmla="*/ 33894 h 137"/>
              <a:gd name="T30" fmla="*/ 113068 w 259"/>
              <a:gd name="T31" fmla="*/ 0 h 137"/>
              <a:gd name="T32" fmla="*/ 113068 w 259"/>
              <a:gd name="T33" fmla="*/ 0 h 137"/>
              <a:gd name="T34" fmla="*/ 113068 w 259"/>
              <a:gd name="T35" fmla="*/ 0 h 13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59" h="137">
                <a:moveTo>
                  <a:pt x="129" y="0"/>
                </a:moveTo>
                <a:cubicBezTo>
                  <a:pt x="94" y="0"/>
                  <a:pt x="63" y="13"/>
                  <a:pt x="37" y="39"/>
                </a:cubicBezTo>
                <a:cubicBezTo>
                  <a:pt x="12" y="65"/>
                  <a:pt x="0" y="94"/>
                  <a:pt x="0" y="128"/>
                </a:cubicBezTo>
                <a:cubicBezTo>
                  <a:pt x="0" y="130"/>
                  <a:pt x="0" y="133"/>
                  <a:pt x="0" y="137"/>
                </a:cubicBezTo>
                <a:cubicBezTo>
                  <a:pt x="2" y="136"/>
                  <a:pt x="2" y="136"/>
                  <a:pt x="2" y="136"/>
                </a:cubicBezTo>
                <a:cubicBezTo>
                  <a:pt x="4" y="119"/>
                  <a:pt x="21" y="104"/>
                  <a:pt x="52" y="93"/>
                </a:cubicBezTo>
                <a:cubicBezTo>
                  <a:pt x="76" y="84"/>
                  <a:pt x="99" y="79"/>
                  <a:pt x="118" y="80"/>
                </a:cubicBezTo>
                <a:cubicBezTo>
                  <a:pt x="138" y="80"/>
                  <a:pt x="154" y="77"/>
                  <a:pt x="166" y="70"/>
                </a:cubicBezTo>
                <a:cubicBezTo>
                  <a:pt x="175" y="65"/>
                  <a:pt x="182" y="58"/>
                  <a:pt x="187" y="49"/>
                </a:cubicBezTo>
                <a:cubicBezTo>
                  <a:pt x="199" y="56"/>
                  <a:pt x="210" y="64"/>
                  <a:pt x="220" y="74"/>
                </a:cubicBezTo>
                <a:cubicBezTo>
                  <a:pt x="228" y="83"/>
                  <a:pt x="235" y="92"/>
                  <a:pt x="242" y="103"/>
                </a:cubicBezTo>
                <a:cubicBezTo>
                  <a:pt x="247" y="111"/>
                  <a:pt x="251" y="119"/>
                  <a:pt x="254" y="127"/>
                </a:cubicBezTo>
                <a:cubicBezTo>
                  <a:pt x="256" y="131"/>
                  <a:pt x="258" y="134"/>
                  <a:pt x="258" y="137"/>
                </a:cubicBezTo>
                <a:cubicBezTo>
                  <a:pt x="259" y="132"/>
                  <a:pt x="259" y="129"/>
                  <a:pt x="259" y="128"/>
                </a:cubicBezTo>
                <a:cubicBezTo>
                  <a:pt x="259" y="94"/>
                  <a:pt x="246" y="65"/>
                  <a:pt x="221" y="39"/>
                </a:cubicBezTo>
                <a:cubicBezTo>
                  <a:pt x="195" y="13"/>
                  <a:pt x="164" y="0"/>
                  <a:pt x="129" y="0"/>
                </a:cubicBezTo>
                <a:close/>
              </a:path>
            </a:pathLst>
          </a:custGeom>
          <a:solidFill>
            <a:srgbClr val="FFFFFF"/>
          </a:solidFill>
          <a:ln w="6986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8" name="Freeform 66"/>
          <p:cNvSpPr>
            <a:spLocks/>
          </p:cNvSpPr>
          <p:nvPr/>
        </p:nvSpPr>
        <p:spPr bwMode="auto">
          <a:xfrm>
            <a:off x="639763" y="3748088"/>
            <a:ext cx="46037" cy="117475"/>
          </a:xfrm>
          <a:custGeom>
            <a:avLst/>
            <a:gdLst>
              <a:gd name="T0" fmla="*/ 0 w 51"/>
              <a:gd name="T1" fmla="*/ 0 h 135"/>
              <a:gd name="T2" fmla="*/ 0 w 51"/>
              <a:gd name="T3" fmla="*/ 98331 h 135"/>
              <a:gd name="T4" fmla="*/ 16248 w 51"/>
              <a:gd name="T5" fmla="*/ 117475 h 135"/>
              <a:gd name="T6" fmla="*/ 40621 w 51"/>
              <a:gd name="T7" fmla="*/ 94850 h 135"/>
              <a:gd name="T8" fmla="*/ 46037 w 51"/>
              <a:gd name="T9" fmla="*/ 86148 h 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" h="135">
                <a:moveTo>
                  <a:pt x="0" y="0"/>
                </a:moveTo>
                <a:cubicBezTo>
                  <a:pt x="0" y="37"/>
                  <a:pt x="0" y="75"/>
                  <a:pt x="0" y="113"/>
                </a:cubicBezTo>
                <a:cubicBezTo>
                  <a:pt x="0" y="127"/>
                  <a:pt x="6" y="135"/>
                  <a:pt x="18" y="135"/>
                </a:cubicBezTo>
                <a:cubicBezTo>
                  <a:pt x="31" y="134"/>
                  <a:pt x="40" y="126"/>
                  <a:pt x="45" y="109"/>
                </a:cubicBezTo>
                <a:cubicBezTo>
                  <a:pt x="47" y="104"/>
                  <a:pt x="49" y="100"/>
                  <a:pt x="51" y="99"/>
                </a:cubicBezTo>
              </a:path>
            </a:pathLst>
          </a:custGeom>
          <a:noFill/>
          <a:ln w="6986">
            <a:solidFill>
              <a:srgbClr val="7E2B3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9" name="Freeform 67"/>
          <p:cNvSpPr>
            <a:spLocks/>
          </p:cNvSpPr>
          <p:nvPr/>
        </p:nvSpPr>
        <p:spPr bwMode="auto">
          <a:xfrm>
            <a:off x="733425" y="3900488"/>
            <a:ext cx="26988" cy="26987"/>
          </a:xfrm>
          <a:custGeom>
            <a:avLst/>
            <a:gdLst>
              <a:gd name="T0" fmla="*/ 26988 w 31"/>
              <a:gd name="T1" fmla="*/ 13058 h 31"/>
              <a:gd name="T2" fmla="*/ 13059 w 31"/>
              <a:gd name="T3" fmla="*/ 26987 h 31"/>
              <a:gd name="T4" fmla="*/ 0 w 31"/>
              <a:gd name="T5" fmla="*/ 13058 h 31"/>
              <a:gd name="T6" fmla="*/ 13059 w 31"/>
              <a:gd name="T7" fmla="*/ 0 h 31"/>
              <a:gd name="T8" fmla="*/ 26988 w 31"/>
              <a:gd name="T9" fmla="*/ 13058 h 31"/>
              <a:gd name="T10" fmla="*/ 26988 w 31"/>
              <a:gd name="T11" fmla="*/ 13058 h 31"/>
              <a:gd name="T12" fmla="*/ 26988 w 31"/>
              <a:gd name="T13" fmla="*/ 13058 h 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1" h="31">
                <a:moveTo>
                  <a:pt x="31" y="15"/>
                </a:moveTo>
                <a:cubicBezTo>
                  <a:pt x="31" y="25"/>
                  <a:pt x="25" y="31"/>
                  <a:pt x="15" y="31"/>
                </a:cubicBezTo>
                <a:cubicBezTo>
                  <a:pt x="5" y="31"/>
                  <a:pt x="0" y="25"/>
                  <a:pt x="0" y="15"/>
                </a:cubicBezTo>
                <a:cubicBezTo>
                  <a:pt x="0" y="5"/>
                  <a:pt x="5" y="0"/>
                  <a:pt x="15" y="0"/>
                </a:cubicBezTo>
                <a:cubicBezTo>
                  <a:pt x="25" y="0"/>
                  <a:pt x="31" y="5"/>
                  <a:pt x="31" y="15"/>
                </a:cubicBezTo>
                <a:close/>
              </a:path>
            </a:pathLst>
          </a:custGeom>
          <a:gradFill rotWithShape="0">
            <a:gsLst>
              <a:gs pos="0">
                <a:srgbClr val="D95865"/>
              </a:gs>
              <a:gs pos="100000">
                <a:srgbClr val="D23844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7E2B3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0" name="Freeform 68"/>
          <p:cNvSpPr>
            <a:spLocks/>
          </p:cNvSpPr>
          <p:nvPr/>
        </p:nvSpPr>
        <p:spPr bwMode="auto">
          <a:xfrm>
            <a:off x="646113" y="2857500"/>
            <a:ext cx="193675" cy="136525"/>
          </a:xfrm>
          <a:custGeom>
            <a:avLst/>
            <a:gdLst>
              <a:gd name="T0" fmla="*/ 0 w 221"/>
              <a:gd name="T1" fmla="*/ 96008 h 155"/>
              <a:gd name="T2" fmla="*/ 28043 w 221"/>
              <a:gd name="T3" fmla="*/ 28186 h 155"/>
              <a:gd name="T4" fmla="*/ 96399 w 221"/>
              <a:gd name="T5" fmla="*/ 0 h 155"/>
              <a:gd name="T6" fmla="*/ 164755 w 221"/>
              <a:gd name="T7" fmla="*/ 28186 h 155"/>
              <a:gd name="T8" fmla="*/ 193675 w 221"/>
              <a:gd name="T9" fmla="*/ 96008 h 155"/>
              <a:gd name="T10" fmla="*/ 163002 w 221"/>
              <a:gd name="T11" fmla="*/ 126836 h 155"/>
              <a:gd name="T12" fmla="*/ 96399 w 221"/>
              <a:gd name="T13" fmla="*/ 136525 h 155"/>
              <a:gd name="T14" fmla="*/ 29796 w 221"/>
              <a:gd name="T15" fmla="*/ 126836 h 155"/>
              <a:gd name="T16" fmla="*/ 0 w 221"/>
              <a:gd name="T17" fmla="*/ 96008 h 155"/>
              <a:gd name="T18" fmla="*/ 0 w 221"/>
              <a:gd name="T19" fmla="*/ 96008 h 155"/>
              <a:gd name="T20" fmla="*/ 0 w 221"/>
              <a:gd name="T21" fmla="*/ 96008 h 15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1" h="155">
                <a:moveTo>
                  <a:pt x="0" y="109"/>
                </a:moveTo>
                <a:cubicBezTo>
                  <a:pt x="0" y="79"/>
                  <a:pt x="10" y="53"/>
                  <a:pt x="32" y="32"/>
                </a:cubicBezTo>
                <a:cubicBezTo>
                  <a:pt x="53" y="10"/>
                  <a:pt x="79" y="0"/>
                  <a:pt x="110" y="0"/>
                </a:cubicBezTo>
                <a:cubicBezTo>
                  <a:pt x="141" y="0"/>
                  <a:pt x="167" y="10"/>
                  <a:pt x="188" y="32"/>
                </a:cubicBezTo>
                <a:cubicBezTo>
                  <a:pt x="210" y="53"/>
                  <a:pt x="221" y="79"/>
                  <a:pt x="221" y="109"/>
                </a:cubicBezTo>
                <a:cubicBezTo>
                  <a:pt x="221" y="124"/>
                  <a:pt x="209" y="135"/>
                  <a:pt x="186" y="144"/>
                </a:cubicBezTo>
                <a:cubicBezTo>
                  <a:pt x="165" y="151"/>
                  <a:pt x="140" y="155"/>
                  <a:pt x="110" y="155"/>
                </a:cubicBezTo>
                <a:cubicBezTo>
                  <a:pt x="80" y="155"/>
                  <a:pt x="55" y="151"/>
                  <a:pt x="34" y="144"/>
                </a:cubicBezTo>
                <a:cubicBezTo>
                  <a:pt x="11" y="135"/>
                  <a:pt x="0" y="124"/>
                  <a:pt x="0" y="109"/>
                </a:cubicBezTo>
                <a:close/>
              </a:path>
            </a:pathLst>
          </a:custGeom>
          <a:gradFill rotWithShape="0">
            <a:gsLst>
              <a:gs pos="0">
                <a:srgbClr val="B4B4B4"/>
              </a:gs>
              <a:gs pos="100000">
                <a:srgbClr val="A0A0A0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5A5A5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1" name="Freeform 69"/>
          <p:cNvSpPr>
            <a:spLocks/>
          </p:cNvSpPr>
          <p:nvPr/>
        </p:nvSpPr>
        <p:spPr bwMode="auto">
          <a:xfrm>
            <a:off x="712788" y="2862263"/>
            <a:ext cx="61912" cy="98425"/>
          </a:xfrm>
          <a:custGeom>
            <a:avLst/>
            <a:gdLst>
              <a:gd name="T0" fmla="*/ 30956 w 70"/>
              <a:gd name="T1" fmla="*/ 0 h 112"/>
              <a:gd name="T2" fmla="*/ 0 w 70"/>
              <a:gd name="T3" fmla="*/ 51849 h 112"/>
              <a:gd name="T4" fmla="*/ 29187 w 70"/>
              <a:gd name="T5" fmla="*/ 98425 h 112"/>
              <a:gd name="T6" fmla="*/ 61912 w 70"/>
              <a:gd name="T7" fmla="*/ 51849 h 112"/>
              <a:gd name="T8" fmla="*/ 30956 w 70"/>
              <a:gd name="T9" fmla="*/ 0 h 112"/>
              <a:gd name="T10" fmla="*/ 30956 w 70"/>
              <a:gd name="T11" fmla="*/ 0 h 112"/>
              <a:gd name="T12" fmla="*/ 30956 w 70"/>
              <a:gd name="T13" fmla="*/ 0 h 1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0" h="112">
                <a:moveTo>
                  <a:pt x="35" y="0"/>
                </a:moveTo>
                <a:lnTo>
                  <a:pt x="0" y="59"/>
                </a:lnTo>
                <a:lnTo>
                  <a:pt x="33" y="112"/>
                </a:lnTo>
                <a:lnTo>
                  <a:pt x="70" y="59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 w="6986">
            <a:solidFill>
              <a:srgbClr val="32323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2" name="Freeform 70"/>
          <p:cNvSpPr>
            <a:spLocks noChangeArrowheads="1"/>
          </p:cNvSpPr>
          <p:nvPr/>
        </p:nvSpPr>
        <p:spPr bwMode="auto">
          <a:xfrm>
            <a:off x="757238" y="2909888"/>
            <a:ext cx="69850" cy="69850"/>
          </a:xfrm>
          <a:custGeom>
            <a:avLst/>
            <a:gdLst>
              <a:gd name="T0" fmla="*/ 55880 w 80"/>
              <a:gd name="T1" fmla="*/ 0 h 81"/>
              <a:gd name="T2" fmla="*/ 62865 w 80"/>
              <a:gd name="T3" fmla="*/ 15522 h 81"/>
              <a:gd name="T4" fmla="*/ 69850 w 80"/>
              <a:gd name="T5" fmla="*/ 41393 h 81"/>
              <a:gd name="T6" fmla="*/ 50641 w 80"/>
              <a:gd name="T7" fmla="*/ 60364 h 81"/>
              <a:gd name="T8" fmla="*/ 0 w 80"/>
              <a:gd name="T9" fmla="*/ 68988 h 81"/>
              <a:gd name="T10" fmla="*/ 16589 w 80"/>
              <a:gd name="T11" fmla="*/ 64676 h 81"/>
              <a:gd name="T12" fmla="*/ 48895 w 80"/>
              <a:gd name="T13" fmla="*/ 48291 h 81"/>
              <a:gd name="T14" fmla="*/ 57626 w 80"/>
              <a:gd name="T15" fmla="*/ 18972 h 81"/>
              <a:gd name="T16" fmla="*/ 56753 w 80"/>
              <a:gd name="T17" fmla="*/ 5174 h 81"/>
              <a:gd name="T18" fmla="*/ 55880 w 80"/>
              <a:gd name="T19" fmla="*/ 0 h 81"/>
              <a:gd name="T20" fmla="*/ 55880 w 80"/>
              <a:gd name="T21" fmla="*/ 0 h 81"/>
              <a:gd name="T22" fmla="*/ 55880 w 80"/>
              <a:gd name="T23" fmla="*/ 0 h 8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0" h="81">
                <a:moveTo>
                  <a:pt x="64" y="0"/>
                </a:moveTo>
                <a:cubicBezTo>
                  <a:pt x="67" y="5"/>
                  <a:pt x="69" y="11"/>
                  <a:pt x="72" y="18"/>
                </a:cubicBezTo>
                <a:cubicBezTo>
                  <a:pt x="78" y="32"/>
                  <a:pt x="80" y="42"/>
                  <a:pt x="80" y="48"/>
                </a:cubicBezTo>
                <a:cubicBezTo>
                  <a:pt x="78" y="56"/>
                  <a:pt x="71" y="64"/>
                  <a:pt x="58" y="70"/>
                </a:cubicBezTo>
                <a:cubicBezTo>
                  <a:pt x="42" y="78"/>
                  <a:pt x="22" y="81"/>
                  <a:pt x="0" y="80"/>
                </a:cubicBezTo>
                <a:cubicBezTo>
                  <a:pt x="5" y="79"/>
                  <a:pt x="12" y="77"/>
                  <a:pt x="19" y="75"/>
                </a:cubicBezTo>
                <a:cubicBezTo>
                  <a:pt x="35" y="70"/>
                  <a:pt x="47" y="63"/>
                  <a:pt x="56" y="56"/>
                </a:cubicBezTo>
                <a:cubicBezTo>
                  <a:pt x="62" y="50"/>
                  <a:pt x="66" y="39"/>
                  <a:pt x="66" y="22"/>
                </a:cubicBezTo>
                <a:cubicBezTo>
                  <a:pt x="66" y="17"/>
                  <a:pt x="65" y="12"/>
                  <a:pt x="65" y="6"/>
                </a:cubicBezTo>
                <a:cubicBezTo>
                  <a:pt x="64" y="4"/>
                  <a:pt x="64" y="1"/>
                  <a:pt x="64" y="0"/>
                </a:cubicBezTo>
                <a:close/>
              </a:path>
            </a:pathLst>
          </a:custGeom>
          <a:solidFill>
            <a:srgbClr val="B4B4B4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3" name="Freeform 71"/>
          <p:cNvSpPr>
            <a:spLocks/>
          </p:cNvSpPr>
          <p:nvPr/>
        </p:nvSpPr>
        <p:spPr bwMode="auto">
          <a:xfrm>
            <a:off x="722313" y="2879725"/>
            <a:ext cx="42862" cy="80963"/>
          </a:xfrm>
          <a:custGeom>
            <a:avLst/>
            <a:gdLst>
              <a:gd name="T0" fmla="*/ 42862 w 49"/>
              <a:gd name="T1" fmla="*/ 56322 h 92"/>
              <a:gd name="T2" fmla="*/ 25367 w 49"/>
              <a:gd name="T3" fmla="*/ 32561 h 92"/>
              <a:gd name="T4" fmla="*/ 36739 w 49"/>
              <a:gd name="T5" fmla="*/ 21121 h 92"/>
              <a:gd name="T6" fmla="*/ 19244 w 49"/>
              <a:gd name="T7" fmla="*/ 0 h 92"/>
              <a:gd name="T8" fmla="*/ 5248 w 49"/>
              <a:gd name="T9" fmla="*/ 19361 h 92"/>
              <a:gd name="T10" fmla="*/ 15745 w 49"/>
              <a:gd name="T11" fmla="*/ 32561 h 92"/>
              <a:gd name="T12" fmla="*/ 0 w 49"/>
              <a:gd name="T13" fmla="*/ 56322 h 92"/>
              <a:gd name="T14" fmla="*/ 21868 w 49"/>
              <a:gd name="T15" fmla="*/ 80963 h 92"/>
              <a:gd name="T16" fmla="*/ 42862 w 49"/>
              <a:gd name="T17" fmla="*/ 56322 h 92"/>
              <a:gd name="T18" fmla="*/ 42862 w 49"/>
              <a:gd name="T19" fmla="*/ 56322 h 92"/>
              <a:gd name="T20" fmla="*/ 42862 w 49"/>
              <a:gd name="T21" fmla="*/ 56322 h 9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9" h="92">
                <a:moveTo>
                  <a:pt x="49" y="64"/>
                </a:moveTo>
                <a:lnTo>
                  <a:pt x="29" y="37"/>
                </a:lnTo>
                <a:lnTo>
                  <a:pt x="42" y="24"/>
                </a:lnTo>
                <a:lnTo>
                  <a:pt x="22" y="0"/>
                </a:lnTo>
                <a:lnTo>
                  <a:pt x="6" y="22"/>
                </a:lnTo>
                <a:lnTo>
                  <a:pt x="18" y="37"/>
                </a:lnTo>
                <a:lnTo>
                  <a:pt x="0" y="64"/>
                </a:lnTo>
                <a:lnTo>
                  <a:pt x="25" y="92"/>
                </a:lnTo>
                <a:lnTo>
                  <a:pt x="49" y="64"/>
                </a:lnTo>
                <a:close/>
              </a:path>
            </a:pathLst>
          </a:custGeom>
          <a:solidFill>
            <a:srgbClr val="8BCAEA"/>
          </a:solidFill>
          <a:ln w="6986">
            <a:solidFill>
              <a:srgbClr val="5A5A5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4" name="Freeform 72"/>
          <p:cNvSpPr>
            <a:spLocks/>
          </p:cNvSpPr>
          <p:nvPr/>
        </p:nvSpPr>
        <p:spPr bwMode="auto">
          <a:xfrm>
            <a:off x="719138" y="2922588"/>
            <a:ext cx="50800" cy="36512"/>
          </a:xfrm>
          <a:custGeom>
            <a:avLst/>
            <a:gdLst>
              <a:gd name="T0" fmla="*/ 0 w 58"/>
              <a:gd name="T1" fmla="*/ 0 h 42"/>
              <a:gd name="T2" fmla="*/ 24524 w 58"/>
              <a:gd name="T3" fmla="*/ 10432 h 42"/>
              <a:gd name="T4" fmla="*/ 50800 w 58"/>
              <a:gd name="T5" fmla="*/ 1739 h 42"/>
              <a:gd name="T6" fmla="*/ 23648 w 58"/>
              <a:gd name="T7" fmla="*/ 36512 h 42"/>
              <a:gd name="T8" fmla="*/ 0 w 58"/>
              <a:gd name="T9" fmla="*/ 0 h 42"/>
              <a:gd name="T10" fmla="*/ 0 w 58"/>
              <a:gd name="T11" fmla="*/ 0 h 42"/>
              <a:gd name="T12" fmla="*/ 0 w 58"/>
              <a:gd name="T13" fmla="*/ 0 h 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8" h="42">
                <a:moveTo>
                  <a:pt x="0" y="0"/>
                </a:moveTo>
                <a:lnTo>
                  <a:pt x="28" y="12"/>
                </a:lnTo>
                <a:lnTo>
                  <a:pt x="58" y="2"/>
                </a:lnTo>
                <a:lnTo>
                  <a:pt x="27" y="42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B4B4B4"/>
              </a:gs>
              <a:gs pos="100000">
                <a:srgbClr val="A0A0A0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5A5A5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5" name="Freeform 73"/>
          <p:cNvSpPr>
            <a:spLocks/>
          </p:cNvSpPr>
          <p:nvPr/>
        </p:nvSpPr>
        <p:spPr bwMode="auto">
          <a:xfrm>
            <a:off x="685800" y="2851150"/>
            <a:ext cx="111125" cy="61913"/>
          </a:xfrm>
          <a:custGeom>
            <a:avLst/>
            <a:gdLst>
              <a:gd name="T0" fmla="*/ 110264 w 129"/>
              <a:gd name="T1" fmla="*/ 23881 h 70"/>
              <a:gd name="T2" fmla="*/ 55993 w 129"/>
              <a:gd name="T3" fmla="*/ 0 h 70"/>
              <a:gd name="T4" fmla="*/ 861 w 129"/>
              <a:gd name="T5" fmla="*/ 23881 h 70"/>
              <a:gd name="T6" fmla="*/ 33596 w 129"/>
              <a:gd name="T7" fmla="*/ 61913 h 70"/>
              <a:gd name="T8" fmla="*/ 55993 w 129"/>
              <a:gd name="T9" fmla="*/ 43339 h 70"/>
              <a:gd name="T10" fmla="*/ 77529 w 129"/>
              <a:gd name="T11" fmla="*/ 61913 h 70"/>
              <a:gd name="T12" fmla="*/ 108541 w 129"/>
              <a:gd name="T13" fmla="*/ 36263 h 70"/>
              <a:gd name="T14" fmla="*/ 110264 w 129"/>
              <a:gd name="T15" fmla="*/ 23881 h 70"/>
              <a:gd name="T16" fmla="*/ 110264 w 129"/>
              <a:gd name="T17" fmla="*/ 23881 h 70"/>
              <a:gd name="T18" fmla="*/ 110264 w 129"/>
              <a:gd name="T19" fmla="*/ 23881 h 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9" h="70">
                <a:moveTo>
                  <a:pt x="128" y="27"/>
                </a:moveTo>
                <a:lnTo>
                  <a:pt x="65" y="0"/>
                </a:lnTo>
                <a:lnTo>
                  <a:pt x="1" y="27"/>
                </a:lnTo>
                <a:cubicBezTo>
                  <a:pt x="0" y="40"/>
                  <a:pt x="12" y="54"/>
                  <a:pt x="39" y="70"/>
                </a:cubicBezTo>
                <a:lnTo>
                  <a:pt x="65" y="49"/>
                </a:lnTo>
                <a:lnTo>
                  <a:pt x="90" y="70"/>
                </a:lnTo>
                <a:cubicBezTo>
                  <a:pt x="108" y="62"/>
                  <a:pt x="120" y="53"/>
                  <a:pt x="126" y="41"/>
                </a:cubicBezTo>
                <a:cubicBezTo>
                  <a:pt x="128" y="36"/>
                  <a:pt x="129" y="31"/>
                  <a:pt x="128" y="27"/>
                </a:cubicBezTo>
                <a:close/>
              </a:path>
            </a:pathLst>
          </a:custGeom>
          <a:gradFill rotWithShape="0">
            <a:gsLst>
              <a:gs pos="0">
                <a:srgbClr val="EAEAE9"/>
              </a:gs>
              <a:gs pos="100000">
                <a:srgbClr val="FFFFFF"/>
              </a:gs>
            </a:gsLst>
            <a:lin ang="5400000"/>
          </a:gradFill>
          <a:ln w="6986">
            <a:solidFill>
              <a:srgbClr val="5A5A5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6" name="Freeform 74"/>
          <p:cNvSpPr>
            <a:spLocks/>
          </p:cNvSpPr>
          <p:nvPr/>
        </p:nvSpPr>
        <p:spPr bwMode="auto">
          <a:xfrm>
            <a:off x="681038" y="2868613"/>
            <a:ext cx="61912" cy="92075"/>
          </a:xfrm>
          <a:custGeom>
            <a:avLst/>
            <a:gdLst>
              <a:gd name="T0" fmla="*/ 61912 w 70"/>
              <a:gd name="T1" fmla="*/ 92075 h 104"/>
              <a:gd name="T2" fmla="*/ 23880 w 70"/>
              <a:gd name="T3" fmla="*/ 0 h 104"/>
              <a:gd name="T4" fmla="*/ 7076 w 70"/>
              <a:gd name="T5" fmla="*/ 7083 h 104"/>
              <a:gd name="T6" fmla="*/ 0 w 70"/>
              <a:gd name="T7" fmla="*/ 44267 h 104"/>
              <a:gd name="T8" fmla="*/ 23880 w 70"/>
              <a:gd name="T9" fmla="*/ 46923 h 104"/>
              <a:gd name="T10" fmla="*/ 14151 w 70"/>
              <a:gd name="T11" fmla="*/ 61088 h 104"/>
              <a:gd name="T12" fmla="*/ 61912 w 70"/>
              <a:gd name="T13" fmla="*/ 92075 h 104"/>
              <a:gd name="T14" fmla="*/ 61912 w 70"/>
              <a:gd name="T15" fmla="*/ 92075 h 104"/>
              <a:gd name="T16" fmla="*/ 61912 w 70"/>
              <a:gd name="T17" fmla="*/ 92075 h 1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0" h="104">
                <a:moveTo>
                  <a:pt x="70" y="104"/>
                </a:moveTo>
                <a:lnTo>
                  <a:pt x="27" y="0"/>
                </a:lnTo>
                <a:lnTo>
                  <a:pt x="8" y="8"/>
                </a:lnTo>
                <a:lnTo>
                  <a:pt x="0" y="50"/>
                </a:lnTo>
                <a:lnTo>
                  <a:pt x="27" y="53"/>
                </a:lnTo>
                <a:lnTo>
                  <a:pt x="16" y="69"/>
                </a:lnTo>
                <a:lnTo>
                  <a:pt x="70" y="104"/>
                </a:lnTo>
                <a:close/>
              </a:path>
            </a:pathLst>
          </a:custGeom>
          <a:gradFill rotWithShape="0">
            <a:gsLst>
              <a:gs pos="0">
                <a:srgbClr val="B4B4B4"/>
              </a:gs>
              <a:gs pos="100000">
                <a:srgbClr val="A0A0A0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5A5A5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7" name="Freeform 75"/>
          <p:cNvSpPr>
            <a:spLocks/>
          </p:cNvSpPr>
          <p:nvPr/>
        </p:nvSpPr>
        <p:spPr bwMode="auto">
          <a:xfrm>
            <a:off x="742950" y="2868613"/>
            <a:ext cx="61913" cy="92075"/>
          </a:xfrm>
          <a:custGeom>
            <a:avLst/>
            <a:gdLst>
              <a:gd name="T0" fmla="*/ 0 w 70"/>
              <a:gd name="T1" fmla="*/ 92075 h 104"/>
              <a:gd name="T2" fmla="*/ 38032 w 70"/>
              <a:gd name="T3" fmla="*/ 0 h 104"/>
              <a:gd name="T4" fmla="*/ 54837 w 70"/>
              <a:gd name="T5" fmla="*/ 7083 h 104"/>
              <a:gd name="T6" fmla="*/ 61913 w 70"/>
              <a:gd name="T7" fmla="*/ 44267 h 104"/>
              <a:gd name="T8" fmla="*/ 38032 w 70"/>
              <a:gd name="T9" fmla="*/ 46923 h 104"/>
              <a:gd name="T10" fmla="*/ 47761 w 70"/>
              <a:gd name="T11" fmla="*/ 61088 h 104"/>
              <a:gd name="T12" fmla="*/ 0 w 70"/>
              <a:gd name="T13" fmla="*/ 92075 h 104"/>
              <a:gd name="T14" fmla="*/ 0 w 70"/>
              <a:gd name="T15" fmla="*/ 92075 h 104"/>
              <a:gd name="T16" fmla="*/ 0 w 70"/>
              <a:gd name="T17" fmla="*/ 92075 h 1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0" h="104">
                <a:moveTo>
                  <a:pt x="0" y="104"/>
                </a:moveTo>
                <a:lnTo>
                  <a:pt x="43" y="0"/>
                </a:lnTo>
                <a:lnTo>
                  <a:pt x="62" y="8"/>
                </a:lnTo>
                <a:lnTo>
                  <a:pt x="70" y="50"/>
                </a:lnTo>
                <a:lnTo>
                  <a:pt x="43" y="53"/>
                </a:lnTo>
                <a:lnTo>
                  <a:pt x="54" y="69"/>
                </a:lnTo>
                <a:lnTo>
                  <a:pt x="0" y="104"/>
                </a:lnTo>
                <a:close/>
              </a:path>
            </a:pathLst>
          </a:custGeom>
          <a:gradFill rotWithShape="0">
            <a:gsLst>
              <a:gs pos="0">
                <a:srgbClr val="B4B4B4"/>
              </a:gs>
              <a:gs pos="100000">
                <a:srgbClr val="A0A0A0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5A5A5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8" name="Freeform 76"/>
          <p:cNvSpPr>
            <a:spLocks/>
          </p:cNvSpPr>
          <p:nvPr/>
        </p:nvSpPr>
        <p:spPr bwMode="auto">
          <a:xfrm>
            <a:off x="603250" y="2770188"/>
            <a:ext cx="55563" cy="55562"/>
          </a:xfrm>
          <a:custGeom>
            <a:avLst/>
            <a:gdLst>
              <a:gd name="T0" fmla="*/ 0 w 64"/>
              <a:gd name="T1" fmla="*/ 27781 h 64"/>
              <a:gd name="T2" fmla="*/ 27782 w 64"/>
              <a:gd name="T3" fmla="*/ 0 h 64"/>
              <a:gd name="T4" fmla="*/ 55563 w 64"/>
              <a:gd name="T5" fmla="*/ 27781 h 64"/>
              <a:gd name="T6" fmla="*/ 27782 w 64"/>
              <a:gd name="T7" fmla="*/ 55562 h 64"/>
              <a:gd name="T8" fmla="*/ 0 w 64"/>
              <a:gd name="T9" fmla="*/ 27781 h 64"/>
              <a:gd name="T10" fmla="*/ 0 w 64"/>
              <a:gd name="T11" fmla="*/ 27781 h 64"/>
              <a:gd name="T12" fmla="*/ 0 w 64"/>
              <a:gd name="T13" fmla="*/ 27781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4" h="64">
                <a:moveTo>
                  <a:pt x="0" y="32"/>
                </a:moveTo>
                <a:cubicBezTo>
                  <a:pt x="0" y="10"/>
                  <a:pt x="10" y="0"/>
                  <a:pt x="32" y="0"/>
                </a:cubicBezTo>
                <a:cubicBezTo>
                  <a:pt x="53" y="0"/>
                  <a:pt x="64" y="10"/>
                  <a:pt x="64" y="32"/>
                </a:cubicBezTo>
                <a:cubicBezTo>
                  <a:pt x="64" y="53"/>
                  <a:pt x="53" y="64"/>
                  <a:pt x="32" y="64"/>
                </a:cubicBezTo>
                <a:cubicBezTo>
                  <a:pt x="10" y="64"/>
                  <a:pt x="0" y="53"/>
                  <a:pt x="0" y="32"/>
                </a:cubicBezTo>
                <a:close/>
              </a:path>
            </a:pathLst>
          </a:custGeom>
          <a:gradFill rotWithShape="0">
            <a:gsLst>
              <a:gs pos="0">
                <a:srgbClr val="FFFFF0"/>
              </a:gs>
              <a:gs pos="100000">
                <a:srgbClr val="FFD0A2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FFD0A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9" name="Freeform 77"/>
          <p:cNvSpPr>
            <a:spLocks/>
          </p:cNvSpPr>
          <p:nvPr/>
        </p:nvSpPr>
        <p:spPr bwMode="auto">
          <a:xfrm>
            <a:off x="820738" y="2770188"/>
            <a:ext cx="55562" cy="55562"/>
          </a:xfrm>
          <a:custGeom>
            <a:avLst/>
            <a:gdLst>
              <a:gd name="T0" fmla="*/ 0 w 64"/>
              <a:gd name="T1" fmla="*/ 27781 h 64"/>
              <a:gd name="T2" fmla="*/ 27781 w 64"/>
              <a:gd name="T3" fmla="*/ 0 h 64"/>
              <a:gd name="T4" fmla="*/ 55562 w 64"/>
              <a:gd name="T5" fmla="*/ 27781 h 64"/>
              <a:gd name="T6" fmla="*/ 27781 w 64"/>
              <a:gd name="T7" fmla="*/ 55562 h 64"/>
              <a:gd name="T8" fmla="*/ 0 w 64"/>
              <a:gd name="T9" fmla="*/ 27781 h 64"/>
              <a:gd name="T10" fmla="*/ 0 w 64"/>
              <a:gd name="T11" fmla="*/ 27781 h 64"/>
              <a:gd name="T12" fmla="*/ 0 w 64"/>
              <a:gd name="T13" fmla="*/ 27781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4" h="64">
                <a:moveTo>
                  <a:pt x="0" y="32"/>
                </a:moveTo>
                <a:cubicBezTo>
                  <a:pt x="0" y="10"/>
                  <a:pt x="10" y="0"/>
                  <a:pt x="32" y="0"/>
                </a:cubicBezTo>
                <a:cubicBezTo>
                  <a:pt x="53" y="0"/>
                  <a:pt x="64" y="10"/>
                  <a:pt x="64" y="32"/>
                </a:cubicBezTo>
                <a:cubicBezTo>
                  <a:pt x="64" y="53"/>
                  <a:pt x="53" y="64"/>
                  <a:pt x="32" y="64"/>
                </a:cubicBezTo>
                <a:cubicBezTo>
                  <a:pt x="10" y="64"/>
                  <a:pt x="0" y="53"/>
                  <a:pt x="0" y="32"/>
                </a:cubicBezTo>
                <a:close/>
              </a:path>
            </a:pathLst>
          </a:custGeom>
          <a:gradFill rotWithShape="0">
            <a:gsLst>
              <a:gs pos="0">
                <a:srgbClr val="FFFFF0"/>
              </a:gs>
              <a:gs pos="100000">
                <a:srgbClr val="FFD0A2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FFD0A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70" name="Freeform 78"/>
          <p:cNvSpPr>
            <a:spLocks/>
          </p:cNvSpPr>
          <p:nvPr/>
        </p:nvSpPr>
        <p:spPr bwMode="auto">
          <a:xfrm>
            <a:off x="631825" y="2673350"/>
            <a:ext cx="214313" cy="217488"/>
          </a:xfrm>
          <a:custGeom>
            <a:avLst/>
            <a:gdLst>
              <a:gd name="T0" fmla="*/ 0 w 245"/>
              <a:gd name="T1" fmla="*/ 108744 h 248"/>
              <a:gd name="T2" fmla="*/ 30616 w 245"/>
              <a:gd name="T3" fmla="*/ 31571 h 248"/>
              <a:gd name="T4" fmla="*/ 106719 w 245"/>
              <a:gd name="T5" fmla="*/ 0 h 248"/>
              <a:gd name="T6" fmla="*/ 182822 w 245"/>
              <a:gd name="T7" fmla="*/ 31571 h 248"/>
              <a:gd name="T8" fmla="*/ 214313 w 245"/>
              <a:gd name="T9" fmla="*/ 108744 h 248"/>
              <a:gd name="T10" fmla="*/ 182822 w 245"/>
              <a:gd name="T11" fmla="*/ 185917 h 248"/>
              <a:gd name="T12" fmla="*/ 106719 w 245"/>
              <a:gd name="T13" fmla="*/ 217488 h 248"/>
              <a:gd name="T14" fmla="*/ 30616 w 245"/>
              <a:gd name="T15" fmla="*/ 185917 h 248"/>
              <a:gd name="T16" fmla="*/ 0 w 245"/>
              <a:gd name="T17" fmla="*/ 108744 h 248"/>
              <a:gd name="T18" fmla="*/ 0 w 245"/>
              <a:gd name="T19" fmla="*/ 108744 h 248"/>
              <a:gd name="T20" fmla="*/ 0 w 245"/>
              <a:gd name="T21" fmla="*/ 108744 h 24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5" h="248">
                <a:moveTo>
                  <a:pt x="0" y="124"/>
                </a:moveTo>
                <a:cubicBezTo>
                  <a:pt x="0" y="89"/>
                  <a:pt x="11" y="60"/>
                  <a:pt x="35" y="36"/>
                </a:cubicBezTo>
                <a:cubicBezTo>
                  <a:pt x="59" y="12"/>
                  <a:pt x="88" y="0"/>
                  <a:pt x="122" y="0"/>
                </a:cubicBezTo>
                <a:cubicBezTo>
                  <a:pt x="156" y="0"/>
                  <a:pt x="185" y="12"/>
                  <a:pt x="209" y="36"/>
                </a:cubicBezTo>
                <a:cubicBezTo>
                  <a:pt x="233" y="60"/>
                  <a:pt x="245" y="89"/>
                  <a:pt x="245" y="124"/>
                </a:cubicBezTo>
                <a:cubicBezTo>
                  <a:pt x="245" y="158"/>
                  <a:pt x="233" y="187"/>
                  <a:pt x="209" y="212"/>
                </a:cubicBezTo>
                <a:cubicBezTo>
                  <a:pt x="185" y="236"/>
                  <a:pt x="156" y="248"/>
                  <a:pt x="122" y="248"/>
                </a:cubicBezTo>
                <a:cubicBezTo>
                  <a:pt x="88" y="248"/>
                  <a:pt x="59" y="236"/>
                  <a:pt x="35" y="212"/>
                </a:cubicBezTo>
                <a:cubicBezTo>
                  <a:pt x="11" y="187"/>
                  <a:pt x="0" y="158"/>
                  <a:pt x="0" y="124"/>
                </a:cubicBezTo>
                <a:close/>
              </a:path>
            </a:pathLst>
          </a:custGeom>
          <a:gradFill rotWithShape="0">
            <a:gsLst>
              <a:gs pos="0">
                <a:srgbClr val="FFFFF0"/>
              </a:gs>
              <a:gs pos="100000">
                <a:srgbClr val="FFD0A2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FFD0A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71" name="Freeform 79"/>
          <p:cNvSpPr>
            <a:spLocks noChangeArrowheads="1"/>
          </p:cNvSpPr>
          <p:nvPr/>
        </p:nvSpPr>
        <p:spPr bwMode="auto">
          <a:xfrm>
            <a:off x="668338" y="2851150"/>
            <a:ext cx="131762" cy="34925"/>
          </a:xfrm>
          <a:custGeom>
            <a:avLst/>
            <a:gdLst>
              <a:gd name="T0" fmla="*/ 0 w 150"/>
              <a:gd name="T1" fmla="*/ 0 h 40"/>
              <a:gd name="T2" fmla="*/ 21082 w 150"/>
              <a:gd name="T3" fmla="*/ 20082 h 40"/>
              <a:gd name="T4" fmla="*/ 68516 w 150"/>
              <a:gd name="T5" fmla="*/ 34925 h 40"/>
              <a:gd name="T6" fmla="*/ 116829 w 150"/>
              <a:gd name="T7" fmla="*/ 22701 h 40"/>
              <a:gd name="T8" fmla="*/ 131762 w 150"/>
              <a:gd name="T9" fmla="*/ 10478 h 40"/>
              <a:gd name="T10" fmla="*/ 126492 w 150"/>
              <a:gd name="T11" fmla="*/ 12224 h 40"/>
              <a:gd name="T12" fmla="*/ 112437 w 150"/>
              <a:gd name="T13" fmla="*/ 16589 h 40"/>
              <a:gd name="T14" fmla="*/ 66759 w 150"/>
              <a:gd name="T15" fmla="*/ 22701 h 40"/>
              <a:gd name="T16" fmla="*/ 0 w 150"/>
              <a:gd name="T17" fmla="*/ 0 h 40"/>
              <a:gd name="T18" fmla="*/ 0 w 150"/>
              <a:gd name="T19" fmla="*/ 0 h 40"/>
              <a:gd name="T20" fmla="*/ 0 w 150"/>
              <a:gd name="T21" fmla="*/ 0 h 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50" h="40">
                <a:moveTo>
                  <a:pt x="0" y="0"/>
                </a:moveTo>
                <a:cubicBezTo>
                  <a:pt x="0" y="5"/>
                  <a:pt x="8" y="12"/>
                  <a:pt x="24" y="23"/>
                </a:cubicBezTo>
                <a:cubicBezTo>
                  <a:pt x="43" y="34"/>
                  <a:pt x="61" y="40"/>
                  <a:pt x="78" y="40"/>
                </a:cubicBezTo>
                <a:cubicBezTo>
                  <a:pt x="99" y="40"/>
                  <a:pt x="118" y="35"/>
                  <a:pt x="133" y="26"/>
                </a:cubicBezTo>
                <a:cubicBezTo>
                  <a:pt x="141" y="21"/>
                  <a:pt x="146" y="16"/>
                  <a:pt x="150" y="12"/>
                </a:cubicBezTo>
                <a:cubicBezTo>
                  <a:pt x="148" y="12"/>
                  <a:pt x="146" y="13"/>
                  <a:pt x="144" y="14"/>
                </a:cubicBezTo>
                <a:cubicBezTo>
                  <a:pt x="138" y="16"/>
                  <a:pt x="133" y="18"/>
                  <a:pt x="128" y="19"/>
                </a:cubicBezTo>
                <a:cubicBezTo>
                  <a:pt x="110" y="24"/>
                  <a:pt x="92" y="26"/>
                  <a:pt x="76" y="26"/>
                </a:cubicBezTo>
                <a:cubicBezTo>
                  <a:pt x="53" y="24"/>
                  <a:pt x="28" y="16"/>
                  <a:pt x="0" y="0"/>
                </a:cubicBezTo>
                <a:close/>
              </a:path>
            </a:pathLst>
          </a:custGeom>
          <a:solidFill>
            <a:srgbClr val="FFC28D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72" name="Freeform 80"/>
          <p:cNvSpPr>
            <a:spLocks/>
          </p:cNvSpPr>
          <p:nvPr/>
        </p:nvSpPr>
        <p:spPr bwMode="auto">
          <a:xfrm>
            <a:off x="625475" y="2781300"/>
            <a:ext cx="47625" cy="11113"/>
          </a:xfrm>
          <a:custGeom>
            <a:avLst/>
            <a:gdLst>
              <a:gd name="T0" fmla="*/ 47625 w 54"/>
              <a:gd name="T1" fmla="*/ 5557 h 12"/>
              <a:gd name="T2" fmla="*/ 41451 w 54"/>
              <a:gd name="T3" fmla="*/ 11113 h 12"/>
              <a:gd name="T4" fmla="*/ 6174 w 54"/>
              <a:gd name="T5" fmla="*/ 11113 h 12"/>
              <a:gd name="T6" fmla="*/ 0 w 54"/>
              <a:gd name="T7" fmla="*/ 5557 h 12"/>
              <a:gd name="T8" fmla="*/ 6174 w 54"/>
              <a:gd name="T9" fmla="*/ 0 h 12"/>
              <a:gd name="T10" fmla="*/ 41451 w 54"/>
              <a:gd name="T11" fmla="*/ 0 h 12"/>
              <a:gd name="T12" fmla="*/ 47625 w 54"/>
              <a:gd name="T13" fmla="*/ 5557 h 12"/>
              <a:gd name="T14" fmla="*/ 47625 w 54"/>
              <a:gd name="T15" fmla="*/ 5557 h 12"/>
              <a:gd name="T16" fmla="*/ 47625 w 54"/>
              <a:gd name="T17" fmla="*/ 5557 h 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4" h="12">
                <a:moveTo>
                  <a:pt x="54" y="6"/>
                </a:moveTo>
                <a:cubicBezTo>
                  <a:pt x="54" y="10"/>
                  <a:pt x="52" y="12"/>
                  <a:pt x="47" y="12"/>
                </a:cubicBezTo>
                <a:lnTo>
                  <a:pt x="7" y="12"/>
                </a:lnTo>
                <a:cubicBezTo>
                  <a:pt x="2" y="12"/>
                  <a:pt x="0" y="10"/>
                  <a:pt x="0" y="6"/>
                </a:cubicBezTo>
                <a:cubicBezTo>
                  <a:pt x="0" y="2"/>
                  <a:pt x="2" y="0"/>
                  <a:pt x="7" y="0"/>
                </a:cubicBezTo>
                <a:lnTo>
                  <a:pt x="47" y="0"/>
                </a:lnTo>
                <a:cubicBezTo>
                  <a:pt x="52" y="0"/>
                  <a:pt x="54" y="2"/>
                  <a:pt x="54" y="6"/>
                </a:cubicBezTo>
                <a:close/>
              </a:path>
            </a:pathLst>
          </a:custGeom>
          <a:solidFill>
            <a:srgbClr val="323232"/>
          </a:solidFill>
          <a:ln w="6986">
            <a:solidFill>
              <a:srgbClr val="32323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73" name="Freeform 81"/>
          <p:cNvSpPr>
            <a:spLocks/>
          </p:cNvSpPr>
          <p:nvPr/>
        </p:nvSpPr>
        <p:spPr bwMode="auto">
          <a:xfrm>
            <a:off x="808038" y="2781300"/>
            <a:ext cx="47625" cy="11113"/>
          </a:xfrm>
          <a:custGeom>
            <a:avLst/>
            <a:gdLst>
              <a:gd name="T0" fmla="*/ 47625 w 54"/>
              <a:gd name="T1" fmla="*/ 5557 h 12"/>
              <a:gd name="T2" fmla="*/ 41451 w 54"/>
              <a:gd name="T3" fmla="*/ 11113 h 12"/>
              <a:gd name="T4" fmla="*/ 6174 w 54"/>
              <a:gd name="T5" fmla="*/ 11113 h 12"/>
              <a:gd name="T6" fmla="*/ 0 w 54"/>
              <a:gd name="T7" fmla="*/ 5557 h 12"/>
              <a:gd name="T8" fmla="*/ 6174 w 54"/>
              <a:gd name="T9" fmla="*/ 0 h 12"/>
              <a:gd name="T10" fmla="*/ 41451 w 54"/>
              <a:gd name="T11" fmla="*/ 0 h 12"/>
              <a:gd name="T12" fmla="*/ 47625 w 54"/>
              <a:gd name="T13" fmla="*/ 5557 h 12"/>
              <a:gd name="T14" fmla="*/ 47625 w 54"/>
              <a:gd name="T15" fmla="*/ 5557 h 12"/>
              <a:gd name="T16" fmla="*/ 47625 w 54"/>
              <a:gd name="T17" fmla="*/ 5557 h 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4" h="12">
                <a:moveTo>
                  <a:pt x="54" y="6"/>
                </a:moveTo>
                <a:cubicBezTo>
                  <a:pt x="54" y="10"/>
                  <a:pt x="52" y="12"/>
                  <a:pt x="47" y="12"/>
                </a:cubicBezTo>
                <a:lnTo>
                  <a:pt x="7" y="12"/>
                </a:lnTo>
                <a:cubicBezTo>
                  <a:pt x="2" y="12"/>
                  <a:pt x="0" y="10"/>
                  <a:pt x="0" y="6"/>
                </a:cubicBezTo>
                <a:cubicBezTo>
                  <a:pt x="0" y="2"/>
                  <a:pt x="2" y="0"/>
                  <a:pt x="7" y="0"/>
                </a:cubicBezTo>
                <a:lnTo>
                  <a:pt x="47" y="0"/>
                </a:lnTo>
                <a:cubicBezTo>
                  <a:pt x="52" y="0"/>
                  <a:pt x="54" y="2"/>
                  <a:pt x="54" y="6"/>
                </a:cubicBezTo>
                <a:close/>
              </a:path>
            </a:pathLst>
          </a:custGeom>
          <a:solidFill>
            <a:srgbClr val="323232"/>
          </a:solidFill>
          <a:ln w="6986">
            <a:solidFill>
              <a:srgbClr val="32323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74" name="Freeform 82"/>
          <p:cNvSpPr>
            <a:spLocks/>
          </p:cNvSpPr>
          <p:nvPr/>
        </p:nvSpPr>
        <p:spPr bwMode="auto">
          <a:xfrm>
            <a:off x="715963" y="2781300"/>
            <a:ext cx="47625" cy="11113"/>
          </a:xfrm>
          <a:custGeom>
            <a:avLst/>
            <a:gdLst>
              <a:gd name="T0" fmla="*/ 47625 w 54"/>
              <a:gd name="T1" fmla="*/ 5557 h 12"/>
              <a:gd name="T2" fmla="*/ 41451 w 54"/>
              <a:gd name="T3" fmla="*/ 11113 h 12"/>
              <a:gd name="T4" fmla="*/ 6174 w 54"/>
              <a:gd name="T5" fmla="*/ 11113 h 12"/>
              <a:gd name="T6" fmla="*/ 0 w 54"/>
              <a:gd name="T7" fmla="*/ 5557 h 12"/>
              <a:gd name="T8" fmla="*/ 6174 w 54"/>
              <a:gd name="T9" fmla="*/ 0 h 12"/>
              <a:gd name="T10" fmla="*/ 41451 w 54"/>
              <a:gd name="T11" fmla="*/ 0 h 12"/>
              <a:gd name="T12" fmla="*/ 47625 w 54"/>
              <a:gd name="T13" fmla="*/ 5557 h 12"/>
              <a:gd name="T14" fmla="*/ 47625 w 54"/>
              <a:gd name="T15" fmla="*/ 5557 h 12"/>
              <a:gd name="T16" fmla="*/ 47625 w 54"/>
              <a:gd name="T17" fmla="*/ 5557 h 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4" h="12">
                <a:moveTo>
                  <a:pt x="54" y="6"/>
                </a:moveTo>
                <a:cubicBezTo>
                  <a:pt x="54" y="10"/>
                  <a:pt x="52" y="12"/>
                  <a:pt x="47" y="12"/>
                </a:cubicBezTo>
                <a:lnTo>
                  <a:pt x="7" y="12"/>
                </a:lnTo>
                <a:cubicBezTo>
                  <a:pt x="2" y="12"/>
                  <a:pt x="0" y="10"/>
                  <a:pt x="0" y="6"/>
                </a:cubicBezTo>
                <a:cubicBezTo>
                  <a:pt x="0" y="2"/>
                  <a:pt x="2" y="0"/>
                  <a:pt x="7" y="0"/>
                </a:cubicBezTo>
                <a:lnTo>
                  <a:pt x="47" y="0"/>
                </a:lnTo>
                <a:cubicBezTo>
                  <a:pt x="52" y="0"/>
                  <a:pt x="54" y="2"/>
                  <a:pt x="54" y="6"/>
                </a:cubicBezTo>
                <a:close/>
              </a:path>
            </a:pathLst>
          </a:custGeom>
          <a:solidFill>
            <a:srgbClr val="323232"/>
          </a:solidFill>
          <a:ln w="6986">
            <a:solidFill>
              <a:srgbClr val="32323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75" name="Freeform 83"/>
          <p:cNvSpPr>
            <a:spLocks/>
          </p:cNvSpPr>
          <p:nvPr/>
        </p:nvSpPr>
        <p:spPr bwMode="auto">
          <a:xfrm>
            <a:off x="658813" y="2760663"/>
            <a:ext cx="63500" cy="63500"/>
          </a:xfrm>
          <a:custGeom>
            <a:avLst/>
            <a:gdLst>
              <a:gd name="T0" fmla="*/ 63500 w 72"/>
              <a:gd name="T1" fmla="*/ 31750 h 72"/>
              <a:gd name="T2" fmla="*/ 31750 w 72"/>
              <a:gd name="T3" fmla="*/ 63500 h 72"/>
              <a:gd name="T4" fmla="*/ 0 w 72"/>
              <a:gd name="T5" fmla="*/ 31750 h 72"/>
              <a:gd name="T6" fmla="*/ 31750 w 72"/>
              <a:gd name="T7" fmla="*/ 0 h 72"/>
              <a:gd name="T8" fmla="*/ 63500 w 72"/>
              <a:gd name="T9" fmla="*/ 31750 h 72"/>
              <a:gd name="T10" fmla="*/ 63500 w 72"/>
              <a:gd name="T11" fmla="*/ 31750 h 72"/>
              <a:gd name="T12" fmla="*/ 63500 w 72"/>
              <a:gd name="T13" fmla="*/ 31750 h 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" h="72">
                <a:moveTo>
                  <a:pt x="72" y="36"/>
                </a:moveTo>
                <a:cubicBezTo>
                  <a:pt x="72" y="60"/>
                  <a:pt x="60" y="72"/>
                  <a:pt x="36" y="72"/>
                </a:cubicBezTo>
                <a:cubicBezTo>
                  <a:pt x="12" y="72"/>
                  <a:pt x="0" y="60"/>
                  <a:pt x="0" y="36"/>
                </a:cubicBezTo>
                <a:cubicBezTo>
                  <a:pt x="0" y="12"/>
                  <a:pt x="12" y="0"/>
                  <a:pt x="36" y="0"/>
                </a:cubicBezTo>
                <a:cubicBezTo>
                  <a:pt x="60" y="0"/>
                  <a:pt x="72" y="12"/>
                  <a:pt x="72" y="36"/>
                </a:cubicBezTo>
                <a:close/>
              </a:path>
            </a:pathLst>
          </a:custGeom>
          <a:solidFill>
            <a:srgbClr val="FFFFFF"/>
          </a:solidFill>
          <a:ln w="6986">
            <a:solidFill>
              <a:srgbClr val="32323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76" name="Freeform 84"/>
          <p:cNvSpPr>
            <a:spLocks/>
          </p:cNvSpPr>
          <p:nvPr/>
        </p:nvSpPr>
        <p:spPr bwMode="auto">
          <a:xfrm>
            <a:off x="755650" y="2760663"/>
            <a:ext cx="63500" cy="63500"/>
          </a:xfrm>
          <a:custGeom>
            <a:avLst/>
            <a:gdLst>
              <a:gd name="T0" fmla="*/ 63500 w 72"/>
              <a:gd name="T1" fmla="*/ 31750 h 72"/>
              <a:gd name="T2" fmla="*/ 31750 w 72"/>
              <a:gd name="T3" fmla="*/ 63500 h 72"/>
              <a:gd name="T4" fmla="*/ 0 w 72"/>
              <a:gd name="T5" fmla="*/ 31750 h 72"/>
              <a:gd name="T6" fmla="*/ 31750 w 72"/>
              <a:gd name="T7" fmla="*/ 0 h 72"/>
              <a:gd name="T8" fmla="*/ 63500 w 72"/>
              <a:gd name="T9" fmla="*/ 31750 h 72"/>
              <a:gd name="T10" fmla="*/ 63500 w 72"/>
              <a:gd name="T11" fmla="*/ 31750 h 72"/>
              <a:gd name="T12" fmla="*/ 63500 w 72"/>
              <a:gd name="T13" fmla="*/ 31750 h 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" h="72">
                <a:moveTo>
                  <a:pt x="72" y="36"/>
                </a:moveTo>
                <a:cubicBezTo>
                  <a:pt x="72" y="60"/>
                  <a:pt x="60" y="72"/>
                  <a:pt x="36" y="72"/>
                </a:cubicBezTo>
                <a:cubicBezTo>
                  <a:pt x="12" y="72"/>
                  <a:pt x="0" y="60"/>
                  <a:pt x="0" y="36"/>
                </a:cubicBezTo>
                <a:cubicBezTo>
                  <a:pt x="0" y="12"/>
                  <a:pt x="12" y="0"/>
                  <a:pt x="36" y="0"/>
                </a:cubicBezTo>
                <a:cubicBezTo>
                  <a:pt x="60" y="0"/>
                  <a:pt x="72" y="12"/>
                  <a:pt x="72" y="36"/>
                </a:cubicBezTo>
                <a:close/>
              </a:path>
            </a:pathLst>
          </a:custGeom>
          <a:solidFill>
            <a:srgbClr val="FFFFFF"/>
          </a:solidFill>
          <a:ln w="6986">
            <a:solidFill>
              <a:srgbClr val="32323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77" name="Freeform 85"/>
          <p:cNvSpPr>
            <a:spLocks/>
          </p:cNvSpPr>
          <p:nvPr/>
        </p:nvSpPr>
        <p:spPr bwMode="auto">
          <a:xfrm>
            <a:off x="625475" y="2651125"/>
            <a:ext cx="225425" cy="120650"/>
          </a:xfrm>
          <a:custGeom>
            <a:avLst/>
            <a:gdLst>
              <a:gd name="T0" fmla="*/ 112277 w 259"/>
              <a:gd name="T1" fmla="*/ 0 h 137"/>
              <a:gd name="T2" fmla="*/ 32204 w 259"/>
              <a:gd name="T3" fmla="*/ 34346 h 137"/>
              <a:gd name="T4" fmla="*/ 0 w 259"/>
              <a:gd name="T5" fmla="*/ 112724 h 137"/>
              <a:gd name="T6" fmla="*/ 0 w 259"/>
              <a:gd name="T7" fmla="*/ 120650 h 137"/>
              <a:gd name="T8" fmla="*/ 1741 w 259"/>
              <a:gd name="T9" fmla="*/ 119769 h 137"/>
              <a:gd name="T10" fmla="*/ 59185 w 259"/>
              <a:gd name="T11" fmla="*/ 44033 h 137"/>
              <a:gd name="T12" fmla="*/ 110537 w 259"/>
              <a:gd name="T13" fmla="*/ 65169 h 137"/>
              <a:gd name="T14" fmla="*/ 162759 w 259"/>
              <a:gd name="T15" fmla="*/ 43152 h 137"/>
              <a:gd name="T16" fmla="*/ 222814 w 259"/>
              <a:gd name="T17" fmla="*/ 120650 h 137"/>
              <a:gd name="T18" fmla="*/ 225425 w 259"/>
              <a:gd name="T19" fmla="*/ 112724 h 137"/>
              <a:gd name="T20" fmla="*/ 192351 w 259"/>
              <a:gd name="T21" fmla="*/ 34346 h 137"/>
              <a:gd name="T22" fmla="*/ 112277 w 259"/>
              <a:gd name="T23" fmla="*/ 0 h 137"/>
              <a:gd name="T24" fmla="*/ 112277 w 259"/>
              <a:gd name="T25" fmla="*/ 0 h 137"/>
              <a:gd name="T26" fmla="*/ 112277 w 259"/>
              <a:gd name="T27" fmla="*/ 0 h 13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59" h="137">
                <a:moveTo>
                  <a:pt x="129" y="0"/>
                </a:moveTo>
                <a:cubicBezTo>
                  <a:pt x="94" y="0"/>
                  <a:pt x="63" y="13"/>
                  <a:pt x="37" y="39"/>
                </a:cubicBezTo>
                <a:cubicBezTo>
                  <a:pt x="12" y="65"/>
                  <a:pt x="0" y="94"/>
                  <a:pt x="0" y="128"/>
                </a:cubicBezTo>
                <a:cubicBezTo>
                  <a:pt x="0" y="130"/>
                  <a:pt x="0" y="133"/>
                  <a:pt x="0" y="137"/>
                </a:cubicBezTo>
                <a:cubicBezTo>
                  <a:pt x="2" y="136"/>
                  <a:pt x="2" y="136"/>
                  <a:pt x="2" y="136"/>
                </a:cubicBezTo>
                <a:cubicBezTo>
                  <a:pt x="7" y="97"/>
                  <a:pt x="29" y="68"/>
                  <a:pt x="68" y="50"/>
                </a:cubicBezTo>
                <a:cubicBezTo>
                  <a:pt x="77" y="66"/>
                  <a:pt x="97" y="74"/>
                  <a:pt x="127" y="74"/>
                </a:cubicBezTo>
                <a:cubicBezTo>
                  <a:pt x="158" y="74"/>
                  <a:pt x="178" y="66"/>
                  <a:pt x="187" y="49"/>
                </a:cubicBezTo>
                <a:cubicBezTo>
                  <a:pt x="228" y="69"/>
                  <a:pt x="251" y="98"/>
                  <a:pt x="256" y="137"/>
                </a:cubicBezTo>
                <a:cubicBezTo>
                  <a:pt x="258" y="132"/>
                  <a:pt x="259" y="129"/>
                  <a:pt x="259" y="128"/>
                </a:cubicBezTo>
                <a:cubicBezTo>
                  <a:pt x="259" y="94"/>
                  <a:pt x="246" y="65"/>
                  <a:pt x="221" y="39"/>
                </a:cubicBezTo>
                <a:cubicBezTo>
                  <a:pt x="195" y="13"/>
                  <a:pt x="164" y="0"/>
                  <a:pt x="129" y="0"/>
                </a:cubicBezTo>
                <a:close/>
              </a:path>
            </a:pathLst>
          </a:custGeom>
          <a:solidFill>
            <a:srgbClr val="FFFFFF"/>
          </a:solidFill>
          <a:ln w="6986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78" name="Freeform 86"/>
          <p:cNvSpPr>
            <a:spLocks/>
          </p:cNvSpPr>
          <p:nvPr/>
        </p:nvSpPr>
        <p:spPr bwMode="auto">
          <a:xfrm>
            <a:off x="633413" y="2794000"/>
            <a:ext cx="44450" cy="117475"/>
          </a:xfrm>
          <a:custGeom>
            <a:avLst/>
            <a:gdLst>
              <a:gd name="T0" fmla="*/ 0 w 51"/>
              <a:gd name="T1" fmla="*/ 0 h 138"/>
              <a:gd name="T2" fmla="*/ 0 w 51"/>
              <a:gd name="T3" fmla="*/ 91086 h 138"/>
              <a:gd name="T4" fmla="*/ 15688 w 51"/>
              <a:gd name="T5" fmla="*/ 114921 h 138"/>
              <a:gd name="T6" fmla="*/ 39221 w 51"/>
              <a:gd name="T7" fmla="*/ 92788 h 138"/>
              <a:gd name="T8" fmla="*/ 44450 w 51"/>
              <a:gd name="T9" fmla="*/ 84276 h 1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" h="138">
                <a:moveTo>
                  <a:pt x="0" y="0"/>
                </a:moveTo>
                <a:cubicBezTo>
                  <a:pt x="0" y="35"/>
                  <a:pt x="0" y="71"/>
                  <a:pt x="0" y="107"/>
                </a:cubicBezTo>
                <a:cubicBezTo>
                  <a:pt x="0" y="122"/>
                  <a:pt x="6" y="132"/>
                  <a:pt x="18" y="135"/>
                </a:cubicBezTo>
                <a:cubicBezTo>
                  <a:pt x="30" y="138"/>
                  <a:pt x="39" y="130"/>
                  <a:pt x="45" y="109"/>
                </a:cubicBezTo>
                <a:cubicBezTo>
                  <a:pt x="46" y="104"/>
                  <a:pt x="48" y="100"/>
                  <a:pt x="51" y="99"/>
                </a:cubicBezTo>
              </a:path>
            </a:pathLst>
          </a:custGeom>
          <a:noFill/>
          <a:ln w="6986">
            <a:solidFill>
              <a:srgbClr val="32323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79" name="Freeform 87"/>
          <p:cNvSpPr>
            <a:spLocks/>
          </p:cNvSpPr>
          <p:nvPr/>
        </p:nvSpPr>
        <p:spPr bwMode="auto">
          <a:xfrm>
            <a:off x="682625" y="2830513"/>
            <a:ext cx="58738" cy="44450"/>
          </a:xfrm>
          <a:custGeom>
            <a:avLst/>
            <a:gdLst>
              <a:gd name="T0" fmla="*/ 48278 w 73"/>
              <a:gd name="T1" fmla="*/ 9225 h 53"/>
              <a:gd name="T2" fmla="*/ 20116 w 73"/>
              <a:gd name="T3" fmla="*/ 10064 h 53"/>
              <a:gd name="T4" fmla="*/ 10460 w 73"/>
              <a:gd name="T5" fmla="*/ 23483 h 53"/>
              <a:gd name="T6" fmla="*/ 8046 w 73"/>
              <a:gd name="T7" fmla="*/ 29354 h 53"/>
              <a:gd name="T8" fmla="*/ 4828 w 73"/>
              <a:gd name="T9" fmla="*/ 36063 h 53"/>
              <a:gd name="T10" fmla="*/ 0 w 73"/>
              <a:gd name="T11" fmla="*/ 44450 h 53"/>
              <a:gd name="T12" fmla="*/ 10460 w 73"/>
              <a:gd name="T13" fmla="*/ 43611 h 53"/>
              <a:gd name="T14" fmla="*/ 32990 w 73"/>
              <a:gd name="T15" fmla="*/ 38579 h 53"/>
              <a:gd name="T16" fmla="*/ 48278 w 73"/>
              <a:gd name="T17" fmla="*/ 9225 h 53"/>
              <a:gd name="T18" fmla="*/ 48278 w 73"/>
              <a:gd name="T19" fmla="*/ 9225 h 53"/>
              <a:gd name="T20" fmla="*/ 48278 w 73"/>
              <a:gd name="T21" fmla="*/ 9225 h 5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3" h="53">
                <a:moveTo>
                  <a:pt x="60" y="11"/>
                </a:moveTo>
                <a:cubicBezTo>
                  <a:pt x="50" y="0"/>
                  <a:pt x="39" y="0"/>
                  <a:pt x="25" y="12"/>
                </a:cubicBezTo>
                <a:cubicBezTo>
                  <a:pt x="20" y="16"/>
                  <a:pt x="17" y="21"/>
                  <a:pt x="13" y="28"/>
                </a:cubicBezTo>
                <a:cubicBezTo>
                  <a:pt x="12" y="29"/>
                  <a:pt x="11" y="32"/>
                  <a:pt x="10" y="35"/>
                </a:cubicBezTo>
                <a:cubicBezTo>
                  <a:pt x="8" y="39"/>
                  <a:pt x="7" y="42"/>
                  <a:pt x="6" y="43"/>
                </a:cubicBezTo>
                <a:cubicBezTo>
                  <a:pt x="3" y="50"/>
                  <a:pt x="1" y="53"/>
                  <a:pt x="0" y="53"/>
                </a:cubicBezTo>
                <a:cubicBezTo>
                  <a:pt x="3" y="53"/>
                  <a:pt x="8" y="52"/>
                  <a:pt x="13" y="52"/>
                </a:cubicBezTo>
                <a:cubicBezTo>
                  <a:pt x="24" y="50"/>
                  <a:pt x="33" y="48"/>
                  <a:pt x="41" y="46"/>
                </a:cubicBezTo>
                <a:cubicBezTo>
                  <a:pt x="67" y="38"/>
                  <a:pt x="73" y="26"/>
                  <a:pt x="60" y="11"/>
                </a:cubicBezTo>
                <a:close/>
              </a:path>
            </a:pathLst>
          </a:custGeom>
          <a:solidFill>
            <a:srgbClr val="FFFFFF"/>
          </a:solidFill>
          <a:ln w="6986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80" name="Freeform 88"/>
          <p:cNvSpPr>
            <a:spLocks/>
          </p:cNvSpPr>
          <p:nvPr/>
        </p:nvSpPr>
        <p:spPr bwMode="auto">
          <a:xfrm>
            <a:off x="736600" y="2830513"/>
            <a:ext cx="58738" cy="44450"/>
          </a:xfrm>
          <a:custGeom>
            <a:avLst/>
            <a:gdLst>
              <a:gd name="T0" fmla="*/ 9656 w 73"/>
              <a:gd name="T1" fmla="*/ 9225 h 53"/>
              <a:gd name="T2" fmla="*/ 38622 w 73"/>
              <a:gd name="T3" fmla="*/ 10064 h 53"/>
              <a:gd name="T4" fmla="*/ 47473 w 73"/>
              <a:gd name="T5" fmla="*/ 23483 h 53"/>
              <a:gd name="T6" fmla="*/ 50692 w 73"/>
              <a:gd name="T7" fmla="*/ 29354 h 53"/>
              <a:gd name="T8" fmla="*/ 53106 w 73"/>
              <a:gd name="T9" fmla="*/ 36063 h 53"/>
              <a:gd name="T10" fmla="*/ 58738 w 73"/>
              <a:gd name="T11" fmla="*/ 44450 h 53"/>
              <a:gd name="T12" fmla="*/ 47473 w 73"/>
              <a:gd name="T13" fmla="*/ 43611 h 53"/>
              <a:gd name="T14" fmla="*/ 24944 w 73"/>
              <a:gd name="T15" fmla="*/ 38579 h 53"/>
              <a:gd name="T16" fmla="*/ 9656 w 73"/>
              <a:gd name="T17" fmla="*/ 9225 h 53"/>
              <a:gd name="T18" fmla="*/ 9656 w 73"/>
              <a:gd name="T19" fmla="*/ 9225 h 53"/>
              <a:gd name="T20" fmla="*/ 9656 w 73"/>
              <a:gd name="T21" fmla="*/ 9225 h 5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3" h="53">
                <a:moveTo>
                  <a:pt x="12" y="11"/>
                </a:moveTo>
                <a:cubicBezTo>
                  <a:pt x="22" y="0"/>
                  <a:pt x="34" y="0"/>
                  <a:pt x="48" y="12"/>
                </a:cubicBezTo>
                <a:cubicBezTo>
                  <a:pt x="52" y="16"/>
                  <a:pt x="56" y="21"/>
                  <a:pt x="59" y="28"/>
                </a:cubicBezTo>
                <a:cubicBezTo>
                  <a:pt x="60" y="29"/>
                  <a:pt x="61" y="32"/>
                  <a:pt x="63" y="35"/>
                </a:cubicBezTo>
                <a:cubicBezTo>
                  <a:pt x="64" y="39"/>
                  <a:pt x="65" y="42"/>
                  <a:pt x="66" y="43"/>
                </a:cubicBezTo>
                <a:cubicBezTo>
                  <a:pt x="69" y="50"/>
                  <a:pt x="72" y="53"/>
                  <a:pt x="73" y="53"/>
                </a:cubicBezTo>
                <a:cubicBezTo>
                  <a:pt x="69" y="53"/>
                  <a:pt x="65" y="52"/>
                  <a:pt x="59" y="52"/>
                </a:cubicBezTo>
                <a:cubicBezTo>
                  <a:pt x="49" y="50"/>
                  <a:pt x="39" y="48"/>
                  <a:pt x="31" y="46"/>
                </a:cubicBezTo>
                <a:cubicBezTo>
                  <a:pt x="6" y="38"/>
                  <a:pt x="0" y="26"/>
                  <a:pt x="12" y="11"/>
                </a:cubicBezTo>
                <a:close/>
              </a:path>
            </a:pathLst>
          </a:custGeom>
          <a:solidFill>
            <a:srgbClr val="FFFFFF"/>
          </a:solidFill>
          <a:ln w="6986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81" name="Freeform 89"/>
          <p:cNvSpPr>
            <a:spLocks/>
          </p:cNvSpPr>
          <p:nvPr/>
        </p:nvSpPr>
        <p:spPr bwMode="auto">
          <a:xfrm>
            <a:off x="714375" y="2801938"/>
            <a:ext cx="47625" cy="47625"/>
          </a:xfrm>
          <a:custGeom>
            <a:avLst/>
            <a:gdLst>
              <a:gd name="T0" fmla="*/ 47625 w 54"/>
              <a:gd name="T1" fmla="*/ 23813 h 54"/>
              <a:gd name="T2" fmla="*/ 23813 w 54"/>
              <a:gd name="T3" fmla="*/ 47625 h 54"/>
              <a:gd name="T4" fmla="*/ 0 w 54"/>
              <a:gd name="T5" fmla="*/ 23813 h 54"/>
              <a:gd name="T6" fmla="*/ 23813 w 54"/>
              <a:gd name="T7" fmla="*/ 0 h 54"/>
              <a:gd name="T8" fmla="*/ 47625 w 54"/>
              <a:gd name="T9" fmla="*/ 23813 h 54"/>
              <a:gd name="T10" fmla="*/ 47625 w 54"/>
              <a:gd name="T11" fmla="*/ 23813 h 54"/>
              <a:gd name="T12" fmla="*/ 47625 w 54"/>
              <a:gd name="T13" fmla="*/ 23813 h 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4" h="54">
                <a:moveTo>
                  <a:pt x="54" y="27"/>
                </a:moveTo>
                <a:cubicBezTo>
                  <a:pt x="54" y="45"/>
                  <a:pt x="45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lose/>
              </a:path>
            </a:pathLst>
          </a:custGeom>
          <a:gradFill rotWithShape="0">
            <a:gsLst>
              <a:gs pos="0">
                <a:srgbClr val="FFFFF0"/>
              </a:gs>
              <a:gs pos="100000">
                <a:srgbClr val="FFD0A2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FFD0A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82" name="Freeform 90"/>
          <p:cNvSpPr>
            <a:spLocks/>
          </p:cNvSpPr>
          <p:nvPr/>
        </p:nvSpPr>
        <p:spPr bwMode="auto">
          <a:xfrm>
            <a:off x="652463" y="4605338"/>
            <a:ext cx="193675" cy="136525"/>
          </a:xfrm>
          <a:custGeom>
            <a:avLst/>
            <a:gdLst>
              <a:gd name="T0" fmla="*/ 0 w 221"/>
              <a:gd name="T1" fmla="*/ 96008 h 155"/>
              <a:gd name="T2" fmla="*/ 28043 w 221"/>
              <a:gd name="T3" fmla="*/ 28186 h 155"/>
              <a:gd name="T4" fmla="*/ 96399 w 221"/>
              <a:gd name="T5" fmla="*/ 0 h 155"/>
              <a:gd name="T6" fmla="*/ 164755 w 221"/>
              <a:gd name="T7" fmla="*/ 28186 h 155"/>
              <a:gd name="T8" fmla="*/ 193675 w 221"/>
              <a:gd name="T9" fmla="*/ 96008 h 155"/>
              <a:gd name="T10" fmla="*/ 163002 w 221"/>
              <a:gd name="T11" fmla="*/ 126836 h 155"/>
              <a:gd name="T12" fmla="*/ 96399 w 221"/>
              <a:gd name="T13" fmla="*/ 136525 h 155"/>
              <a:gd name="T14" fmla="*/ 29796 w 221"/>
              <a:gd name="T15" fmla="*/ 126836 h 155"/>
              <a:gd name="T16" fmla="*/ 0 w 221"/>
              <a:gd name="T17" fmla="*/ 96008 h 155"/>
              <a:gd name="T18" fmla="*/ 0 w 221"/>
              <a:gd name="T19" fmla="*/ 96008 h 155"/>
              <a:gd name="T20" fmla="*/ 0 w 221"/>
              <a:gd name="T21" fmla="*/ 96008 h 15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1" h="155">
                <a:moveTo>
                  <a:pt x="0" y="109"/>
                </a:moveTo>
                <a:cubicBezTo>
                  <a:pt x="0" y="79"/>
                  <a:pt x="10" y="53"/>
                  <a:pt x="32" y="32"/>
                </a:cubicBezTo>
                <a:cubicBezTo>
                  <a:pt x="53" y="10"/>
                  <a:pt x="79" y="0"/>
                  <a:pt x="110" y="0"/>
                </a:cubicBezTo>
                <a:cubicBezTo>
                  <a:pt x="141" y="0"/>
                  <a:pt x="167" y="10"/>
                  <a:pt x="188" y="32"/>
                </a:cubicBezTo>
                <a:cubicBezTo>
                  <a:pt x="210" y="53"/>
                  <a:pt x="221" y="79"/>
                  <a:pt x="221" y="109"/>
                </a:cubicBezTo>
                <a:cubicBezTo>
                  <a:pt x="221" y="124"/>
                  <a:pt x="209" y="135"/>
                  <a:pt x="186" y="144"/>
                </a:cubicBezTo>
                <a:cubicBezTo>
                  <a:pt x="165" y="151"/>
                  <a:pt x="140" y="155"/>
                  <a:pt x="110" y="155"/>
                </a:cubicBezTo>
                <a:cubicBezTo>
                  <a:pt x="80" y="155"/>
                  <a:pt x="55" y="151"/>
                  <a:pt x="34" y="144"/>
                </a:cubicBezTo>
                <a:cubicBezTo>
                  <a:pt x="11" y="135"/>
                  <a:pt x="0" y="124"/>
                  <a:pt x="0" y="109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CDCDC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C8C8C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83" name="Freeform 91"/>
          <p:cNvSpPr>
            <a:spLocks noChangeArrowheads="1"/>
          </p:cNvSpPr>
          <p:nvPr/>
        </p:nvSpPr>
        <p:spPr bwMode="auto">
          <a:xfrm>
            <a:off x="763588" y="4657725"/>
            <a:ext cx="71437" cy="69850"/>
          </a:xfrm>
          <a:custGeom>
            <a:avLst/>
            <a:gdLst>
              <a:gd name="T0" fmla="*/ 57150 w 80"/>
              <a:gd name="T1" fmla="*/ 0 h 81"/>
              <a:gd name="T2" fmla="*/ 64293 w 80"/>
              <a:gd name="T3" fmla="*/ 15522 h 81"/>
              <a:gd name="T4" fmla="*/ 71437 w 80"/>
              <a:gd name="T5" fmla="*/ 41393 h 81"/>
              <a:gd name="T6" fmla="*/ 51792 w 80"/>
              <a:gd name="T7" fmla="*/ 60364 h 81"/>
              <a:gd name="T8" fmla="*/ 0 w 80"/>
              <a:gd name="T9" fmla="*/ 68125 h 81"/>
              <a:gd name="T10" fmla="*/ 16966 w 80"/>
              <a:gd name="T11" fmla="*/ 64676 h 81"/>
              <a:gd name="T12" fmla="*/ 50006 w 80"/>
              <a:gd name="T13" fmla="*/ 48291 h 81"/>
              <a:gd name="T14" fmla="*/ 58936 w 80"/>
              <a:gd name="T15" fmla="*/ 18972 h 81"/>
              <a:gd name="T16" fmla="*/ 58043 w 80"/>
              <a:gd name="T17" fmla="*/ 5174 h 81"/>
              <a:gd name="T18" fmla="*/ 57150 w 80"/>
              <a:gd name="T19" fmla="*/ 0 h 81"/>
              <a:gd name="T20" fmla="*/ 57150 w 80"/>
              <a:gd name="T21" fmla="*/ 0 h 81"/>
              <a:gd name="T22" fmla="*/ 57150 w 80"/>
              <a:gd name="T23" fmla="*/ 0 h 8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0" h="81">
                <a:moveTo>
                  <a:pt x="64" y="0"/>
                </a:moveTo>
                <a:cubicBezTo>
                  <a:pt x="67" y="5"/>
                  <a:pt x="69" y="11"/>
                  <a:pt x="72" y="18"/>
                </a:cubicBezTo>
                <a:cubicBezTo>
                  <a:pt x="78" y="32"/>
                  <a:pt x="80" y="42"/>
                  <a:pt x="80" y="48"/>
                </a:cubicBezTo>
                <a:cubicBezTo>
                  <a:pt x="78" y="56"/>
                  <a:pt x="71" y="64"/>
                  <a:pt x="58" y="70"/>
                </a:cubicBezTo>
                <a:cubicBezTo>
                  <a:pt x="42" y="78"/>
                  <a:pt x="22" y="81"/>
                  <a:pt x="0" y="79"/>
                </a:cubicBezTo>
                <a:cubicBezTo>
                  <a:pt x="5" y="79"/>
                  <a:pt x="12" y="77"/>
                  <a:pt x="19" y="75"/>
                </a:cubicBezTo>
                <a:cubicBezTo>
                  <a:pt x="35" y="70"/>
                  <a:pt x="47" y="63"/>
                  <a:pt x="56" y="56"/>
                </a:cubicBezTo>
                <a:cubicBezTo>
                  <a:pt x="62" y="50"/>
                  <a:pt x="66" y="39"/>
                  <a:pt x="66" y="22"/>
                </a:cubicBezTo>
                <a:cubicBezTo>
                  <a:pt x="66" y="17"/>
                  <a:pt x="65" y="12"/>
                  <a:pt x="65" y="6"/>
                </a:cubicBezTo>
                <a:cubicBezTo>
                  <a:pt x="64" y="4"/>
                  <a:pt x="64" y="1"/>
                  <a:pt x="64" y="0"/>
                </a:cubicBezTo>
                <a:close/>
              </a:path>
            </a:pathLst>
          </a:custGeom>
          <a:solidFill>
            <a:srgbClr val="FFFFFF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84" name="Freeform 92"/>
          <p:cNvSpPr>
            <a:spLocks/>
          </p:cNvSpPr>
          <p:nvPr/>
        </p:nvSpPr>
        <p:spPr bwMode="auto">
          <a:xfrm>
            <a:off x="728663" y="4627563"/>
            <a:ext cx="44450" cy="130175"/>
          </a:xfrm>
          <a:custGeom>
            <a:avLst/>
            <a:gdLst>
              <a:gd name="T0" fmla="*/ 44450 w 49"/>
              <a:gd name="T1" fmla="*/ 112702 h 149"/>
              <a:gd name="T2" fmla="*/ 26307 w 49"/>
              <a:gd name="T3" fmla="*/ 32325 h 149"/>
              <a:gd name="T4" fmla="*/ 40821 w 49"/>
              <a:gd name="T5" fmla="*/ 19220 h 149"/>
              <a:gd name="T6" fmla="*/ 19957 w 49"/>
              <a:gd name="T7" fmla="*/ 0 h 149"/>
              <a:gd name="T8" fmla="*/ 907 w 49"/>
              <a:gd name="T9" fmla="*/ 17473 h 149"/>
              <a:gd name="T10" fmla="*/ 16329 w 49"/>
              <a:gd name="T11" fmla="*/ 32325 h 149"/>
              <a:gd name="T12" fmla="*/ 0 w 49"/>
              <a:gd name="T13" fmla="*/ 112702 h 149"/>
              <a:gd name="T14" fmla="*/ 22679 w 49"/>
              <a:gd name="T15" fmla="*/ 130175 h 149"/>
              <a:gd name="T16" fmla="*/ 44450 w 49"/>
              <a:gd name="T17" fmla="*/ 112702 h 149"/>
              <a:gd name="T18" fmla="*/ 44450 w 49"/>
              <a:gd name="T19" fmla="*/ 112702 h 149"/>
              <a:gd name="T20" fmla="*/ 44450 w 49"/>
              <a:gd name="T21" fmla="*/ 112702 h 1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9" h="149">
                <a:moveTo>
                  <a:pt x="49" y="129"/>
                </a:moveTo>
                <a:lnTo>
                  <a:pt x="29" y="37"/>
                </a:lnTo>
                <a:lnTo>
                  <a:pt x="45" y="22"/>
                </a:lnTo>
                <a:lnTo>
                  <a:pt x="22" y="0"/>
                </a:lnTo>
                <a:lnTo>
                  <a:pt x="1" y="20"/>
                </a:lnTo>
                <a:lnTo>
                  <a:pt x="18" y="37"/>
                </a:lnTo>
                <a:lnTo>
                  <a:pt x="0" y="129"/>
                </a:lnTo>
                <a:lnTo>
                  <a:pt x="25" y="149"/>
                </a:lnTo>
                <a:lnTo>
                  <a:pt x="49" y="129"/>
                </a:lnTo>
                <a:close/>
              </a:path>
            </a:pathLst>
          </a:custGeom>
          <a:solidFill>
            <a:srgbClr val="92C9FF"/>
          </a:solidFill>
          <a:ln w="6986">
            <a:solidFill>
              <a:srgbClr val="424A7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85" name="Freeform 93"/>
          <p:cNvSpPr>
            <a:spLocks/>
          </p:cNvSpPr>
          <p:nvPr/>
        </p:nvSpPr>
        <p:spPr bwMode="auto">
          <a:xfrm>
            <a:off x="692150" y="4598988"/>
            <a:ext cx="111125" cy="61912"/>
          </a:xfrm>
          <a:custGeom>
            <a:avLst/>
            <a:gdLst>
              <a:gd name="T0" fmla="*/ 110264 w 129"/>
              <a:gd name="T1" fmla="*/ 23880 h 70"/>
              <a:gd name="T2" fmla="*/ 55993 w 129"/>
              <a:gd name="T3" fmla="*/ 0 h 70"/>
              <a:gd name="T4" fmla="*/ 861 w 129"/>
              <a:gd name="T5" fmla="*/ 23880 h 70"/>
              <a:gd name="T6" fmla="*/ 33596 w 129"/>
              <a:gd name="T7" fmla="*/ 61912 h 70"/>
              <a:gd name="T8" fmla="*/ 55993 w 129"/>
              <a:gd name="T9" fmla="*/ 42454 h 70"/>
              <a:gd name="T10" fmla="*/ 77529 w 129"/>
              <a:gd name="T11" fmla="*/ 61912 h 70"/>
              <a:gd name="T12" fmla="*/ 108541 w 129"/>
              <a:gd name="T13" fmla="*/ 36263 h 70"/>
              <a:gd name="T14" fmla="*/ 110264 w 129"/>
              <a:gd name="T15" fmla="*/ 23880 h 70"/>
              <a:gd name="T16" fmla="*/ 110264 w 129"/>
              <a:gd name="T17" fmla="*/ 23880 h 70"/>
              <a:gd name="T18" fmla="*/ 110264 w 129"/>
              <a:gd name="T19" fmla="*/ 23880 h 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9" h="70">
                <a:moveTo>
                  <a:pt x="128" y="27"/>
                </a:moveTo>
                <a:lnTo>
                  <a:pt x="65" y="0"/>
                </a:lnTo>
                <a:lnTo>
                  <a:pt x="1" y="27"/>
                </a:lnTo>
                <a:cubicBezTo>
                  <a:pt x="0" y="40"/>
                  <a:pt x="12" y="54"/>
                  <a:pt x="39" y="70"/>
                </a:cubicBezTo>
                <a:lnTo>
                  <a:pt x="65" y="48"/>
                </a:lnTo>
                <a:lnTo>
                  <a:pt x="90" y="70"/>
                </a:lnTo>
                <a:cubicBezTo>
                  <a:pt x="108" y="62"/>
                  <a:pt x="120" y="53"/>
                  <a:pt x="126" y="41"/>
                </a:cubicBezTo>
                <a:cubicBezTo>
                  <a:pt x="128" y="36"/>
                  <a:pt x="129" y="31"/>
                  <a:pt x="128" y="27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CDCDC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C8C8C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86" name="Freeform 94"/>
          <p:cNvSpPr>
            <a:spLocks/>
          </p:cNvSpPr>
          <p:nvPr/>
        </p:nvSpPr>
        <p:spPr bwMode="auto">
          <a:xfrm>
            <a:off x="611188" y="4518025"/>
            <a:ext cx="55562" cy="55563"/>
          </a:xfrm>
          <a:custGeom>
            <a:avLst/>
            <a:gdLst>
              <a:gd name="T0" fmla="*/ 0 w 64"/>
              <a:gd name="T1" fmla="*/ 27782 h 64"/>
              <a:gd name="T2" fmla="*/ 27781 w 64"/>
              <a:gd name="T3" fmla="*/ 0 h 64"/>
              <a:gd name="T4" fmla="*/ 55562 w 64"/>
              <a:gd name="T5" fmla="*/ 27782 h 64"/>
              <a:gd name="T6" fmla="*/ 27781 w 64"/>
              <a:gd name="T7" fmla="*/ 55563 h 64"/>
              <a:gd name="T8" fmla="*/ 0 w 64"/>
              <a:gd name="T9" fmla="*/ 27782 h 64"/>
              <a:gd name="T10" fmla="*/ 0 w 64"/>
              <a:gd name="T11" fmla="*/ 27782 h 64"/>
              <a:gd name="T12" fmla="*/ 0 w 64"/>
              <a:gd name="T13" fmla="*/ 27782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4" h="64">
                <a:moveTo>
                  <a:pt x="0" y="32"/>
                </a:moveTo>
                <a:cubicBezTo>
                  <a:pt x="0" y="10"/>
                  <a:pt x="10" y="0"/>
                  <a:pt x="32" y="0"/>
                </a:cubicBezTo>
                <a:cubicBezTo>
                  <a:pt x="53" y="0"/>
                  <a:pt x="64" y="10"/>
                  <a:pt x="64" y="32"/>
                </a:cubicBezTo>
                <a:cubicBezTo>
                  <a:pt x="64" y="53"/>
                  <a:pt x="53" y="64"/>
                  <a:pt x="32" y="64"/>
                </a:cubicBezTo>
                <a:cubicBezTo>
                  <a:pt x="10" y="64"/>
                  <a:pt x="0" y="53"/>
                  <a:pt x="0" y="32"/>
                </a:cubicBezTo>
                <a:close/>
              </a:path>
            </a:pathLst>
          </a:custGeom>
          <a:gradFill rotWithShape="0">
            <a:gsLst>
              <a:gs pos="0">
                <a:srgbClr val="FFFFF0"/>
              </a:gs>
              <a:gs pos="100000">
                <a:srgbClr val="FFD0A2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FFD0A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87" name="Freeform 95"/>
          <p:cNvSpPr>
            <a:spLocks/>
          </p:cNvSpPr>
          <p:nvPr/>
        </p:nvSpPr>
        <p:spPr bwMode="auto">
          <a:xfrm>
            <a:off x="827088" y="4518025"/>
            <a:ext cx="55562" cy="55563"/>
          </a:xfrm>
          <a:custGeom>
            <a:avLst/>
            <a:gdLst>
              <a:gd name="T0" fmla="*/ 0 w 64"/>
              <a:gd name="T1" fmla="*/ 27782 h 64"/>
              <a:gd name="T2" fmla="*/ 27781 w 64"/>
              <a:gd name="T3" fmla="*/ 0 h 64"/>
              <a:gd name="T4" fmla="*/ 55562 w 64"/>
              <a:gd name="T5" fmla="*/ 27782 h 64"/>
              <a:gd name="T6" fmla="*/ 27781 w 64"/>
              <a:gd name="T7" fmla="*/ 55563 h 64"/>
              <a:gd name="T8" fmla="*/ 0 w 64"/>
              <a:gd name="T9" fmla="*/ 27782 h 64"/>
              <a:gd name="T10" fmla="*/ 0 w 64"/>
              <a:gd name="T11" fmla="*/ 27782 h 64"/>
              <a:gd name="T12" fmla="*/ 0 w 64"/>
              <a:gd name="T13" fmla="*/ 27782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4" h="64">
                <a:moveTo>
                  <a:pt x="0" y="32"/>
                </a:moveTo>
                <a:cubicBezTo>
                  <a:pt x="0" y="10"/>
                  <a:pt x="10" y="0"/>
                  <a:pt x="32" y="0"/>
                </a:cubicBezTo>
                <a:cubicBezTo>
                  <a:pt x="53" y="0"/>
                  <a:pt x="64" y="10"/>
                  <a:pt x="64" y="32"/>
                </a:cubicBezTo>
                <a:cubicBezTo>
                  <a:pt x="64" y="53"/>
                  <a:pt x="53" y="64"/>
                  <a:pt x="32" y="64"/>
                </a:cubicBezTo>
                <a:cubicBezTo>
                  <a:pt x="10" y="64"/>
                  <a:pt x="0" y="53"/>
                  <a:pt x="0" y="32"/>
                </a:cubicBezTo>
                <a:close/>
              </a:path>
            </a:pathLst>
          </a:custGeom>
          <a:gradFill rotWithShape="0">
            <a:gsLst>
              <a:gs pos="0">
                <a:srgbClr val="FFFFF0"/>
              </a:gs>
              <a:gs pos="100000">
                <a:srgbClr val="FFD0A2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FFD0A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88" name="Freeform 96"/>
          <p:cNvSpPr>
            <a:spLocks/>
          </p:cNvSpPr>
          <p:nvPr/>
        </p:nvSpPr>
        <p:spPr bwMode="auto">
          <a:xfrm>
            <a:off x="638175" y="4421188"/>
            <a:ext cx="214313" cy="217487"/>
          </a:xfrm>
          <a:custGeom>
            <a:avLst/>
            <a:gdLst>
              <a:gd name="T0" fmla="*/ 0 w 245"/>
              <a:gd name="T1" fmla="*/ 108744 h 248"/>
              <a:gd name="T2" fmla="*/ 30616 w 245"/>
              <a:gd name="T3" fmla="*/ 31571 h 248"/>
              <a:gd name="T4" fmla="*/ 106719 w 245"/>
              <a:gd name="T5" fmla="*/ 0 h 248"/>
              <a:gd name="T6" fmla="*/ 182822 w 245"/>
              <a:gd name="T7" fmla="*/ 31571 h 248"/>
              <a:gd name="T8" fmla="*/ 214313 w 245"/>
              <a:gd name="T9" fmla="*/ 108744 h 248"/>
              <a:gd name="T10" fmla="*/ 182822 w 245"/>
              <a:gd name="T11" fmla="*/ 185916 h 248"/>
              <a:gd name="T12" fmla="*/ 106719 w 245"/>
              <a:gd name="T13" fmla="*/ 217487 h 248"/>
              <a:gd name="T14" fmla="*/ 30616 w 245"/>
              <a:gd name="T15" fmla="*/ 185916 h 248"/>
              <a:gd name="T16" fmla="*/ 0 w 245"/>
              <a:gd name="T17" fmla="*/ 108744 h 248"/>
              <a:gd name="T18" fmla="*/ 0 w 245"/>
              <a:gd name="T19" fmla="*/ 108744 h 248"/>
              <a:gd name="T20" fmla="*/ 0 w 245"/>
              <a:gd name="T21" fmla="*/ 108744 h 24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5" h="248">
                <a:moveTo>
                  <a:pt x="0" y="124"/>
                </a:moveTo>
                <a:cubicBezTo>
                  <a:pt x="0" y="89"/>
                  <a:pt x="11" y="60"/>
                  <a:pt x="35" y="36"/>
                </a:cubicBezTo>
                <a:cubicBezTo>
                  <a:pt x="59" y="12"/>
                  <a:pt x="88" y="0"/>
                  <a:pt x="122" y="0"/>
                </a:cubicBezTo>
                <a:cubicBezTo>
                  <a:pt x="156" y="0"/>
                  <a:pt x="185" y="12"/>
                  <a:pt x="209" y="36"/>
                </a:cubicBezTo>
                <a:cubicBezTo>
                  <a:pt x="233" y="60"/>
                  <a:pt x="245" y="89"/>
                  <a:pt x="245" y="124"/>
                </a:cubicBezTo>
                <a:cubicBezTo>
                  <a:pt x="245" y="158"/>
                  <a:pt x="233" y="187"/>
                  <a:pt x="209" y="212"/>
                </a:cubicBezTo>
                <a:cubicBezTo>
                  <a:pt x="185" y="236"/>
                  <a:pt x="156" y="248"/>
                  <a:pt x="122" y="248"/>
                </a:cubicBezTo>
                <a:cubicBezTo>
                  <a:pt x="88" y="248"/>
                  <a:pt x="59" y="236"/>
                  <a:pt x="35" y="212"/>
                </a:cubicBezTo>
                <a:cubicBezTo>
                  <a:pt x="11" y="187"/>
                  <a:pt x="0" y="158"/>
                  <a:pt x="0" y="124"/>
                </a:cubicBezTo>
                <a:close/>
              </a:path>
            </a:pathLst>
          </a:custGeom>
          <a:gradFill rotWithShape="0">
            <a:gsLst>
              <a:gs pos="0">
                <a:srgbClr val="FFFFF0"/>
              </a:gs>
              <a:gs pos="100000">
                <a:srgbClr val="FFD0A2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FFD0A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89" name="Freeform 97"/>
          <p:cNvSpPr>
            <a:spLocks noChangeArrowheads="1"/>
          </p:cNvSpPr>
          <p:nvPr/>
        </p:nvSpPr>
        <p:spPr bwMode="auto">
          <a:xfrm>
            <a:off x="674688" y="4598988"/>
            <a:ext cx="131762" cy="34925"/>
          </a:xfrm>
          <a:custGeom>
            <a:avLst/>
            <a:gdLst>
              <a:gd name="T0" fmla="*/ 0 w 150"/>
              <a:gd name="T1" fmla="*/ 0 h 40"/>
              <a:gd name="T2" fmla="*/ 21082 w 150"/>
              <a:gd name="T3" fmla="*/ 20082 h 40"/>
              <a:gd name="T4" fmla="*/ 68516 w 150"/>
              <a:gd name="T5" fmla="*/ 34925 h 40"/>
              <a:gd name="T6" fmla="*/ 116829 w 150"/>
              <a:gd name="T7" fmla="*/ 22701 h 40"/>
              <a:gd name="T8" fmla="*/ 131762 w 150"/>
              <a:gd name="T9" fmla="*/ 10478 h 40"/>
              <a:gd name="T10" fmla="*/ 126492 w 150"/>
              <a:gd name="T11" fmla="*/ 12224 h 40"/>
              <a:gd name="T12" fmla="*/ 112437 w 150"/>
              <a:gd name="T13" fmla="*/ 16589 h 40"/>
              <a:gd name="T14" fmla="*/ 66759 w 150"/>
              <a:gd name="T15" fmla="*/ 22701 h 40"/>
              <a:gd name="T16" fmla="*/ 0 w 150"/>
              <a:gd name="T17" fmla="*/ 0 h 40"/>
              <a:gd name="T18" fmla="*/ 0 w 150"/>
              <a:gd name="T19" fmla="*/ 0 h 40"/>
              <a:gd name="T20" fmla="*/ 0 w 150"/>
              <a:gd name="T21" fmla="*/ 0 h 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50" h="40">
                <a:moveTo>
                  <a:pt x="0" y="0"/>
                </a:moveTo>
                <a:cubicBezTo>
                  <a:pt x="0" y="5"/>
                  <a:pt x="8" y="12"/>
                  <a:pt x="24" y="23"/>
                </a:cubicBezTo>
                <a:cubicBezTo>
                  <a:pt x="43" y="34"/>
                  <a:pt x="61" y="40"/>
                  <a:pt x="78" y="40"/>
                </a:cubicBezTo>
                <a:cubicBezTo>
                  <a:pt x="99" y="40"/>
                  <a:pt x="118" y="35"/>
                  <a:pt x="133" y="26"/>
                </a:cubicBezTo>
                <a:cubicBezTo>
                  <a:pt x="141" y="21"/>
                  <a:pt x="146" y="16"/>
                  <a:pt x="150" y="12"/>
                </a:cubicBezTo>
                <a:cubicBezTo>
                  <a:pt x="148" y="12"/>
                  <a:pt x="146" y="13"/>
                  <a:pt x="144" y="14"/>
                </a:cubicBezTo>
                <a:cubicBezTo>
                  <a:pt x="138" y="16"/>
                  <a:pt x="133" y="18"/>
                  <a:pt x="128" y="19"/>
                </a:cubicBezTo>
                <a:cubicBezTo>
                  <a:pt x="110" y="24"/>
                  <a:pt x="92" y="26"/>
                  <a:pt x="76" y="26"/>
                </a:cubicBezTo>
                <a:cubicBezTo>
                  <a:pt x="53" y="24"/>
                  <a:pt x="27" y="16"/>
                  <a:pt x="0" y="0"/>
                </a:cubicBezTo>
                <a:close/>
              </a:path>
            </a:pathLst>
          </a:custGeom>
          <a:solidFill>
            <a:srgbClr val="FFC28D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0" name="Freeform 98"/>
          <p:cNvSpPr>
            <a:spLocks/>
          </p:cNvSpPr>
          <p:nvPr/>
        </p:nvSpPr>
        <p:spPr bwMode="auto">
          <a:xfrm>
            <a:off x="639763" y="4418013"/>
            <a:ext cx="212725" cy="106362"/>
          </a:xfrm>
          <a:custGeom>
            <a:avLst/>
            <a:gdLst>
              <a:gd name="T0" fmla="*/ 105928 w 245"/>
              <a:gd name="T1" fmla="*/ 0 h 122"/>
              <a:gd name="T2" fmla="*/ 32126 w 245"/>
              <a:gd name="T3" fmla="*/ 28770 h 122"/>
              <a:gd name="T4" fmla="*/ 0 w 245"/>
              <a:gd name="T5" fmla="*/ 99387 h 122"/>
              <a:gd name="T6" fmla="*/ 16497 w 245"/>
              <a:gd name="T7" fmla="*/ 95028 h 122"/>
              <a:gd name="T8" fmla="*/ 46886 w 245"/>
              <a:gd name="T9" fmla="*/ 83695 h 122"/>
              <a:gd name="T10" fmla="*/ 79880 w 245"/>
              <a:gd name="T11" fmla="*/ 61899 h 122"/>
              <a:gd name="T12" fmla="*/ 106797 w 245"/>
              <a:gd name="T13" fmla="*/ 30514 h 122"/>
              <a:gd name="T14" fmla="*/ 115479 w 245"/>
              <a:gd name="T15" fmla="*/ 40976 h 122"/>
              <a:gd name="T16" fmla="*/ 138922 w 245"/>
              <a:gd name="T17" fmla="*/ 64515 h 122"/>
              <a:gd name="T18" fmla="*/ 172785 w 245"/>
              <a:gd name="T19" fmla="*/ 90669 h 122"/>
              <a:gd name="T20" fmla="*/ 211857 w 245"/>
              <a:gd name="T21" fmla="*/ 106362 h 122"/>
              <a:gd name="T22" fmla="*/ 180599 w 245"/>
              <a:gd name="T23" fmla="*/ 30514 h 122"/>
              <a:gd name="T24" fmla="*/ 105928 w 245"/>
              <a:gd name="T25" fmla="*/ 0 h 122"/>
              <a:gd name="T26" fmla="*/ 105928 w 245"/>
              <a:gd name="T27" fmla="*/ 0 h 122"/>
              <a:gd name="T28" fmla="*/ 105928 w 245"/>
              <a:gd name="T29" fmla="*/ 0 h 12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5" h="122">
                <a:moveTo>
                  <a:pt x="122" y="0"/>
                </a:moveTo>
                <a:cubicBezTo>
                  <a:pt x="89" y="0"/>
                  <a:pt x="61" y="11"/>
                  <a:pt x="37" y="33"/>
                </a:cubicBezTo>
                <a:cubicBezTo>
                  <a:pt x="13" y="55"/>
                  <a:pt x="0" y="82"/>
                  <a:pt x="0" y="114"/>
                </a:cubicBezTo>
                <a:cubicBezTo>
                  <a:pt x="4" y="113"/>
                  <a:pt x="11" y="112"/>
                  <a:pt x="19" y="109"/>
                </a:cubicBezTo>
                <a:cubicBezTo>
                  <a:pt x="31" y="105"/>
                  <a:pt x="43" y="101"/>
                  <a:pt x="54" y="96"/>
                </a:cubicBezTo>
                <a:cubicBezTo>
                  <a:pt x="68" y="88"/>
                  <a:pt x="81" y="80"/>
                  <a:pt x="92" y="71"/>
                </a:cubicBezTo>
                <a:cubicBezTo>
                  <a:pt x="106" y="60"/>
                  <a:pt x="116" y="48"/>
                  <a:pt x="123" y="35"/>
                </a:cubicBezTo>
                <a:cubicBezTo>
                  <a:pt x="125" y="38"/>
                  <a:pt x="129" y="42"/>
                  <a:pt x="133" y="47"/>
                </a:cubicBezTo>
                <a:cubicBezTo>
                  <a:pt x="142" y="56"/>
                  <a:pt x="151" y="65"/>
                  <a:pt x="160" y="74"/>
                </a:cubicBezTo>
                <a:cubicBezTo>
                  <a:pt x="173" y="86"/>
                  <a:pt x="186" y="96"/>
                  <a:pt x="199" y="104"/>
                </a:cubicBezTo>
                <a:cubicBezTo>
                  <a:pt x="215" y="113"/>
                  <a:pt x="230" y="119"/>
                  <a:pt x="244" y="122"/>
                </a:cubicBezTo>
                <a:cubicBezTo>
                  <a:pt x="245" y="89"/>
                  <a:pt x="233" y="60"/>
                  <a:pt x="208" y="35"/>
                </a:cubicBezTo>
                <a:cubicBezTo>
                  <a:pt x="184" y="11"/>
                  <a:pt x="155" y="0"/>
                  <a:pt x="122" y="0"/>
                </a:cubicBezTo>
                <a:close/>
              </a:path>
            </a:pathLst>
          </a:custGeom>
          <a:gradFill rotWithShape="0">
            <a:gsLst>
              <a:gs pos="0">
                <a:srgbClr val="814003"/>
              </a:gs>
              <a:gs pos="100000">
                <a:srgbClr val="5D3509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532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1" name="Freeform 99"/>
          <p:cNvSpPr>
            <a:spLocks noChangeArrowheads="1"/>
          </p:cNvSpPr>
          <p:nvPr/>
        </p:nvSpPr>
        <p:spPr bwMode="auto">
          <a:xfrm>
            <a:off x="1246188" y="1971675"/>
            <a:ext cx="406400" cy="106363"/>
          </a:xfrm>
          <a:custGeom>
            <a:avLst/>
            <a:gdLst>
              <a:gd name="T0" fmla="*/ 406400 w 465"/>
              <a:gd name="T1" fmla="*/ 36919 h 121"/>
              <a:gd name="T2" fmla="*/ 260446 w 465"/>
              <a:gd name="T3" fmla="*/ 106363 h 121"/>
              <a:gd name="T4" fmla="*/ 0 w 465"/>
              <a:gd name="T5" fmla="*/ 67686 h 121"/>
              <a:gd name="T6" fmla="*/ 151198 w 465"/>
              <a:gd name="T7" fmla="*/ 0 h 121"/>
              <a:gd name="T8" fmla="*/ 406400 w 465"/>
              <a:gd name="T9" fmla="*/ 36919 h 121"/>
              <a:gd name="T10" fmla="*/ 406400 w 465"/>
              <a:gd name="T11" fmla="*/ 36919 h 121"/>
              <a:gd name="T12" fmla="*/ 406400 w 465"/>
              <a:gd name="T13" fmla="*/ 36919 h 1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65" h="121">
                <a:moveTo>
                  <a:pt x="465" y="42"/>
                </a:moveTo>
                <a:lnTo>
                  <a:pt x="298" y="121"/>
                </a:lnTo>
                <a:lnTo>
                  <a:pt x="0" y="77"/>
                </a:lnTo>
                <a:lnTo>
                  <a:pt x="173" y="0"/>
                </a:lnTo>
                <a:lnTo>
                  <a:pt x="465" y="42"/>
                </a:lnTo>
                <a:close/>
              </a:path>
            </a:pathLst>
          </a:custGeom>
          <a:solidFill>
            <a:srgbClr val="949BA8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2" name="Freeform 100"/>
          <p:cNvSpPr>
            <a:spLocks noChangeArrowheads="1"/>
          </p:cNvSpPr>
          <p:nvPr/>
        </p:nvSpPr>
        <p:spPr bwMode="auto">
          <a:xfrm>
            <a:off x="1246188" y="2039938"/>
            <a:ext cx="261937" cy="73025"/>
          </a:xfrm>
          <a:custGeom>
            <a:avLst/>
            <a:gdLst>
              <a:gd name="T0" fmla="*/ 0 w 299"/>
              <a:gd name="T1" fmla="*/ 0 h 84"/>
              <a:gd name="T2" fmla="*/ 261937 w 299"/>
              <a:gd name="T3" fmla="*/ 38251 h 84"/>
              <a:gd name="T4" fmla="*/ 261937 w 299"/>
              <a:gd name="T5" fmla="*/ 73025 h 84"/>
              <a:gd name="T6" fmla="*/ 0 w 299"/>
              <a:gd name="T7" fmla="*/ 33904 h 84"/>
              <a:gd name="T8" fmla="*/ 0 w 299"/>
              <a:gd name="T9" fmla="*/ 0 h 84"/>
              <a:gd name="T10" fmla="*/ 0 w 299"/>
              <a:gd name="T11" fmla="*/ 0 h 84"/>
              <a:gd name="T12" fmla="*/ 0 w 299"/>
              <a:gd name="T13" fmla="*/ 0 h 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99" h="84">
                <a:moveTo>
                  <a:pt x="0" y="0"/>
                </a:moveTo>
                <a:lnTo>
                  <a:pt x="299" y="44"/>
                </a:lnTo>
                <a:lnTo>
                  <a:pt x="299" y="84"/>
                </a:lnTo>
                <a:lnTo>
                  <a:pt x="0" y="39"/>
                </a:lnTo>
                <a:lnTo>
                  <a:pt x="0" y="0"/>
                </a:lnTo>
                <a:close/>
              </a:path>
            </a:pathLst>
          </a:custGeom>
          <a:solidFill>
            <a:srgbClr val="828999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3" name="Freeform 101"/>
          <p:cNvSpPr>
            <a:spLocks noChangeArrowheads="1"/>
          </p:cNvSpPr>
          <p:nvPr/>
        </p:nvSpPr>
        <p:spPr bwMode="auto">
          <a:xfrm>
            <a:off x="1504950" y="2008188"/>
            <a:ext cx="150813" cy="104775"/>
          </a:xfrm>
          <a:custGeom>
            <a:avLst/>
            <a:gdLst>
              <a:gd name="T0" fmla="*/ 150813 w 172"/>
              <a:gd name="T1" fmla="*/ 0 h 119"/>
              <a:gd name="T2" fmla="*/ 0 w 172"/>
              <a:gd name="T3" fmla="*/ 67796 h 119"/>
              <a:gd name="T4" fmla="*/ 2630 w 172"/>
              <a:gd name="T5" fmla="*/ 104775 h 119"/>
              <a:gd name="T6" fmla="*/ 150813 w 172"/>
              <a:gd name="T7" fmla="*/ 34338 h 119"/>
              <a:gd name="T8" fmla="*/ 150813 w 172"/>
              <a:gd name="T9" fmla="*/ 0 h 119"/>
              <a:gd name="T10" fmla="*/ 150813 w 172"/>
              <a:gd name="T11" fmla="*/ 0 h 119"/>
              <a:gd name="T12" fmla="*/ 150813 w 172"/>
              <a:gd name="T13" fmla="*/ 0 h 1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2" h="119">
                <a:moveTo>
                  <a:pt x="172" y="0"/>
                </a:moveTo>
                <a:lnTo>
                  <a:pt x="0" y="77"/>
                </a:lnTo>
                <a:lnTo>
                  <a:pt x="3" y="119"/>
                </a:lnTo>
                <a:lnTo>
                  <a:pt x="172" y="39"/>
                </a:lnTo>
                <a:lnTo>
                  <a:pt x="172" y="0"/>
                </a:lnTo>
                <a:close/>
              </a:path>
            </a:pathLst>
          </a:custGeom>
          <a:solidFill>
            <a:srgbClr val="757A8A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4" name="Freeform 102"/>
          <p:cNvSpPr>
            <a:spLocks noChangeArrowheads="1"/>
          </p:cNvSpPr>
          <p:nvPr/>
        </p:nvSpPr>
        <p:spPr bwMode="auto">
          <a:xfrm>
            <a:off x="1246188" y="2008188"/>
            <a:ext cx="407987" cy="104775"/>
          </a:xfrm>
          <a:custGeom>
            <a:avLst/>
            <a:gdLst>
              <a:gd name="T0" fmla="*/ 266458 w 467"/>
              <a:gd name="T1" fmla="*/ 70723 h 120"/>
              <a:gd name="T2" fmla="*/ 407987 w 467"/>
              <a:gd name="T3" fmla="*/ 1746 h 120"/>
              <a:gd name="T4" fmla="*/ 406240 w 467"/>
              <a:gd name="T5" fmla="*/ 0 h 120"/>
              <a:gd name="T6" fmla="*/ 260343 w 467"/>
              <a:gd name="T7" fmla="*/ 65484 h 120"/>
              <a:gd name="T8" fmla="*/ 255101 w 467"/>
              <a:gd name="T9" fmla="*/ 66358 h 120"/>
              <a:gd name="T10" fmla="*/ 214914 w 467"/>
              <a:gd name="T11" fmla="*/ 61119 h 120"/>
              <a:gd name="T12" fmla="*/ 173853 w 467"/>
              <a:gd name="T13" fmla="*/ 55007 h 120"/>
              <a:gd name="T14" fmla="*/ 126677 w 467"/>
              <a:gd name="T15" fmla="*/ 48895 h 120"/>
              <a:gd name="T16" fmla="*/ 80374 w 467"/>
              <a:gd name="T17" fmla="*/ 41910 h 120"/>
              <a:gd name="T18" fmla="*/ 39314 w 467"/>
              <a:gd name="T19" fmla="*/ 36671 h 120"/>
              <a:gd name="T20" fmla="*/ 10484 w 467"/>
              <a:gd name="T21" fmla="*/ 32306 h 120"/>
              <a:gd name="T22" fmla="*/ 0 w 467"/>
              <a:gd name="T23" fmla="*/ 30559 h 120"/>
              <a:gd name="T24" fmla="*/ 0 w 467"/>
              <a:gd name="T25" fmla="*/ 32306 h 120"/>
              <a:gd name="T26" fmla="*/ 10484 w 467"/>
              <a:gd name="T27" fmla="*/ 34052 h 120"/>
              <a:gd name="T28" fmla="*/ 39314 w 467"/>
              <a:gd name="T29" fmla="*/ 38418 h 120"/>
              <a:gd name="T30" fmla="*/ 80374 w 467"/>
              <a:gd name="T31" fmla="*/ 44529 h 120"/>
              <a:gd name="T32" fmla="*/ 127551 w 467"/>
              <a:gd name="T33" fmla="*/ 51514 h 120"/>
              <a:gd name="T34" fmla="*/ 174727 w 467"/>
              <a:gd name="T35" fmla="*/ 58499 h 120"/>
              <a:gd name="T36" fmla="*/ 215788 w 467"/>
              <a:gd name="T37" fmla="*/ 64611 h 120"/>
              <a:gd name="T38" fmla="*/ 256848 w 467"/>
              <a:gd name="T39" fmla="*/ 70723 h 120"/>
              <a:gd name="T40" fmla="*/ 258596 w 467"/>
              <a:gd name="T41" fmla="*/ 72469 h 120"/>
              <a:gd name="T42" fmla="*/ 258596 w 467"/>
              <a:gd name="T43" fmla="*/ 104775 h 120"/>
              <a:gd name="T44" fmla="*/ 260343 w 467"/>
              <a:gd name="T45" fmla="*/ 104775 h 120"/>
              <a:gd name="T46" fmla="*/ 264711 w 467"/>
              <a:gd name="T47" fmla="*/ 100409 h 120"/>
              <a:gd name="T48" fmla="*/ 264711 w 467"/>
              <a:gd name="T49" fmla="*/ 72469 h 120"/>
              <a:gd name="T50" fmla="*/ 266458 w 467"/>
              <a:gd name="T51" fmla="*/ 70723 h 120"/>
              <a:gd name="T52" fmla="*/ 266458 w 467"/>
              <a:gd name="T53" fmla="*/ 70723 h 120"/>
              <a:gd name="T54" fmla="*/ 266458 w 467"/>
              <a:gd name="T55" fmla="*/ 70723 h 12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67" h="120">
                <a:moveTo>
                  <a:pt x="305" y="81"/>
                </a:moveTo>
                <a:lnTo>
                  <a:pt x="467" y="2"/>
                </a:lnTo>
                <a:lnTo>
                  <a:pt x="465" y="0"/>
                </a:lnTo>
                <a:lnTo>
                  <a:pt x="298" y="75"/>
                </a:lnTo>
                <a:cubicBezTo>
                  <a:pt x="297" y="76"/>
                  <a:pt x="295" y="76"/>
                  <a:pt x="292" y="76"/>
                </a:cubicBezTo>
                <a:cubicBezTo>
                  <a:pt x="292" y="76"/>
                  <a:pt x="276" y="74"/>
                  <a:pt x="246" y="70"/>
                </a:cubicBezTo>
                <a:cubicBezTo>
                  <a:pt x="233" y="68"/>
                  <a:pt x="217" y="66"/>
                  <a:pt x="199" y="63"/>
                </a:cubicBezTo>
                <a:cubicBezTo>
                  <a:pt x="183" y="61"/>
                  <a:pt x="165" y="58"/>
                  <a:pt x="145" y="56"/>
                </a:cubicBezTo>
                <a:cubicBezTo>
                  <a:pt x="128" y="53"/>
                  <a:pt x="111" y="51"/>
                  <a:pt x="92" y="48"/>
                </a:cubicBezTo>
                <a:cubicBezTo>
                  <a:pt x="76" y="46"/>
                  <a:pt x="61" y="44"/>
                  <a:pt x="45" y="42"/>
                </a:cubicBezTo>
                <a:cubicBezTo>
                  <a:pt x="34" y="40"/>
                  <a:pt x="23" y="39"/>
                  <a:pt x="12" y="37"/>
                </a:cubicBezTo>
                <a:cubicBezTo>
                  <a:pt x="7" y="36"/>
                  <a:pt x="3" y="36"/>
                  <a:pt x="0" y="35"/>
                </a:cubicBezTo>
                <a:lnTo>
                  <a:pt x="0" y="37"/>
                </a:lnTo>
                <a:cubicBezTo>
                  <a:pt x="3" y="38"/>
                  <a:pt x="7" y="38"/>
                  <a:pt x="12" y="39"/>
                </a:cubicBezTo>
                <a:cubicBezTo>
                  <a:pt x="23" y="41"/>
                  <a:pt x="34" y="42"/>
                  <a:pt x="45" y="44"/>
                </a:cubicBezTo>
                <a:cubicBezTo>
                  <a:pt x="61" y="46"/>
                  <a:pt x="77" y="49"/>
                  <a:pt x="92" y="51"/>
                </a:cubicBezTo>
                <a:cubicBezTo>
                  <a:pt x="111" y="54"/>
                  <a:pt x="129" y="57"/>
                  <a:pt x="146" y="59"/>
                </a:cubicBezTo>
                <a:cubicBezTo>
                  <a:pt x="166" y="62"/>
                  <a:pt x="184" y="65"/>
                  <a:pt x="200" y="67"/>
                </a:cubicBezTo>
                <a:cubicBezTo>
                  <a:pt x="218" y="70"/>
                  <a:pt x="234" y="72"/>
                  <a:pt x="247" y="74"/>
                </a:cubicBezTo>
                <a:cubicBezTo>
                  <a:pt x="278" y="79"/>
                  <a:pt x="294" y="81"/>
                  <a:pt x="294" y="81"/>
                </a:cubicBezTo>
                <a:cubicBezTo>
                  <a:pt x="295" y="81"/>
                  <a:pt x="296" y="82"/>
                  <a:pt x="296" y="83"/>
                </a:cubicBezTo>
                <a:lnTo>
                  <a:pt x="296" y="120"/>
                </a:lnTo>
                <a:lnTo>
                  <a:pt x="298" y="120"/>
                </a:lnTo>
                <a:cubicBezTo>
                  <a:pt x="301" y="119"/>
                  <a:pt x="303" y="118"/>
                  <a:pt x="303" y="115"/>
                </a:cubicBezTo>
                <a:cubicBezTo>
                  <a:pt x="303" y="94"/>
                  <a:pt x="303" y="83"/>
                  <a:pt x="303" y="83"/>
                </a:cubicBezTo>
                <a:cubicBezTo>
                  <a:pt x="303" y="82"/>
                  <a:pt x="303" y="82"/>
                  <a:pt x="305" y="81"/>
                </a:cubicBezTo>
                <a:close/>
              </a:path>
            </a:pathLst>
          </a:custGeom>
          <a:solidFill>
            <a:srgbClr val="A8ACB2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" name="Freeform 103"/>
          <p:cNvSpPr>
            <a:spLocks/>
          </p:cNvSpPr>
          <p:nvPr/>
        </p:nvSpPr>
        <p:spPr bwMode="auto">
          <a:xfrm>
            <a:off x="1246188" y="1971675"/>
            <a:ext cx="409575" cy="142875"/>
          </a:xfrm>
          <a:custGeom>
            <a:avLst/>
            <a:gdLst>
              <a:gd name="T0" fmla="*/ 153481 w 467"/>
              <a:gd name="T1" fmla="*/ 0 h 162"/>
              <a:gd name="T2" fmla="*/ 0 w 467"/>
              <a:gd name="T3" fmla="*/ 67910 h 162"/>
              <a:gd name="T4" fmla="*/ 0 w 467"/>
              <a:gd name="T5" fmla="*/ 103188 h 162"/>
              <a:gd name="T6" fmla="*/ 262233 w 467"/>
              <a:gd name="T7" fmla="*/ 142875 h 162"/>
              <a:gd name="T8" fmla="*/ 409575 w 467"/>
              <a:gd name="T9" fmla="*/ 71438 h 162"/>
              <a:gd name="T10" fmla="*/ 409575 w 467"/>
              <a:gd name="T11" fmla="*/ 37042 h 162"/>
              <a:gd name="T12" fmla="*/ 153481 w 467"/>
              <a:gd name="T13" fmla="*/ 0 h 162"/>
              <a:gd name="T14" fmla="*/ 153481 w 467"/>
              <a:gd name="T15" fmla="*/ 0 h 162"/>
              <a:gd name="T16" fmla="*/ 153481 w 467"/>
              <a:gd name="T17" fmla="*/ 0 h 1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67" h="162">
                <a:moveTo>
                  <a:pt x="175" y="0"/>
                </a:moveTo>
                <a:lnTo>
                  <a:pt x="0" y="77"/>
                </a:lnTo>
                <a:lnTo>
                  <a:pt x="0" y="117"/>
                </a:lnTo>
                <a:lnTo>
                  <a:pt x="299" y="162"/>
                </a:lnTo>
                <a:lnTo>
                  <a:pt x="467" y="81"/>
                </a:lnTo>
                <a:lnTo>
                  <a:pt x="467" y="42"/>
                </a:lnTo>
                <a:lnTo>
                  <a:pt x="175" y="0"/>
                </a:lnTo>
                <a:close/>
              </a:path>
            </a:pathLst>
          </a:custGeom>
          <a:noFill/>
          <a:ln w="6986">
            <a:solidFill>
              <a:srgbClr val="75757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6" name="Freeform 104"/>
          <p:cNvSpPr>
            <a:spLocks/>
          </p:cNvSpPr>
          <p:nvPr/>
        </p:nvSpPr>
        <p:spPr bwMode="auto">
          <a:xfrm>
            <a:off x="1522413" y="2070100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6986">
            <a:solidFill>
              <a:srgbClr val="AAAAA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7" name="Freeform 105"/>
          <p:cNvSpPr>
            <a:spLocks/>
          </p:cNvSpPr>
          <p:nvPr/>
        </p:nvSpPr>
        <p:spPr bwMode="auto">
          <a:xfrm>
            <a:off x="1255713" y="2065338"/>
            <a:ext cx="20637" cy="7937"/>
          </a:xfrm>
          <a:custGeom>
            <a:avLst/>
            <a:gdLst>
              <a:gd name="T0" fmla="*/ 19812 w 25"/>
              <a:gd name="T1" fmla="*/ 5291 h 9"/>
              <a:gd name="T2" fmla="*/ 15684 w 25"/>
              <a:gd name="T3" fmla="*/ 7055 h 9"/>
              <a:gd name="T4" fmla="*/ 3302 w 25"/>
              <a:gd name="T5" fmla="*/ 5291 h 9"/>
              <a:gd name="T6" fmla="*/ 0 w 25"/>
              <a:gd name="T7" fmla="*/ 1764 h 9"/>
              <a:gd name="T8" fmla="*/ 4953 w 25"/>
              <a:gd name="T9" fmla="*/ 0 h 9"/>
              <a:gd name="T10" fmla="*/ 17335 w 25"/>
              <a:gd name="T11" fmla="*/ 1764 h 9"/>
              <a:gd name="T12" fmla="*/ 19812 w 25"/>
              <a:gd name="T13" fmla="*/ 5291 h 9"/>
              <a:gd name="T14" fmla="*/ 19812 w 25"/>
              <a:gd name="T15" fmla="*/ 5291 h 9"/>
              <a:gd name="T16" fmla="*/ 19812 w 25"/>
              <a:gd name="T17" fmla="*/ 5291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9">
                <a:moveTo>
                  <a:pt x="24" y="6"/>
                </a:moveTo>
                <a:cubicBezTo>
                  <a:pt x="24" y="8"/>
                  <a:pt x="22" y="9"/>
                  <a:pt x="19" y="8"/>
                </a:cubicBezTo>
                <a:lnTo>
                  <a:pt x="4" y="6"/>
                </a:lnTo>
                <a:cubicBezTo>
                  <a:pt x="1" y="6"/>
                  <a:pt x="0" y="4"/>
                  <a:pt x="0" y="2"/>
                </a:cubicBezTo>
                <a:cubicBezTo>
                  <a:pt x="1" y="0"/>
                  <a:pt x="3" y="0"/>
                  <a:pt x="6" y="0"/>
                </a:cubicBezTo>
                <a:lnTo>
                  <a:pt x="21" y="2"/>
                </a:lnTo>
                <a:cubicBezTo>
                  <a:pt x="24" y="3"/>
                  <a:pt x="25" y="4"/>
                  <a:pt x="24" y="6"/>
                </a:cubicBezTo>
                <a:close/>
              </a:path>
            </a:pathLst>
          </a:custGeom>
          <a:solidFill>
            <a:srgbClr val="9CCC29"/>
          </a:solidFill>
          <a:ln w="6986">
            <a:solidFill>
              <a:srgbClr val="6D738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8" name="Freeform 106"/>
          <p:cNvSpPr>
            <a:spLocks/>
          </p:cNvSpPr>
          <p:nvPr/>
        </p:nvSpPr>
        <p:spPr bwMode="auto">
          <a:xfrm>
            <a:off x="1281113" y="2070100"/>
            <a:ext cx="22225" cy="6350"/>
          </a:xfrm>
          <a:custGeom>
            <a:avLst/>
            <a:gdLst>
              <a:gd name="T0" fmla="*/ 21336 w 25"/>
              <a:gd name="T1" fmla="*/ 4233 h 9"/>
              <a:gd name="T2" fmla="*/ 16891 w 25"/>
              <a:gd name="T3" fmla="*/ 5644 h 9"/>
              <a:gd name="T4" fmla="*/ 3556 w 25"/>
              <a:gd name="T5" fmla="*/ 4233 h 9"/>
              <a:gd name="T6" fmla="*/ 0 w 25"/>
              <a:gd name="T7" fmla="*/ 1411 h 9"/>
              <a:gd name="T8" fmla="*/ 5334 w 25"/>
              <a:gd name="T9" fmla="*/ 0 h 9"/>
              <a:gd name="T10" fmla="*/ 18669 w 25"/>
              <a:gd name="T11" fmla="*/ 1411 h 9"/>
              <a:gd name="T12" fmla="*/ 21336 w 25"/>
              <a:gd name="T13" fmla="*/ 4233 h 9"/>
              <a:gd name="T14" fmla="*/ 21336 w 25"/>
              <a:gd name="T15" fmla="*/ 4233 h 9"/>
              <a:gd name="T16" fmla="*/ 21336 w 25"/>
              <a:gd name="T17" fmla="*/ 4233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9">
                <a:moveTo>
                  <a:pt x="24" y="6"/>
                </a:moveTo>
                <a:cubicBezTo>
                  <a:pt x="24" y="8"/>
                  <a:pt x="22" y="9"/>
                  <a:pt x="19" y="8"/>
                </a:cubicBezTo>
                <a:lnTo>
                  <a:pt x="4" y="6"/>
                </a:lnTo>
                <a:cubicBezTo>
                  <a:pt x="1" y="6"/>
                  <a:pt x="0" y="4"/>
                  <a:pt x="0" y="2"/>
                </a:cubicBezTo>
                <a:cubicBezTo>
                  <a:pt x="1" y="0"/>
                  <a:pt x="3" y="0"/>
                  <a:pt x="6" y="0"/>
                </a:cubicBezTo>
                <a:lnTo>
                  <a:pt x="21" y="2"/>
                </a:lnTo>
                <a:cubicBezTo>
                  <a:pt x="24" y="3"/>
                  <a:pt x="25" y="4"/>
                  <a:pt x="24" y="6"/>
                </a:cubicBezTo>
                <a:close/>
              </a:path>
            </a:pathLst>
          </a:custGeom>
          <a:solidFill>
            <a:srgbClr val="949BA8"/>
          </a:solidFill>
          <a:ln w="6986">
            <a:solidFill>
              <a:srgbClr val="6D738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9" name="Freeform 107"/>
          <p:cNvSpPr>
            <a:spLocks/>
          </p:cNvSpPr>
          <p:nvPr/>
        </p:nvSpPr>
        <p:spPr bwMode="auto">
          <a:xfrm>
            <a:off x="1308100" y="2073275"/>
            <a:ext cx="20638" cy="7938"/>
          </a:xfrm>
          <a:custGeom>
            <a:avLst/>
            <a:gdLst>
              <a:gd name="T0" fmla="*/ 19812 w 25"/>
              <a:gd name="T1" fmla="*/ 5292 h 9"/>
              <a:gd name="T2" fmla="*/ 15685 w 25"/>
              <a:gd name="T3" fmla="*/ 7056 h 9"/>
              <a:gd name="T4" fmla="*/ 3302 w 25"/>
              <a:gd name="T5" fmla="*/ 5292 h 9"/>
              <a:gd name="T6" fmla="*/ 0 w 25"/>
              <a:gd name="T7" fmla="*/ 1764 h 9"/>
              <a:gd name="T8" fmla="*/ 4953 w 25"/>
              <a:gd name="T9" fmla="*/ 0 h 9"/>
              <a:gd name="T10" fmla="*/ 17336 w 25"/>
              <a:gd name="T11" fmla="*/ 1764 h 9"/>
              <a:gd name="T12" fmla="*/ 19812 w 25"/>
              <a:gd name="T13" fmla="*/ 5292 h 9"/>
              <a:gd name="T14" fmla="*/ 19812 w 25"/>
              <a:gd name="T15" fmla="*/ 5292 h 9"/>
              <a:gd name="T16" fmla="*/ 19812 w 25"/>
              <a:gd name="T17" fmla="*/ 5292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9">
                <a:moveTo>
                  <a:pt x="24" y="6"/>
                </a:moveTo>
                <a:cubicBezTo>
                  <a:pt x="24" y="8"/>
                  <a:pt x="22" y="9"/>
                  <a:pt x="19" y="8"/>
                </a:cubicBezTo>
                <a:lnTo>
                  <a:pt x="4" y="6"/>
                </a:lnTo>
                <a:cubicBezTo>
                  <a:pt x="1" y="6"/>
                  <a:pt x="0" y="4"/>
                  <a:pt x="0" y="2"/>
                </a:cubicBezTo>
                <a:cubicBezTo>
                  <a:pt x="1" y="0"/>
                  <a:pt x="3" y="0"/>
                  <a:pt x="6" y="0"/>
                </a:cubicBezTo>
                <a:lnTo>
                  <a:pt x="21" y="2"/>
                </a:lnTo>
                <a:cubicBezTo>
                  <a:pt x="24" y="3"/>
                  <a:pt x="25" y="4"/>
                  <a:pt x="24" y="6"/>
                </a:cubicBezTo>
                <a:close/>
              </a:path>
            </a:pathLst>
          </a:custGeom>
          <a:solidFill>
            <a:srgbClr val="949BA8"/>
          </a:solidFill>
          <a:ln w="6986">
            <a:solidFill>
              <a:srgbClr val="6D738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00" name="Freeform 108"/>
          <p:cNvSpPr>
            <a:spLocks noChangeArrowheads="1"/>
          </p:cNvSpPr>
          <p:nvPr/>
        </p:nvSpPr>
        <p:spPr bwMode="auto">
          <a:xfrm>
            <a:off x="1246188" y="3778250"/>
            <a:ext cx="406400" cy="104775"/>
          </a:xfrm>
          <a:custGeom>
            <a:avLst/>
            <a:gdLst>
              <a:gd name="T0" fmla="*/ 406400 w 465"/>
              <a:gd name="T1" fmla="*/ 36368 h 121"/>
              <a:gd name="T2" fmla="*/ 260446 w 465"/>
              <a:gd name="T3" fmla="*/ 104775 h 121"/>
              <a:gd name="T4" fmla="*/ 0 w 465"/>
              <a:gd name="T5" fmla="*/ 66675 h 121"/>
              <a:gd name="T6" fmla="*/ 151198 w 465"/>
              <a:gd name="T7" fmla="*/ 0 h 121"/>
              <a:gd name="T8" fmla="*/ 406400 w 465"/>
              <a:gd name="T9" fmla="*/ 36368 h 121"/>
              <a:gd name="T10" fmla="*/ 406400 w 465"/>
              <a:gd name="T11" fmla="*/ 36368 h 121"/>
              <a:gd name="T12" fmla="*/ 406400 w 465"/>
              <a:gd name="T13" fmla="*/ 36368 h 1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65" h="121">
                <a:moveTo>
                  <a:pt x="465" y="42"/>
                </a:moveTo>
                <a:lnTo>
                  <a:pt x="298" y="121"/>
                </a:lnTo>
                <a:lnTo>
                  <a:pt x="0" y="77"/>
                </a:lnTo>
                <a:lnTo>
                  <a:pt x="173" y="0"/>
                </a:lnTo>
                <a:lnTo>
                  <a:pt x="465" y="42"/>
                </a:lnTo>
                <a:close/>
              </a:path>
            </a:pathLst>
          </a:custGeom>
          <a:solidFill>
            <a:srgbClr val="949BA8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01" name="Freeform 109"/>
          <p:cNvSpPr>
            <a:spLocks noChangeArrowheads="1"/>
          </p:cNvSpPr>
          <p:nvPr/>
        </p:nvSpPr>
        <p:spPr bwMode="auto">
          <a:xfrm>
            <a:off x="1246188" y="3846513"/>
            <a:ext cx="261937" cy="73025"/>
          </a:xfrm>
          <a:custGeom>
            <a:avLst/>
            <a:gdLst>
              <a:gd name="T0" fmla="*/ 0 w 299"/>
              <a:gd name="T1" fmla="*/ 0 h 84"/>
              <a:gd name="T2" fmla="*/ 261937 w 299"/>
              <a:gd name="T3" fmla="*/ 38251 h 84"/>
              <a:gd name="T4" fmla="*/ 261937 w 299"/>
              <a:gd name="T5" fmla="*/ 73025 h 84"/>
              <a:gd name="T6" fmla="*/ 0 w 299"/>
              <a:gd name="T7" fmla="*/ 33904 h 84"/>
              <a:gd name="T8" fmla="*/ 0 w 299"/>
              <a:gd name="T9" fmla="*/ 0 h 84"/>
              <a:gd name="T10" fmla="*/ 0 w 299"/>
              <a:gd name="T11" fmla="*/ 0 h 84"/>
              <a:gd name="T12" fmla="*/ 0 w 299"/>
              <a:gd name="T13" fmla="*/ 0 h 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99" h="84">
                <a:moveTo>
                  <a:pt x="0" y="0"/>
                </a:moveTo>
                <a:lnTo>
                  <a:pt x="299" y="44"/>
                </a:lnTo>
                <a:lnTo>
                  <a:pt x="299" y="84"/>
                </a:lnTo>
                <a:lnTo>
                  <a:pt x="0" y="39"/>
                </a:lnTo>
                <a:lnTo>
                  <a:pt x="0" y="0"/>
                </a:lnTo>
                <a:close/>
              </a:path>
            </a:pathLst>
          </a:custGeom>
          <a:solidFill>
            <a:srgbClr val="828999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02" name="Freeform 110"/>
          <p:cNvSpPr>
            <a:spLocks noChangeArrowheads="1"/>
          </p:cNvSpPr>
          <p:nvPr/>
        </p:nvSpPr>
        <p:spPr bwMode="auto">
          <a:xfrm>
            <a:off x="1504950" y="3814763"/>
            <a:ext cx="150813" cy="104775"/>
          </a:xfrm>
          <a:custGeom>
            <a:avLst/>
            <a:gdLst>
              <a:gd name="T0" fmla="*/ 150813 w 172"/>
              <a:gd name="T1" fmla="*/ 0 h 119"/>
              <a:gd name="T2" fmla="*/ 0 w 172"/>
              <a:gd name="T3" fmla="*/ 67796 h 119"/>
              <a:gd name="T4" fmla="*/ 2630 w 172"/>
              <a:gd name="T5" fmla="*/ 104775 h 119"/>
              <a:gd name="T6" fmla="*/ 150813 w 172"/>
              <a:gd name="T7" fmla="*/ 34338 h 119"/>
              <a:gd name="T8" fmla="*/ 150813 w 172"/>
              <a:gd name="T9" fmla="*/ 0 h 119"/>
              <a:gd name="T10" fmla="*/ 150813 w 172"/>
              <a:gd name="T11" fmla="*/ 0 h 119"/>
              <a:gd name="T12" fmla="*/ 150813 w 172"/>
              <a:gd name="T13" fmla="*/ 0 h 1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2" h="119">
                <a:moveTo>
                  <a:pt x="172" y="0"/>
                </a:moveTo>
                <a:lnTo>
                  <a:pt x="0" y="77"/>
                </a:lnTo>
                <a:lnTo>
                  <a:pt x="3" y="119"/>
                </a:lnTo>
                <a:lnTo>
                  <a:pt x="172" y="39"/>
                </a:lnTo>
                <a:lnTo>
                  <a:pt x="172" y="0"/>
                </a:lnTo>
                <a:close/>
              </a:path>
            </a:pathLst>
          </a:custGeom>
          <a:solidFill>
            <a:srgbClr val="757A8A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03" name="Freeform 111"/>
          <p:cNvSpPr>
            <a:spLocks noChangeArrowheads="1"/>
          </p:cNvSpPr>
          <p:nvPr/>
        </p:nvSpPr>
        <p:spPr bwMode="auto">
          <a:xfrm>
            <a:off x="1246188" y="3814763"/>
            <a:ext cx="407987" cy="104775"/>
          </a:xfrm>
          <a:custGeom>
            <a:avLst/>
            <a:gdLst>
              <a:gd name="T0" fmla="*/ 266458 w 467"/>
              <a:gd name="T1" fmla="*/ 70723 h 120"/>
              <a:gd name="T2" fmla="*/ 407987 w 467"/>
              <a:gd name="T3" fmla="*/ 1746 h 120"/>
              <a:gd name="T4" fmla="*/ 406240 w 467"/>
              <a:gd name="T5" fmla="*/ 0 h 120"/>
              <a:gd name="T6" fmla="*/ 260343 w 467"/>
              <a:gd name="T7" fmla="*/ 65484 h 120"/>
              <a:gd name="T8" fmla="*/ 255101 w 467"/>
              <a:gd name="T9" fmla="*/ 66358 h 120"/>
              <a:gd name="T10" fmla="*/ 214914 w 467"/>
              <a:gd name="T11" fmla="*/ 61119 h 120"/>
              <a:gd name="T12" fmla="*/ 173853 w 467"/>
              <a:gd name="T13" fmla="*/ 55007 h 120"/>
              <a:gd name="T14" fmla="*/ 126677 w 467"/>
              <a:gd name="T15" fmla="*/ 48895 h 120"/>
              <a:gd name="T16" fmla="*/ 80374 w 467"/>
              <a:gd name="T17" fmla="*/ 41910 h 120"/>
              <a:gd name="T18" fmla="*/ 39314 w 467"/>
              <a:gd name="T19" fmla="*/ 36671 h 120"/>
              <a:gd name="T20" fmla="*/ 10484 w 467"/>
              <a:gd name="T21" fmla="*/ 32306 h 120"/>
              <a:gd name="T22" fmla="*/ 0 w 467"/>
              <a:gd name="T23" fmla="*/ 30559 h 120"/>
              <a:gd name="T24" fmla="*/ 0 w 467"/>
              <a:gd name="T25" fmla="*/ 32306 h 120"/>
              <a:gd name="T26" fmla="*/ 10484 w 467"/>
              <a:gd name="T27" fmla="*/ 34052 h 120"/>
              <a:gd name="T28" fmla="*/ 39314 w 467"/>
              <a:gd name="T29" fmla="*/ 38418 h 120"/>
              <a:gd name="T30" fmla="*/ 80374 w 467"/>
              <a:gd name="T31" fmla="*/ 44529 h 120"/>
              <a:gd name="T32" fmla="*/ 127551 w 467"/>
              <a:gd name="T33" fmla="*/ 51514 h 120"/>
              <a:gd name="T34" fmla="*/ 174727 w 467"/>
              <a:gd name="T35" fmla="*/ 58499 h 120"/>
              <a:gd name="T36" fmla="*/ 215788 w 467"/>
              <a:gd name="T37" fmla="*/ 64611 h 120"/>
              <a:gd name="T38" fmla="*/ 256848 w 467"/>
              <a:gd name="T39" fmla="*/ 70723 h 120"/>
              <a:gd name="T40" fmla="*/ 258596 w 467"/>
              <a:gd name="T41" fmla="*/ 72469 h 120"/>
              <a:gd name="T42" fmla="*/ 258596 w 467"/>
              <a:gd name="T43" fmla="*/ 104775 h 120"/>
              <a:gd name="T44" fmla="*/ 260343 w 467"/>
              <a:gd name="T45" fmla="*/ 104775 h 120"/>
              <a:gd name="T46" fmla="*/ 264711 w 467"/>
              <a:gd name="T47" fmla="*/ 100409 h 120"/>
              <a:gd name="T48" fmla="*/ 264711 w 467"/>
              <a:gd name="T49" fmla="*/ 72469 h 120"/>
              <a:gd name="T50" fmla="*/ 266458 w 467"/>
              <a:gd name="T51" fmla="*/ 70723 h 120"/>
              <a:gd name="T52" fmla="*/ 266458 w 467"/>
              <a:gd name="T53" fmla="*/ 70723 h 120"/>
              <a:gd name="T54" fmla="*/ 266458 w 467"/>
              <a:gd name="T55" fmla="*/ 70723 h 12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67" h="120">
                <a:moveTo>
                  <a:pt x="305" y="81"/>
                </a:moveTo>
                <a:lnTo>
                  <a:pt x="467" y="2"/>
                </a:lnTo>
                <a:lnTo>
                  <a:pt x="465" y="0"/>
                </a:lnTo>
                <a:lnTo>
                  <a:pt x="298" y="75"/>
                </a:lnTo>
                <a:cubicBezTo>
                  <a:pt x="297" y="76"/>
                  <a:pt x="295" y="76"/>
                  <a:pt x="292" y="76"/>
                </a:cubicBezTo>
                <a:cubicBezTo>
                  <a:pt x="292" y="76"/>
                  <a:pt x="276" y="74"/>
                  <a:pt x="246" y="70"/>
                </a:cubicBezTo>
                <a:cubicBezTo>
                  <a:pt x="233" y="68"/>
                  <a:pt x="217" y="66"/>
                  <a:pt x="199" y="63"/>
                </a:cubicBezTo>
                <a:cubicBezTo>
                  <a:pt x="183" y="61"/>
                  <a:pt x="165" y="58"/>
                  <a:pt x="145" y="56"/>
                </a:cubicBezTo>
                <a:cubicBezTo>
                  <a:pt x="128" y="53"/>
                  <a:pt x="111" y="51"/>
                  <a:pt x="92" y="48"/>
                </a:cubicBezTo>
                <a:cubicBezTo>
                  <a:pt x="76" y="46"/>
                  <a:pt x="61" y="44"/>
                  <a:pt x="45" y="42"/>
                </a:cubicBezTo>
                <a:cubicBezTo>
                  <a:pt x="34" y="40"/>
                  <a:pt x="23" y="39"/>
                  <a:pt x="12" y="37"/>
                </a:cubicBezTo>
                <a:cubicBezTo>
                  <a:pt x="7" y="36"/>
                  <a:pt x="3" y="36"/>
                  <a:pt x="0" y="35"/>
                </a:cubicBezTo>
                <a:lnTo>
                  <a:pt x="0" y="37"/>
                </a:lnTo>
                <a:cubicBezTo>
                  <a:pt x="3" y="38"/>
                  <a:pt x="7" y="38"/>
                  <a:pt x="12" y="39"/>
                </a:cubicBezTo>
                <a:cubicBezTo>
                  <a:pt x="23" y="41"/>
                  <a:pt x="34" y="42"/>
                  <a:pt x="45" y="44"/>
                </a:cubicBezTo>
                <a:cubicBezTo>
                  <a:pt x="61" y="46"/>
                  <a:pt x="77" y="49"/>
                  <a:pt x="92" y="51"/>
                </a:cubicBezTo>
                <a:cubicBezTo>
                  <a:pt x="111" y="54"/>
                  <a:pt x="129" y="57"/>
                  <a:pt x="146" y="59"/>
                </a:cubicBezTo>
                <a:cubicBezTo>
                  <a:pt x="166" y="62"/>
                  <a:pt x="184" y="65"/>
                  <a:pt x="200" y="67"/>
                </a:cubicBezTo>
                <a:cubicBezTo>
                  <a:pt x="218" y="70"/>
                  <a:pt x="234" y="72"/>
                  <a:pt x="247" y="74"/>
                </a:cubicBezTo>
                <a:cubicBezTo>
                  <a:pt x="278" y="79"/>
                  <a:pt x="294" y="81"/>
                  <a:pt x="294" y="81"/>
                </a:cubicBezTo>
                <a:cubicBezTo>
                  <a:pt x="295" y="81"/>
                  <a:pt x="296" y="82"/>
                  <a:pt x="296" y="83"/>
                </a:cubicBezTo>
                <a:lnTo>
                  <a:pt x="296" y="120"/>
                </a:lnTo>
                <a:lnTo>
                  <a:pt x="298" y="120"/>
                </a:lnTo>
                <a:cubicBezTo>
                  <a:pt x="301" y="119"/>
                  <a:pt x="303" y="118"/>
                  <a:pt x="303" y="115"/>
                </a:cubicBezTo>
                <a:cubicBezTo>
                  <a:pt x="303" y="94"/>
                  <a:pt x="303" y="83"/>
                  <a:pt x="303" y="83"/>
                </a:cubicBezTo>
                <a:cubicBezTo>
                  <a:pt x="303" y="82"/>
                  <a:pt x="303" y="82"/>
                  <a:pt x="305" y="81"/>
                </a:cubicBezTo>
                <a:close/>
              </a:path>
            </a:pathLst>
          </a:custGeom>
          <a:solidFill>
            <a:srgbClr val="A8ACB2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04" name="Freeform 112"/>
          <p:cNvSpPr>
            <a:spLocks/>
          </p:cNvSpPr>
          <p:nvPr/>
        </p:nvSpPr>
        <p:spPr bwMode="auto">
          <a:xfrm>
            <a:off x="1246188" y="3778250"/>
            <a:ext cx="409575" cy="141288"/>
          </a:xfrm>
          <a:custGeom>
            <a:avLst/>
            <a:gdLst>
              <a:gd name="T0" fmla="*/ 153481 w 467"/>
              <a:gd name="T1" fmla="*/ 0 h 162"/>
              <a:gd name="T2" fmla="*/ 0 w 467"/>
              <a:gd name="T3" fmla="*/ 67155 h 162"/>
              <a:gd name="T4" fmla="*/ 0 w 467"/>
              <a:gd name="T5" fmla="*/ 102041 h 162"/>
              <a:gd name="T6" fmla="*/ 262233 w 467"/>
              <a:gd name="T7" fmla="*/ 141288 h 162"/>
              <a:gd name="T8" fmla="*/ 409575 w 467"/>
              <a:gd name="T9" fmla="*/ 70644 h 162"/>
              <a:gd name="T10" fmla="*/ 409575 w 467"/>
              <a:gd name="T11" fmla="*/ 36630 h 162"/>
              <a:gd name="T12" fmla="*/ 153481 w 467"/>
              <a:gd name="T13" fmla="*/ 0 h 162"/>
              <a:gd name="T14" fmla="*/ 153481 w 467"/>
              <a:gd name="T15" fmla="*/ 0 h 162"/>
              <a:gd name="T16" fmla="*/ 153481 w 467"/>
              <a:gd name="T17" fmla="*/ 0 h 1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67" h="162">
                <a:moveTo>
                  <a:pt x="175" y="0"/>
                </a:moveTo>
                <a:lnTo>
                  <a:pt x="0" y="77"/>
                </a:lnTo>
                <a:lnTo>
                  <a:pt x="0" y="117"/>
                </a:lnTo>
                <a:lnTo>
                  <a:pt x="299" y="162"/>
                </a:lnTo>
                <a:lnTo>
                  <a:pt x="467" y="81"/>
                </a:lnTo>
                <a:lnTo>
                  <a:pt x="467" y="42"/>
                </a:lnTo>
                <a:lnTo>
                  <a:pt x="175" y="0"/>
                </a:lnTo>
                <a:close/>
              </a:path>
            </a:pathLst>
          </a:custGeom>
          <a:noFill/>
          <a:ln w="6986">
            <a:solidFill>
              <a:srgbClr val="75757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05" name="Freeform 113"/>
          <p:cNvSpPr>
            <a:spLocks/>
          </p:cNvSpPr>
          <p:nvPr/>
        </p:nvSpPr>
        <p:spPr bwMode="auto">
          <a:xfrm>
            <a:off x="1522413" y="3876675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6986">
            <a:solidFill>
              <a:srgbClr val="AAAAA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06" name="Freeform 114"/>
          <p:cNvSpPr>
            <a:spLocks/>
          </p:cNvSpPr>
          <p:nvPr/>
        </p:nvSpPr>
        <p:spPr bwMode="auto">
          <a:xfrm>
            <a:off x="1255713" y="3871913"/>
            <a:ext cx="20637" cy="7937"/>
          </a:xfrm>
          <a:custGeom>
            <a:avLst/>
            <a:gdLst>
              <a:gd name="T0" fmla="*/ 19812 w 25"/>
              <a:gd name="T1" fmla="*/ 5291 h 9"/>
              <a:gd name="T2" fmla="*/ 15684 w 25"/>
              <a:gd name="T3" fmla="*/ 7055 h 9"/>
              <a:gd name="T4" fmla="*/ 3302 w 25"/>
              <a:gd name="T5" fmla="*/ 5291 h 9"/>
              <a:gd name="T6" fmla="*/ 0 w 25"/>
              <a:gd name="T7" fmla="*/ 1764 h 9"/>
              <a:gd name="T8" fmla="*/ 4953 w 25"/>
              <a:gd name="T9" fmla="*/ 0 h 9"/>
              <a:gd name="T10" fmla="*/ 17335 w 25"/>
              <a:gd name="T11" fmla="*/ 1764 h 9"/>
              <a:gd name="T12" fmla="*/ 19812 w 25"/>
              <a:gd name="T13" fmla="*/ 5291 h 9"/>
              <a:gd name="T14" fmla="*/ 19812 w 25"/>
              <a:gd name="T15" fmla="*/ 5291 h 9"/>
              <a:gd name="T16" fmla="*/ 19812 w 25"/>
              <a:gd name="T17" fmla="*/ 5291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9">
                <a:moveTo>
                  <a:pt x="24" y="6"/>
                </a:moveTo>
                <a:cubicBezTo>
                  <a:pt x="24" y="8"/>
                  <a:pt x="22" y="9"/>
                  <a:pt x="19" y="8"/>
                </a:cubicBezTo>
                <a:lnTo>
                  <a:pt x="4" y="6"/>
                </a:lnTo>
                <a:cubicBezTo>
                  <a:pt x="1" y="6"/>
                  <a:pt x="0" y="4"/>
                  <a:pt x="0" y="2"/>
                </a:cubicBezTo>
                <a:cubicBezTo>
                  <a:pt x="1" y="0"/>
                  <a:pt x="3" y="0"/>
                  <a:pt x="6" y="0"/>
                </a:cubicBezTo>
                <a:lnTo>
                  <a:pt x="21" y="2"/>
                </a:lnTo>
                <a:cubicBezTo>
                  <a:pt x="24" y="3"/>
                  <a:pt x="25" y="4"/>
                  <a:pt x="24" y="6"/>
                </a:cubicBezTo>
                <a:close/>
              </a:path>
            </a:pathLst>
          </a:custGeom>
          <a:solidFill>
            <a:srgbClr val="9CCC29"/>
          </a:solidFill>
          <a:ln w="6986">
            <a:solidFill>
              <a:srgbClr val="6D738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07" name="Freeform 115"/>
          <p:cNvSpPr>
            <a:spLocks/>
          </p:cNvSpPr>
          <p:nvPr/>
        </p:nvSpPr>
        <p:spPr bwMode="auto">
          <a:xfrm>
            <a:off x="1281113" y="3875088"/>
            <a:ext cx="22225" cy="7937"/>
          </a:xfrm>
          <a:custGeom>
            <a:avLst/>
            <a:gdLst>
              <a:gd name="T0" fmla="*/ 21336 w 25"/>
              <a:gd name="T1" fmla="*/ 5291 h 9"/>
              <a:gd name="T2" fmla="*/ 16891 w 25"/>
              <a:gd name="T3" fmla="*/ 7055 h 9"/>
              <a:gd name="T4" fmla="*/ 3556 w 25"/>
              <a:gd name="T5" fmla="*/ 5291 h 9"/>
              <a:gd name="T6" fmla="*/ 0 w 25"/>
              <a:gd name="T7" fmla="*/ 1764 h 9"/>
              <a:gd name="T8" fmla="*/ 5334 w 25"/>
              <a:gd name="T9" fmla="*/ 0 h 9"/>
              <a:gd name="T10" fmla="*/ 18669 w 25"/>
              <a:gd name="T11" fmla="*/ 1764 h 9"/>
              <a:gd name="T12" fmla="*/ 21336 w 25"/>
              <a:gd name="T13" fmla="*/ 5291 h 9"/>
              <a:gd name="T14" fmla="*/ 21336 w 25"/>
              <a:gd name="T15" fmla="*/ 5291 h 9"/>
              <a:gd name="T16" fmla="*/ 21336 w 25"/>
              <a:gd name="T17" fmla="*/ 5291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9">
                <a:moveTo>
                  <a:pt x="24" y="6"/>
                </a:moveTo>
                <a:cubicBezTo>
                  <a:pt x="24" y="8"/>
                  <a:pt x="22" y="9"/>
                  <a:pt x="19" y="8"/>
                </a:cubicBezTo>
                <a:lnTo>
                  <a:pt x="4" y="6"/>
                </a:lnTo>
                <a:cubicBezTo>
                  <a:pt x="1" y="6"/>
                  <a:pt x="0" y="4"/>
                  <a:pt x="0" y="2"/>
                </a:cubicBezTo>
                <a:cubicBezTo>
                  <a:pt x="1" y="0"/>
                  <a:pt x="3" y="0"/>
                  <a:pt x="6" y="0"/>
                </a:cubicBezTo>
                <a:lnTo>
                  <a:pt x="21" y="2"/>
                </a:lnTo>
                <a:cubicBezTo>
                  <a:pt x="24" y="3"/>
                  <a:pt x="25" y="4"/>
                  <a:pt x="24" y="6"/>
                </a:cubicBezTo>
                <a:close/>
              </a:path>
            </a:pathLst>
          </a:custGeom>
          <a:solidFill>
            <a:srgbClr val="949BA8"/>
          </a:solidFill>
          <a:ln w="6986">
            <a:solidFill>
              <a:srgbClr val="6D738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08" name="Freeform 116"/>
          <p:cNvSpPr>
            <a:spLocks/>
          </p:cNvSpPr>
          <p:nvPr/>
        </p:nvSpPr>
        <p:spPr bwMode="auto">
          <a:xfrm>
            <a:off x="1308100" y="3879850"/>
            <a:ext cx="20638" cy="7938"/>
          </a:xfrm>
          <a:custGeom>
            <a:avLst/>
            <a:gdLst>
              <a:gd name="T0" fmla="*/ 19812 w 25"/>
              <a:gd name="T1" fmla="*/ 5292 h 9"/>
              <a:gd name="T2" fmla="*/ 15685 w 25"/>
              <a:gd name="T3" fmla="*/ 7056 h 9"/>
              <a:gd name="T4" fmla="*/ 3302 w 25"/>
              <a:gd name="T5" fmla="*/ 5292 h 9"/>
              <a:gd name="T6" fmla="*/ 0 w 25"/>
              <a:gd name="T7" fmla="*/ 1764 h 9"/>
              <a:gd name="T8" fmla="*/ 4953 w 25"/>
              <a:gd name="T9" fmla="*/ 0 h 9"/>
              <a:gd name="T10" fmla="*/ 17336 w 25"/>
              <a:gd name="T11" fmla="*/ 1764 h 9"/>
              <a:gd name="T12" fmla="*/ 19812 w 25"/>
              <a:gd name="T13" fmla="*/ 5292 h 9"/>
              <a:gd name="T14" fmla="*/ 19812 w 25"/>
              <a:gd name="T15" fmla="*/ 5292 h 9"/>
              <a:gd name="T16" fmla="*/ 19812 w 25"/>
              <a:gd name="T17" fmla="*/ 5292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9">
                <a:moveTo>
                  <a:pt x="24" y="6"/>
                </a:moveTo>
                <a:cubicBezTo>
                  <a:pt x="24" y="8"/>
                  <a:pt x="22" y="9"/>
                  <a:pt x="19" y="8"/>
                </a:cubicBezTo>
                <a:lnTo>
                  <a:pt x="4" y="6"/>
                </a:lnTo>
                <a:cubicBezTo>
                  <a:pt x="1" y="6"/>
                  <a:pt x="0" y="4"/>
                  <a:pt x="0" y="2"/>
                </a:cubicBezTo>
                <a:cubicBezTo>
                  <a:pt x="1" y="0"/>
                  <a:pt x="3" y="0"/>
                  <a:pt x="6" y="0"/>
                </a:cubicBezTo>
                <a:lnTo>
                  <a:pt x="21" y="2"/>
                </a:lnTo>
                <a:cubicBezTo>
                  <a:pt x="24" y="3"/>
                  <a:pt x="25" y="4"/>
                  <a:pt x="24" y="6"/>
                </a:cubicBezTo>
                <a:close/>
              </a:path>
            </a:pathLst>
          </a:custGeom>
          <a:solidFill>
            <a:srgbClr val="949BA8"/>
          </a:solidFill>
          <a:ln w="6986">
            <a:solidFill>
              <a:srgbClr val="6D738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09" name="Freeform 117"/>
          <p:cNvSpPr>
            <a:spLocks noChangeArrowheads="1"/>
          </p:cNvSpPr>
          <p:nvPr/>
        </p:nvSpPr>
        <p:spPr bwMode="auto">
          <a:xfrm>
            <a:off x="1246188" y="2822575"/>
            <a:ext cx="406400" cy="106363"/>
          </a:xfrm>
          <a:custGeom>
            <a:avLst/>
            <a:gdLst>
              <a:gd name="T0" fmla="*/ 406400 w 465"/>
              <a:gd name="T1" fmla="*/ 36919 h 121"/>
              <a:gd name="T2" fmla="*/ 260446 w 465"/>
              <a:gd name="T3" fmla="*/ 106363 h 121"/>
              <a:gd name="T4" fmla="*/ 0 w 465"/>
              <a:gd name="T5" fmla="*/ 67686 h 121"/>
              <a:gd name="T6" fmla="*/ 151198 w 465"/>
              <a:gd name="T7" fmla="*/ 0 h 121"/>
              <a:gd name="T8" fmla="*/ 406400 w 465"/>
              <a:gd name="T9" fmla="*/ 36919 h 121"/>
              <a:gd name="T10" fmla="*/ 406400 w 465"/>
              <a:gd name="T11" fmla="*/ 36919 h 121"/>
              <a:gd name="T12" fmla="*/ 406400 w 465"/>
              <a:gd name="T13" fmla="*/ 36919 h 1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65" h="121">
                <a:moveTo>
                  <a:pt x="465" y="42"/>
                </a:moveTo>
                <a:lnTo>
                  <a:pt x="298" y="121"/>
                </a:lnTo>
                <a:lnTo>
                  <a:pt x="0" y="77"/>
                </a:lnTo>
                <a:lnTo>
                  <a:pt x="173" y="0"/>
                </a:lnTo>
                <a:lnTo>
                  <a:pt x="465" y="42"/>
                </a:lnTo>
                <a:close/>
              </a:path>
            </a:pathLst>
          </a:custGeom>
          <a:solidFill>
            <a:srgbClr val="949BA8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0" name="Freeform 118"/>
          <p:cNvSpPr>
            <a:spLocks noChangeArrowheads="1"/>
          </p:cNvSpPr>
          <p:nvPr/>
        </p:nvSpPr>
        <p:spPr bwMode="auto">
          <a:xfrm>
            <a:off x="1246188" y="2890838"/>
            <a:ext cx="261937" cy="74612"/>
          </a:xfrm>
          <a:custGeom>
            <a:avLst/>
            <a:gdLst>
              <a:gd name="T0" fmla="*/ 0 w 299"/>
              <a:gd name="T1" fmla="*/ 0 h 84"/>
              <a:gd name="T2" fmla="*/ 261937 w 299"/>
              <a:gd name="T3" fmla="*/ 39082 h 84"/>
              <a:gd name="T4" fmla="*/ 261937 w 299"/>
              <a:gd name="T5" fmla="*/ 74612 h 84"/>
              <a:gd name="T6" fmla="*/ 0 w 299"/>
              <a:gd name="T7" fmla="*/ 34641 h 84"/>
              <a:gd name="T8" fmla="*/ 0 w 299"/>
              <a:gd name="T9" fmla="*/ 0 h 84"/>
              <a:gd name="T10" fmla="*/ 0 w 299"/>
              <a:gd name="T11" fmla="*/ 0 h 84"/>
              <a:gd name="T12" fmla="*/ 0 w 299"/>
              <a:gd name="T13" fmla="*/ 0 h 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99" h="84">
                <a:moveTo>
                  <a:pt x="0" y="0"/>
                </a:moveTo>
                <a:lnTo>
                  <a:pt x="299" y="44"/>
                </a:lnTo>
                <a:lnTo>
                  <a:pt x="299" y="84"/>
                </a:lnTo>
                <a:lnTo>
                  <a:pt x="0" y="39"/>
                </a:lnTo>
                <a:lnTo>
                  <a:pt x="0" y="0"/>
                </a:lnTo>
                <a:close/>
              </a:path>
            </a:pathLst>
          </a:custGeom>
          <a:solidFill>
            <a:srgbClr val="828999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1" name="Freeform 119"/>
          <p:cNvSpPr>
            <a:spLocks noChangeArrowheads="1"/>
          </p:cNvSpPr>
          <p:nvPr/>
        </p:nvSpPr>
        <p:spPr bwMode="auto">
          <a:xfrm>
            <a:off x="1504950" y="2859088"/>
            <a:ext cx="150813" cy="104775"/>
          </a:xfrm>
          <a:custGeom>
            <a:avLst/>
            <a:gdLst>
              <a:gd name="T0" fmla="*/ 150813 w 172"/>
              <a:gd name="T1" fmla="*/ 0 h 119"/>
              <a:gd name="T2" fmla="*/ 0 w 172"/>
              <a:gd name="T3" fmla="*/ 67796 h 119"/>
              <a:gd name="T4" fmla="*/ 2630 w 172"/>
              <a:gd name="T5" fmla="*/ 104775 h 119"/>
              <a:gd name="T6" fmla="*/ 150813 w 172"/>
              <a:gd name="T7" fmla="*/ 34338 h 119"/>
              <a:gd name="T8" fmla="*/ 150813 w 172"/>
              <a:gd name="T9" fmla="*/ 0 h 119"/>
              <a:gd name="T10" fmla="*/ 150813 w 172"/>
              <a:gd name="T11" fmla="*/ 0 h 119"/>
              <a:gd name="T12" fmla="*/ 150813 w 172"/>
              <a:gd name="T13" fmla="*/ 0 h 1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2" h="119">
                <a:moveTo>
                  <a:pt x="172" y="0"/>
                </a:moveTo>
                <a:lnTo>
                  <a:pt x="0" y="77"/>
                </a:lnTo>
                <a:lnTo>
                  <a:pt x="3" y="119"/>
                </a:lnTo>
                <a:lnTo>
                  <a:pt x="172" y="39"/>
                </a:lnTo>
                <a:lnTo>
                  <a:pt x="172" y="0"/>
                </a:lnTo>
                <a:close/>
              </a:path>
            </a:pathLst>
          </a:custGeom>
          <a:solidFill>
            <a:srgbClr val="757A8A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2" name="Freeform 120"/>
          <p:cNvSpPr>
            <a:spLocks noChangeArrowheads="1"/>
          </p:cNvSpPr>
          <p:nvPr/>
        </p:nvSpPr>
        <p:spPr bwMode="auto">
          <a:xfrm>
            <a:off x="1246188" y="2859088"/>
            <a:ext cx="407987" cy="104775"/>
          </a:xfrm>
          <a:custGeom>
            <a:avLst/>
            <a:gdLst>
              <a:gd name="T0" fmla="*/ 266458 w 467"/>
              <a:gd name="T1" fmla="*/ 70723 h 120"/>
              <a:gd name="T2" fmla="*/ 407987 w 467"/>
              <a:gd name="T3" fmla="*/ 1746 h 120"/>
              <a:gd name="T4" fmla="*/ 406240 w 467"/>
              <a:gd name="T5" fmla="*/ 0 h 120"/>
              <a:gd name="T6" fmla="*/ 260343 w 467"/>
              <a:gd name="T7" fmla="*/ 65484 h 120"/>
              <a:gd name="T8" fmla="*/ 255101 w 467"/>
              <a:gd name="T9" fmla="*/ 66358 h 120"/>
              <a:gd name="T10" fmla="*/ 214914 w 467"/>
              <a:gd name="T11" fmla="*/ 61119 h 120"/>
              <a:gd name="T12" fmla="*/ 173853 w 467"/>
              <a:gd name="T13" fmla="*/ 55007 h 120"/>
              <a:gd name="T14" fmla="*/ 126677 w 467"/>
              <a:gd name="T15" fmla="*/ 48895 h 120"/>
              <a:gd name="T16" fmla="*/ 80374 w 467"/>
              <a:gd name="T17" fmla="*/ 41910 h 120"/>
              <a:gd name="T18" fmla="*/ 39314 w 467"/>
              <a:gd name="T19" fmla="*/ 36671 h 120"/>
              <a:gd name="T20" fmla="*/ 10484 w 467"/>
              <a:gd name="T21" fmla="*/ 32306 h 120"/>
              <a:gd name="T22" fmla="*/ 0 w 467"/>
              <a:gd name="T23" fmla="*/ 30559 h 120"/>
              <a:gd name="T24" fmla="*/ 0 w 467"/>
              <a:gd name="T25" fmla="*/ 32306 h 120"/>
              <a:gd name="T26" fmla="*/ 10484 w 467"/>
              <a:gd name="T27" fmla="*/ 34052 h 120"/>
              <a:gd name="T28" fmla="*/ 39314 w 467"/>
              <a:gd name="T29" fmla="*/ 38418 h 120"/>
              <a:gd name="T30" fmla="*/ 80374 w 467"/>
              <a:gd name="T31" fmla="*/ 44529 h 120"/>
              <a:gd name="T32" fmla="*/ 127551 w 467"/>
              <a:gd name="T33" fmla="*/ 51514 h 120"/>
              <a:gd name="T34" fmla="*/ 174727 w 467"/>
              <a:gd name="T35" fmla="*/ 58499 h 120"/>
              <a:gd name="T36" fmla="*/ 215788 w 467"/>
              <a:gd name="T37" fmla="*/ 64611 h 120"/>
              <a:gd name="T38" fmla="*/ 256848 w 467"/>
              <a:gd name="T39" fmla="*/ 70723 h 120"/>
              <a:gd name="T40" fmla="*/ 258596 w 467"/>
              <a:gd name="T41" fmla="*/ 72469 h 120"/>
              <a:gd name="T42" fmla="*/ 258596 w 467"/>
              <a:gd name="T43" fmla="*/ 104775 h 120"/>
              <a:gd name="T44" fmla="*/ 260343 w 467"/>
              <a:gd name="T45" fmla="*/ 104775 h 120"/>
              <a:gd name="T46" fmla="*/ 264711 w 467"/>
              <a:gd name="T47" fmla="*/ 100409 h 120"/>
              <a:gd name="T48" fmla="*/ 264711 w 467"/>
              <a:gd name="T49" fmla="*/ 72469 h 120"/>
              <a:gd name="T50" fmla="*/ 266458 w 467"/>
              <a:gd name="T51" fmla="*/ 70723 h 120"/>
              <a:gd name="T52" fmla="*/ 266458 w 467"/>
              <a:gd name="T53" fmla="*/ 70723 h 120"/>
              <a:gd name="T54" fmla="*/ 266458 w 467"/>
              <a:gd name="T55" fmla="*/ 70723 h 12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67" h="120">
                <a:moveTo>
                  <a:pt x="305" y="81"/>
                </a:moveTo>
                <a:lnTo>
                  <a:pt x="467" y="2"/>
                </a:lnTo>
                <a:lnTo>
                  <a:pt x="465" y="0"/>
                </a:lnTo>
                <a:lnTo>
                  <a:pt x="298" y="75"/>
                </a:lnTo>
                <a:cubicBezTo>
                  <a:pt x="297" y="76"/>
                  <a:pt x="295" y="76"/>
                  <a:pt x="292" y="76"/>
                </a:cubicBezTo>
                <a:cubicBezTo>
                  <a:pt x="292" y="76"/>
                  <a:pt x="276" y="74"/>
                  <a:pt x="246" y="70"/>
                </a:cubicBezTo>
                <a:cubicBezTo>
                  <a:pt x="233" y="68"/>
                  <a:pt x="217" y="66"/>
                  <a:pt x="199" y="63"/>
                </a:cubicBezTo>
                <a:cubicBezTo>
                  <a:pt x="183" y="61"/>
                  <a:pt x="165" y="58"/>
                  <a:pt x="145" y="56"/>
                </a:cubicBezTo>
                <a:cubicBezTo>
                  <a:pt x="128" y="53"/>
                  <a:pt x="111" y="51"/>
                  <a:pt x="92" y="48"/>
                </a:cubicBezTo>
                <a:cubicBezTo>
                  <a:pt x="76" y="46"/>
                  <a:pt x="61" y="44"/>
                  <a:pt x="45" y="42"/>
                </a:cubicBezTo>
                <a:cubicBezTo>
                  <a:pt x="34" y="40"/>
                  <a:pt x="23" y="39"/>
                  <a:pt x="12" y="37"/>
                </a:cubicBezTo>
                <a:cubicBezTo>
                  <a:pt x="7" y="36"/>
                  <a:pt x="3" y="36"/>
                  <a:pt x="0" y="35"/>
                </a:cubicBezTo>
                <a:lnTo>
                  <a:pt x="0" y="37"/>
                </a:lnTo>
                <a:cubicBezTo>
                  <a:pt x="3" y="38"/>
                  <a:pt x="7" y="38"/>
                  <a:pt x="12" y="39"/>
                </a:cubicBezTo>
                <a:cubicBezTo>
                  <a:pt x="23" y="41"/>
                  <a:pt x="34" y="42"/>
                  <a:pt x="45" y="44"/>
                </a:cubicBezTo>
                <a:cubicBezTo>
                  <a:pt x="61" y="46"/>
                  <a:pt x="77" y="49"/>
                  <a:pt x="92" y="51"/>
                </a:cubicBezTo>
                <a:cubicBezTo>
                  <a:pt x="111" y="54"/>
                  <a:pt x="129" y="57"/>
                  <a:pt x="146" y="59"/>
                </a:cubicBezTo>
                <a:cubicBezTo>
                  <a:pt x="166" y="62"/>
                  <a:pt x="184" y="65"/>
                  <a:pt x="200" y="67"/>
                </a:cubicBezTo>
                <a:cubicBezTo>
                  <a:pt x="218" y="70"/>
                  <a:pt x="234" y="72"/>
                  <a:pt x="247" y="74"/>
                </a:cubicBezTo>
                <a:cubicBezTo>
                  <a:pt x="278" y="79"/>
                  <a:pt x="294" y="81"/>
                  <a:pt x="294" y="81"/>
                </a:cubicBezTo>
                <a:cubicBezTo>
                  <a:pt x="295" y="81"/>
                  <a:pt x="296" y="82"/>
                  <a:pt x="296" y="83"/>
                </a:cubicBezTo>
                <a:lnTo>
                  <a:pt x="296" y="120"/>
                </a:lnTo>
                <a:lnTo>
                  <a:pt x="298" y="120"/>
                </a:lnTo>
                <a:cubicBezTo>
                  <a:pt x="301" y="119"/>
                  <a:pt x="303" y="118"/>
                  <a:pt x="303" y="115"/>
                </a:cubicBezTo>
                <a:cubicBezTo>
                  <a:pt x="303" y="94"/>
                  <a:pt x="303" y="83"/>
                  <a:pt x="303" y="83"/>
                </a:cubicBezTo>
                <a:cubicBezTo>
                  <a:pt x="303" y="82"/>
                  <a:pt x="303" y="82"/>
                  <a:pt x="305" y="81"/>
                </a:cubicBezTo>
                <a:close/>
              </a:path>
            </a:pathLst>
          </a:custGeom>
          <a:solidFill>
            <a:srgbClr val="A8ACB2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3" name="Freeform 121"/>
          <p:cNvSpPr>
            <a:spLocks/>
          </p:cNvSpPr>
          <p:nvPr/>
        </p:nvSpPr>
        <p:spPr bwMode="auto">
          <a:xfrm>
            <a:off x="1246188" y="2822575"/>
            <a:ext cx="409575" cy="142875"/>
          </a:xfrm>
          <a:custGeom>
            <a:avLst/>
            <a:gdLst>
              <a:gd name="T0" fmla="*/ 153481 w 467"/>
              <a:gd name="T1" fmla="*/ 0 h 162"/>
              <a:gd name="T2" fmla="*/ 0 w 467"/>
              <a:gd name="T3" fmla="*/ 67910 h 162"/>
              <a:gd name="T4" fmla="*/ 0 w 467"/>
              <a:gd name="T5" fmla="*/ 103188 h 162"/>
              <a:gd name="T6" fmla="*/ 262233 w 467"/>
              <a:gd name="T7" fmla="*/ 142875 h 162"/>
              <a:gd name="T8" fmla="*/ 409575 w 467"/>
              <a:gd name="T9" fmla="*/ 71438 h 162"/>
              <a:gd name="T10" fmla="*/ 409575 w 467"/>
              <a:gd name="T11" fmla="*/ 37042 h 162"/>
              <a:gd name="T12" fmla="*/ 153481 w 467"/>
              <a:gd name="T13" fmla="*/ 0 h 162"/>
              <a:gd name="T14" fmla="*/ 153481 w 467"/>
              <a:gd name="T15" fmla="*/ 0 h 162"/>
              <a:gd name="T16" fmla="*/ 153481 w 467"/>
              <a:gd name="T17" fmla="*/ 0 h 1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67" h="162">
                <a:moveTo>
                  <a:pt x="175" y="0"/>
                </a:moveTo>
                <a:lnTo>
                  <a:pt x="0" y="77"/>
                </a:lnTo>
                <a:lnTo>
                  <a:pt x="0" y="117"/>
                </a:lnTo>
                <a:lnTo>
                  <a:pt x="299" y="162"/>
                </a:lnTo>
                <a:lnTo>
                  <a:pt x="467" y="81"/>
                </a:lnTo>
                <a:lnTo>
                  <a:pt x="467" y="42"/>
                </a:lnTo>
                <a:lnTo>
                  <a:pt x="175" y="0"/>
                </a:lnTo>
                <a:close/>
              </a:path>
            </a:pathLst>
          </a:custGeom>
          <a:noFill/>
          <a:ln w="6986">
            <a:solidFill>
              <a:srgbClr val="75757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4" name="Freeform 122"/>
          <p:cNvSpPr>
            <a:spLocks/>
          </p:cNvSpPr>
          <p:nvPr/>
        </p:nvSpPr>
        <p:spPr bwMode="auto">
          <a:xfrm>
            <a:off x="1522413" y="2921000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6986">
            <a:solidFill>
              <a:srgbClr val="AAAAA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5" name="Freeform 123"/>
          <p:cNvSpPr>
            <a:spLocks/>
          </p:cNvSpPr>
          <p:nvPr/>
        </p:nvSpPr>
        <p:spPr bwMode="auto">
          <a:xfrm>
            <a:off x="1255713" y="2916238"/>
            <a:ext cx="20637" cy="7937"/>
          </a:xfrm>
          <a:custGeom>
            <a:avLst/>
            <a:gdLst>
              <a:gd name="T0" fmla="*/ 19812 w 25"/>
              <a:gd name="T1" fmla="*/ 5291 h 9"/>
              <a:gd name="T2" fmla="*/ 15684 w 25"/>
              <a:gd name="T3" fmla="*/ 7055 h 9"/>
              <a:gd name="T4" fmla="*/ 3302 w 25"/>
              <a:gd name="T5" fmla="*/ 5291 h 9"/>
              <a:gd name="T6" fmla="*/ 0 w 25"/>
              <a:gd name="T7" fmla="*/ 1764 h 9"/>
              <a:gd name="T8" fmla="*/ 4953 w 25"/>
              <a:gd name="T9" fmla="*/ 0 h 9"/>
              <a:gd name="T10" fmla="*/ 17335 w 25"/>
              <a:gd name="T11" fmla="*/ 1764 h 9"/>
              <a:gd name="T12" fmla="*/ 19812 w 25"/>
              <a:gd name="T13" fmla="*/ 5291 h 9"/>
              <a:gd name="T14" fmla="*/ 19812 w 25"/>
              <a:gd name="T15" fmla="*/ 5291 h 9"/>
              <a:gd name="T16" fmla="*/ 19812 w 25"/>
              <a:gd name="T17" fmla="*/ 5291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9">
                <a:moveTo>
                  <a:pt x="24" y="6"/>
                </a:moveTo>
                <a:cubicBezTo>
                  <a:pt x="24" y="8"/>
                  <a:pt x="22" y="9"/>
                  <a:pt x="19" y="8"/>
                </a:cubicBezTo>
                <a:lnTo>
                  <a:pt x="4" y="6"/>
                </a:lnTo>
                <a:cubicBezTo>
                  <a:pt x="1" y="6"/>
                  <a:pt x="0" y="4"/>
                  <a:pt x="0" y="2"/>
                </a:cubicBezTo>
                <a:cubicBezTo>
                  <a:pt x="1" y="0"/>
                  <a:pt x="3" y="0"/>
                  <a:pt x="6" y="0"/>
                </a:cubicBezTo>
                <a:lnTo>
                  <a:pt x="21" y="2"/>
                </a:lnTo>
                <a:cubicBezTo>
                  <a:pt x="24" y="3"/>
                  <a:pt x="25" y="4"/>
                  <a:pt x="24" y="6"/>
                </a:cubicBezTo>
                <a:close/>
              </a:path>
            </a:pathLst>
          </a:custGeom>
          <a:solidFill>
            <a:srgbClr val="9CCC29"/>
          </a:solidFill>
          <a:ln w="6986">
            <a:solidFill>
              <a:srgbClr val="6D738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6" name="Freeform 124"/>
          <p:cNvSpPr>
            <a:spLocks/>
          </p:cNvSpPr>
          <p:nvPr/>
        </p:nvSpPr>
        <p:spPr bwMode="auto">
          <a:xfrm>
            <a:off x="1281113" y="2921000"/>
            <a:ext cx="22225" cy="7938"/>
          </a:xfrm>
          <a:custGeom>
            <a:avLst/>
            <a:gdLst>
              <a:gd name="T0" fmla="*/ 21336 w 25"/>
              <a:gd name="T1" fmla="*/ 5292 h 9"/>
              <a:gd name="T2" fmla="*/ 16891 w 25"/>
              <a:gd name="T3" fmla="*/ 7056 h 9"/>
              <a:gd name="T4" fmla="*/ 3556 w 25"/>
              <a:gd name="T5" fmla="*/ 5292 h 9"/>
              <a:gd name="T6" fmla="*/ 0 w 25"/>
              <a:gd name="T7" fmla="*/ 1764 h 9"/>
              <a:gd name="T8" fmla="*/ 5334 w 25"/>
              <a:gd name="T9" fmla="*/ 0 h 9"/>
              <a:gd name="T10" fmla="*/ 18669 w 25"/>
              <a:gd name="T11" fmla="*/ 1764 h 9"/>
              <a:gd name="T12" fmla="*/ 21336 w 25"/>
              <a:gd name="T13" fmla="*/ 5292 h 9"/>
              <a:gd name="T14" fmla="*/ 21336 w 25"/>
              <a:gd name="T15" fmla="*/ 5292 h 9"/>
              <a:gd name="T16" fmla="*/ 21336 w 25"/>
              <a:gd name="T17" fmla="*/ 5292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9">
                <a:moveTo>
                  <a:pt x="24" y="6"/>
                </a:moveTo>
                <a:cubicBezTo>
                  <a:pt x="24" y="8"/>
                  <a:pt x="22" y="9"/>
                  <a:pt x="19" y="8"/>
                </a:cubicBezTo>
                <a:lnTo>
                  <a:pt x="4" y="6"/>
                </a:lnTo>
                <a:cubicBezTo>
                  <a:pt x="1" y="6"/>
                  <a:pt x="0" y="4"/>
                  <a:pt x="0" y="2"/>
                </a:cubicBezTo>
                <a:cubicBezTo>
                  <a:pt x="1" y="0"/>
                  <a:pt x="3" y="0"/>
                  <a:pt x="6" y="0"/>
                </a:cubicBezTo>
                <a:lnTo>
                  <a:pt x="21" y="2"/>
                </a:lnTo>
                <a:cubicBezTo>
                  <a:pt x="24" y="3"/>
                  <a:pt x="25" y="4"/>
                  <a:pt x="24" y="6"/>
                </a:cubicBezTo>
                <a:close/>
              </a:path>
            </a:pathLst>
          </a:custGeom>
          <a:solidFill>
            <a:srgbClr val="949BA8"/>
          </a:solidFill>
          <a:ln w="6986">
            <a:solidFill>
              <a:srgbClr val="6D738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7" name="Freeform 125"/>
          <p:cNvSpPr>
            <a:spLocks/>
          </p:cNvSpPr>
          <p:nvPr/>
        </p:nvSpPr>
        <p:spPr bwMode="auto">
          <a:xfrm>
            <a:off x="1308100" y="2924175"/>
            <a:ext cx="20638" cy="7938"/>
          </a:xfrm>
          <a:custGeom>
            <a:avLst/>
            <a:gdLst>
              <a:gd name="T0" fmla="*/ 19812 w 25"/>
              <a:gd name="T1" fmla="*/ 5292 h 9"/>
              <a:gd name="T2" fmla="*/ 15685 w 25"/>
              <a:gd name="T3" fmla="*/ 7056 h 9"/>
              <a:gd name="T4" fmla="*/ 3302 w 25"/>
              <a:gd name="T5" fmla="*/ 5292 h 9"/>
              <a:gd name="T6" fmla="*/ 0 w 25"/>
              <a:gd name="T7" fmla="*/ 1764 h 9"/>
              <a:gd name="T8" fmla="*/ 4953 w 25"/>
              <a:gd name="T9" fmla="*/ 0 h 9"/>
              <a:gd name="T10" fmla="*/ 17336 w 25"/>
              <a:gd name="T11" fmla="*/ 1764 h 9"/>
              <a:gd name="T12" fmla="*/ 19812 w 25"/>
              <a:gd name="T13" fmla="*/ 5292 h 9"/>
              <a:gd name="T14" fmla="*/ 19812 w 25"/>
              <a:gd name="T15" fmla="*/ 5292 h 9"/>
              <a:gd name="T16" fmla="*/ 19812 w 25"/>
              <a:gd name="T17" fmla="*/ 5292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9">
                <a:moveTo>
                  <a:pt x="24" y="6"/>
                </a:moveTo>
                <a:cubicBezTo>
                  <a:pt x="24" y="8"/>
                  <a:pt x="22" y="9"/>
                  <a:pt x="19" y="8"/>
                </a:cubicBezTo>
                <a:lnTo>
                  <a:pt x="4" y="6"/>
                </a:lnTo>
                <a:cubicBezTo>
                  <a:pt x="1" y="6"/>
                  <a:pt x="0" y="4"/>
                  <a:pt x="0" y="2"/>
                </a:cubicBezTo>
                <a:cubicBezTo>
                  <a:pt x="1" y="0"/>
                  <a:pt x="3" y="0"/>
                  <a:pt x="6" y="0"/>
                </a:cubicBezTo>
                <a:lnTo>
                  <a:pt x="21" y="2"/>
                </a:lnTo>
                <a:cubicBezTo>
                  <a:pt x="24" y="3"/>
                  <a:pt x="25" y="4"/>
                  <a:pt x="24" y="6"/>
                </a:cubicBezTo>
                <a:close/>
              </a:path>
            </a:pathLst>
          </a:custGeom>
          <a:solidFill>
            <a:srgbClr val="949BA8"/>
          </a:solidFill>
          <a:ln w="6986">
            <a:solidFill>
              <a:srgbClr val="6D738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8" name="Freeform 126"/>
          <p:cNvSpPr>
            <a:spLocks noChangeArrowheads="1"/>
          </p:cNvSpPr>
          <p:nvPr/>
        </p:nvSpPr>
        <p:spPr bwMode="auto">
          <a:xfrm>
            <a:off x="1204913" y="4516438"/>
            <a:ext cx="406400" cy="106362"/>
          </a:xfrm>
          <a:custGeom>
            <a:avLst/>
            <a:gdLst>
              <a:gd name="T0" fmla="*/ 406400 w 465"/>
              <a:gd name="T1" fmla="*/ 36919 h 121"/>
              <a:gd name="T2" fmla="*/ 260446 w 465"/>
              <a:gd name="T3" fmla="*/ 106362 h 121"/>
              <a:gd name="T4" fmla="*/ 0 w 465"/>
              <a:gd name="T5" fmla="*/ 67685 h 121"/>
              <a:gd name="T6" fmla="*/ 151198 w 465"/>
              <a:gd name="T7" fmla="*/ 0 h 121"/>
              <a:gd name="T8" fmla="*/ 406400 w 465"/>
              <a:gd name="T9" fmla="*/ 36919 h 121"/>
              <a:gd name="T10" fmla="*/ 406400 w 465"/>
              <a:gd name="T11" fmla="*/ 36919 h 121"/>
              <a:gd name="T12" fmla="*/ 406400 w 465"/>
              <a:gd name="T13" fmla="*/ 36919 h 1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65" h="121">
                <a:moveTo>
                  <a:pt x="465" y="42"/>
                </a:moveTo>
                <a:lnTo>
                  <a:pt x="298" y="121"/>
                </a:lnTo>
                <a:lnTo>
                  <a:pt x="0" y="77"/>
                </a:lnTo>
                <a:lnTo>
                  <a:pt x="173" y="0"/>
                </a:lnTo>
                <a:lnTo>
                  <a:pt x="465" y="42"/>
                </a:lnTo>
                <a:close/>
              </a:path>
            </a:pathLst>
          </a:custGeom>
          <a:solidFill>
            <a:srgbClr val="949BA8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9" name="Freeform 127"/>
          <p:cNvSpPr>
            <a:spLocks noChangeArrowheads="1"/>
          </p:cNvSpPr>
          <p:nvPr/>
        </p:nvSpPr>
        <p:spPr bwMode="auto">
          <a:xfrm>
            <a:off x="1203325" y="4586288"/>
            <a:ext cx="261938" cy="73025"/>
          </a:xfrm>
          <a:custGeom>
            <a:avLst/>
            <a:gdLst>
              <a:gd name="T0" fmla="*/ 0 w 299"/>
              <a:gd name="T1" fmla="*/ 0 h 84"/>
              <a:gd name="T2" fmla="*/ 261938 w 299"/>
              <a:gd name="T3" fmla="*/ 38251 h 84"/>
              <a:gd name="T4" fmla="*/ 261938 w 299"/>
              <a:gd name="T5" fmla="*/ 73025 h 84"/>
              <a:gd name="T6" fmla="*/ 0 w 299"/>
              <a:gd name="T7" fmla="*/ 33904 h 84"/>
              <a:gd name="T8" fmla="*/ 0 w 299"/>
              <a:gd name="T9" fmla="*/ 0 h 84"/>
              <a:gd name="T10" fmla="*/ 0 w 299"/>
              <a:gd name="T11" fmla="*/ 0 h 84"/>
              <a:gd name="T12" fmla="*/ 0 w 299"/>
              <a:gd name="T13" fmla="*/ 0 h 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99" h="84">
                <a:moveTo>
                  <a:pt x="0" y="0"/>
                </a:moveTo>
                <a:lnTo>
                  <a:pt x="299" y="44"/>
                </a:lnTo>
                <a:lnTo>
                  <a:pt x="299" y="84"/>
                </a:lnTo>
                <a:lnTo>
                  <a:pt x="0" y="39"/>
                </a:lnTo>
                <a:lnTo>
                  <a:pt x="0" y="0"/>
                </a:lnTo>
                <a:close/>
              </a:path>
            </a:pathLst>
          </a:custGeom>
          <a:solidFill>
            <a:srgbClr val="828999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20" name="Freeform 128"/>
          <p:cNvSpPr>
            <a:spLocks noChangeArrowheads="1"/>
          </p:cNvSpPr>
          <p:nvPr/>
        </p:nvSpPr>
        <p:spPr bwMode="auto">
          <a:xfrm>
            <a:off x="1462088" y="4554538"/>
            <a:ext cx="150812" cy="103187"/>
          </a:xfrm>
          <a:custGeom>
            <a:avLst/>
            <a:gdLst>
              <a:gd name="T0" fmla="*/ 150812 w 172"/>
              <a:gd name="T1" fmla="*/ 0 h 119"/>
              <a:gd name="T2" fmla="*/ 0 w 172"/>
              <a:gd name="T3" fmla="*/ 66768 h 119"/>
              <a:gd name="T4" fmla="*/ 2630 w 172"/>
              <a:gd name="T5" fmla="*/ 103187 h 119"/>
              <a:gd name="T6" fmla="*/ 150812 w 172"/>
              <a:gd name="T7" fmla="*/ 33818 h 119"/>
              <a:gd name="T8" fmla="*/ 150812 w 172"/>
              <a:gd name="T9" fmla="*/ 0 h 119"/>
              <a:gd name="T10" fmla="*/ 150812 w 172"/>
              <a:gd name="T11" fmla="*/ 0 h 119"/>
              <a:gd name="T12" fmla="*/ 150812 w 172"/>
              <a:gd name="T13" fmla="*/ 0 h 1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2" h="119">
                <a:moveTo>
                  <a:pt x="172" y="0"/>
                </a:moveTo>
                <a:lnTo>
                  <a:pt x="0" y="77"/>
                </a:lnTo>
                <a:lnTo>
                  <a:pt x="3" y="119"/>
                </a:lnTo>
                <a:lnTo>
                  <a:pt x="172" y="39"/>
                </a:lnTo>
                <a:lnTo>
                  <a:pt x="172" y="0"/>
                </a:lnTo>
                <a:close/>
              </a:path>
            </a:pathLst>
          </a:custGeom>
          <a:solidFill>
            <a:srgbClr val="757A8A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21" name="Freeform 129"/>
          <p:cNvSpPr>
            <a:spLocks noChangeArrowheads="1"/>
          </p:cNvSpPr>
          <p:nvPr/>
        </p:nvSpPr>
        <p:spPr bwMode="auto">
          <a:xfrm>
            <a:off x="1204913" y="4552950"/>
            <a:ext cx="407987" cy="106363"/>
          </a:xfrm>
          <a:custGeom>
            <a:avLst/>
            <a:gdLst>
              <a:gd name="T0" fmla="*/ 266458 w 467"/>
              <a:gd name="T1" fmla="*/ 71795 h 120"/>
              <a:gd name="T2" fmla="*/ 407987 w 467"/>
              <a:gd name="T3" fmla="*/ 1773 h 120"/>
              <a:gd name="T4" fmla="*/ 406240 w 467"/>
              <a:gd name="T5" fmla="*/ 0 h 120"/>
              <a:gd name="T6" fmla="*/ 260343 w 467"/>
              <a:gd name="T7" fmla="*/ 66477 h 120"/>
              <a:gd name="T8" fmla="*/ 255101 w 467"/>
              <a:gd name="T9" fmla="*/ 67363 h 120"/>
              <a:gd name="T10" fmla="*/ 214914 w 467"/>
              <a:gd name="T11" fmla="*/ 62045 h 120"/>
              <a:gd name="T12" fmla="*/ 173853 w 467"/>
              <a:gd name="T13" fmla="*/ 55841 h 120"/>
              <a:gd name="T14" fmla="*/ 126677 w 467"/>
              <a:gd name="T15" fmla="*/ 49636 h 120"/>
              <a:gd name="T16" fmla="*/ 80374 w 467"/>
              <a:gd name="T17" fmla="*/ 42545 h 120"/>
              <a:gd name="T18" fmla="*/ 39314 w 467"/>
              <a:gd name="T19" fmla="*/ 37227 h 120"/>
              <a:gd name="T20" fmla="*/ 10484 w 467"/>
              <a:gd name="T21" fmla="*/ 32795 h 120"/>
              <a:gd name="T22" fmla="*/ 0 w 467"/>
              <a:gd name="T23" fmla="*/ 31023 h 120"/>
              <a:gd name="T24" fmla="*/ 0 w 467"/>
              <a:gd name="T25" fmla="*/ 32795 h 120"/>
              <a:gd name="T26" fmla="*/ 10484 w 467"/>
              <a:gd name="T27" fmla="*/ 34568 h 120"/>
              <a:gd name="T28" fmla="*/ 39314 w 467"/>
              <a:gd name="T29" fmla="*/ 39000 h 120"/>
              <a:gd name="T30" fmla="*/ 80374 w 467"/>
              <a:gd name="T31" fmla="*/ 45204 h 120"/>
              <a:gd name="T32" fmla="*/ 127551 w 467"/>
              <a:gd name="T33" fmla="*/ 52295 h 120"/>
              <a:gd name="T34" fmla="*/ 174727 w 467"/>
              <a:gd name="T35" fmla="*/ 59386 h 120"/>
              <a:gd name="T36" fmla="*/ 215788 w 467"/>
              <a:gd name="T37" fmla="*/ 65591 h 120"/>
              <a:gd name="T38" fmla="*/ 256848 w 467"/>
              <a:gd name="T39" fmla="*/ 71795 h 120"/>
              <a:gd name="T40" fmla="*/ 258596 w 467"/>
              <a:gd name="T41" fmla="*/ 73568 h 120"/>
              <a:gd name="T42" fmla="*/ 258596 w 467"/>
              <a:gd name="T43" fmla="*/ 106363 h 120"/>
              <a:gd name="T44" fmla="*/ 260343 w 467"/>
              <a:gd name="T45" fmla="*/ 106363 h 120"/>
              <a:gd name="T46" fmla="*/ 264711 w 467"/>
              <a:gd name="T47" fmla="*/ 101931 h 120"/>
              <a:gd name="T48" fmla="*/ 264711 w 467"/>
              <a:gd name="T49" fmla="*/ 73568 h 120"/>
              <a:gd name="T50" fmla="*/ 266458 w 467"/>
              <a:gd name="T51" fmla="*/ 71795 h 120"/>
              <a:gd name="T52" fmla="*/ 266458 w 467"/>
              <a:gd name="T53" fmla="*/ 71795 h 120"/>
              <a:gd name="T54" fmla="*/ 266458 w 467"/>
              <a:gd name="T55" fmla="*/ 71795 h 12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67" h="120">
                <a:moveTo>
                  <a:pt x="305" y="81"/>
                </a:moveTo>
                <a:lnTo>
                  <a:pt x="467" y="2"/>
                </a:lnTo>
                <a:lnTo>
                  <a:pt x="465" y="0"/>
                </a:lnTo>
                <a:lnTo>
                  <a:pt x="298" y="75"/>
                </a:lnTo>
                <a:cubicBezTo>
                  <a:pt x="297" y="76"/>
                  <a:pt x="295" y="76"/>
                  <a:pt x="292" y="76"/>
                </a:cubicBezTo>
                <a:cubicBezTo>
                  <a:pt x="292" y="76"/>
                  <a:pt x="276" y="74"/>
                  <a:pt x="246" y="70"/>
                </a:cubicBezTo>
                <a:cubicBezTo>
                  <a:pt x="233" y="68"/>
                  <a:pt x="217" y="66"/>
                  <a:pt x="199" y="63"/>
                </a:cubicBezTo>
                <a:cubicBezTo>
                  <a:pt x="183" y="61"/>
                  <a:pt x="165" y="58"/>
                  <a:pt x="145" y="56"/>
                </a:cubicBezTo>
                <a:cubicBezTo>
                  <a:pt x="128" y="53"/>
                  <a:pt x="111" y="51"/>
                  <a:pt x="92" y="48"/>
                </a:cubicBezTo>
                <a:cubicBezTo>
                  <a:pt x="76" y="46"/>
                  <a:pt x="61" y="44"/>
                  <a:pt x="45" y="42"/>
                </a:cubicBezTo>
                <a:cubicBezTo>
                  <a:pt x="34" y="40"/>
                  <a:pt x="23" y="39"/>
                  <a:pt x="12" y="37"/>
                </a:cubicBezTo>
                <a:cubicBezTo>
                  <a:pt x="7" y="36"/>
                  <a:pt x="3" y="36"/>
                  <a:pt x="0" y="35"/>
                </a:cubicBezTo>
                <a:lnTo>
                  <a:pt x="0" y="37"/>
                </a:lnTo>
                <a:cubicBezTo>
                  <a:pt x="3" y="38"/>
                  <a:pt x="7" y="38"/>
                  <a:pt x="12" y="39"/>
                </a:cubicBezTo>
                <a:cubicBezTo>
                  <a:pt x="23" y="41"/>
                  <a:pt x="34" y="42"/>
                  <a:pt x="45" y="44"/>
                </a:cubicBezTo>
                <a:cubicBezTo>
                  <a:pt x="61" y="46"/>
                  <a:pt x="77" y="49"/>
                  <a:pt x="92" y="51"/>
                </a:cubicBezTo>
                <a:cubicBezTo>
                  <a:pt x="111" y="54"/>
                  <a:pt x="129" y="57"/>
                  <a:pt x="146" y="59"/>
                </a:cubicBezTo>
                <a:cubicBezTo>
                  <a:pt x="166" y="62"/>
                  <a:pt x="184" y="65"/>
                  <a:pt x="200" y="67"/>
                </a:cubicBezTo>
                <a:cubicBezTo>
                  <a:pt x="218" y="70"/>
                  <a:pt x="234" y="72"/>
                  <a:pt x="247" y="74"/>
                </a:cubicBezTo>
                <a:cubicBezTo>
                  <a:pt x="278" y="79"/>
                  <a:pt x="294" y="81"/>
                  <a:pt x="294" y="81"/>
                </a:cubicBezTo>
                <a:cubicBezTo>
                  <a:pt x="295" y="81"/>
                  <a:pt x="296" y="82"/>
                  <a:pt x="296" y="83"/>
                </a:cubicBezTo>
                <a:lnTo>
                  <a:pt x="296" y="120"/>
                </a:lnTo>
                <a:lnTo>
                  <a:pt x="298" y="120"/>
                </a:lnTo>
                <a:cubicBezTo>
                  <a:pt x="301" y="119"/>
                  <a:pt x="303" y="118"/>
                  <a:pt x="303" y="115"/>
                </a:cubicBezTo>
                <a:cubicBezTo>
                  <a:pt x="303" y="94"/>
                  <a:pt x="303" y="83"/>
                  <a:pt x="303" y="83"/>
                </a:cubicBezTo>
                <a:cubicBezTo>
                  <a:pt x="303" y="82"/>
                  <a:pt x="303" y="82"/>
                  <a:pt x="305" y="81"/>
                </a:cubicBezTo>
                <a:close/>
              </a:path>
            </a:pathLst>
          </a:custGeom>
          <a:solidFill>
            <a:srgbClr val="A8ACB2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22" name="Freeform 130"/>
          <p:cNvSpPr>
            <a:spLocks/>
          </p:cNvSpPr>
          <p:nvPr/>
        </p:nvSpPr>
        <p:spPr bwMode="auto">
          <a:xfrm>
            <a:off x="1204913" y="4516438"/>
            <a:ext cx="407987" cy="142875"/>
          </a:xfrm>
          <a:custGeom>
            <a:avLst/>
            <a:gdLst>
              <a:gd name="T0" fmla="*/ 152886 w 467"/>
              <a:gd name="T1" fmla="*/ 0 h 162"/>
              <a:gd name="T2" fmla="*/ 0 w 467"/>
              <a:gd name="T3" fmla="*/ 67910 h 162"/>
              <a:gd name="T4" fmla="*/ 0 w 467"/>
              <a:gd name="T5" fmla="*/ 103188 h 162"/>
              <a:gd name="T6" fmla="*/ 261217 w 467"/>
              <a:gd name="T7" fmla="*/ 142875 h 162"/>
              <a:gd name="T8" fmla="*/ 407987 w 467"/>
              <a:gd name="T9" fmla="*/ 71438 h 162"/>
              <a:gd name="T10" fmla="*/ 407987 w 467"/>
              <a:gd name="T11" fmla="*/ 37042 h 162"/>
              <a:gd name="T12" fmla="*/ 152886 w 467"/>
              <a:gd name="T13" fmla="*/ 0 h 162"/>
              <a:gd name="T14" fmla="*/ 152886 w 467"/>
              <a:gd name="T15" fmla="*/ 0 h 162"/>
              <a:gd name="T16" fmla="*/ 152886 w 467"/>
              <a:gd name="T17" fmla="*/ 0 h 1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67" h="162">
                <a:moveTo>
                  <a:pt x="175" y="0"/>
                </a:moveTo>
                <a:lnTo>
                  <a:pt x="0" y="77"/>
                </a:lnTo>
                <a:lnTo>
                  <a:pt x="0" y="117"/>
                </a:lnTo>
                <a:lnTo>
                  <a:pt x="299" y="162"/>
                </a:lnTo>
                <a:lnTo>
                  <a:pt x="467" y="81"/>
                </a:lnTo>
                <a:lnTo>
                  <a:pt x="467" y="42"/>
                </a:lnTo>
                <a:lnTo>
                  <a:pt x="175" y="0"/>
                </a:lnTo>
                <a:close/>
              </a:path>
            </a:pathLst>
          </a:custGeom>
          <a:noFill/>
          <a:ln w="6986">
            <a:solidFill>
              <a:srgbClr val="75757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23" name="Freeform 131"/>
          <p:cNvSpPr>
            <a:spLocks/>
          </p:cNvSpPr>
          <p:nvPr/>
        </p:nvSpPr>
        <p:spPr bwMode="auto">
          <a:xfrm>
            <a:off x="1481138" y="4614863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6986">
            <a:solidFill>
              <a:srgbClr val="AAAAA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24" name="Freeform 132"/>
          <p:cNvSpPr>
            <a:spLocks/>
          </p:cNvSpPr>
          <p:nvPr/>
        </p:nvSpPr>
        <p:spPr bwMode="auto">
          <a:xfrm>
            <a:off x="1212850" y="4611688"/>
            <a:ext cx="22225" cy="6350"/>
          </a:xfrm>
          <a:custGeom>
            <a:avLst/>
            <a:gdLst>
              <a:gd name="T0" fmla="*/ 21336 w 25"/>
              <a:gd name="T1" fmla="*/ 4233 h 9"/>
              <a:gd name="T2" fmla="*/ 16891 w 25"/>
              <a:gd name="T3" fmla="*/ 5644 h 9"/>
              <a:gd name="T4" fmla="*/ 3556 w 25"/>
              <a:gd name="T5" fmla="*/ 4233 h 9"/>
              <a:gd name="T6" fmla="*/ 0 w 25"/>
              <a:gd name="T7" fmla="*/ 1411 h 9"/>
              <a:gd name="T8" fmla="*/ 5334 w 25"/>
              <a:gd name="T9" fmla="*/ 0 h 9"/>
              <a:gd name="T10" fmla="*/ 18669 w 25"/>
              <a:gd name="T11" fmla="*/ 1411 h 9"/>
              <a:gd name="T12" fmla="*/ 21336 w 25"/>
              <a:gd name="T13" fmla="*/ 4233 h 9"/>
              <a:gd name="T14" fmla="*/ 21336 w 25"/>
              <a:gd name="T15" fmla="*/ 4233 h 9"/>
              <a:gd name="T16" fmla="*/ 21336 w 25"/>
              <a:gd name="T17" fmla="*/ 4233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9">
                <a:moveTo>
                  <a:pt x="24" y="6"/>
                </a:moveTo>
                <a:cubicBezTo>
                  <a:pt x="24" y="8"/>
                  <a:pt x="22" y="9"/>
                  <a:pt x="19" y="8"/>
                </a:cubicBezTo>
                <a:lnTo>
                  <a:pt x="4" y="6"/>
                </a:lnTo>
                <a:cubicBezTo>
                  <a:pt x="1" y="6"/>
                  <a:pt x="0" y="4"/>
                  <a:pt x="0" y="2"/>
                </a:cubicBezTo>
                <a:cubicBezTo>
                  <a:pt x="1" y="0"/>
                  <a:pt x="3" y="0"/>
                  <a:pt x="6" y="0"/>
                </a:cubicBezTo>
                <a:lnTo>
                  <a:pt x="21" y="2"/>
                </a:lnTo>
                <a:cubicBezTo>
                  <a:pt x="24" y="3"/>
                  <a:pt x="25" y="4"/>
                  <a:pt x="24" y="6"/>
                </a:cubicBezTo>
                <a:close/>
              </a:path>
            </a:pathLst>
          </a:custGeom>
          <a:solidFill>
            <a:srgbClr val="9CCC29"/>
          </a:solidFill>
          <a:ln w="6986">
            <a:solidFill>
              <a:srgbClr val="6D738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25" name="Freeform 133"/>
          <p:cNvSpPr>
            <a:spLocks/>
          </p:cNvSpPr>
          <p:nvPr/>
        </p:nvSpPr>
        <p:spPr bwMode="auto">
          <a:xfrm>
            <a:off x="1239838" y="4614863"/>
            <a:ext cx="20637" cy="7937"/>
          </a:xfrm>
          <a:custGeom>
            <a:avLst/>
            <a:gdLst>
              <a:gd name="T0" fmla="*/ 19812 w 25"/>
              <a:gd name="T1" fmla="*/ 5291 h 9"/>
              <a:gd name="T2" fmla="*/ 15684 w 25"/>
              <a:gd name="T3" fmla="*/ 7055 h 9"/>
              <a:gd name="T4" fmla="*/ 3302 w 25"/>
              <a:gd name="T5" fmla="*/ 5291 h 9"/>
              <a:gd name="T6" fmla="*/ 0 w 25"/>
              <a:gd name="T7" fmla="*/ 1764 h 9"/>
              <a:gd name="T8" fmla="*/ 4953 w 25"/>
              <a:gd name="T9" fmla="*/ 0 h 9"/>
              <a:gd name="T10" fmla="*/ 17335 w 25"/>
              <a:gd name="T11" fmla="*/ 1764 h 9"/>
              <a:gd name="T12" fmla="*/ 19812 w 25"/>
              <a:gd name="T13" fmla="*/ 5291 h 9"/>
              <a:gd name="T14" fmla="*/ 19812 w 25"/>
              <a:gd name="T15" fmla="*/ 5291 h 9"/>
              <a:gd name="T16" fmla="*/ 19812 w 25"/>
              <a:gd name="T17" fmla="*/ 5291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9">
                <a:moveTo>
                  <a:pt x="24" y="6"/>
                </a:moveTo>
                <a:cubicBezTo>
                  <a:pt x="24" y="8"/>
                  <a:pt x="22" y="9"/>
                  <a:pt x="19" y="8"/>
                </a:cubicBezTo>
                <a:lnTo>
                  <a:pt x="4" y="6"/>
                </a:lnTo>
                <a:cubicBezTo>
                  <a:pt x="1" y="6"/>
                  <a:pt x="0" y="4"/>
                  <a:pt x="0" y="2"/>
                </a:cubicBezTo>
                <a:cubicBezTo>
                  <a:pt x="1" y="0"/>
                  <a:pt x="3" y="0"/>
                  <a:pt x="6" y="0"/>
                </a:cubicBezTo>
                <a:lnTo>
                  <a:pt x="21" y="2"/>
                </a:lnTo>
                <a:cubicBezTo>
                  <a:pt x="24" y="3"/>
                  <a:pt x="25" y="4"/>
                  <a:pt x="24" y="6"/>
                </a:cubicBezTo>
                <a:close/>
              </a:path>
            </a:pathLst>
          </a:custGeom>
          <a:solidFill>
            <a:srgbClr val="949BA8"/>
          </a:solidFill>
          <a:ln w="6986">
            <a:solidFill>
              <a:srgbClr val="6D738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26" name="Freeform 134"/>
          <p:cNvSpPr>
            <a:spLocks/>
          </p:cNvSpPr>
          <p:nvPr/>
        </p:nvSpPr>
        <p:spPr bwMode="auto">
          <a:xfrm>
            <a:off x="1266825" y="4619625"/>
            <a:ext cx="20638" cy="6350"/>
          </a:xfrm>
          <a:custGeom>
            <a:avLst/>
            <a:gdLst>
              <a:gd name="T0" fmla="*/ 19812 w 25"/>
              <a:gd name="T1" fmla="*/ 4233 h 9"/>
              <a:gd name="T2" fmla="*/ 15685 w 25"/>
              <a:gd name="T3" fmla="*/ 5644 h 9"/>
              <a:gd name="T4" fmla="*/ 3302 w 25"/>
              <a:gd name="T5" fmla="*/ 4233 h 9"/>
              <a:gd name="T6" fmla="*/ 0 w 25"/>
              <a:gd name="T7" fmla="*/ 1411 h 9"/>
              <a:gd name="T8" fmla="*/ 4953 w 25"/>
              <a:gd name="T9" fmla="*/ 0 h 9"/>
              <a:gd name="T10" fmla="*/ 17336 w 25"/>
              <a:gd name="T11" fmla="*/ 1411 h 9"/>
              <a:gd name="T12" fmla="*/ 19812 w 25"/>
              <a:gd name="T13" fmla="*/ 4233 h 9"/>
              <a:gd name="T14" fmla="*/ 19812 w 25"/>
              <a:gd name="T15" fmla="*/ 4233 h 9"/>
              <a:gd name="T16" fmla="*/ 19812 w 25"/>
              <a:gd name="T17" fmla="*/ 4233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9">
                <a:moveTo>
                  <a:pt x="24" y="6"/>
                </a:moveTo>
                <a:cubicBezTo>
                  <a:pt x="24" y="8"/>
                  <a:pt x="22" y="9"/>
                  <a:pt x="19" y="8"/>
                </a:cubicBezTo>
                <a:lnTo>
                  <a:pt x="4" y="6"/>
                </a:lnTo>
                <a:cubicBezTo>
                  <a:pt x="1" y="6"/>
                  <a:pt x="0" y="4"/>
                  <a:pt x="0" y="2"/>
                </a:cubicBezTo>
                <a:cubicBezTo>
                  <a:pt x="1" y="0"/>
                  <a:pt x="3" y="0"/>
                  <a:pt x="6" y="0"/>
                </a:cubicBezTo>
                <a:lnTo>
                  <a:pt x="21" y="2"/>
                </a:lnTo>
                <a:cubicBezTo>
                  <a:pt x="24" y="3"/>
                  <a:pt x="25" y="4"/>
                  <a:pt x="24" y="6"/>
                </a:cubicBezTo>
                <a:close/>
              </a:path>
            </a:pathLst>
          </a:custGeom>
          <a:solidFill>
            <a:srgbClr val="949BA8"/>
          </a:solidFill>
          <a:ln w="6986">
            <a:solidFill>
              <a:srgbClr val="6D738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27" name="Text Box 135"/>
          <p:cNvSpPr txBox="1">
            <a:spLocks noChangeArrowheads="1"/>
          </p:cNvSpPr>
          <p:nvPr/>
        </p:nvSpPr>
        <p:spPr bwMode="auto">
          <a:xfrm>
            <a:off x="558800" y="2170113"/>
            <a:ext cx="355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DC0800"/>
                </a:solidFill>
              </a:rPr>
              <a:t>User 1</a:t>
            </a:r>
          </a:p>
        </p:txBody>
      </p:sp>
      <p:sp>
        <p:nvSpPr>
          <p:cNvPr id="8328" name="Text Box 136"/>
          <p:cNvSpPr txBox="1">
            <a:spLocks noChangeArrowheads="1"/>
          </p:cNvSpPr>
          <p:nvPr/>
        </p:nvSpPr>
        <p:spPr bwMode="auto">
          <a:xfrm>
            <a:off x="558800" y="2170113"/>
            <a:ext cx="355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DC0800"/>
                </a:solidFill>
              </a:rPr>
              <a:t>User 1</a:t>
            </a:r>
          </a:p>
        </p:txBody>
      </p:sp>
      <p:sp>
        <p:nvSpPr>
          <p:cNvPr id="8329" name="Text Box 137"/>
          <p:cNvSpPr txBox="1">
            <a:spLocks noChangeArrowheads="1"/>
          </p:cNvSpPr>
          <p:nvPr/>
        </p:nvSpPr>
        <p:spPr bwMode="auto">
          <a:xfrm>
            <a:off x="561975" y="3030538"/>
            <a:ext cx="355600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DC0800"/>
                </a:solidFill>
              </a:rPr>
              <a:t>User 2</a:t>
            </a:r>
          </a:p>
        </p:txBody>
      </p:sp>
      <p:sp>
        <p:nvSpPr>
          <p:cNvPr id="8330" name="Text Box 138"/>
          <p:cNvSpPr txBox="1">
            <a:spLocks noChangeArrowheads="1"/>
          </p:cNvSpPr>
          <p:nvPr/>
        </p:nvSpPr>
        <p:spPr bwMode="auto">
          <a:xfrm>
            <a:off x="568325" y="4029075"/>
            <a:ext cx="35718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DC0800"/>
                </a:solidFill>
              </a:rPr>
              <a:t>User 3</a:t>
            </a:r>
          </a:p>
        </p:txBody>
      </p:sp>
      <p:sp>
        <p:nvSpPr>
          <p:cNvPr id="8331" name="Text Box 139"/>
          <p:cNvSpPr txBox="1">
            <a:spLocks noChangeArrowheads="1"/>
          </p:cNvSpPr>
          <p:nvPr/>
        </p:nvSpPr>
        <p:spPr bwMode="auto">
          <a:xfrm>
            <a:off x="568325" y="4805363"/>
            <a:ext cx="357188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DC0800"/>
                </a:solidFill>
              </a:rPr>
              <a:t>User 4</a:t>
            </a:r>
          </a:p>
        </p:txBody>
      </p:sp>
      <p:sp>
        <p:nvSpPr>
          <p:cNvPr id="8332" name="Freeform 140"/>
          <p:cNvSpPr>
            <a:spLocks/>
          </p:cNvSpPr>
          <p:nvPr/>
        </p:nvSpPr>
        <p:spPr bwMode="auto">
          <a:xfrm>
            <a:off x="1589088" y="2074863"/>
            <a:ext cx="739775" cy="171450"/>
          </a:xfrm>
          <a:custGeom>
            <a:avLst/>
            <a:gdLst>
              <a:gd name="T0" fmla="*/ 0 w 847"/>
              <a:gd name="T1" fmla="*/ 0 h 197"/>
              <a:gd name="T2" fmla="*/ 739775 w 847"/>
              <a:gd name="T3" fmla="*/ 171450 h 19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47" h="197">
                <a:moveTo>
                  <a:pt x="0" y="0"/>
                </a:moveTo>
                <a:lnTo>
                  <a:pt x="847" y="197"/>
                </a:lnTo>
              </a:path>
            </a:pathLst>
          </a:custGeom>
          <a:noFill/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3" name="Freeform 141"/>
          <p:cNvSpPr>
            <a:spLocks/>
          </p:cNvSpPr>
          <p:nvPr/>
        </p:nvSpPr>
        <p:spPr bwMode="auto">
          <a:xfrm>
            <a:off x="1546225" y="2406650"/>
            <a:ext cx="828675" cy="436563"/>
          </a:xfrm>
          <a:custGeom>
            <a:avLst/>
            <a:gdLst>
              <a:gd name="T0" fmla="*/ 0 w 948"/>
              <a:gd name="T1" fmla="*/ 436563 h 500"/>
              <a:gd name="T2" fmla="*/ 828675 w 948"/>
              <a:gd name="T3" fmla="*/ 0 h 5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48" h="500">
                <a:moveTo>
                  <a:pt x="0" y="500"/>
                </a:moveTo>
                <a:lnTo>
                  <a:pt x="948" y="0"/>
                </a:lnTo>
              </a:path>
            </a:pathLst>
          </a:custGeom>
          <a:noFill/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4" name="Freeform 142"/>
          <p:cNvSpPr>
            <a:spLocks/>
          </p:cNvSpPr>
          <p:nvPr/>
        </p:nvSpPr>
        <p:spPr bwMode="auto">
          <a:xfrm>
            <a:off x="1568450" y="3890963"/>
            <a:ext cx="788988" cy="280987"/>
          </a:xfrm>
          <a:custGeom>
            <a:avLst/>
            <a:gdLst>
              <a:gd name="T0" fmla="*/ 0 w 902"/>
              <a:gd name="T1" fmla="*/ 0 h 321"/>
              <a:gd name="T2" fmla="*/ 788988 w 902"/>
              <a:gd name="T3" fmla="*/ 280987 h 32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02" h="321">
                <a:moveTo>
                  <a:pt x="0" y="0"/>
                </a:moveTo>
                <a:lnTo>
                  <a:pt x="902" y="321"/>
                </a:lnTo>
              </a:path>
            </a:pathLst>
          </a:custGeom>
          <a:noFill/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5" name="Freeform 143"/>
          <p:cNvSpPr>
            <a:spLocks/>
          </p:cNvSpPr>
          <p:nvPr/>
        </p:nvSpPr>
        <p:spPr bwMode="auto">
          <a:xfrm>
            <a:off x="1554163" y="4330700"/>
            <a:ext cx="733425" cy="214313"/>
          </a:xfrm>
          <a:custGeom>
            <a:avLst/>
            <a:gdLst>
              <a:gd name="T0" fmla="*/ 0 w 838"/>
              <a:gd name="T1" fmla="*/ 214313 h 245"/>
              <a:gd name="T2" fmla="*/ 733425 w 838"/>
              <a:gd name="T3" fmla="*/ 0 h 24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38" h="245">
                <a:moveTo>
                  <a:pt x="0" y="245"/>
                </a:moveTo>
                <a:lnTo>
                  <a:pt x="838" y="0"/>
                </a:lnTo>
              </a:path>
            </a:pathLst>
          </a:custGeom>
          <a:noFill/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36" name="Text Box 144"/>
          <p:cNvSpPr txBox="1">
            <a:spLocks noChangeArrowheads="1"/>
          </p:cNvSpPr>
          <p:nvPr/>
        </p:nvSpPr>
        <p:spPr bwMode="auto">
          <a:xfrm>
            <a:off x="1270000" y="2178050"/>
            <a:ext cx="328613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FF8410"/>
                </a:solidFill>
              </a:rPr>
              <a:t>RFID</a:t>
            </a:r>
          </a:p>
        </p:txBody>
      </p:sp>
      <p:sp>
        <p:nvSpPr>
          <p:cNvPr id="8337" name="Text Box 145"/>
          <p:cNvSpPr txBox="1">
            <a:spLocks noChangeArrowheads="1"/>
          </p:cNvSpPr>
          <p:nvPr/>
        </p:nvSpPr>
        <p:spPr bwMode="auto">
          <a:xfrm>
            <a:off x="1285875" y="3043238"/>
            <a:ext cx="32861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FF8410"/>
                </a:solidFill>
              </a:rPr>
              <a:t>RFID</a:t>
            </a:r>
          </a:p>
        </p:txBody>
      </p:sp>
      <p:sp>
        <p:nvSpPr>
          <p:cNvPr id="8338" name="Text Box 146"/>
          <p:cNvSpPr txBox="1">
            <a:spLocks noChangeArrowheads="1"/>
          </p:cNvSpPr>
          <p:nvPr/>
        </p:nvSpPr>
        <p:spPr bwMode="auto">
          <a:xfrm>
            <a:off x="1285875" y="3959225"/>
            <a:ext cx="328613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FF8410"/>
                </a:solidFill>
              </a:rPr>
              <a:t>RFID</a:t>
            </a:r>
          </a:p>
        </p:txBody>
      </p:sp>
      <p:sp>
        <p:nvSpPr>
          <p:cNvPr id="8339" name="Text Box 147"/>
          <p:cNvSpPr txBox="1">
            <a:spLocks noChangeArrowheads="1"/>
          </p:cNvSpPr>
          <p:nvPr/>
        </p:nvSpPr>
        <p:spPr bwMode="auto">
          <a:xfrm>
            <a:off x="1244600" y="4735513"/>
            <a:ext cx="3286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FF8410"/>
                </a:solidFill>
              </a:rPr>
              <a:t>RFID</a:t>
            </a:r>
          </a:p>
        </p:txBody>
      </p:sp>
      <p:sp>
        <p:nvSpPr>
          <p:cNvPr id="8340" name="Freeform 148"/>
          <p:cNvSpPr>
            <a:spLocks/>
          </p:cNvSpPr>
          <p:nvPr/>
        </p:nvSpPr>
        <p:spPr bwMode="auto">
          <a:xfrm>
            <a:off x="2705100" y="3140075"/>
            <a:ext cx="1100138" cy="985838"/>
          </a:xfrm>
          <a:custGeom>
            <a:avLst/>
            <a:gdLst>
              <a:gd name="T0" fmla="*/ 0 w 1259"/>
              <a:gd name="T1" fmla="*/ 985838 h 1130"/>
              <a:gd name="T2" fmla="*/ 1100138 w 1259"/>
              <a:gd name="T3" fmla="*/ 0 h 113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59" h="1130">
                <a:moveTo>
                  <a:pt x="0" y="1130"/>
                </a:moveTo>
                <a:lnTo>
                  <a:pt x="1259" y="0"/>
                </a:lnTo>
              </a:path>
            </a:pathLst>
          </a:custGeom>
          <a:noFill/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41" name="Freeform 149"/>
          <p:cNvSpPr>
            <a:spLocks/>
          </p:cNvSpPr>
          <p:nvPr/>
        </p:nvSpPr>
        <p:spPr bwMode="auto">
          <a:xfrm>
            <a:off x="2759075" y="2397125"/>
            <a:ext cx="1012825" cy="500063"/>
          </a:xfrm>
          <a:custGeom>
            <a:avLst/>
            <a:gdLst>
              <a:gd name="T0" fmla="*/ 0 w 1159"/>
              <a:gd name="T1" fmla="*/ 0 h 572"/>
              <a:gd name="T2" fmla="*/ 1012825 w 1159"/>
              <a:gd name="T3" fmla="*/ 500063 h 57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59" h="572">
                <a:moveTo>
                  <a:pt x="0" y="0"/>
                </a:moveTo>
                <a:lnTo>
                  <a:pt x="1159" y="572"/>
                </a:lnTo>
              </a:path>
            </a:pathLst>
          </a:custGeom>
          <a:noFill/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42" name="Text Box 150"/>
          <p:cNvSpPr txBox="1">
            <a:spLocks noChangeArrowheads="1"/>
          </p:cNvSpPr>
          <p:nvPr/>
        </p:nvSpPr>
        <p:spPr bwMode="auto">
          <a:xfrm>
            <a:off x="1411288" y="2239963"/>
            <a:ext cx="10477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8343" name="Text Box 151"/>
          <p:cNvSpPr txBox="1">
            <a:spLocks noChangeArrowheads="1"/>
          </p:cNvSpPr>
          <p:nvPr/>
        </p:nvSpPr>
        <p:spPr bwMode="auto">
          <a:xfrm>
            <a:off x="2220913" y="2574925"/>
            <a:ext cx="69850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FF8410"/>
                </a:solidFill>
              </a:rPr>
              <a:t>GATEWAY</a:t>
            </a:r>
          </a:p>
        </p:txBody>
      </p:sp>
      <p:sp>
        <p:nvSpPr>
          <p:cNvPr id="8344" name="Text Box 152"/>
          <p:cNvSpPr txBox="1">
            <a:spLocks noChangeArrowheads="1"/>
          </p:cNvSpPr>
          <p:nvPr/>
        </p:nvSpPr>
        <p:spPr bwMode="auto">
          <a:xfrm>
            <a:off x="2259013" y="4505325"/>
            <a:ext cx="69850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FF8410"/>
                </a:solidFill>
              </a:rPr>
              <a:t>GATEWAY</a:t>
            </a:r>
          </a:p>
        </p:txBody>
      </p:sp>
      <p:sp>
        <p:nvSpPr>
          <p:cNvPr id="8345" name="Text Box 153"/>
          <p:cNvSpPr txBox="1">
            <a:spLocks noChangeArrowheads="1"/>
          </p:cNvSpPr>
          <p:nvPr/>
        </p:nvSpPr>
        <p:spPr bwMode="auto">
          <a:xfrm>
            <a:off x="3617913" y="3357563"/>
            <a:ext cx="6985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FF8410"/>
                </a:solidFill>
              </a:rPr>
              <a:t>INTERNET</a:t>
            </a:r>
          </a:p>
        </p:txBody>
      </p:sp>
      <p:pic>
        <p:nvPicPr>
          <p:cNvPr id="8346" name="Picture 15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9388" y="2406650"/>
            <a:ext cx="2963862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47" name="Freeform 155"/>
          <p:cNvSpPr>
            <a:spLocks/>
          </p:cNvSpPr>
          <p:nvPr/>
        </p:nvSpPr>
        <p:spPr bwMode="auto">
          <a:xfrm>
            <a:off x="4186238" y="2994025"/>
            <a:ext cx="1073150" cy="0"/>
          </a:xfrm>
          <a:custGeom>
            <a:avLst/>
            <a:gdLst>
              <a:gd name="T0" fmla="*/ 0 w 1230"/>
              <a:gd name="T1" fmla="*/ 1073150 w 123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30">
                <a:moveTo>
                  <a:pt x="0" y="0"/>
                </a:moveTo>
                <a:lnTo>
                  <a:pt x="1230" y="0"/>
                </a:lnTo>
              </a:path>
            </a:pathLst>
          </a:custGeom>
          <a:noFill/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48" name="Text Box 156"/>
          <p:cNvSpPr txBox="1">
            <a:spLocks noChangeArrowheads="1"/>
          </p:cNvSpPr>
          <p:nvPr/>
        </p:nvSpPr>
        <p:spPr bwMode="auto">
          <a:xfrm>
            <a:off x="6181725" y="3579813"/>
            <a:ext cx="7000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FF8410"/>
                </a:solidFill>
              </a:rPr>
              <a:t>CLOUD</a:t>
            </a:r>
          </a:p>
        </p:txBody>
      </p:sp>
      <p:sp>
        <p:nvSpPr>
          <p:cNvPr id="8349" name="Freeform 157"/>
          <p:cNvSpPr>
            <a:spLocks/>
          </p:cNvSpPr>
          <p:nvPr/>
        </p:nvSpPr>
        <p:spPr bwMode="auto">
          <a:xfrm>
            <a:off x="1722438" y="4629150"/>
            <a:ext cx="212725" cy="212725"/>
          </a:xfrm>
          <a:custGeom>
            <a:avLst/>
            <a:gdLst>
              <a:gd name="T0" fmla="*/ 23636 w 243"/>
              <a:gd name="T1" fmla="*/ 0 h 243"/>
              <a:gd name="T2" fmla="*/ 189089 w 243"/>
              <a:gd name="T3" fmla="*/ 0 h 243"/>
              <a:gd name="T4" fmla="*/ 212725 w 243"/>
              <a:gd name="T5" fmla="*/ 23636 h 243"/>
              <a:gd name="T6" fmla="*/ 212725 w 243"/>
              <a:gd name="T7" fmla="*/ 189089 h 243"/>
              <a:gd name="T8" fmla="*/ 189089 w 243"/>
              <a:gd name="T9" fmla="*/ 212725 h 243"/>
              <a:gd name="T10" fmla="*/ 23636 w 243"/>
              <a:gd name="T11" fmla="*/ 212725 h 243"/>
              <a:gd name="T12" fmla="*/ 0 w 243"/>
              <a:gd name="T13" fmla="*/ 189089 h 243"/>
              <a:gd name="T14" fmla="*/ 0 w 243"/>
              <a:gd name="T15" fmla="*/ 23636 h 243"/>
              <a:gd name="T16" fmla="*/ 23636 w 243"/>
              <a:gd name="T17" fmla="*/ 0 h 243"/>
              <a:gd name="T18" fmla="*/ 23636 w 243"/>
              <a:gd name="T19" fmla="*/ 0 h 243"/>
              <a:gd name="T20" fmla="*/ 23636 w 243"/>
              <a:gd name="T21" fmla="*/ 0 h 2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3" h="243">
                <a:moveTo>
                  <a:pt x="27" y="0"/>
                </a:moveTo>
                <a:lnTo>
                  <a:pt x="216" y="0"/>
                </a:lnTo>
                <a:cubicBezTo>
                  <a:pt x="234" y="0"/>
                  <a:pt x="243" y="9"/>
                  <a:pt x="243" y="27"/>
                </a:cubicBezTo>
                <a:lnTo>
                  <a:pt x="243" y="216"/>
                </a:lnTo>
                <a:cubicBezTo>
                  <a:pt x="243" y="234"/>
                  <a:pt x="234" y="243"/>
                  <a:pt x="216" y="243"/>
                </a:cubicBezTo>
                <a:lnTo>
                  <a:pt x="27" y="243"/>
                </a:lnTo>
                <a:cubicBezTo>
                  <a:pt x="9" y="243"/>
                  <a:pt x="0" y="234"/>
                  <a:pt x="0" y="216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lose/>
              </a:path>
            </a:pathLst>
          </a:custGeom>
          <a:gradFill rotWithShape="0">
            <a:gsLst>
              <a:gs pos="0">
                <a:srgbClr val="FFC012"/>
              </a:gs>
              <a:gs pos="100000">
                <a:srgbClr val="FF8E1D"/>
              </a:gs>
            </a:gsLst>
            <a:lin ang="5400000"/>
          </a:gradFill>
          <a:ln w="6986">
            <a:solidFill>
              <a:srgbClr val="FB7F1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50" name="Freeform 158"/>
          <p:cNvSpPr>
            <a:spLocks noChangeArrowheads="1"/>
          </p:cNvSpPr>
          <p:nvPr/>
        </p:nvSpPr>
        <p:spPr bwMode="auto">
          <a:xfrm>
            <a:off x="1758950" y="4773613"/>
            <a:ext cx="44450" cy="44450"/>
          </a:xfrm>
          <a:custGeom>
            <a:avLst/>
            <a:gdLst>
              <a:gd name="T0" fmla="*/ 44450 w 51"/>
              <a:gd name="T1" fmla="*/ 21789 h 51"/>
              <a:gd name="T2" fmla="*/ 21789 w 51"/>
              <a:gd name="T3" fmla="*/ 44450 h 51"/>
              <a:gd name="T4" fmla="*/ 0 w 51"/>
              <a:gd name="T5" fmla="*/ 21789 h 51"/>
              <a:gd name="T6" fmla="*/ 21789 w 51"/>
              <a:gd name="T7" fmla="*/ 0 h 51"/>
              <a:gd name="T8" fmla="*/ 44450 w 51"/>
              <a:gd name="T9" fmla="*/ 21789 h 51"/>
              <a:gd name="T10" fmla="*/ 44450 w 51"/>
              <a:gd name="T11" fmla="*/ 21789 h 51"/>
              <a:gd name="T12" fmla="*/ 44450 w 51"/>
              <a:gd name="T13" fmla="*/ 21789 h 5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1" h="51">
                <a:moveTo>
                  <a:pt x="51" y="25"/>
                </a:moveTo>
                <a:cubicBezTo>
                  <a:pt x="51" y="42"/>
                  <a:pt x="42" y="51"/>
                  <a:pt x="25" y="51"/>
                </a:cubicBezTo>
                <a:cubicBezTo>
                  <a:pt x="8" y="51"/>
                  <a:pt x="0" y="42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42" y="0"/>
                  <a:pt x="51" y="8"/>
                  <a:pt x="51" y="25"/>
                </a:cubicBezTo>
                <a:close/>
              </a:path>
            </a:pathLst>
          </a:custGeom>
          <a:solidFill>
            <a:srgbClr val="FFFFFF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51" name="Freeform 159"/>
          <p:cNvSpPr>
            <a:spLocks noChangeArrowheads="1"/>
          </p:cNvSpPr>
          <p:nvPr/>
        </p:nvSpPr>
        <p:spPr bwMode="auto">
          <a:xfrm>
            <a:off x="1758950" y="4652963"/>
            <a:ext cx="152400" cy="165100"/>
          </a:xfrm>
          <a:custGeom>
            <a:avLst/>
            <a:gdLst>
              <a:gd name="T0" fmla="*/ 107986 w 175"/>
              <a:gd name="T1" fmla="*/ 48045 h 189"/>
              <a:gd name="T2" fmla="*/ 0 w 175"/>
              <a:gd name="T3" fmla="*/ 0 h 189"/>
              <a:gd name="T4" fmla="*/ 0 w 175"/>
              <a:gd name="T5" fmla="*/ 31448 h 189"/>
              <a:gd name="T6" fmla="*/ 87086 w 175"/>
              <a:gd name="T7" fmla="*/ 70757 h 189"/>
              <a:gd name="T8" fmla="*/ 122791 w 175"/>
              <a:gd name="T9" fmla="*/ 165100 h 189"/>
              <a:gd name="T10" fmla="*/ 152400 w 175"/>
              <a:gd name="T11" fmla="*/ 165100 h 189"/>
              <a:gd name="T12" fmla="*/ 107986 w 175"/>
              <a:gd name="T13" fmla="*/ 48045 h 189"/>
              <a:gd name="T14" fmla="*/ 107986 w 175"/>
              <a:gd name="T15" fmla="*/ 48045 h 189"/>
              <a:gd name="T16" fmla="*/ 107986 w 175"/>
              <a:gd name="T17" fmla="*/ 48045 h 1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75" h="189">
                <a:moveTo>
                  <a:pt x="124" y="55"/>
                </a:moveTo>
                <a:cubicBezTo>
                  <a:pt x="90" y="18"/>
                  <a:pt x="48" y="0"/>
                  <a:pt x="0" y="0"/>
                </a:cubicBezTo>
                <a:lnTo>
                  <a:pt x="0" y="36"/>
                </a:lnTo>
                <a:cubicBezTo>
                  <a:pt x="39" y="36"/>
                  <a:pt x="72" y="51"/>
                  <a:pt x="100" y="81"/>
                </a:cubicBezTo>
                <a:cubicBezTo>
                  <a:pt x="127" y="111"/>
                  <a:pt x="141" y="147"/>
                  <a:pt x="141" y="189"/>
                </a:cubicBezTo>
                <a:lnTo>
                  <a:pt x="175" y="189"/>
                </a:lnTo>
                <a:cubicBezTo>
                  <a:pt x="175" y="137"/>
                  <a:pt x="158" y="92"/>
                  <a:pt x="124" y="55"/>
                </a:cubicBezTo>
                <a:close/>
              </a:path>
            </a:pathLst>
          </a:custGeom>
          <a:solidFill>
            <a:srgbClr val="FFFFFF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52" name="Freeform 160"/>
          <p:cNvSpPr>
            <a:spLocks noChangeArrowheads="1"/>
          </p:cNvSpPr>
          <p:nvPr/>
        </p:nvSpPr>
        <p:spPr bwMode="auto">
          <a:xfrm>
            <a:off x="1758950" y="4708525"/>
            <a:ext cx="101600" cy="109538"/>
          </a:xfrm>
          <a:custGeom>
            <a:avLst/>
            <a:gdLst>
              <a:gd name="T0" fmla="*/ 0 w 116"/>
              <a:gd name="T1" fmla="*/ 0 h 125"/>
              <a:gd name="T2" fmla="*/ 0 w 116"/>
              <a:gd name="T3" fmla="*/ 31547 h 125"/>
              <a:gd name="T4" fmla="*/ 50800 w 116"/>
              <a:gd name="T5" fmla="*/ 54331 h 125"/>
              <a:gd name="T6" fmla="*/ 71821 w 116"/>
              <a:gd name="T7" fmla="*/ 109538 h 125"/>
              <a:gd name="T8" fmla="*/ 101600 w 116"/>
              <a:gd name="T9" fmla="*/ 109538 h 125"/>
              <a:gd name="T10" fmla="*/ 71821 w 116"/>
              <a:gd name="T11" fmla="*/ 31547 h 125"/>
              <a:gd name="T12" fmla="*/ 0 w 116"/>
              <a:gd name="T13" fmla="*/ 0 h 125"/>
              <a:gd name="T14" fmla="*/ 0 w 116"/>
              <a:gd name="T15" fmla="*/ 0 h 125"/>
              <a:gd name="T16" fmla="*/ 0 w 116"/>
              <a:gd name="T17" fmla="*/ 0 h 1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6" h="125">
                <a:moveTo>
                  <a:pt x="0" y="0"/>
                </a:moveTo>
                <a:lnTo>
                  <a:pt x="0" y="36"/>
                </a:lnTo>
                <a:cubicBezTo>
                  <a:pt x="22" y="36"/>
                  <a:pt x="41" y="45"/>
                  <a:pt x="58" y="62"/>
                </a:cubicBezTo>
                <a:cubicBezTo>
                  <a:pt x="74" y="80"/>
                  <a:pt x="82" y="100"/>
                  <a:pt x="82" y="125"/>
                </a:cubicBezTo>
                <a:lnTo>
                  <a:pt x="116" y="125"/>
                </a:lnTo>
                <a:cubicBezTo>
                  <a:pt x="116" y="90"/>
                  <a:pt x="104" y="61"/>
                  <a:pt x="82" y="36"/>
                </a:cubicBezTo>
                <a:cubicBezTo>
                  <a:pt x="59" y="12"/>
                  <a:pt x="3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53" name="Freeform 161"/>
          <p:cNvSpPr>
            <a:spLocks/>
          </p:cNvSpPr>
          <p:nvPr/>
        </p:nvSpPr>
        <p:spPr bwMode="auto">
          <a:xfrm>
            <a:off x="1722438" y="4035425"/>
            <a:ext cx="212725" cy="212725"/>
          </a:xfrm>
          <a:custGeom>
            <a:avLst/>
            <a:gdLst>
              <a:gd name="T0" fmla="*/ 23636 w 243"/>
              <a:gd name="T1" fmla="*/ 0 h 243"/>
              <a:gd name="T2" fmla="*/ 189089 w 243"/>
              <a:gd name="T3" fmla="*/ 0 h 243"/>
              <a:gd name="T4" fmla="*/ 212725 w 243"/>
              <a:gd name="T5" fmla="*/ 23636 h 243"/>
              <a:gd name="T6" fmla="*/ 212725 w 243"/>
              <a:gd name="T7" fmla="*/ 189089 h 243"/>
              <a:gd name="T8" fmla="*/ 189089 w 243"/>
              <a:gd name="T9" fmla="*/ 212725 h 243"/>
              <a:gd name="T10" fmla="*/ 23636 w 243"/>
              <a:gd name="T11" fmla="*/ 212725 h 243"/>
              <a:gd name="T12" fmla="*/ 0 w 243"/>
              <a:gd name="T13" fmla="*/ 189089 h 243"/>
              <a:gd name="T14" fmla="*/ 0 w 243"/>
              <a:gd name="T15" fmla="*/ 23636 h 243"/>
              <a:gd name="T16" fmla="*/ 23636 w 243"/>
              <a:gd name="T17" fmla="*/ 0 h 243"/>
              <a:gd name="T18" fmla="*/ 23636 w 243"/>
              <a:gd name="T19" fmla="*/ 0 h 243"/>
              <a:gd name="T20" fmla="*/ 23636 w 243"/>
              <a:gd name="T21" fmla="*/ 0 h 2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3" h="243">
                <a:moveTo>
                  <a:pt x="27" y="0"/>
                </a:moveTo>
                <a:lnTo>
                  <a:pt x="216" y="0"/>
                </a:lnTo>
                <a:cubicBezTo>
                  <a:pt x="234" y="0"/>
                  <a:pt x="243" y="9"/>
                  <a:pt x="243" y="27"/>
                </a:cubicBezTo>
                <a:lnTo>
                  <a:pt x="243" y="216"/>
                </a:lnTo>
                <a:cubicBezTo>
                  <a:pt x="243" y="234"/>
                  <a:pt x="234" y="243"/>
                  <a:pt x="216" y="243"/>
                </a:cubicBezTo>
                <a:lnTo>
                  <a:pt x="27" y="243"/>
                </a:lnTo>
                <a:cubicBezTo>
                  <a:pt x="9" y="243"/>
                  <a:pt x="0" y="234"/>
                  <a:pt x="0" y="216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lose/>
              </a:path>
            </a:pathLst>
          </a:custGeom>
          <a:gradFill rotWithShape="0">
            <a:gsLst>
              <a:gs pos="0">
                <a:srgbClr val="FFC012"/>
              </a:gs>
              <a:gs pos="100000">
                <a:srgbClr val="FF8E1D"/>
              </a:gs>
            </a:gsLst>
            <a:lin ang="5400000"/>
          </a:gradFill>
          <a:ln w="6986">
            <a:solidFill>
              <a:srgbClr val="FB7F1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54" name="Freeform 162"/>
          <p:cNvSpPr>
            <a:spLocks noChangeArrowheads="1"/>
          </p:cNvSpPr>
          <p:nvPr/>
        </p:nvSpPr>
        <p:spPr bwMode="auto">
          <a:xfrm>
            <a:off x="1758950" y="4179888"/>
            <a:ext cx="44450" cy="44450"/>
          </a:xfrm>
          <a:custGeom>
            <a:avLst/>
            <a:gdLst>
              <a:gd name="T0" fmla="*/ 44450 w 51"/>
              <a:gd name="T1" fmla="*/ 21789 h 51"/>
              <a:gd name="T2" fmla="*/ 21789 w 51"/>
              <a:gd name="T3" fmla="*/ 44450 h 51"/>
              <a:gd name="T4" fmla="*/ 0 w 51"/>
              <a:gd name="T5" fmla="*/ 21789 h 51"/>
              <a:gd name="T6" fmla="*/ 21789 w 51"/>
              <a:gd name="T7" fmla="*/ 0 h 51"/>
              <a:gd name="T8" fmla="*/ 44450 w 51"/>
              <a:gd name="T9" fmla="*/ 21789 h 51"/>
              <a:gd name="T10" fmla="*/ 44450 w 51"/>
              <a:gd name="T11" fmla="*/ 21789 h 51"/>
              <a:gd name="T12" fmla="*/ 44450 w 51"/>
              <a:gd name="T13" fmla="*/ 21789 h 5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1" h="51">
                <a:moveTo>
                  <a:pt x="51" y="25"/>
                </a:moveTo>
                <a:cubicBezTo>
                  <a:pt x="51" y="42"/>
                  <a:pt x="42" y="51"/>
                  <a:pt x="25" y="51"/>
                </a:cubicBezTo>
                <a:cubicBezTo>
                  <a:pt x="8" y="51"/>
                  <a:pt x="0" y="42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42" y="0"/>
                  <a:pt x="51" y="8"/>
                  <a:pt x="51" y="25"/>
                </a:cubicBezTo>
                <a:close/>
              </a:path>
            </a:pathLst>
          </a:custGeom>
          <a:solidFill>
            <a:srgbClr val="FFFFFF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55" name="Freeform 163"/>
          <p:cNvSpPr>
            <a:spLocks noChangeArrowheads="1"/>
          </p:cNvSpPr>
          <p:nvPr/>
        </p:nvSpPr>
        <p:spPr bwMode="auto">
          <a:xfrm>
            <a:off x="1758950" y="4059238"/>
            <a:ext cx="152400" cy="165100"/>
          </a:xfrm>
          <a:custGeom>
            <a:avLst/>
            <a:gdLst>
              <a:gd name="T0" fmla="*/ 107986 w 175"/>
              <a:gd name="T1" fmla="*/ 48045 h 189"/>
              <a:gd name="T2" fmla="*/ 0 w 175"/>
              <a:gd name="T3" fmla="*/ 0 h 189"/>
              <a:gd name="T4" fmla="*/ 0 w 175"/>
              <a:gd name="T5" fmla="*/ 31448 h 189"/>
              <a:gd name="T6" fmla="*/ 87086 w 175"/>
              <a:gd name="T7" fmla="*/ 70757 h 189"/>
              <a:gd name="T8" fmla="*/ 122791 w 175"/>
              <a:gd name="T9" fmla="*/ 165100 h 189"/>
              <a:gd name="T10" fmla="*/ 152400 w 175"/>
              <a:gd name="T11" fmla="*/ 165100 h 189"/>
              <a:gd name="T12" fmla="*/ 107986 w 175"/>
              <a:gd name="T13" fmla="*/ 48045 h 189"/>
              <a:gd name="T14" fmla="*/ 107986 w 175"/>
              <a:gd name="T15" fmla="*/ 48045 h 189"/>
              <a:gd name="T16" fmla="*/ 107986 w 175"/>
              <a:gd name="T17" fmla="*/ 48045 h 1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75" h="189">
                <a:moveTo>
                  <a:pt x="124" y="55"/>
                </a:moveTo>
                <a:cubicBezTo>
                  <a:pt x="90" y="18"/>
                  <a:pt x="48" y="0"/>
                  <a:pt x="0" y="0"/>
                </a:cubicBezTo>
                <a:lnTo>
                  <a:pt x="0" y="36"/>
                </a:lnTo>
                <a:cubicBezTo>
                  <a:pt x="39" y="36"/>
                  <a:pt x="72" y="51"/>
                  <a:pt x="100" y="81"/>
                </a:cubicBezTo>
                <a:cubicBezTo>
                  <a:pt x="127" y="111"/>
                  <a:pt x="141" y="147"/>
                  <a:pt x="141" y="189"/>
                </a:cubicBezTo>
                <a:lnTo>
                  <a:pt x="175" y="189"/>
                </a:lnTo>
                <a:cubicBezTo>
                  <a:pt x="175" y="137"/>
                  <a:pt x="158" y="92"/>
                  <a:pt x="124" y="55"/>
                </a:cubicBezTo>
                <a:close/>
              </a:path>
            </a:pathLst>
          </a:custGeom>
          <a:solidFill>
            <a:srgbClr val="FFFFFF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56" name="Freeform 164"/>
          <p:cNvSpPr>
            <a:spLocks noChangeArrowheads="1"/>
          </p:cNvSpPr>
          <p:nvPr/>
        </p:nvSpPr>
        <p:spPr bwMode="auto">
          <a:xfrm>
            <a:off x="1758950" y="4114800"/>
            <a:ext cx="101600" cy="109538"/>
          </a:xfrm>
          <a:custGeom>
            <a:avLst/>
            <a:gdLst>
              <a:gd name="T0" fmla="*/ 0 w 116"/>
              <a:gd name="T1" fmla="*/ 0 h 125"/>
              <a:gd name="T2" fmla="*/ 0 w 116"/>
              <a:gd name="T3" fmla="*/ 31547 h 125"/>
              <a:gd name="T4" fmla="*/ 50800 w 116"/>
              <a:gd name="T5" fmla="*/ 54331 h 125"/>
              <a:gd name="T6" fmla="*/ 71821 w 116"/>
              <a:gd name="T7" fmla="*/ 109538 h 125"/>
              <a:gd name="T8" fmla="*/ 101600 w 116"/>
              <a:gd name="T9" fmla="*/ 109538 h 125"/>
              <a:gd name="T10" fmla="*/ 71821 w 116"/>
              <a:gd name="T11" fmla="*/ 31547 h 125"/>
              <a:gd name="T12" fmla="*/ 0 w 116"/>
              <a:gd name="T13" fmla="*/ 0 h 125"/>
              <a:gd name="T14" fmla="*/ 0 w 116"/>
              <a:gd name="T15" fmla="*/ 0 h 125"/>
              <a:gd name="T16" fmla="*/ 0 w 116"/>
              <a:gd name="T17" fmla="*/ 0 h 1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6" h="125">
                <a:moveTo>
                  <a:pt x="0" y="0"/>
                </a:moveTo>
                <a:lnTo>
                  <a:pt x="0" y="36"/>
                </a:lnTo>
                <a:cubicBezTo>
                  <a:pt x="22" y="36"/>
                  <a:pt x="41" y="45"/>
                  <a:pt x="58" y="62"/>
                </a:cubicBezTo>
                <a:cubicBezTo>
                  <a:pt x="74" y="80"/>
                  <a:pt x="82" y="100"/>
                  <a:pt x="82" y="125"/>
                </a:cubicBezTo>
                <a:lnTo>
                  <a:pt x="116" y="125"/>
                </a:lnTo>
                <a:cubicBezTo>
                  <a:pt x="116" y="90"/>
                  <a:pt x="104" y="61"/>
                  <a:pt x="82" y="36"/>
                </a:cubicBezTo>
                <a:cubicBezTo>
                  <a:pt x="59" y="12"/>
                  <a:pt x="3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57" name="Freeform 165"/>
          <p:cNvSpPr>
            <a:spLocks/>
          </p:cNvSpPr>
          <p:nvPr/>
        </p:nvSpPr>
        <p:spPr bwMode="auto">
          <a:xfrm>
            <a:off x="1828800" y="2716213"/>
            <a:ext cx="212725" cy="212725"/>
          </a:xfrm>
          <a:custGeom>
            <a:avLst/>
            <a:gdLst>
              <a:gd name="T0" fmla="*/ 23636 w 243"/>
              <a:gd name="T1" fmla="*/ 0 h 243"/>
              <a:gd name="T2" fmla="*/ 189089 w 243"/>
              <a:gd name="T3" fmla="*/ 0 h 243"/>
              <a:gd name="T4" fmla="*/ 212725 w 243"/>
              <a:gd name="T5" fmla="*/ 23636 h 243"/>
              <a:gd name="T6" fmla="*/ 212725 w 243"/>
              <a:gd name="T7" fmla="*/ 189089 h 243"/>
              <a:gd name="T8" fmla="*/ 189089 w 243"/>
              <a:gd name="T9" fmla="*/ 212725 h 243"/>
              <a:gd name="T10" fmla="*/ 23636 w 243"/>
              <a:gd name="T11" fmla="*/ 212725 h 243"/>
              <a:gd name="T12" fmla="*/ 0 w 243"/>
              <a:gd name="T13" fmla="*/ 189089 h 243"/>
              <a:gd name="T14" fmla="*/ 0 w 243"/>
              <a:gd name="T15" fmla="*/ 23636 h 243"/>
              <a:gd name="T16" fmla="*/ 23636 w 243"/>
              <a:gd name="T17" fmla="*/ 0 h 243"/>
              <a:gd name="T18" fmla="*/ 23636 w 243"/>
              <a:gd name="T19" fmla="*/ 0 h 243"/>
              <a:gd name="T20" fmla="*/ 23636 w 243"/>
              <a:gd name="T21" fmla="*/ 0 h 2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3" h="243">
                <a:moveTo>
                  <a:pt x="27" y="0"/>
                </a:moveTo>
                <a:lnTo>
                  <a:pt x="216" y="0"/>
                </a:lnTo>
                <a:cubicBezTo>
                  <a:pt x="234" y="0"/>
                  <a:pt x="243" y="9"/>
                  <a:pt x="243" y="27"/>
                </a:cubicBezTo>
                <a:lnTo>
                  <a:pt x="243" y="216"/>
                </a:lnTo>
                <a:cubicBezTo>
                  <a:pt x="243" y="234"/>
                  <a:pt x="234" y="243"/>
                  <a:pt x="216" y="243"/>
                </a:cubicBezTo>
                <a:lnTo>
                  <a:pt x="27" y="243"/>
                </a:lnTo>
                <a:cubicBezTo>
                  <a:pt x="9" y="243"/>
                  <a:pt x="0" y="234"/>
                  <a:pt x="0" y="216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lose/>
              </a:path>
            </a:pathLst>
          </a:custGeom>
          <a:gradFill rotWithShape="0">
            <a:gsLst>
              <a:gs pos="0">
                <a:srgbClr val="FFC012"/>
              </a:gs>
              <a:gs pos="100000">
                <a:srgbClr val="FF8E1D"/>
              </a:gs>
            </a:gsLst>
            <a:lin ang="5400000"/>
          </a:gradFill>
          <a:ln w="6986">
            <a:solidFill>
              <a:srgbClr val="FB7F1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58" name="Freeform 166"/>
          <p:cNvSpPr>
            <a:spLocks noChangeArrowheads="1"/>
          </p:cNvSpPr>
          <p:nvPr/>
        </p:nvSpPr>
        <p:spPr bwMode="auto">
          <a:xfrm>
            <a:off x="1863725" y="2860675"/>
            <a:ext cx="44450" cy="44450"/>
          </a:xfrm>
          <a:custGeom>
            <a:avLst/>
            <a:gdLst>
              <a:gd name="T0" fmla="*/ 44450 w 51"/>
              <a:gd name="T1" fmla="*/ 21789 h 51"/>
              <a:gd name="T2" fmla="*/ 21789 w 51"/>
              <a:gd name="T3" fmla="*/ 44450 h 51"/>
              <a:gd name="T4" fmla="*/ 0 w 51"/>
              <a:gd name="T5" fmla="*/ 21789 h 51"/>
              <a:gd name="T6" fmla="*/ 21789 w 51"/>
              <a:gd name="T7" fmla="*/ 0 h 51"/>
              <a:gd name="T8" fmla="*/ 44450 w 51"/>
              <a:gd name="T9" fmla="*/ 21789 h 51"/>
              <a:gd name="T10" fmla="*/ 44450 w 51"/>
              <a:gd name="T11" fmla="*/ 21789 h 51"/>
              <a:gd name="T12" fmla="*/ 44450 w 51"/>
              <a:gd name="T13" fmla="*/ 21789 h 5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1" h="51">
                <a:moveTo>
                  <a:pt x="51" y="25"/>
                </a:moveTo>
                <a:cubicBezTo>
                  <a:pt x="51" y="42"/>
                  <a:pt x="42" y="51"/>
                  <a:pt x="25" y="51"/>
                </a:cubicBezTo>
                <a:cubicBezTo>
                  <a:pt x="8" y="51"/>
                  <a:pt x="0" y="42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42" y="0"/>
                  <a:pt x="51" y="8"/>
                  <a:pt x="51" y="25"/>
                </a:cubicBezTo>
                <a:close/>
              </a:path>
            </a:pathLst>
          </a:custGeom>
          <a:solidFill>
            <a:srgbClr val="FFFFFF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59" name="Freeform 167"/>
          <p:cNvSpPr>
            <a:spLocks noChangeArrowheads="1"/>
          </p:cNvSpPr>
          <p:nvPr/>
        </p:nvSpPr>
        <p:spPr bwMode="auto">
          <a:xfrm>
            <a:off x="1863725" y="2740025"/>
            <a:ext cx="153988" cy="165100"/>
          </a:xfrm>
          <a:custGeom>
            <a:avLst/>
            <a:gdLst>
              <a:gd name="T0" fmla="*/ 109111 w 175"/>
              <a:gd name="T1" fmla="*/ 48045 h 189"/>
              <a:gd name="T2" fmla="*/ 0 w 175"/>
              <a:gd name="T3" fmla="*/ 0 h 189"/>
              <a:gd name="T4" fmla="*/ 0 w 175"/>
              <a:gd name="T5" fmla="*/ 31448 h 189"/>
              <a:gd name="T6" fmla="*/ 87993 w 175"/>
              <a:gd name="T7" fmla="*/ 70757 h 189"/>
              <a:gd name="T8" fmla="*/ 124070 w 175"/>
              <a:gd name="T9" fmla="*/ 165100 h 189"/>
              <a:gd name="T10" fmla="*/ 153988 w 175"/>
              <a:gd name="T11" fmla="*/ 165100 h 189"/>
              <a:gd name="T12" fmla="*/ 109111 w 175"/>
              <a:gd name="T13" fmla="*/ 48045 h 189"/>
              <a:gd name="T14" fmla="*/ 109111 w 175"/>
              <a:gd name="T15" fmla="*/ 48045 h 189"/>
              <a:gd name="T16" fmla="*/ 109111 w 175"/>
              <a:gd name="T17" fmla="*/ 48045 h 1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75" h="189">
                <a:moveTo>
                  <a:pt x="124" y="55"/>
                </a:moveTo>
                <a:cubicBezTo>
                  <a:pt x="90" y="18"/>
                  <a:pt x="48" y="0"/>
                  <a:pt x="0" y="0"/>
                </a:cubicBezTo>
                <a:lnTo>
                  <a:pt x="0" y="36"/>
                </a:lnTo>
                <a:cubicBezTo>
                  <a:pt x="39" y="36"/>
                  <a:pt x="72" y="51"/>
                  <a:pt x="100" y="81"/>
                </a:cubicBezTo>
                <a:cubicBezTo>
                  <a:pt x="127" y="111"/>
                  <a:pt x="141" y="147"/>
                  <a:pt x="141" y="189"/>
                </a:cubicBezTo>
                <a:lnTo>
                  <a:pt x="175" y="189"/>
                </a:lnTo>
                <a:cubicBezTo>
                  <a:pt x="175" y="137"/>
                  <a:pt x="158" y="92"/>
                  <a:pt x="124" y="55"/>
                </a:cubicBezTo>
                <a:close/>
              </a:path>
            </a:pathLst>
          </a:custGeom>
          <a:solidFill>
            <a:srgbClr val="FFFFFF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60" name="Freeform 168"/>
          <p:cNvSpPr>
            <a:spLocks noChangeArrowheads="1"/>
          </p:cNvSpPr>
          <p:nvPr/>
        </p:nvSpPr>
        <p:spPr bwMode="auto">
          <a:xfrm>
            <a:off x="1863725" y="2795588"/>
            <a:ext cx="101600" cy="109537"/>
          </a:xfrm>
          <a:custGeom>
            <a:avLst/>
            <a:gdLst>
              <a:gd name="T0" fmla="*/ 0 w 116"/>
              <a:gd name="T1" fmla="*/ 0 h 125"/>
              <a:gd name="T2" fmla="*/ 0 w 116"/>
              <a:gd name="T3" fmla="*/ 31547 h 125"/>
              <a:gd name="T4" fmla="*/ 50800 w 116"/>
              <a:gd name="T5" fmla="*/ 54330 h 125"/>
              <a:gd name="T6" fmla="*/ 71821 w 116"/>
              <a:gd name="T7" fmla="*/ 109537 h 125"/>
              <a:gd name="T8" fmla="*/ 101600 w 116"/>
              <a:gd name="T9" fmla="*/ 109537 h 125"/>
              <a:gd name="T10" fmla="*/ 71821 w 116"/>
              <a:gd name="T11" fmla="*/ 31547 h 125"/>
              <a:gd name="T12" fmla="*/ 0 w 116"/>
              <a:gd name="T13" fmla="*/ 0 h 125"/>
              <a:gd name="T14" fmla="*/ 0 w 116"/>
              <a:gd name="T15" fmla="*/ 0 h 125"/>
              <a:gd name="T16" fmla="*/ 0 w 116"/>
              <a:gd name="T17" fmla="*/ 0 h 1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6" h="125">
                <a:moveTo>
                  <a:pt x="0" y="0"/>
                </a:moveTo>
                <a:lnTo>
                  <a:pt x="0" y="36"/>
                </a:lnTo>
                <a:cubicBezTo>
                  <a:pt x="22" y="36"/>
                  <a:pt x="41" y="45"/>
                  <a:pt x="58" y="62"/>
                </a:cubicBezTo>
                <a:cubicBezTo>
                  <a:pt x="74" y="80"/>
                  <a:pt x="82" y="100"/>
                  <a:pt x="82" y="125"/>
                </a:cubicBezTo>
                <a:lnTo>
                  <a:pt x="116" y="125"/>
                </a:lnTo>
                <a:cubicBezTo>
                  <a:pt x="116" y="90"/>
                  <a:pt x="104" y="61"/>
                  <a:pt x="82" y="36"/>
                </a:cubicBezTo>
                <a:cubicBezTo>
                  <a:pt x="59" y="12"/>
                  <a:pt x="3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61" name="Freeform 169"/>
          <p:cNvSpPr>
            <a:spLocks/>
          </p:cNvSpPr>
          <p:nvPr/>
        </p:nvSpPr>
        <p:spPr bwMode="auto">
          <a:xfrm>
            <a:off x="1933575" y="1865313"/>
            <a:ext cx="212725" cy="212725"/>
          </a:xfrm>
          <a:custGeom>
            <a:avLst/>
            <a:gdLst>
              <a:gd name="T0" fmla="*/ 23636 w 243"/>
              <a:gd name="T1" fmla="*/ 0 h 243"/>
              <a:gd name="T2" fmla="*/ 189089 w 243"/>
              <a:gd name="T3" fmla="*/ 0 h 243"/>
              <a:gd name="T4" fmla="*/ 212725 w 243"/>
              <a:gd name="T5" fmla="*/ 23636 h 243"/>
              <a:gd name="T6" fmla="*/ 212725 w 243"/>
              <a:gd name="T7" fmla="*/ 189089 h 243"/>
              <a:gd name="T8" fmla="*/ 189089 w 243"/>
              <a:gd name="T9" fmla="*/ 212725 h 243"/>
              <a:gd name="T10" fmla="*/ 23636 w 243"/>
              <a:gd name="T11" fmla="*/ 212725 h 243"/>
              <a:gd name="T12" fmla="*/ 0 w 243"/>
              <a:gd name="T13" fmla="*/ 189089 h 243"/>
              <a:gd name="T14" fmla="*/ 0 w 243"/>
              <a:gd name="T15" fmla="*/ 23636 h 243"/>
              <a:gd name="T16" fmla="*/ 23636 w 243"/>
              <a:gd name="T17" fmla="*/ 0 h 243"/>
              <a:gd name="T18" fmla="*/ 23636 w 243"/>
              <a:gd name="T19" fmla="*/ 0 h 243"/>
              <a:gd name="T20" fmla="*/ 23636 w 243"/>
              <a:gd name="T21" fmla="*/ 0 h 2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3" h="243">
                <a:moveTo>
                  <a:pt x="27" y="0"/>
                </a:moveTo>
                <a:lnTo>
                  <a:pt x="216" y="0"/>
                </a:lnTo>
                <a:cubicBezTo>
                  <a:pt x="234" y="0"/>
                  <a:pt x="243" y="9"/>
                  <a:pt x="243" y="27"/>
                </a:cubicBezTo>
                <a:lnTo>
                  <a:pt x="243" y="216"/>
                </a:lnTo>
                <a:cubicBezTo>
                  <a:pt x="243" y="234"/>
                  <a:pt x="234" y="243"/>
                  <a:pt x="216" y="243"/>
                </a:cubicBezTo>
                <a:lnTo>
                  <a:pt x="27" y="243"/>
                </a:lnTo>
                <a:cubicBezTo>
                  <a:pt x="9" y="243"/>
                  <a:pt x="0" y="234"/>
                  <a:pt x="0" y="216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lose/>
              </a:path>
            </a:pathLst>
          </a:custGeom>
          <a:gradFill rotWithShape="0">
            <a:gsLst>
              <a:gs pos="0">
                <a:srgbClr val="FFC012"/>
              </a:gs>
              <a:gs pos="100000">
                <a:srgbClr val="FF8E1D"/>
              </a:gs>
            </a:gsLst>
            <a:lin ang="5400000"/>
          </a:gradFill>
          <a:ln w="6986">
            <a:solidFill>
              <a:srgbClr val="FB7F1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62" name="Freeform 170"/>
          <p:cNvSpPr>
            <a:spLocks noChangeArrowheads="1"/>
          </p:cNvSpPr>
          <p:nvPr/>
        </p:nvSpPr>
        <p:spPr bwMode="auto">
          <a:xfrm>
            <a:off x="1968500" y="2009775"/>
            <a:ext cx="44450" cy="44450"/>
          </a:xfrm>
          <a:custGeom>
            <a:avLst/>
            <a:gdLst>
              <a:gd name="T0" fmla="*/ 44450 w 51"/>
              <a:gd name="T1" fmla="*/ 21789 h 51"/>
              <a:gd name="T2" fmla="*/ 21789 w 51"/>
              <a:gd name="T3" fmla="*/ 44450 h 51"/>
              <a:gd name="T4" fmla="*/ 0 w 51"/>
              <a:gd name="T5" fmla="*/ 21789 h 51"/>
              <a:gd name="T6" fmla="*/ 21789 w 51"/>
              <a:gd name="T7" fmla="*/ 0 h 51"/>
              <a:gd name="T8" fmla="*/ 44450 w 51"/>
              <a:gd name="T9" fmla="*/ 21789 h 51"/>
              <a:gd name="T10" fmla="*/ 44450 w 51"/>
              <a:gd name="T11" fmla="*/ 21789 h 51"/>
              <a:gd name="T12" fmla="*/ 44450 w 51"/>
              <a:gd name="T13" fmla="*/ 21789 h 5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1" h="51">
                <a:moveTo>
                  <a:pt x="51" y="25"/>
                </a:moveTo>
                <a:cubicBezTo>
                  <a:pt x="51" y="42"/>
                  <a:pt x="42" y="51"/>
                  <a:pt x="25" y="51"/>
                </a:cubicBezTo>
                <a:cubicBezTo>
                  <a:pt x="8" y="51"/>
                  <a:pt x="0" y="42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42" y="0"/>
                  <a:pt x="51" y="8"/>
                  <a:pt x="51" y="25"/>
                </a:cubicBezTo>
                <a:close/>
              </a:path>
            </a:pathLst>
          </a:custGeom>
          <a:solidFill>
            <a:srgbClr val="FFFFFF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63" name="Freeform 171"/>
          <p:cNvSpPr>
            <a:spLocks noChangeArrowheads="1"/>
          </p:cNvSpPr>
          <p:nvPr/>
        </p:nvSpPr>
        <p:spPr bwMode="auto">
          <a:xfrm>
            <a:off x="1968500" y="1889125"/>
            <a:ext cx="153988" cy="165100"/>
          </a:xfrm>
          <a:custGeom>
            <a:avLst/>
            <a:gdLst>
              <a:gd name="T0" fmla="*/ 109111 w 175"/>
              <a:gd name="T1" fmla="*/ 48045 h 189"/>
              <a:gd name="T2" fmla="*/ 0 w 175"/>
              <a:gd name="T3" fmla="*/ 0 h 189"/>
              <a:gd name="T4" fmla="*/ 0 w 175"/>
              <a:gd name="T5" fmla="*/ 31448 h 189"/>
              <a:gd name="T6" fmla="*/ 87993 w 175"/>
              <a:gd name="T7" fmla="*/ 70757 h 189"/>
              <a:gd name="T8" fmla="*/ 124070 w 175"/>
              <a:gd name="T9" fmla="*/ 165100 h 189"/>
              <a:gd name="T10" fmla="*/ 153988 w 175"/>
              <a:gd name="T11" fmla="*/ 165100 h 189"/>
              <a:gd name="T12" fmla="*/ 109111 w 175"/>
              <a:gd name="T13" fmla="*/ 48045 h 189"/>
              <a:gd name="T14" fmla="*/ 109111 w 175"/>
              <a:gd name="T15" fmla="*/ 48045 h 189"/>
              <a:gd name="T16" fmla="*/ 109111 w 175"/>
              <a:gd name="T17" fmla="*/ 48045 h 1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75" h="189">
                <a:moveTo>
                  <a:pt x="124" y="55"/>
                </a:moveTo>
                <a:cubicBezTo>
                  <a:pt x="90" y="18"/>
                  <a:pt x="48" y="0"/>
                  <a:pt x="0" y="0"/>
                </a:cubicBezTo>
                <a:lnTo>
                  <a:pt x="0" y="36"/>
                </a:lnTo>
                <a:cubicBezTo>
                  <a:pt x="39" y="36"/>
                  <a:pt x="72" y="51"/>
                  <a:pt x="100" y="81"/>
                </a:cubicBezTo>
                <a:cubicBezTo>
                  <a:pt x="127" y="111"/>
                  <a:pt x="141" y="147"/>
                  <a:pt x="141" y="189"/>
                </a:cubicBezTo>
                <a:lnTo>
                  <a:pt x="175" y="189"/>
                </a:lnTo>
                <a:cubicBezTo>
                  <a:pt x="175" y="137"/>
                  <a:pt x="158" y="92"/>
                  <a:pt x="124" y="55"/>
                </a:cubicBezTo>
                <a:close/>
              </a:path>
            </a:pathLst>
          </a:custGeom>
          <a:solidFill>
            <a:srgbClr val="FFFFFF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64" name="Freeform 172"/>
          <p:cNvSpPr>
            <a:spLocks noChangeArrowheads="1"/>
          </p:cNvSpPr>
          <p:nvPr/>
        </p:nvSpPr>
        <p:spPr bwMode="auto">
          <a:xfrm>
            <a:off x="1968500" y="1944688"/>
            <a:ext cx="101600" cy="109537"/>
          </a:xfrm>
          <a:custGeom>
            <a:avLst/>
            <a:gdLst>
              <a:gd name="T0" fmla="*/ 0 w 116"/>
              <a:gd name="T1" fmla="*/ 0 h 125"/>
              <a:gd name="T2" fmla="*/ 0 w 116"/>
              <a:gd name="T3" fmla="*/ 31547 h 125"/>
              <a:gd name="T4" fmla="*/ 50800 w 116"/>
              <a:gd name="T5" fmla="*/ 54330 h 125"/>
              <a:gd name="T6" fmla="*/ 71821 w 116"/>
              <a:gd name="T7" fmla="*/ 109537 h 125"/>
              <a:gd name="T8" fmla="*/ 101600 w 116"/>
              <a:gd name="T9" fmla="*/ 109537 h 125"/>
              <a:gd name="T10" fmla="*/ 71821 w 116"/>
              <a:gd name="T11" fmla="*/ 31547 h 125"/>
              <a:gd name="T12" fmla="*/ 0 w 116"/>
              <a:gd name="T13" fmla="*/ 0 h 125"/>
              <a:gd name="T14" fmla="*/ 0 w 116"/>
              <a:gd name="T15" fmla="*/ 0 h 125"/>
              <a:gd name="T16" fmla="*/ 0 w 116"/>
              <a:gd name="T17" fmla="*/ 0 h 1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6" h="125">
                <a:moveTo>
                  <a:pt x="0" y="0"/>
                </a:moveTo>
                <a:lnTo>
                  <a:pt x="0" y="36"/>
                </a:lnTo>
                <a:cubicBezTo>
                  <a:pt x="22" y="36"/>
                  <a:pt x="41" y="45"/>
                  <a:pt x="58" y="62"/>
                </a:cubicBezTo>
                <a:cubicBezTo>
                  <a:pt x="74" y="80"/>
                  <a:pt x="82" y="100"/>
                  <a:pt x="82" y="125"/>
                </a:cubicBezTo>
                <a:lnTo>
                  <a:pt x="116" y="125"/>
                </a:lnTo>
                <a:cubicBezTo>
                  <a:pt x="116" y="90"/>
                  <a:pt x="104" y="61"/>
                  <a:pt x="82" y="36"/>
                </a:cubicBezTo>
                <a:cubicBezTo>
                  <a:pt x="59" y="12"/>
                  <a:pt x="3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65" name="Freeform 173"/>
          <p:cNvSpPr>
            <a:spLocks noChangeArrowheads="1"/>
          </p:cNvSpPr>
          <p:nvPr/>
        </p:nvSpPr>
        <p:spPr bwMode="auto">
          <a:xfrm>
            <a:off x="5786438" y="2754313"/>
            <a:ext cx="203200" cy="398462"/>
          </a:xfrm>
          <a:custGeom>
            <a:avLst/>
            <a:gdLst>
              <a:gd name="T0" fmla="*/ 0 w 234"/>
              <a:gd name="T1" fmla="*/ 0 h 456"/>
              <a:gd name="T2" fmla="*/ 203200 w 234"/>
              <a:gd name="T3" fmla="*/ 33205 h 456"/>
              <a:gd name="T4" fmla="*/ 203200 w 234"/>
              <a:gd name="T5" fmla="*/ 398462 h 456"/>
              <a:gd name="T6" fmla="*/ 0 w 234"/>
              <a:gd name="T7" fmla="*/ 358266 h 456"/>
              <a:gd name="T8" fmla="*/ 0 w 234"/>
              <a:gd name="T9" fmla="*/ 0 h 456"/>
              <a:gd name="T10" fmla="*/ 0 w 234"/>
              <a:gd name="T11" fmla="*/ 0 h 456"/>
              <a:gd name="T12" fmla="*/ 0 w 234"/>
              <a:gd name="T13" fmla="*/ 0 h 4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4" h="456">
                <a:moveTo>
                  <a:pt x="0" y="0"/>
                </a:moveTo>
                <a:lnTo>
                  <a:pt x="234" y="38"/>
                </a:lnTo>
                <a:lnTo>
                  <a:pt x="234" y="456"/>
                </a:lnTo>
                <a:lnTo>
                  <a:pt x="0" y="410"/>
                </a:lnTo>
                <a:lnTo>
                  <a:pt x="0" y="0"/>
                </a:lnTo>
                <a:close/>
              </a:path>
            </a:pathLst>
          </a:custGeom>
          <a:solidFill>
            <a:srgbClr val="828999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66" name="Freeform 174"/>
          <p:cNvSpPr>
            <a:spLocks noChangeArrowheads="1"/>
          </p:cNvSpPr>
          <p:nvPr/>
        </p:nvSpPr>
        <p:spPr bwMode="auto">
          <a:xfrm>
            <a:off x="5986463" y="2649538"/>
            <a:ext cx="195262" cy="501650"/>
          </a:xfrm>
          <a:custGeom>
            <a:avLst/>
            <a:gdLst>
              <a:gd name="T0" fmla="*/ 194390 w 224"/>
              <a:gd name="T1" fmla="*/ 0 h 575"/>
              <a:gd name="T2" fmla="*/ 0 w 224"/>
              <a:gd name="T3" fmla="*/ 137845 h 575"/>
              <a:gd name="T4" fmla="*/ 3487 w 224"/>
              <a:gd name="T5" fmla="*/ 501650 h 575"/>
              <a:gd name="T6" fmla="*/ 195262 w 224"/>
              <a:gd name="T7" fmla="*/ 358571 h 575"/>
              <a:gd name="T8" fmla="*/ 194390 w 224"/>
              <a:gd name="T9" fmla="*/ 0 h 575"/>
              <a:gd name="T10" fmla="*/ 194390 w 224"/>
              <a:gd name="T11" fmla="*/ 0 h 575"/>
              <a:gd name="T12" fmla="*/ 194390 w 224"/>
              <a:gd name="T13" fmla="*/ 0 h 5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4" h="575">
                <a:moveTo>
                  <a:pt x="223" y="0"/>
                </a:moveTo>
                <a:lnTo>
                  <a:pt x="0" y="158"/>
                </a:lnTo>
                <a:lnTo>
                  <a:pt x="4" y="575"/>
                </a:lnTo>
                <a:lnTo>
                  <a:pt x="224" y="411"/>
                </a:lnTo>
                <a:lnTo>
                  <a:pt x="223" y="0"/>
                </a:lnTo>
                <a:close/>
              </a:path>
            </a:pathLst>
          </a:custGeom>
          <a:solidFill>
            <a:srgbClr val="757A8A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67" name="Freeform 175"/>
          <p:cNvSpPr>
            <a:spLocks noChangeArrowheads="1"/>
          </p:cNvSpPr>
          <p:nvPr/>
        </p:nvSpPr>
        <p:spPr bwMode="auto">
          <a:xfrm>
            <a:off x="5786438" y="2970213"/>
            <a:ext cx="396875" cy="157162"/>
          </a:xfrm>
          <a:custGeom>
            <a:avLst/>
            <a:gdLst>
              <a:gd name="T0" fmla="*/ 396001 w 454"/>
              <a:gd name="T1" fmla="*/ 0 h 179"/>
              <a:gd name="T2" fmla="*/ 204557 w 454"/>
              <a:gd name="T3" fmla="*/ 145748 h 179"/>
              <a:gd name="T4" fmla="*/ 0 w 454"/>
              <a:gd name="T5" fmla="*/ 103604 h 179"/>
              <a:gd name="T6" fmla="*/ 0 w 454"/>
              <a:gd name="T7" fmla="*/ 114140 h 179"/>
              <a:gd name="T8" fmla="*/ 204557 w 454"/>
              <a:gd name="T9" fmla="*/ 157162 h 179"/>
              <a:gd name="T10" fmla="*/ 396875 w 454"/>
              <a:gd name="T11" fmla="*/ 14048 h 179"/>
              <a:gd name="T12" fmla="*/ 396001 w 454"/>
              <a:gd name="T13" fmla="*/ 0 h 179"/>
              <a:gd name="T14" fmla="*/ 396001 w 454"/>
              <a:gd name="T15" fmla="*/ 0 h 179"/>
              <a:gd name="T16" fmla="*/ 396001 w 454"/>
              <a:gd name="T17" fmla="*/ 0 h 1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54" h="179">
                <a:moveTo>
                  <a:pt x="453" y="0"/>
                </a:moveTo>
                <a:lnTo>
                  <a:pt x="234" y="166"/>
                </a:lnTo>
                <a:lnTo>
                  <a:pt x="0" y="118"/>
                </a:lnTo>
                <a:lnTo>
                  <a:pt x="0" y="130"/>
                </a:lnTo>
                <a:lnTo>
                  <a:pt x="234" y="179"/>
                </a:lnTo>
                <a:lnTo>
                  <a:pt x="454" y="16"/>
                </a:lnTo>
                <a:lnTo>
                  <a:pt x="453" y="0"/>
                </a:lnTo>
                <a:close/>
              </a:path>
            </a:pathLst>
          </a:custGeom>
          <a:solidFill>
            <a:srgbClr val="6D7384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68" name="Freeform 176"/>
          <p:cNvSpPr>
            <a:spLocks/>
          </p:cNvSpPr>
          <p:nvPr/>
        </p:nvSpPr>
        <p:spPr bwMode="auto">
          <a:xfrm>
            <a:off x="5786438" y="2647950"/>
            <a:ext cx="395287" cy="504825"/>
          </a:xfrm>
          <a:custGeom>
            <a:avLst/>
            <a:gdLst>
              <a:gd name="T0" fmla="*/ 198952 w 453"/>
              <a:gd name="T1" fmla="*/ 139111 h 577"/>
              <a:gd name="T2" fmla="*/ 0 w 453"/>
              <a:gd name="T3" fmla="*/ 103240 h 577"/>
              <a:gd name="T4" fmla="*/ 0 w 453"/>
              <a:gd name="T5" fmla="*/ 462829 h 577"/>
              <a:gd name="T6" fmla="*/ 204188 w 453"/>
              <a:gd name="T7" fmla="*/ 504825 h 577"/>
              <a:gd name="T8" fmla="*/ 395287 w 453"/>
              <a:gd name="T9" fmla="*/ 359589 h 577"/>
              <a:gd name="T10" fmla="*/ 395287 w 453"/>
              <a:gd name="T11" fmla="*/ 0 h 577"/>
              <a:gd name="T12" fmla="*/ 198952 w 453"/>
              <a:gd name="T13" fmla="*/ 139111 h 577"/>
              <a:gd name="T14" fmla="*/ 198952 w 453"/>
              <a:gd name="T15" fmla="*/ 139111 h 577"/>
              <a:gd name="T16" fmla="*/ 198952 w 453"/>
              <a:gd name="T17" fmla="*/ 139111 h 5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53" h="577">
                <a:moveTo>
                  <a:pt x="228" y="159"/>
                </a:moveTo>
                <a:lnTo>
                  <a:pt x="0" y="118"/>
                </a:lnTo>
                <a:lnTo>
                  <a:pt x="0" y="529"/>
                </a:lnTo>
                <a:lnTo>
                  <a:pt x="234" y="577"/>
                </a:lnTo>
                <a:lnTo>
                  <a:pt x="453" y="411"/>
                </a:lnTo>
                <a:lnTo>
                  <a:pt x="453" y="0"/>
                </a:lnTo>
                <a:lnTo>
                  <a:pt x="228" y="159"/>
                </a:lnTo>
                <a:close/>
              </a:path>
            </a:pathLst>
          </a:custGeom>
          <a:noFill/>
          <a:ln w="6986">
            <a:solidFill>
              <a:srgbClr val="75757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69" name="Freeform 177"/>
          <p:cNvSpPr>
            <a:spLocks noChangeArrowheads="1"/>
          </p:cNvSpPr>
          <p:nvPr/>
        </p:nvSpPr>
        <p:spPr bwMode="auto">
          <a:xfrm>
            <a:off x="5786438" y="2714625"/>
            <a:ext cx="203200" cy="400050"/>
          </a:xfrm>
          <a:custGeom>
            <a:avLst/>
            <a:gdLst>
              <a:gd name="T0" fmla="*/ 0 w 234"/>
              <a:gd name="T1" fmla="*/ 0 h 456"/>
              <a:gd name="T2" fmla="*/ 203200 w 234"/>
              <a:gd name="T3" fmla="*/ 38601 h 456"/>
              <a:gd name="T4" fmla="*/ 203200 w 234"/>
              <a:gd name="T5" fmla="*/ 400050 h 456"/>
              <a:gd name="T6" fmla="*/ 0 w 234"/>
              <a:gd name="T7" fmla="*/ 359694 h 456"/>
              <a:gd name="T8" fmla="*/ 0 w 234"/>
              <a:gd name="T9" fmla="*/ 0 h 456"/>
              <a:gd name="T10" fmla="*/ 0 w 234"/>
              <a:gd name="T11" fmla="*/ 0 h 456"/>
              <a:gd name="T12" fmla="*/ 0 w 234"/>
              <a:gd name="T13" fmla="*/ 0 h 4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4" h="456">
                <a:moveTo>
                  <a:pt x="0" y="0"/>
                </a:moveTo>
                <a:lnTo>
                  <a:pt x="234" y="44"/>
                </a:lnTo>
                <a:lnTo>
                  <a:pt x="234" y="456"/>
                </a:lnTo>
                <a:lnTo>
                  <a:pt x="0" y="410"/>
                </a:lnTo>
                <a:lnTo>
                  <a:pt x="0" y="0"/>
                </a:lnTo>
                <a:close/>
              </a:path>
            </a:pathLst>
          </a:custGeom>
          <a:solidFill>
            <a:srgbClr val="828999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70" name="Freeform 178"/>
          <p:cNvSpPr>
            <a:spLocks noChangeArrowheads="1"/>
          </p:cNvSpPr>
          <p:nvPr/>
        </p:nvSpPr>
        <p:spPr bwMode="auto">
          <a:xfrm>
            <a:off x="5986463" y="2609850"/>
            <a:ext cx="195262" cy="503238"/>
          </a:xfrm>
          <a:custGeom>
            <a:avLst/>
            <a:gdLst>
              <a:gd name="T0" fmla="*/ 194390 w 224"/>
              <a:gd name="T1" fmla="*/ 0 h 575"/>
              <a:gd name="T2" fmla="*/ 0 w 224"/>
              <a:gd name="T3" fmla="*/ 138281 h 575"/>
              <a:gd name="T4" fmla="*/ 3487 w 224"/>
              <a:gd name="T5" fmla="*/ 503238 h 575"/>
              <a:gd name="T6" fmla="*/ 195262 w 224"/>
              <a:gd name="T7" fmla="*/ 358831 h 575"/>
              <a:gd name="T8" fmla="*/ 194390 w 224"/>
              <a:gd name="T9" fmla="*/ 0 h 575"/>
              <a:gd name="T10" fmla="*/ 194390 w 224"/>
              <a:gd name="T11" fmla="*/ 0 h 575"/>
              <a:gd name="T12" fmla="*/ 194390 w 224"/>
              <a:gd name="T13" fmla="*/ 0 h 5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4" h="575">
                <a:moveTo>
                  <a:pt x="223" y="0"/>
                </a:moveTo>
                <a:lnTo>
                  <a:pt x="0" y="158"/>
                </a:lnTo>
                <a:lnTo>
                  <a:pt x="4" y="575"/>
                </a:lnTo>
                <a:lnTo>
                  <a:pt x="224" y="410"/>
                </a:lnTo>
                <a:lnTo>
                  <a:pt x="223" y="0"/>
                </a:lnTo>
                <a:close/>
              </a:path>
            </a:pathLst>
          </a:custGeom>
          <a:solidFill>
            <a:srgbClr val="757A8A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71" name="Freeform 179"/>
          <p:cNvSpPr>
            <a:spLocks noChangeArrowheads="1"/>
          </p:cNvSpPr>
          <p:nvPr/>
        </p:nvSpPr>
        <p:spPr bwMode="auto">
          <a:xfrm>
            <a:off x="5788025" y="2574925"/>
            <a:ext cx="392113" cy="176213"/>
          </a:xfrm>
          <a:custGeom>
            <a:avLst/>
            <a:gdLst>
              <a:gd name="T0" fmla="*/ 392113 w 449"/>
              <a:gd name="T1" fmla="*/ 34894 h 202"/>
              <a:gd name="T2" fmla="*/ 202606 w 449"/>
              <a:gd name="T3" fmla="*/ 176213 h 202"/>
              <a:gd name="T4" fmla="*/ 0 w 449"/>
              <a:gd name="T5" fmla="*/ 137830 h 202"/>
              <a:gd name="T6" fmla="*/ 196493 w 449"/>
              <a:gd name="T7" fmla="*/ 0 h 202"/>
              <a:gd name="T8" fmla="*/ 392113 w 449"/>
              <a:gd name="T9" fmla="*/ 34894 h 202"/>
              <a:gd name="T10" fmla="*/ 392113 w 449"/>
              <a:gd name="T11" fmla="*/ 34894 h 202"/>
              <a:gd name="T12" fmla="*/ 392113 w 449"/>
              <a:gd name="T13" fmla="*/ 34894 h 2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49" h="202">
                <a:moveTo>
                  <a:pt x="449" y="40"/>
                </a:moveTo>
                <a:lnTo>
                  <a:pt x="232" y="202"/>
                </a:lnTo>
                <a:lnTo>
                  <a:pt x="0" y="158"/>
                </a:lnTo>
                <a:lnTo>
                  <a:pt x="225" y="0"/>
                </a:lnTo>
                <a:lnTo>
                  <a:pt x="449" y="40"/>
                </a:lnTo>
                <a:close/>
              </a:path>
            </a:pathLst>
          </a:custGeom>
          <a:solidFill>
            <a:srgbClr val="949BA8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72" name="Freeform 180"/>
          <p:cNvSpPr>
            <a:spLocks noChangeArrowheads="1"/>
          </p:cNvSpPr>
          <p:nvPr/>
        </p:nvSpPr>
        <p:spPr bwMode="auto">
          <a:xfrm>
            <a:off x="5786438" y="2609850"/>
            <a:ext cx="395287" cy="503238"/>
          </a:xfrm>
          <a:custGeom>
            <a:avLst/>
            <a:gdLst>
              <a:gd name="T0" fmla="*/ 211229 w 451"/>
              <a:gd name="T1" fmla="*/ 145030 h 576"/>
              <a:gd name="T2" fmla="*/ 395287 w 451"/>
              <a:gd name="T3" fmla="*/ 4368 h 576"/>
              <a:gd name="T4" fmla="*/ 393534 w 451"/>
              <a:gd name="T5" fmla="*/ 0 h 576"/>
              <a:gd name="T6" fmla="*/ 203341 w 451"/>
              <a:gd name="T7" fmla="*/ 134546 h 576"/>
              <a:gd name="T8" fmla="*/ 197205 w 451"/>
              <a:gd name="T9" fmla="*/ 136294 h 576"/>
              <a:gd name="T10" fmla="*/ 164776 w 451"/>
              <a:gd name="T11" fmla="*/ 131052 h 576"/>
              <a:gd name="T12" fmla="*/ 97288 w 451"/>
              <a:gd name="T13" fmla="*/ 119694 h 576"/>
              <a:gd name="T14" fmla="*/ 61353 w 451"/>
              <a:gd name="T15" fmla="*/ 113578 h 576"/>
              <a:gd name="T16" fmla="*/ 29800 w 451"/>
              <a:gd name="T17" fmla="*/ 108336 h 576"/>
              <a:gd name="T18" fmla="*/ 7888 w 451"/>
              <a:gd name="T19" fmla="*/ 104841 h 576"/>
              <a:gd name="T20" fmla="*/ 0 w 451"/>
              <a:gd name="T21" fmla="*/ 103094 h 576"/>
              <a:gd name="T22" fmla="*/ 7888 w 451"/>
              <a:gd name="T23" fmla="*/ 108336 h 576"/>
              <a:gd name="T24" fmla="*/ 30676 w 451"/>
              <a:gd name="T25" fmla="*/ 112704 h 576"/>
              <a:gd name="T26" fmla="*/ 62229 w 451"/>
              <a:gd name="T27" fmla="*/ 118820 h 576"/>
              <a:gd name="T28" fmla="*/ 98164 w 451"/>
              <a:gd name="T29" fmla="*/ 125810 h 576"/>
              <a:gd name="T30" fmla="*/ 166529 w 451"/>
              <a:gd name="T31" fmla="*/ 138915 h 576"/>
              <a:gd name="T32" fmla="*/ 198958 w 451"/>
              <a:gd name="T33" fmla="*/ 145030 h 576"/>
              <a:gd name="T34" fmla="*/ 201588 w 451"/>
              <a:gd name="T35" fmla="*/ 147651 h 576"/>
              <a:gd name="T36" fmla="*/ 201588 w 451"/>
              <a:gd name="T37" fmla="*/ 503238 h 576"/>
              <a:gd name="T38" fmla="*/ 208599 w 451"/>
              <a:gd name="T39" fmla="*/ 494501 h 576"/>
              <a:gd name="T40" fmla="*/ 208599 w 451"/>
              <a:gd name="T41" fmla="*/ 466544 h 576"/>
              <a:gd name="T42" fmla="*/ 208599 w 451"/>
              <a:gd name="T43" fmla="*/ 445575 h 576"/>
              <a:gd name="T44" fmla="*/ 208599 w 451"/>
              <a:gd name="T45" fmla="*/ 434218 h 576"/>
              <a:gd name="T46" fmla="*/ 208599 w 451"/>
              <a:gd name="T47" fmla="*/ 421986 h 576"/>
              <a:gd name="T48" fmla="*/ 208599 w 451"/>
              <a:gd name="T49" fmla="*/ 394902 h 576"/>
              <a:gd name="T50" fmla="*/ 208599 w 451"/>
              <a:gd name="T51" fmla="*/ 366071 h 576"/>
              <a:gd name="T52" fmla="*/ 208599 w 451"/>
              <a:gd name="T53" fmla="*/ 305787 h 576"/>
              <a:gd name="T54" fmla="*/ 208599 w 451"/>
              <a:gd name="T55" fmla="*/ 247251 h 576"/>
              <a:gd name="T56" fmla="*/ 208599 w 451"/>
              <a:gd name="T57" fmla="*/ 197451 h 576"/>
              <a:gd name="T58" fmla="*/ 208599 w 451"/>
              <a:gd name="T59" fmla="*/ 148525 h 576"/>
              <a:gd name="T60" fmla="*/ 211229 w 451"/>
              <a:gd name="T61" fmla="*/ 145030 h 576"/>
              <a:gd name="T62" fmla="*/ 211229 w 451"/>
              <a:gd name="T63" fmla="*/ 145030 h 576"/>
              <a:gd name="T64" fmla="*/ 211229 w 451"/>
              <a:gd name="T65" fmla="*/ 145030 h 57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51" h="576">
                <a:moveTo>
                  <a:pt x="241" y="166"/>
                </a:moveTo>
                <a:lnTo>
                  <a:pt x="451" y="5"/>
                </a:lnTo>
                <a:lnTo>
                  <a:pt x="449" y="0"/>
                </a:lnTo>
                <a:lnTo>
                  <a:pt x="232" y="154"/>
                </a:lnTo>
                <a:cubicBezTo>
                  <a:pt x="230" y="156"/>
                  <a:pt x="228" y="156"/>
                  <a:pt x="225" y="156"/>
                </a:cubicBezTo>
                <a:cubicBezTo>
                  <a:pt x="224" y="156"/>
                  <a:pt x="212" y="154"/>
                  <a:pt x="188" y="150"/>
                </a:cubicBezTo>
                <a:cubicBezTo>
                  <a:pt x="169" y="147"/>
                  <a:pt x="144" y="142"/>
                  <a:pt x="111" y="137"/>
                </a:cubicBezTo>
                <a:cubicBezTo>
                  <a:pt x="98" y="135"/>
                  <a:pt x="85" y="132"/>
                  <a:pt x="70" y="130"/>
                </a:cubicBezTo>
                <a:cubicBezTo>
                  <a:pt x="59" y="128"/>
                  <a:pt x="47" y="126"/>
                  <a:pt x="34" y="124"/>
                </a:cubicBezTo>
                <a:cubicBezTo>
                  <a:pt x="25" y="123"/>
                  <a:pt x="17" y="121"/>
                  <a:pt x="9" y="120"/>
                </a:cubicBezTo>
                <a:cubicBezTo>
                  <a:pt x="5" y="119"/>
                  <a:pt x="2" y="119"/>
                  <a:pt x="0" y="118"/>
                </a:cubicBezTo>
                <a:cubicBezTo>
                  <a:pt x="2" y="122"/>
                  <a:pt x="5" y="124"/>
                  <a:pt x="9" y="124"/>
                </a:cubicBezTo>
                <a:cubicBezTo>
                  <a:pt x="17" y="126"/>
                  <a:pt x="26" y="128"/>
                  <a:pt x="35" y="129"/>
                </a:cubicBezTo>
                <a:cubicBezTo>
                  <a:pt x="47" y="132"/>
                  <a:pt x="59" y="134"/>
                  <a:pt x="71" y="136"/>
                </a:cubicBezTo>
                <a:cubicBezTo>
                  <a:pt x="85" y="139"/>
                  <a:pt x="99" y="141"/>
                  <a:pt x="112" y="144"/>
                </a:cubicBezTo>
                <a:cubicBezTo>
                  <a:pt x="145" y="150"/>
                  <a:pt x="171" y="155"/>
                  <a:pt x="190" y="159"/>
                </a:cubicBezTo>
                <a:cubicBezTo>
                  <a:pt x="214" y="163"/>
                  <a:pt x="226" y="166"/>
                  <a:pt x="227" y="166"/>
                </a:cubicBezTo>
                <a:cubicBezTo>
                  <a:pt x="228" y="166"/>
                  <a:pt x="229" y="167"/>
                  <a:pt x="230" y="169"/>
                </a:cubicBezTo>
                <a:lnTo>
                  <a:pt x="230" y="576"/>
                </a:lnTo>
                <a:cubicBezTo>
                  <a:pt x="235" y="575"/>
                  <a:pt x="238" y="572"/>
                  <a:pt x="238" y="566"/>
                </a:cubicBezTo>
                <a:cubicBezTo>
                  <a:pt x="238" y="560"/>
                  <a:pt x="238" y="549"/>
                  <a:pt x="238" y="534"/>
                </a:cubicBezTo>
                <a:cubicBezTo>
                  <a:pt x="238" y="528"/>
                  <a:pt x="238" y="520"/>
                  <a:pt x="238" y="510"/>
                </a:cubicBezTo>
                <a:cubicBezTo>
                  <a:pt x="238" y="506"/>
                  <a:pt x="238" y="501"/>
                  <a:pt x="238" y="497"/>
                </a:cubicBezTo>
                <a:cubicBezTo>
                  <a:pt x="238" y="492"/>
                  <a:pt x="238" y="487"/>
                  <a:pt x="238" y="483"/>
                </a:cubicBezTo>
                <a:cubicBezTo>
                  <a:pt x="238" y="470"/>
                  <a:pt x="238" y="460"/>
                  <a:pt x="238" y="452"/>
                </a:cubicBezTo>
                <a:cubicBezTo>
                  <a:pt x="238" y="440"/>
                  <a:pt x="238" y="429"/>
                  <a:pt x="238" y="419"/>
                </a:cubicBezTo>
                <a:cubicBezTo>
                  <a:pt x="238" y="393"/>
                  <a:pt x="238" y="370"/>
                  <a:pt x="238" y="350"/>
                </a:cubicBezTo>
                <a:cubicBezTo>
                  <a:pt x="238" y="325"/>
                  <a:pt x="238" y="302"/>
                  <a:pt x="238" y="283"/>
                </a:cubicBezTo>
                <a:cubicBezTo>
                  <a:pt x="238" y="261"/>
                  <a:pt x="238" y="242"/>
                  <a:pt x="238" y="226"/>
                </a:cubicBezTo>
                <a:cubicBezTo>
                  <a:pt x="238" y="189"/>
                  <a:pt x="238" y="171"/>
                  <a:pt x="238" y="170"/>
                </a:cubicBezTo>
                <a:cubicBezTo>
                  <a:pt x="238" y="168"/>
                  <a:pt x="239" y="167"/>
                  <a:pt x="241" y="166"/>
                </a:cubicBezTo>
                <a:close/>
              </a:path>
            </a:pathLst>
          </a:custGeom>
          <a:solidFill>
            <a:srgbClr val="9EA4AD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73" name="Freeform 181"/>
          <p:cNvSpPr>
            <a:spLocks/>
          </p:cNvSpPr>
          <p:nvPr/>
        </p:nvSpPr>
        <p:spPr bwMode="auto">
          <a:xfrm>
            <a:off x="5808663" y="2698750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6986">
            <a:solidFill>
              <a:srgbClr val="AAAAA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74" name="Freeform 182"/>
          <p:cNvSpPr>
            <a:spLocks/>
          </p:cNvSpPr>
          <p:nvPr/>
        </p:nvSpPr>
        <p:spPr bwMode="auto">
          <a:xfrm>
            <a:off x="6010275" y="2735263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6986">
            <a:solidFill>
              <a:srgbClr val="AAAAA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75" name="Freeform 183"/>
          <p:cNvSpPr>
            <a:spLocks/>
          </p:cNvSpPr>
          <p:nvPr/>
        </p:nvSpPr>
        <p:spPr bwMode="auto">
          <a:xfrm>
            <a:off x="6010275" y="2871788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6986">
            <a:solidFill>
              <a:srgbClr val="75757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76" name="Freeform 184"/>
          <p:cNvSpPr>
            <a:spLocks noChangeArrowheads="1"/>
          </p:cNvSpPr>
          <p:nvPr/>
        </p:nvSpPr>
        <p:spPr bwMode="auto">
          <a:xfrm>
            <a:off x="5786438" y="2846388"/>
            <a:ext cx="396875" cy="157162"/>
          </a:xfrm>
          <a:custGeom>
            <a:avLst/>
            <a:gdLst>
              <a:gd name="T0" fmla="*/ 396001 w 454"/>
              <a:gd name="T1" fmla="*/ 0 h 179"/>
              <a:gd name="T2" fmla="*/ 204557 w 454"/>
              <a:gd name="T3" fmla="*/ 145748 h 179"/>
              <a:gd name="T4" fmla="*/ 0 w 454"/>
              <a:gd name="T5" fmla="*/ 103604 h 179"/>
              <a:gd name="T6" fmla="*/ 0 w 454"/>
              <a:gd name="T7" fmla="*/ 114140 h 179"/>
              <a:gd name="T8" fmla="*/ 204557 w 454"/>
              <a:gd name="T9" fmla="*/ 157162 h 179"/>
              <a:gd name="T10" fmla="*/ 396875 w 454"/>
              <a:gd name="T11" fmla="*/ 14048 h 179"/>
              <a:gd name="T12" fmla="*/ 396001 w 454"/>
              <a:gd name="T13" fmla="*/ 0 h 179"/>
              <a:gd name="T14" fmla="*/ 396001 w 454"/>
              <a:gd name="T15" fmla="*/ 0 h 179"/>
              <a:gd name="T16" fmla="*/ 396001 w 454"/>
              <a:gd name="T17" fmla="*/ 0 h 1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54" h="179">
                <a:moveTo>
                  <a:pt x="453" y="0"/>
                </a:moveTo>
                <a:lnTo>
                  <a:pt x="234" y="166"/>
                </a:lnTo>
                <a:lnTo>
                  <a:pt x="0" y="118"/>
                </a:lnTo>
                <a:lnTo>
                  <a:pt x="0" y="130"/>
                </a:lnTo>
                <a:lnTo>
                  <a:pt x="234" y="179"/>
                </a:lnTo>
                <a:lnTo>
                  <a:pt x="454" y="16"/>
                </a:lnTo>
                <a:lnTo>
                  <a:pt x="453" y="0"/>
                </a:lnTo>
                <a:close/>
              </a:path>
            </a:pathLst>
          </a:custGeom>
          <a:solidFill>
            <a:srgbClr val="6D7384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77" name="Freeform 185"/>
          <p:cNvSpPr>
            <a:spLocks/>
          </p:cNvSpPr>
          <p:nvPr/>
        </p:nvSpPr>
        <p:spPr bwMode="auto">
          <a:xfrm>
            <a:off x="5786438" y="2846388"/>
            <a:ext cx="395287" cy="146050"/>
          </a:xfrm>
          <a:custGeom>
            <a:avLst/>
            <a:gdLst>
              <a:gd name="T0" fmla="*/ 0 w 453"/>
              <a:gd name="T1" fmla="*/ 103819 h 166"/>
              <a:gd name="T2" fmla="*/ 204188 w 453"/>
              <a:gd name="T3" fmla="*/ 146050 h 166"/>
              <a:gd name="T4" fmla="*/ 395287 w 453"/>
              <a:gd name="T5" fmla="*/ 0 h 16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3" h="166">
                <a:moveTo>
                  <a:pt x="0" y="118"/>
                </a:moveTo>
                <a:lnTo>
                  <a:pt x="234" y="166"/>
                </a:lnTo>
                <a:lnTo>
                  <a:pt x="453" y="0"/>
                </a:lnTo>
              </a:path>
            </a:pathLst>
          </a:custGeom>
          <a:noFill/>
          <a:ln w="6986">
            <a:solidFill>
              <a:srgbClr val="75757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78" name="Freeform 186"/>
          <p:cNvSpPr>
            <a:spLocks noChangeArrowheads="1"/>
          </p:cNvSpPr>
          <p:nvPr/>
        </p:nvSpPr>
        <p:spPr bwMode="auto">
          <a:xfrm>
            <a:off x="5786438" y="2725738"/>
            <a:ext cx="396875" cy="157162"/>
          </a:xfrm>
          <a:custGeom>
            <a:avLst/>
            <a:gdLst>
              <a:gd name="T0" fmla="*/ 396001 w 454"/>
              <a:gd name="T1" fmla="*/ 0 h 179"/>
              <a:gd name="T2" fmla="*/ 204557 w 454"/>
              <a:gd name="T3" fmla="*/ 145748 h 179"/>
              <a:gd name="T4" fmla="*/ 0 w 454"/>
              <a:gd name="T5" fmla="*/ 103604 h 179"/>
              <a:gd name="T6" fmla="*/ 0 w 454"/>
              <a:gd name="T7" fmla="*/ 114140 h 179"/>
              <a:gd name="T8" fmla="*/ 204557 w 454"/>
              <a:gd name="T9" fmla="*/ 157162 h 179"/>
              <a:gd name="T10" fmla="*/ 396875 w 454"/>
              <a:gd name="T11" fmla="*/ 14048 h 179"/>
              <a:gd name="T12" fmla="*/ 396001 w 454"/>
              <a:gd name="T13" fmla="*/ 0 h 179"/>
              <a:gd name="T14" fmla="*/ 396001 w 454"/>
              <a:gd name="T15" fmla="*/ 0 h 179"/>
              <a:gd name="T16" fmla="*/ 396001 w 454"/>
              <a:gd name="T17" fmla="*/ 0 h 1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54" h="179">
                <a:moveTo>
                  <a:pt x="453" y="0"/>
                </a:moveTo>
                <a:lnTo>
                  <a:pt x="234" y="166"/>
                </a:lnTo>
                <a:lnTo>
                  <a:pt x="0" y="118"/>
                </a:lnTo>
                <a:lnTo>
                  <a:pt x="0" y="130"/>
                </a:lnTo>
                <a:lnTo>
                  <a:pt x="234" y="179"/>
                </a:lnTo>
                <a:lnTo>
                  <a:pt x="454" y="16"/>
                </a:lnTo>
                <a:lnTo>
                  <a:pt x="453" y="0"/>
                </a:lnTo>
                <a:close/>
              </a:path>
            </a:pathLst>
          </a:custGeom>
          <a:solidFill>
            <a:srgbClr val="6D7384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79" name="Freeform 187"/>
          <p:cNvSpPr>
            <a:spLocks/>
          </p:cNvSpPr>
          <p:nvPr/>
        </p:nvSpPr>
        <p:spPr bwMode="auto">
          <a:xfrm>
            <a:off x="5786438" y="2725738"/>
            <a:ext cx="395287" cy="146050"/>
          </a:xfrm>
          <a:custGeom>
            <a:avLst/>
            <a:gdLst>
              <a:gd name="T0" fmla="*/ 0 w 453"/>
              <a:gd name="T1" fmla="*/ 103819 h 166"/>
              <a:gd name="T2" fmla="*/ 204188 w 453"/>
              <a:gd name="T3" fmla="*/ 146050 h 166"/>
              <a:gd name="T4" fmla="*/ 395287 w 453"/>
              <a:gd name="T5" fmla="*/ 0 h 16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3" h="166">
                <a:moveTo>
                  <a:pt x="0" y="118"/>
                </a:moveTo>
                <a:lnTo>
                  <a:pt x="234" y="166"/>
                </a:lnTo>
                <a:lnTo>
                  <a:pt x="453" y="0"/>
                </a:lnTo>
              </a:path>
            </a:pathLst>
          </a:custGeom>
          <a:noFill/>
          <a:ln w="6986">
            <a:solidFill>
              <a:srgbClr val="75757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80" name="Freeform 188"/>
          <p:cNvSpPr>
            <a:spLocks/>
          </p:cNvSpPr>
          <p:nvPr/>
        </p:nvSpPr>
        <p:spPr bwMode="auto">
          <a:xfrm>
            <a:off x="5786438" y="2574925"/>
            <a:ext cx="395287" cy="539750"/>
          </a:xfrm>
          <a:custGeom>
            <a:avLst/>
            <a:gdLst>
              <a:gd name="T0" fmla="*/ 198952 w 453"/>
              <a:gd name="T1" fmla="*/ 0 h 617"/>
              <a:gd name="T2" fmla="*/ 0 w 453"/>
              <a:gd name="T3" fmla="*/ 138218 h 617"/>
              <a:gd name="T4" fmla="*/ 0 w 453"/>
              <a:gd name="T5" fmla="*/ 498635 h 617"/>
              <a:gd name="T6" fmla="*/ 204188 w 453"/>
              <a:gd name="T7" fmla="*/ 539750 h 617"/>
              <a:gd name="T8" fmla="*/ 395287 w 453"/>
              <a:gd name="T9" fmla="*/ 394534 h 617"/>
              <a:gd name="T10" fmla="*/ 395287 w 453"/>
              <a:gd name="T11" fmla="*/ 34992 h 617"/>
              <a:gd name="T12" fmla="*/ 198952 w 453"/>
              <a:gd name="T13" fmla="*/ 0 h 617"/>
              <a:gd name="T14" fmla="*/ 198952 w 453"/>
              <a:gd name="T15" fmla="*/ 0 h 617"/>
              <a:gd name="T16" fmla="*/ 198952 w 453"/>
              <a:gd name="T17" fmla="*/ 0 h 6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53" h="617">
                <a:moveTo>
                  <a:pt x="228" y="0"/>
                </a:moveTo>
                <a:lnTo>
                  <a:pt x="0" y="158"/>
                </a:lnTo>
                <a:lnTo>
                  <a:pt x="0" y="570"/>
                </a:lnTo>
                <a:lnTo>
                  <a:pt x="234" y="617"/>
                </a:lnTo>
                <a:lnTo>
                  <a:pt x="453" y="451"/>
                </a:lnTo>
                <a:lnTo>
                  <a:pt x="453" y="40"/>
                </a:lnTo>
                <a:lnTo>
                  <a:pt x="228" y="0"/>
                </a:lnTo>
                <a:close/>
              </a:path>
            </a:pathLst>
          </a:custGeom>
          <a:noFill/>
          <a:ln w="6986">
            <a:solidFill>
              <a:srgbClr val="75757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81" name="Freeform 189"/>
          <p:cNvSpPr>
            <a:spLocks noChangeArrowheads="1"/>
          </p:cNvSpPr>
          <p:nvPr/>
        </p:nvSpPr>
        <p:spPr bwMode="auto">
          <a:xfrm>
            <a:off x="5953125" y="3128963"/>
            <a:ext cx="23813" cy="12700"/>
          </a:xfrm>
          <a:custGeom>
            <a:avLst/>
            <a:gdLst>
              <a:gd name="T0" fmla="*/ 14993 w 27"/>
              <a:gd name="T1" fmla="*/ 907 h 14"/>
              <a:gd name="T2" fmla="*/ 23813 w 27"/>
              <a:gd name="T3" fmla="*/ 0 h 14"/>
              <a:gd name="T4" fmla="*/ 23813 w 27"/>
              <a:gd name="T5" fmla="*/ 907 h 14"/>
              <a:gd name="T6" fmla="*/ 11466 w 27"/>
              <a:gd name="T7" fmla="*/ 12700 h 14"/>
              <a:gd name="T8" fmla="*/ 0 w 27"/>
              <a:gd name="T9" fmla="*/ 4536 h 14"/>
              <a:gd name="T10" fmla="*/ 14993 w 27"/>
              <a:gd name="T11" fmla="*/ 907 h 14"/>
              <a:gd name="T12" fmla="*/ 14993 w 27"/>
              <a:gd name="T13" fmla="*/ 907 h 14"/>
              <a:gd name="T14" fmla="*/ 14993 w 27"/>
              <a:gd name="T15" fmla="*/ 907 h 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14">
                <a:moveTo>
                  <a:pt x="17" y="1"/>
                </a:moveTo>
                <a:cubicBezTo>
                  <a:pt x="20" y="0"/>
                  <a:pt x="24" y="0"/>
                  <a:pt x="27" y="0"/>
                </a:cubicBezTo>
                <a:cubicBezTo>
                  <a:pt x="27" y="0"/>
                  <a:pt x="27" y="1"/>
                  <a:pt x="27" y="1"/>
                </a:cubicBezTo>
                <a:cubicBezTo>
                  <a:pt x="27" y="9"/>
                  <a:pt x="23" y="14"/>
                  <a:pt x="13" y="14"/>
                </a:cubicBezTo>
                <a:cubicBezTo>
                  <a:pt x="6" y="14"/>
                  <a:pt x="2" y="11"/>
                  <a:pt x="0" y="5"/>
                </a:cubicBezTo>
                <a:cubicBezTo>
                  <a:pt x="5" y="3"/>
                  <a:pt x="11" y="2"/>
                  <a:pt x="17" y="1"/>
                </a:cubicBezTo>
                <a:close/>
              </a:path>
            </a:pathLst>
          </a:custGeom>
          <a:gradFill rotWithShape="0">
            <a:gsLst>
              <a:gs pos="0">
                <a:srgbClr val="D3D4DD"/>
              </a:gs>
              <a:gs pos="100000">
                <a:srgbClr val="FFFFFF"/>
              </a:gs>
            </a:gsLst>
            <a:lin ang="5400000"/>
          </a:gra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82" name="Freeform 190"/>
          <p:cNvSpPr>
            <a:spLocks noChangeArrowheads="1"/>
          </p:cNvSpPr>
          <p:nvPr/>
        </p:nvSpPr>
        <p:spPr bwMode="auto">
          <a:xfrm>
            <a:off x="5953125" y="3116263"/>
            <a:ext cx="22225" cy="23812"/>
          </a:xfrm>
          <a:custGeom>
            <a:avLst/>
            <a:gdLst>
              <a:gd name="T0" fmla="*/ 22225 w 25"/>
              <a:gd name="T1" fmla="*/ 11906 h 26"/>
              <a:gd name="T2" fmla="*/ 10668 w 25"/>
              <a:gd name="T3" fmla="*/ 23812 h 26"/>
              <a:gd name="T4" fmla="*/ 0 w 25"/>
              <a:gd name="T5" fmla="*/ 11906 h 26"/>
              <a:gd name="T6" fmla="*/ 10668 w 25"/>
              <a:gd name="T7" fmla="*/ 0 h 26"/>
              <a:gd name="T8" fmla="*/ 22225 w 25"/>
              <a:gd name="T9" fmla="*/ 11906 h 26"/>
              <a:gd name="T10" fmla="*/ 22225 w 25"/>
              <a:gd name="T11" fmla="*/ 11906 h 26"/>
              <a:gd name="T12" fmla="*/ 22225 w 25"/>
              <a:gd name="T13" fmla="*/ 11906 h 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" h="26">
                <a:moveTo>
                  <a:pt x="25" y="13"/>
                </a:moveTo>
                <a:cubicBezTo>
                  <a:pt x="25" y="22"/>
                  <a:pt x="21" y="26"/>
                  <a:pt x="12" y="26"/>
                </a:cubicBezTo>
                <a:cubicBezTo>
                  <a:pt x="4" y="26"/>
                  <a:pt x="0" y="22"/>
                  <a:pt x="0" y="13"/>
                </a:cubicBezTo>
                <a:cubicBezTo>
                  <a:pt x="0" y="4"/>
                  <a:pt x="4" y="0"/>
                  <a:pt x="12" y="0"/>
                </a:cubicBezTo>
                <a:cubicBezTo>
                  <a:pt x="21" y="0"/>
                  <a:pt x="25" y="4"/>
                  <a:pt x="25" y="13"/>
                </a:cubicBezTo>
                <a:close/>
              </a:path>
            </a:pathLst>
          </a:custGeom>
          <a:solidFill>
            <a:srgbClr val="616672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83" name="Freeform 191"/>
          <p:cNvSpPr>
            <a:spLocks noChangeArrowheads="1"/>
          </p:cNvSpPr>
          <p:nvPr/>
        </p:nvSpPr>
        <p:spPr bwMode="auto">
          <a:xfrm>
            <a:off x="5956300" y="3117850"/>
            <a:ext cx="17463" cy="19050"/>
          </a:xfrm>
          <a:custGeom>
            <a:avLst/>
            <a:gdLst>
              <a:gd name="T0" fmla="*/ 17463 w 20"/>
              <a:gd name="T1" fmla="*/ 9525 h 22"/>
              <a:gd name="T2" fmla="*/ 7858 w 20"/>
              <a:gd name="T3" fmla="*/ 19050 h 22"/>
              <a:gd name="T4" fmla="*/ 0 w 20"/>
              <a:gd name="T5" fmla="*/ 9525 h 22"/>
              <a:gd name="T6" fmla="*/ 7858 w 20"/>
              <a:gd name="T7" fmla="*/ 0 h 22"/>
              <a:gd name="T8" fmla="*/ 17463 w 20"/>
              <a:gd name="T9" fmla="*/ 9525 h 22"/>
              <a:gd name="T10" fmla="*/ 17463 w 20"/>
              <a:gd name="T11" fmla="*/ 9525 h 22"/>
              <a:gd name="T12" fmla="*/ 17463 w 20"/>
              <a:gd name="T13" fmla="*/ 9525 h 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" h="22">
                <a:moveTo>
                  <a:pt x="20" y="11"/>
                </a:moveTo>
                <a:cubicBezTo>
                  <a:pt x="20" y="18"/>
                  <a:pt x="16" y="22"/>
                  <a:pt x="9" y="22"/>
                </a:cubicBezTo>
                <a:cubicBezTo>
                  <a:pt x="3" y="22"/>
                  <a:pt x="0" y="18"/>
                  <a:pt x="0" y="11"/>
                </a:cubicBezTo>
                <a:cubicBezTo>
                  <a:pt x="0" y="3"/>
                  <a:pt x="3" y="0"/>
                  <a:pt x="9" y="0"/>
                </a:cubicBezTo>
                <a:cubicBezTo>
                  <a:pt x="16" y="0"/>
                  <a:pt x="20" y="3"/>
                  <a:pt x="20" y="11"/>
                </a:cubicBezTo>
                <a:close/>
              </a:path>
            </a:pathLst>
          </a:custGeom>
          <a:solidFill>
            <a:srgbClr val="878DA0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84" name="Freeform 192"/>
          <p:cNvSpPr>
            <a:spLocks noChangeArrowheads="1"/>
          </p:cNvSpPr>
          <p:nvPr/>
        </p:nvSpPr>
        <p:spPr bwMode="auto">
          <a:xfrm>
            <a:off x="5956300" y="3119438"/>
            <a:ext cx="14288" cy="9525"/>
          </a:xfrm>
          <a:custGeom>
            <a:avLst/>
            <a:gdLst>
              <a:gd name="T0" fmla="*/ 9185 w 14"/>
              <a:gd name="T1" fmla="*/ 866 h 11"/>
              <a:gd name="T2" fmla="*/ 14288 w 14"/>
              <a:gd name="T3" fmla="*/ 2598 h 11"/>
              <a:gd name="T4" fmla="*/ 8165 w 14"/>
              <a:gd name="T5" fmla="*/ 0 h 11"/>
              <a:gd name="T6" fmla="*/ 0 w 14"/>
              <a:gd name="T7" fmla="*/ 7793 h 11"/>
              <a:gd name="T8" fmla="*/ 0 w 14"/>
              <a:gd name="T9" fmla="*/ 9525 h 11"/>
              <a:gd name="T10" fmla="*/ 9185 w 14"/>
              <a:gd name="T11" fmla="*/ 866 h 11"/>
              <a:gd name="T12" fmla="*/ 9185 w 14"/>
              <a:gd name="T13" fmla="*/ 866 h 11"/>
              <a:gd name="T14" fmla="*/ 9185 w 14"/>
              <a:gd name="T15" fmla="*/ 866 h 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" h="11">
                <a:moveTo>
                  <a:pt x="9" y="1"/>
                </a:moveTo>
                <a:cubicBezTo>
                  <a:pt x="11" y="1"/>
                  <a:pt x="13" y="2"/>
                  <a:pt x="14" y="3"/>
                </a:cubicBezTo>
                <a:cubicBezTo>
                  <a:pt x="13" y="1"/>
                  <a:pt x="11" y="0"/>
                  <a:pt x="8" y="0"/>
                </a:cubicBezTo>
                <a:cubicBezTo>
                  <a:pt x="2" y="0"/>
                  <a:pt x="0" y="3"/>
                  <a:pt x="0" y="9"/>
                </a:cubicBezTo>
                <a:cubicBezTo>
                  <a:pt x="0" y="9"/>
                  <a:pt x="0" y="10"/>
                  <a:pt x="0" y="11"/>
                </a:cubicBezTo>
                <a:cubicBezTo>
                  <a:pt x="0" y="4"/>
                  <a:pt x="3" y="1"/>
                  <a:pt x="9" y="1"/>
                </a:cubicBezTo>
                <a:close/>
              </a:path>
            </a:pathLst>
          </a:custGeom>
          <a:solidFill>
            <a:srgbClr val="E1E1E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85" name="Freeform 193"/>
          <p:cNvSpPr>
            <a:spLocks/>
          </p:cNvSpPr>
          <p:nvPr/>
        </p:nvSpPr>
        <p:spPr bwMode="auto">
          <a:xfrm>
            <a:off x="6499225" y="2668588"/>
            <a:ext cx="341313" cy="373062"/>
          </a:xfrm>
          <a:custGeom>
            <a:avLst/>
            <a:gdLst>
              <a:gd name="T0" fmla="*/ 341313 w 389"/>
              <a:gd name="T1" fmla="*/ 349473 h 427"/>
              <a:gd name="T2" fmla="*/ 318500 w 389"/>
              <a:gd name="T3" fmla="*/ 373062 h 427"/>
              <a:gd name="T4" fmla="*/ 22813 w 389"/>
              <a:gd name="T5" fmla="*/ 373062 h 427"/>
              <a:gd name="T6" fmla="*/ 0 w 389"/>
              <a:gd name="T7" fmla="*/ 349473 h 427"/>
              <a:gd name="T8" fmla="*/ 0 w 389"/>
              <a:gd name="T9" fmla="*/ 22716 h 427"/>
              <a:gd name="T10" fmla="*/ 22813 w 389"/>
              <a:gd name="T11" fmla="*/ 0 h 427"/>
              <a:gd name="T12" fmla="*/ 318500 w 389"/>
              <a:gd name="T13" fmla="*/ 0 h 427"/>
              <a:gd name="T14" fmla="*/ 341313 w 389"/>
              <a:gd name="T15" fmla="*/ 22716 h 427"/>
              <a:gd name="T16" fmla="*/ 341313 w 389"/>
              <a:gd name="T17" fmla="*/ 349473 h 427"/>
              <a:gd name="T18" fmla="*/ 341313 w 389"/>
              <a:gd name="T19" fmla="*/ 349473 h 427"/>
              <a:gd name="T20" fmla="*/ 341313 w 389"/>
              <a:gd name="T21" fmla="*/ 349473 h 42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9" h="427">
                <a:moveTo>
                  <a:pt x="389" y="400"/>
                </a:moveTo>
                <a:cubicBezTo>
                  <a:pt x="389" y="418"/>
                  <a:pt x="381" y="427"/>
                  <a:pt x="363" y="427"/>
                </a:cubicBezTo>
                <a:lnTo>
                  <a:pt x="26" y="427"/>
                </a:lnTo>
                <a:cubicBezTo>
                  <a:pt x="8" y="427"/>
                  <a:pt x="0" y="418"/>
                  <a:pt x="0" y="400"/>
                </a:cubicBezTo>
                <a:lnTo>
                  <a:pt x="0" y="26"/>
                </a:lnTo>
                <a:cubicBezTo>
                  <a:pt x="0" y="8"/>
                  <a:pt x="8" y="0"/>
                  <a:pt x="26" y="0"/>
                </a:cubicBezTo>
                <a:lnTo>
                  <a:pt x="363" y="0"/>
                </a:lnTo>
                <a:cubicBezTo>
                  <a:pt x="381" y="0"/>
                  <a:pt x="389" y="8"/>
                  <a:pt x="389" y="26"/>
                </a:cubicBezTo>
                <a:lnTo>
                  <a:pt x="389" y="400"/>
                </a:lnTo>
                <a:close/>
              </a:path>
            </a:pathLst>
          </a:custGeom>
          <a:gradFill rotWithShape="0">
            <a:gsLst>
              <a:gs pos="0">
                <a:srgbClr val="808183"/>
              </a:gs>
              <a:gs pos="100000">
                <a:srgbClr val="C7C8C8"/>
              </a:gs>
            </a:gsLst>
            <a:lin ang="0" scaled="1"/>
          </a:gra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86" name="Freeform 194"/>
          <p:cNvSpPr>
            <a:spLocks/>
          </p:cNvSpPr>
          <p:nvPr/>
        </p:nvSpPr>
        <p:spPr bwMode="auto">
          <a:xfrm>
            <a:off x="6459538" y="2952750"/>
            <a:ext cx="422275" cy="130175"/>
          </a:xfrm>
          <a:custGeom>
            <a:avLst/>
            <a:gdLst>
              <a:gd name="T0" fmla="*/ 422275 w 482"/>
              <a:gd name="T1" fmla="*/ 107306 h 148"/>
              <a:gd name="T2" fmla="*/ 399497 w 482"/>
              <a:gd name="T3" fmla="*/ 130175 h 148"/>
              <a:gd name="T4" fmla="*/ 22778 w 482"/>
              <a:gd name="T5" fmla="*/ 130175 h 148"/>
              <a:gd name="T6" fmla="*/ 0 w 482"/>
              <a:gd name="T7" fmla="*/ 107306 h 148"/>
              <a:gd name="T8" fmla="*/ 0 w 482"/>
              <a:gd name="T9" fmla="*/ 22869 h 148"/>
              <a:gd name="T10" fmla="*/ 22778 w 482"/>
              <a:gd name="T11" fmla="*/ 0 h 148"/>
              <a:gd name="T12" fmla="*/ 399497 w 482"/>
              <a:gd name="T13" fmla="*/ 0 h 148"/>
              <a:gd name="T14" fmla="*/ 422275 w 482"/>
              <a:gd name="T15" fmla="*/ 22869 h 148"/>
              <a:gd name="T16" fmla="*/ 422275 w 482"/>
              <a:gd name="T17" fmla="*/ 107306 h 148"/>
              <a:gd name="T18" fmla="*/ 422275 w 482"/>
              <a:gd name="T19" fmla="*/ 107306 h 148"/>
              <a:gd name="T20" fmla="*/ 422275 w 482"/>
              <a:gd name="T21" fmla="*/ 107306 h 14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82" h="148">
                <a:moveTo>
                  <a:pt x="482" y="122"/>
                </a:moveTo>
                <a:cubicBezTo>
                  <a:pt x="482" y="139"/>
                  <a:pt x="474" y="148"/>
                  <a:pt x="456" y="148"/>
                </a:cubicBezTo>
                <a:lnTo>
                  <a:pt x="26" y="148"/>
                </a:lnTo>
                <a:cubicBezTo>
                  <a:pt x="8" y="148"/>
                  <a:pt x="0" y="139"/>
                  <a:pt x="0" y="122"/>
                </a:cubicBezTo>
                <a:lnTo>
                  <a:pt x="0" y="26"/>
                </a:lnTo>
                <a:cubicBezTo>
                  <a:pt x="0" y="8"/>
                  <a:pt x="8" y="0"/>
                  <a:pt x="26" y="0"/>
                </a:cubicBezTo>
                <a:lnTo>
                  <a:pt x="456" y="0"/>
                </a:lnTo>
                <a:cubicBezTo>
                  <a:pt x="474" y="0"/>
                  <a:pt x="482" y="8"/>
                  <a:pt x="482" y="26"/>
                </a:cubicBezTo>
                <a:lnTo>
                  <a:pt x="482" y="122"/>
                </a:lnTo>
                <a:close/>
              </a:path>
            </a:pathLst>
          </a:custGeom>
          <a:gradFill rotWithShape="0">
            <a:gsLst>
              <a:gs pos="0">
                <a:srgbClr val="D2D3D3"/>
              </a:gs>
              <a:gs pos="100000">
                <a:srgbClr val="F3F3F3"/>
              </a:gs>
            </a:gsLst>
            <a:lin ang="0" scaled="1"/>
          </a:gra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87" name="Freeform 195"/>
          <p:cNvSpPr>
            <a:spLocks/>
          </p:cNvSpPr>
          <p:nvPr/>
        </p:nvSpPr>
        <p:spPr bwMode="auto">
          <a:xfrm>
            <a:off x="6459538" y="2798763"/>
            <a:ext cx="422275" cy="130175"/>
          </a:xfrm>
          <a:custGeom>
            <a:avLst/>
            <a:gdLst>
              <a:gd name="T0" fmla="*/ 422275 w 482"/>
              <a:gd name="T1" fmla="*/ 107306 h 148"/>
              <a:gd name="T2" fmla="*/ 399497 w 482"/>
              <a:gd name="T3" fmla="*/ 130175 h 148"/>
              <a:gd name="T4" fmla="*/ 22778 w 482"/>
              <a:gd name="T5" fmla="*/ 130175 h 148"/>
              <a:gd name="T6" fmla="*/ 0 w 482"/>
              <a:gd name="T7" fmla="*/ 107306 h 148"/>
              <a:gd name="T8" fmla="*/ 0 w 482"/>
              <a:gd name="T9" fmla="*/ 22869 h 148"/>
              <a:gd name="T10" fmla="*/ 22778 w 482"/>
              <a:gd name="T11" fmla="*/ 0 h 148"/>
              <a:gd name="T12" fmla="*/ 399497 w 482"/>
              <a:gd name="T13" fmla="*/ 0 h 148"/>
              <a:gd name="T14" fmla="*/ 422275 w 482"/>
              <a:gd name="T15" fmla="*/ 22869 h 148"/>
              <a:gd name="T16" fmla="*/ 422275 w 482"/>
              <a:gd name="T17" fmla="*/ 107306 h 148"/>
              <a:gd name="T18" fmla="*/ 422275 w 482"/>
              <a:gd name="T19" fmla="*/ 107306 h 148"/>
              <a:gd name="T20" fmla="*/ 422275 w 482"/>
              <a:gd name="T21" fmla="*/ 107306 h 14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82" h="148">
                <a:moveTo>
                  <a:pt x="482" y="122"/>
                </a:moveTo>
                <a:cubicBezTo>
                  <a:pt x="482" y="139"/>
                  <a:pt x="474" y="148"/>
                  <a:pt x="456" y="148"/>
                </a:cubicBezTo>
                <a:lnTo>
                  <a:pt x="26" y="148"/>
                </a:lnTo>
                <a:cubicBezTo>
                  <a:pt x="8" y="148"/>
                  <a:pt x="0" y="139"/>
                  <a:pt x="0" y="122"/>
                </a:cubicBezTo>
                <a:lnTo>
                  <a:pt x="0" y="26"/>
                </a:lnTo>
                <a:cubicBezTo>
                  <a:pt x="0" y="8"/>
                  <a:pt x="8" y="0"/>
                  <a:pt x="26" y="0"/>
                </a:cubicBezTo>
                <a:lnTo>
                  <a:pt x="456" y="0"/>
                </a:lnTo>
                <a:cubicBezTo>
                  <a:pt x="474" y="0"/>
                  <a:pt x="482" y="8"/>
                  <a:pt x="482" y="26"/>
                </a:cubicBezTo>
                <a:lnTo>
                  <a:pt x="482" y="122"/>
                </a:lnTo>
                <a:close/>
              </a:path>
            </a:pathLst>
          </a:custGeom>
          <a:gradFill rotWithShape="0">
            <a:gsLst>
              <a:gs pos="0">
                <a:srgbClr val="D2D3D3"/>
              </a:gs>
              <a:gs pos="100000">
                <a:srgbClr val="F3F3F3"/>
              </a:gs>
            </a:gsLst>
            <a:lin ang="0" scaled="1"/>
          </a:gra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88" name="Freeform 196"/>
          <p:cNvSpPr>
            <a:spLocks/>
          </p:cNvSpPr>
          <p:nvPr/>
        </p:nvSpPr>
        <p:spPr bwMode="auto">
          <a:xfrm>
            <a:off x="6459538" y="2644775"/>
            <a:ext cx="422275" cy="130175"/>
          </a:xfrm>
          <a:custGeom>
            <a:avLst/>
            <a:gdLst>
              <a:gd name="T0" fmla="*/ 422275 w 482"/>
              <a:gd name="T1" fmla="*/ 107306 h 148"/>
              <a:gd name="T2" fmla="*/ 399497 w 482"/>
              <a:gd name="T3" fmla="*/ 130175 h 148"/>
              <a:gd name="T4" fmla="*/ 22778 w 482"/>
              <a:gd name="T5" fmla="*/ 130175 h 148"/>
              <a:gd name="T6" fmla="*/ 0 w 482"/>
              <a:gd name="T7" fmla="*/ 107306 h 148"/>
              <a:gd name="T8" fmla="*/ 0 w 482"/>
              <a:gd name="T9" fmla="*/ 22869 h 148"/>
              <a:gd name="T10" fmla="*/ 22778 w 482"/>
              <a:gd name="T11" fmla="*/ 0 h 148"/>
              <a:gd name="T12" fmla="*/ 399497 w 482"/>
              <a:gd name="T13" fmla="*/ 0 h 148"/>
              <a:gd name="T14" fmla="*/ 422275 w 482"/>
              <a:gd name="T15" fmla="*/ 22869 h 148"/>
              <a:gd name="T16" fmla="*/ 422275 w 482"/>
              <a:gd name="T17" fmla="*/ 107306 h 148"/>
              <a:gd name="T18" fmla="*/ 422275 w 482"/>
              <a:gd name="T19" fmla="*/ 107306 h 148"/>
              <a:gd name="T20" fmla="*/ 422275 w 482"/>
              <a:gd name="T21" fmla="*/ 107306 h 14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82" h="148">
                <a:moveTo>
                  <a:pt x="482" y="122"/>
                </a:moveTo>
                <a:cubicBezTo>
                  <a:pt x="482" y="139"/>
                  <a:pt x="474" y="148"/>
                  <a:pt x="456" y="148"/>
                </a:cubicBezTo>
                <a:lnTo>
                  <a:pt x="26" y="148"/>
                </a:lnTo>
                <a:cubicBezTo>
                  <a:pt x="8" y="148"/>
                  <a:pt x="0" y="139"/>
                  <a:pt x="0" y="122"/>
                </a:cubicBezTo>
                <a:lnTo>
                  <a:pt x="0" y="26"/>
                </a:lnTo>
                <a:cubicBezTo>
                  <a:pt x="0" y="8"/>
                  <a:pt x="8" y="0"/>
                  <a:pt x="26" y="0"/>
                </a:cubicBezTo>
                <a:lnTo>
                  <a:pt x="456" y="0"/>
                </a:lnTo>
                <a:cubicBezTo>
                  <a:pt x="474" y="0"/>
                  <a:pt x="482" y="8"/>
                  <a:pt x="482" y="26"/>
                </a:cubicBezTo>
                <a:lnTo>
                  <a:pt x="482" y="122"/>
                </a:lnTo>
                <a:close/>
              </a:path>
            </a:pathLst>
          </a:custGeom>
          <a:gradFill rotWithShape="0">
            <a:gsLst>
              <a:gs pos="0">
                <a:srgbClr val="D2D3D3"/>
              </a:gs>
              <a:gs pos="100000">
                <a:srgbClr val="F3F3F3"/>
              </a:gs>
            </a:gsLst>
            <a:lin ang="0" scaled="1"/>
          </a:gra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89" name="Text Box 197"/>
          <p:cNvSpPr txBox="1">
            <a:spLocks noChangeArrowheads="1"/>
          </p:cNvSpPr>
          <p:nvPr/>
        </p:nvSpPr>
        <p:spPr bwMode="auto">
          <a:xfrm>
            <a:off x="5786438" y="3152775"/>
            <a:ext cx="12795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 dirty="0">
                <a:solidFill>
                  <a:srgbClr val="FF8410"/>
                </a:solidFill>
              </a:rPr>
              <a:t>CloudMarket Server</a:t>
            </a:r>
          </a:p>
        </p:txBody>
      </p:sp>
      <p:sp>
        <p:nvSpPr>
          <p:cNvPr id="8390" name="Freeform 198"/>
          <p:cNvSpPr>
            <a:spLocks/>
          </p:cNvSpPr>
          <p:nvPr/>
        </p:nvSpPr>
        <p:spPr bwMode="auto">
          <a:xfrm>
            <a:off x="7488238" y="3344863"/>
            <a:ext cx="28575" cy="82550"/>
          </a:xfrm>
          <a:custGeom>
            <a:avLst/>
            <a:gdLst>
              <a:gd name="T0" fmla="*/ 0 w 32"/>
              <a:gd name="T1" fmla="*/ 0 h 94"/>
              <a:gd name="T2" fmla="*/ 0 w 32"/>
              <a:gd name="T3" fmla="*/ 82550 h 94"/>
              <a:gd name="T4" fmla="*/ 28575 w 32"/>
              <a:gd name="T5" fmla="*/ 82550 h 94"/>
              <a:gd name="T6" fmla="*/ 28575 w 32"/>
              <a:gd name="T7" fmla="*/ 0 h 94"/>
              <a:gd name="T8" fmla="*/ 0 w 32"/>
              <a:gd name="T9" fmla="*/ 0 h 94"/>
              <a:gd name="T10" fmla="*/ 0 w 32"/>
              <a:gd name="T11" fmla="*/ 0 h 94"/>
              <a:gd name="T12" fmla="*/ 0 w 32"/>
              <a:gd name="T13" fmla="*/ 0 h 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" h="94">
                <a:moveTo>
                  <a:pt x="0" y="0"/>
                </a:moveTo>
                <a:lnTo>
                  <a:pt x="0" y="94"/>
                </a:lnTo>
                <a:lnTo>
                  <a:pt x="32" y="94"/>
                </a:lnTo>
                <a:lnTo>
                  <a:pt x="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1" name="Freeform 199"/>
          <p:cNvSpPr>
            <a:spLocks/>
          </p:cNvSpPr>
          <p:nvPr/>
        </p:nvSpPr>
        <p:spPr bwMode="auto">
          <a:xfrm>
            <a:off x="7369175" y="3295650"/>
            <a:ext cx="273050" cy="88900"/>
          </a:xfrm>
          <a:custGeom>
            <a:avLst/>
            <a:gdLst>
              <a:gd name="T0" fmla="*/ 273050 w 312"/>
              <a:gd name="T1" fmla="*/ 79121 h 100"/>
              <a:gd name="T2" fmla="*/ 263423 w 312"/>
              <a:gd name="T3" fmla="*/ 88900 h 100"/>
              <a:gd name="T4" fmla="*/ 9627 w 312"/>
              <a:gd name="T5" fmla="*/ 88900 h 100"/>
              <a:gd name="T6" fmla="*/ 0 w 312"/>
              <a:gd name="T7" fmla="*/ 79121 h 100"/>
              <a:gd name="T8" fmla="*/ 0 w 312"/>
              <a:gd name="T9" fmla="*/ 9779 h 100"/>
              <a:gd name="T10" fmla="*/ 9627 w 312"/>
              <a:gd name="T11" fmla="*/ 0 h 100"/>
              <a:gd name="T12" fmla="*/ 263423 w 312"/>
              <a:gd name="T13" fmla="*/ 0 h 100"/>
              <a:gd name="T14" fmla="*/ 273050 w 312"/>
              <a:gd name="T15" fmla="*/ 9779 h 100"/>
              <a:gd name="T16" fmla="*/ 273050 w 312"/>
              <a:gd name="T17" fmla="*/ 79121 h 100"/>
              <a:gd name="T18" fmla="*/ 273050 w 312"/>
              <a:gd name="T19" fmla="*/ 79121 h 100"/>
              <a:gd name="T20" fmla="*/ 273050 w 312"/>
              <a:gd name="T21" fmla="*/ 79121 h 1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12" h="100">
                <a:moveTo>
                  <a:pt x="312" y="89"/>
                </a:moveTo>
                <a:cubicBezTo>
                  <a:pt x="312" y="96"/>
                  <a:pt x="308" y="100"/>
                  <a:pt x="301" y="100"/>
                </a:cubicBezTo>
                <a:lnTo>
                  <a:pt x="11" y="100"/>
                </a:lnTo>
                <a:cubicBezTo>
                  <a:pt x="3" y="100"/>
                  <a:pt x="0" y="96"/>
                  <a:pt x="0" y="89"/>
                </a:cubicBezTo>
                <a:lnTo>
                  <a:pt x="0" y="11"/>
                </a:lnTo>
                <a:cubicBezTo>
                  <a:pt x="0" y="3"/>
                  <a:pt x="3" y="0"/>
                  <a:pt x="11" y="0"/>
                </a:cubicBezTo>
                <a:lnTo>
                  <a:pt x="301" y="0"/>
                </a:lnTo>
                <a:cubicBezTo>
                  <a:pt x="308" y="0"/>
                  <a:pt x="312" y="3"/>
                  <a:pt x="312" y="11"/>
                </a:cubicBezTo>
                <a:lnTo>
                  <a:pt x="312" y="89"/>
                </a:lnTo>
                <a:close/>
              </a:path>
            </a:pathLst>
          </a:custGeom>
          <a:solidFill>
            <a:srgbClr val="E5E4E4"/>
          </a:soli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2" name="Freeform 200"/>
          <p:cNvSpPr>
            <a:spLocks/>
          </p:cNvSpPr>
          <p:nvPr/>
        </p:nvSpPr>
        <p:spPr bwMode="auto">
          <a:xfrm>
            <a:off x="7391400" y="3335338"/>
            <a:ext cx="195263" cy="17462"/>
          </a:xfrm>
          <a:custGeom>
            <a:avLst/>
            <a:gdLst>
              <a:gd name="T0" fmla="*/ 195263 w 223"/>
              <a:gd name="T1" fmla="*/ 17462 h 19"/>
              <a:gd name="T2" fmla="*/ 0 w 223"/>
              <a:gd name="T3" fmla="*/ 17462 h 19"/>
              <a:gd name="T4" fmla="*/ 0 w 223"/>
              <a:gd name="T5" fmla="*/ 0 h 19"/>
              <a:gd name="T6" fmla="*/ 195263 w 223"/>
              <a:gd name="T7" fmla="*/ 0 h 19"/>
              <a:gd name="T8" fmla="*/ 195263 w 223"/>
              <a:gd name="T9" fmla="*/ 17462 h 19"/>
              <a:gd name="T10" fmla="*/ 195263 w 223"/>
              <a:gd name="T11" fmla="*/ 17462 h 19"/>
              <a:gd name="T12" fmla="*/ 195263 w 223"/>
              <a:gd name="T13" fmla="*/ 17462 h 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3" h="19">
                <a:moveTo>
                  <a:pt x="223" y="19"/>
                </a:moveTo>
                <a:lnTo>
                  <a:pt x="0" y="19"/>
                </a:lnTo>
                <a:lnTo>
                  <a:pt x="0" y="0"/>
                </a:lnTo>
                <a:lnTo>
                  <a:pt x="223" y="0"/>
                </a:lnTo>
                <a:lnTo>
                  <a:pt x="223" y="19"/>
                </a:lnTo>
                <a:close/>
              </a:path>
            </a:pathLst>
          </a:custGeom>
          <a:solidFill>
            <a:srgbClr val="FFFFFF"/>
          </a:soli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3" name="Freeform 201"/>
          <p:cNvSpPr>
            <a:spLocks/>
          </p:cNvSpPr>
          <p:nvPr/>
        </p:nvSpPr>
        <p:spPr bwMode="auto">
          <a:xfrm>
            <a:off x="7604125" y="3335338"/>
            <a:ext cx="15875" cy="17462"/>
          </a:xfrm>
          <a:custGeom>
            <a:avLst/>
            <a:gdLst>
              <a:gd name="T0" fmla="*/ 15875 w 17"/>
              <a:gd name="T1" fmla="*/ 17462 h 19"/>
              <a:gd name="T2" fmla="*/ 0 w 17"/>
              <a:gd name="T3" fmla="*/ 17462 h 19"/>
              <a:gd name="T4" fmla="*/ 0 w 17"/>
              <a:gd name="T5" fmla="*/ 0 h 19"/>
              <a:gd name="T6" fmla="*/ 15875 w 17"/>
              <a:gd name="T7" fmla="*/ 0 h 19"/>
              <a:gd name="T8" fmla="*/ 15875 w 17"/>
              <a:gd name="T9" fmla="*/ 17462 h 19"/>
              <a:gd name="T10" fmla="*/ 15875 w 17"/>
              <a:gd name="T11" fmla="*/ 17462 h 19"/>
              <a:gd name="T12" fmla="*/ 15875 w 17"/>
              <a:gd name="T13" fmla="*/ 17462 h 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" h="19">
                <a:moveTo>
                  <a:pt x="17" y="19"/>
                </a:moveTo>
                <a:lnTo>
                  <a:pt x="0" y="19"/>
                </a:lnTo>
                <a:lnTo>
                  <a:pt x="0" y="0"/>
                </a:lnTo>
                <a:lnTo>
                  <a:pt x="17" y="0"/>
                </a:lnTo>
                <a:lnTo>
                  <a:pt x="17" y="19"/>
                </a:lnTo>
                <a:close/>
              </a:path>
            </a:pathLst>
          </a:custGeom>
          <a:solidFill>
            <a:srgbClr val="FFFFFF"/>
          </a:soli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4" name="Freeform 202"/>
          <p:cNvSpPr>
            <a:spLocks/>
          </p:cNvSpPr>
          <p:nvPr/>
        </p:nvSpPr>
        <p:spPr bwMode="auto">
          <a:xfrm>
            <a:off x="7373938" y="3414713"/>
            <a:ext cx="261937" cy="26987"/>
          </a:xfrm>
          <a:custGeom>
            <a:avLst/>
            <a:gdLst>
              <a:gd name="T0" fmla="*/ 0 w 301"/>
              <a:gd name="T1" fmla="*/ 26987 h 32"/>
              <a:gd name="T2" fmla="*/ 261937 w 301"/>
              <a:gd name="T3" fmla="*/ 26987 h 32"/>
              <a:gd name="T4" fmla="*/ 261937 w 301"/>
              <a:gd name="T5" fmla="*/ 0 h 32"/>
              <a:gd name="T6" fmla="*/ 0 w 301"/>
              <a:gd name="T7" fmla="*/ 0 h 32"/>
              <a:gd name="T8" fmla="*/ 0 w 301"/>
              <a:gd name="T9" fmla="*/ 26987 h 32"/>
              <a:gd name="T10" fmla="*/ 0 w 301"/>
              <a:gd name="T11" fmla="*/ 26987 h 32"/>
              <a:gd name="T12" fmla="*/ 0 w 301"/>
              <a:gd name="T13" fmla="*/ 26987 h 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1" h="32">
                <a:moveTo>
                  <a:pt x="0" y="32"/>
                </a:moveTo>
                <a:lnTo>
                  <a:pt x="301" y="32"/>
                </a:lnTo>
                <a:lnTo>
                  <a:pt x="301" y="0"/>
                </a:lnTo>
                <a:lnTo>
                  <a:pt x="0" y="0"/>
                </a:lnTo>
                <a:lnTo>
                  <a:pt x="0" y="32"/>
                </a:lnTo>
                <a:close/>
              </a:path>
            </a:pathLst>
          </a:custGeom>
          <a:solidFill>
            <a:srgbClr val="FFFFFF"/>
          </a:soli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5" name="Freeform 203"/>
          <p:cNvSpPr>
            <a:spLocks/>
          </p:cNvSpPr>
          <p:nvPr/>
        </p:nvSpPr>
        <p:spPr bwMode="auto">
          <a:xfrm>
            <a:off x="7448550" y="3414713"/>
            <a:ext cx="112713" cy="26987"/>
          </a:xfrm>
          <a:custGeom>
            <a:avLst/>
            <a:gdLst>
              <a:gd name="T0" fmla="*/ 0 w 130"/>
              <a:gd name="T1" fmla="*/ 26987 h 32"/>
              <a:gd name="T2" fmla="*/ 112713 w 130"/>
              <a:gd name="T3" fmla="*/ 26987 h 32"/>
              <a:gd name="T4" fmla="*/ 112713 w 130"/>
              <a:gd name="T5" fmla="*/ 0 h 32"/>
              <a:gd name="T6" fmla="*/ 0 w 130"/>
              <a:gd name="T7" fmla="*/ 0 h 32"/>
              <a:gd name="T8" fmla="*/ 0 w 130"/>
              <a:gd name="T9" fmla="*/ 26987 h 32"/>
              <a:gd name="T10" fmla="*/ 0 w 130"/>
              <a:gd name="T11" fmla="*/ 26987 h 32"/>
              <a:gd name="T12" fmla="*/ 0 w 130"/>
              <a:gd name="T13" fmla="*/ 26987 h 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" h="32">
                <a:moveTo>
                  <a:pt x="0" y="32"/>
                </a:moveTo>
                <a:lnTo>
                  <a:pt x="130" y="32"/>
                </a:lnTo>
                <a:lnTo>
                  <a:pt x="130" y="0"/>
                </a:lnTo>
                <a:lnTo>
                  <a:pt x="0" y="0"/>
                </a:lnTo>
                <a:lnTo>
                  <a:pt x="0" y="32"/>
                </a:lnTo>
                <a:close/>
              </a:path>
            </a:pathLst>
          </a:custGeom>
          <a:solidFill>
            <a:srgbClr val="FFFFFF"/>
          </a:soli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6" name="Freeform 204"/>
          <p:cNvSpPr>
            <a:spLocks/>
          </p:cNvSpPr>
          <p:nvPr/>
        </p:nvSpPr>
        <p:spPr bwMode="auto">
          <a:xfrm>
            <a:off x="7624763" y="2921000"/>
            <a:ext cx="28575" cy="98425"/>
          </a:xfrm>
          <a:custGeom>
            <a:avLst/>
            <a:gdLst>
              <a:gd name="T0" fmla="*/ 0 w 32"/>
              <a:gd name="T1" fmla="*/ 0 h 111"/>
              <a:gd name="T2" fmla="*/ 0 w 32"/>
              <a:gd name="T3" fmla="*/ 98425 h 111"/>
              <a:gd name="T4" fmla="*/ 28575 w 32"/>
              <a:gd name="T5" fmla="*/ 98425 h 111"/>
              <a:gd name="T6" fmla="*/ 28575 w 32"/>
              <a:gd name="T7" fmla="*/ 0 h 111"/>
              <a:gd name="T8" fmla="*/ 0 w 32"/>
              <a:gd name="T9" fmla="*/ 0 h 111"/>
              <a:gd name="T10" fmla="*/ 0 w 32"/>
              <a:gd name="T11" fmla="*/ 0 h 111"/>
              <a:gd name="T12" fmla="*/ 0 w 32"/>
              <a:gd name="T13" fmla="*/ 0 h 1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" h="111">
                <a:moveTo>
                  <a:pt x="0" y="0"/>
                </a:moveTo>
                <a:lnTo>
                  <a:pt x="0" y="111"/>
                </a:lnTo>
                <a:lnTo>
                  <a:pt x="32" y="111"/>
                </a:lnTo>
                <a:lnTo>
                  <a:pt x="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" name="Freeform 205"/>
          <p:cNvSpPr>
            <a:spLocks/>
          </p:cNvSpPr>
          <p:nvPr/>
        </p:nvSpPr>
        <p:spPr bwMode="auto">
          <a:xfrm>
            <a:off x="7505700" y="2863850"/>
            <a:ext cx="273050" cy="104775"/>
          </a:xfrm>
          <a:custGeom>
            <a:avLst/>
            <a:gdLst>
              <a:gd name="T0" fmla="*/ 273050 w 312"/>
              <a:gd name="T1" fmla="*/ 92449 h 119"/>
              <a:gd name="T2" fmla="*/ 263423 w 312"/>
              <a:gd name="T3" fmla="*/ 104775 h 119"/>
              <a:gd name="T4" fmla="*/ 9627 w 312"/>
              <a:gd name="T5" fmla="*/ 104775 h 119"/>
              <a:gd name="T6" fmla="*/ 0 w 312"/>
              <a:gd name="T7" fmla="*/ 92449 h 119"/>
              <a:gd name="T8" fmla="*/ 0 w 312"/>
              <a:gd name="T9" fmla="*/ 11446 h 119"/>
              <a:gd name="T10" fmla="*/ 9627 w 312"/>
              <a:gd name="T11" fmla="*/ 0 h 119"/>
              <a:gd name="T12" fmla="*/ 263423 w 312"/>
              <a:gd name="T13" fmla="*/ 0 h 119"/>
              <a:gd name="T14" fmla="*/ 273050 w 312"/>
              <a:gd name="T15" fmla="*/ 11446 h 119"/>
              <a:gd name="T16" fmla="*/ 273050 w 312"/>
              <a:gd name="T17" fmla="*/ 92449 h 119"/>
              <a:gd name="T18" fmla="*/ 273050 w 312"/>
              <a:gd name="T19" fmla="*/ 92449 h 119"/>
              <a:gd name="T20" fmla="*/ 273050 w 312"/>
              <a:gd name="T21" fmla="*/ 92449 h 11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12" h="119">
                <a:moveTo>
                  <a:pt x="312" y="105"/>
                </a:moveTo>
                <a:cubicBezTo>
                  <a:pt x="312" y="114"/>
                  <a:pt x="308" y="119"/>
                  <a:pt x="301" y="119"/>
                </a:cubicBezTo>
                <a:lnTo>
                  <a:pt x="11" y="119"/>
                </a:lnTo>
                <a:cubicBezTo>
                  <a:pt x="3" y="119"/>
                  <a:pt x="0" y="114"/>
                  <a:pt x="0" y="105"/>
                </a:cubicBezTo>
                <a:lnTo>
                  <a:pt x="0" y="13"/>
                </a:lnTo>
                <a:cubicBezTo>
                  <a:pt x="0" y="4"/>
                  <a:pt x="3" y="0"/>
                  <a:pt x="11" y="0"/>
                </a:cubicBezTo>
                <a:lnTo>
                  <a:pt x="301" y="0"/>
                </a:lnTo>
                <a:cubicBezTo>
                  <a:pt x="308" y="0"/>
                  <a:pt x="312" y="4"/>
                  <a:pt x="312" y="13"/>
                </a:cubicBezTo>
                <a:lnTo>
                  <a:pt x="312" y="105"/>
                </a:lnTo>
                <a:close/>
              </a:path>
            </a:pathLst>
          </a:custGeom>
          <a:solidFill>
            <a:srgbClr val="E5E4E4"/>
          </a:soli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8" name="Freeform 206"/>
          <p:cNvSpPr>
            <a:spLocks/>
          </p:cNvSpPr>
          <p:nvPr/>
        </p:nvSpPr>
        <p:spPr bwMode="auto">
          <a:xfrm>
            <a:off x="7527925" y="2909888"/>
            <a:ext cx="195263" cy="20637"/>
          </a:xfrm>
          <a:custGeom>
            <a:avLst/>
            <a:gdLst>
              <a:gd name="T0" fmla="*/ 195263 w 223"/>
              <a:gd name="T1" fmla="*/ 20637 h 22"/>
              <a:gd name="T2" fmla="*/ 0 w 223"/>
              <a:gd name="T3" fmla="*/ 20637 h 22"/>
              <a:gd name="T4" fmla="*/ 0 w 223"/>
              <a:gd name="T5" fmla="*/ 0 h 22"/>
              <a:gd name="T6" fmla="*/ 195263 w 223"/>
              <a:gd name="T7" fmla="*/ 0 h 22"/>
              <a:gd name="T8" fmla="*/ 195263 w 223"/>
              <a:gd name="T9" fmla="*/ 20637 h 22"/>
              <a:gd name="T10" fmla="*/ 195263 w 223"/>
              <a:gd name="T11" fmla="*/ 20637 h 22"/>
              <a:gd name="T12" fmla="*/ 195263 w 223"/>
              <a:gd name="T13" fmla="*/ 20637 h 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3" h="22">
                <a:moveTo>
                  <a:pt x="223" y="22"/>
                </a:moveTo>
                <a:lnTo>
                  <a:pt x="0" y="22"/>
                </a:lnTo>
                <a:lnTo>
                  <a:pt x="0" y="0"/>
                </a:lnTo>
                <a:lnTo>
                  <a:pt x="223" y="0"/>
                </a:lnTo>
                <a:lnTo>
                  <a:pt x="223" y="22"/>
                </a:lnTo>
                <a:close/>
              </a:path>
            </a:pathLst>
          </a:custGeom>
          <a:solidFill>
            <a:srgbClr val="FFFFFF"/>
          </a:soli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9" name="Freeform 207"/>
          <p:cNvSpPr>
            <a:spLocks/>
          </p:cNvSpPr>
          <p:nvPr/>
        </p:nvSpPr>
        <p:spPr bwMode="auto">
          <a:xfrm>
            <a:off x="7740650" y="2909888"/>
            <a:ext cx="15875" cy="20637"/>
          </a:xfrm>
          <a:custGeom>
            <a:avLst/>
            <a:gdLst>
              <a:gd name="T0" fmla="*/ 15875 w 17"/>
              <a:gd name="T1" fmla="*/ 20637 h 22"/>
              <a:gd name="T2" fmla="*/ 0 w 17"/>
              <a:gd name="T3" fmla="*/ 20637 h 22"/>
              <a:gd name="T4" fmla="*/ 0 w 17"/>
              <a:gd name="T5" fmla="*/ 0 h 22"/>
              <a:gd name="T6" fmla="*/ 15875 w 17"/>
              <a:gd name="T7" fmla="*/ 0 h 22"/>
              <a:gd name="T8" fmla="*/ 15875 w 17"/>
              <a:gd name="T9" fmla="*/ 20637 h 22"/>
              <a:gd name="T10" fmla="*/ 15875 w 17"/>
              <a:gd name="T11" fmla="*/ 20637 h 22"/>
              <a:gd name="T12" fmla="*/ 15875 w 17"/>
              <a:gd name="T13" fmla="*/ 20637 h 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" h="22">
                <a:moveTo>
                  <a:pt x="17" y="22"/>
                </a:moveTo>
                <a:lnTo>
                  <a:pt x="0" y="22"/>
                </a:lnTo>
                <a:lnTo>
                  <a:pt x="0" y="0"/>
                </a:lnTo>
                <a:lnTo>
                  <a:pt x="17" y="0"/>
                </a:lnTo>
                <a:lnTo>
                  <a:pt x="17" y="22"/>
                </a:lnTo>
                <a:close/>
              </a:path>
            </a:pathLst>
          </a:custGeom>
          <a:solidFill>
            <a:srgbClr val="FFFFFF"/>
          </a:soli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00" name="Freeform 208"/>
          <p:cNvSpPr>
            <a:spLocks/>
          </p:cNvSpPr>
          <p:nvPr/>
        </p:nvSpPr>
        <p:spPr bwMode="auto">
          <a:xfrm>
            <a:off x="7510463" y="3003550"/>
            <a:ext cx="261937" cy="33338"/>
          </a:xfrm>
          <a:custGeom>
            <a:avLst/>
            <a:gdLst>
              <a:gd name="T0" fmla="*/ 0 w 301"/>
              <a:gd name="T1" fmla="*/ 33338 h 37"/>
              <a:gd name="T2" fmla="*/ 261937 w 301"/>
              <a:gd name="T3" fmla="*/ 33338 h 37"/>
              <a:gd name="T4" fmla="*/ 261937 w 301"/>
              <a:gd name="T5" fmla="*/ 0 h 37"/>
              <a:gd name="T6" fmla="*/ 0 w 301"/>
              <a:gd name="T7" fmla="*/ 0 h 37"/>
              <a:gd name="T8" fmla="*/ 0 w 301"/>
              <a:gd name="T9" fmla="*/ 33338 h 37"/>
              <a:gd name="T10" fmla="*/ 0 w 301"/>
              <a:gd name="T11" fmla="*/ 33338 h 37"/>
              <a:gd name="T12" fmla="*/ 0 w 301"/>
              <a:gd name="T13" fmla="*/ 33338 h 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1" h="37">
                <a:moveTo>
                  <a:pt x="0" y="37"/>
                </a:moveTo>
                <a:lnTo>
                  <a:pt x="301" y="37"/>
                </a:lnTo>
                <a:lnTo>
                  <a:pt x="301" y="0"/>
                </a:lnTo>
                <a:lnTo>
                  <a:pt x="0" y="0"/>
                </a:lnTo>
                <a:lnTo>
                  <a:pt x="0" y="37"/>
                </a:lnTo>
                <a:close/>
              </a:path>
            </a:pathLst>
          </a:custGeom>
          <a:solidFill>
            <a:srgbClr val="FFFFFF"/>
          </a:soli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01" name="Freeform 209"/>
          <p:cNvSpPr>
            <a:spLocks/>
          </p:cNvSpPr>
          <p:nvPr/>
        </p:nvSpPr>
        <p:spPr bwMode="auto">
          <a:xfrm>
            <a:off x="7585075" y="3003550"/>
            <a:ext cx="112713" cy="33338"/>
          </a:xfrm>
          <a:custGeom>
            <a:avLst/>
            <a:gdLst>
              <a:gd name="T0" fmla="*/ 0 w 130"/>
              <a:gd name="T1" fmla="*/ 33338 h 37"/>
              <a:gd name="T2" fmla="*/ 112713 w 130"/>
              <a:gd name="T3" fmla="*/ 33338 h 37"/>
              <a:gd name="T4" fmla="*/ 112713 w 130"/>
              <a:gd name="T5" fmla="*/ 0 h 37"/>
              <a:gd name="T6" fmla="*/ 0 w 130"/>
              <a:gd name="T7" fmla="*/ 0 h 37"/>
              <a:gd name="T8" fmla="*/ 0 w 130"/>
              <a:gd name="T9" fmla="*/ 33338 h 37"/>
              <a:gd name="T10" fmla="*/ 0 w 130"/>
              <a:gd name="T11" fmla="*/ 33338 h 37"/>
              <a:gd name="T12" fmla="*/ 0 w 130"/>
              <a:gd name="T13" fmla="*/ 33338 h 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" h="37">
                <a:moveTo>
                  <a:pt x="0" y="37"/>
                </a:moveTo>
                <a:lnTo>
                  <a:pt x="130" y="37"/>
                </a:lnTo>
                <a:lnTo>
                  <a:pt x="130" y="0"/>
                </a:lnTo>
                <a:lnTo>
                  <a:pt x="0" y="0"/>
                </a:lnTo>
                <a:lnTo>
                  <a:pt x="0" y="37"/>
                </a:lnTo>
                <a:close/>
              </a:path>
            </a:pathLst>
          </a:custGeom>
          <a:solidFill>
            <a:srgbClr val="FFFFFF"/>
          </a:soli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02" name="Freeform 210"/>
          <p:cNvSpPr>
            <a:spLocks/>
          </p:cNvSpPr>
          <p:nvPr/>
        </p:nvSpPr>
        <p:spPr bwMode="auto">
          <a:xfrm>
            <a:off x="6881813" y="2754313"/>
            <a:ext cx="623887" cy="184150"/>
          </a:xfrm>
          <a:custGeom>
            <a:avLst/>
            <a:gdLst>
              <a:gd name="T0" fmla="*/ 0 w 715"/>
              <a:gd name="T1" fmla="*/ 0 h 210"/>
              <a:gd name="T2" fmla="*/ 623887 w 715"/>
              <a:gd name="T3" fmla="*/ 184150 h 21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15" h="210">
                <a:moveTo>
                  <a:pt x="0" y="0"/>
                </a:moveTo>
                <a:lnTo>
                  <a:pt x="715" y="210"/>
                </a:lnTo>
              </a:path>
            </a:pathLst>
          </a:custGeom>
          <a:noFill/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03" name="Freeform 211"/>
          <p:cNvSpPr>
            <a:spLocks/>
          </p:cNvSpPr>
          <p:nvPr/>
        </p:nvSpPr>
        <p:spPr bwMode="auto">
          <a:xfrm>
            <a:off x="6881813" y="2973388"/>
            <a:ext cx="623887" cy="322262"/>
          </a:xfrm>
          <a:custGeom>
            <a:avLst/>
            <a:gdLst>
              <a:gd name="T0" fmla="*/ 0 w 715"/>
              <a:gd name="T1" fmla="*/ 0 h 369"/>
              <a:gd name="T2" fmla="*/ 623887 w 715"/>
              <a:gd name="T3" fmla="*/ 322262 h 3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15" h="369">
                <a:moveTo>
                  <a:pt x="0" y="0"/>
                </a:moveTo>
                <a:lnTo>
                  <a:pt x="715" y="369"/>
                </a:lnTo>
              </a:path>
            </a:pathLst>
          </a:custGeom>
          <a:noFill/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04" name="Text Box 212"/>
          <p:cNvSpPr txBox="1">
            <a:spLocks noChangeArrowheads="1"/>
          </p:cNvSpPr>
          <p:nvPr/>
        </p:nvSpPr>
        <p:spPr bwMode="auto">
          <a:xfrm>
            <a:off x="7505700" y="3128963"/>
            <a:ext cx="258763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FF8410"/>
                </a:solidFill>
              </a:rPr>
              <a:t>DB</a:t>
            </a:r>
          </a:p>
        </p:txBody>
      </p:sp>
      <p:sp>
        <p:nvSpPr>
          <p:cNvPr id="8405" name="Text Box 213"/>
          <p:cNvSpPr txBox="1">
            <a:spLocks noChangeArrowheads="1"/>
          </p:cNvSpPr>
          <p:nvPr/>
        </p:nvSpPr>
        <p:spPr bwMode="auto">
          <a:xfrm>
            <a:off x="7732713" y="2695575"/>
            <a:ext cx="2587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FF8410"/>
                </a:solidFill>
              </a:rPr>
              <a:t>DB</a:t>
            </a:r>
          </a:p>
        </p:txBody>
      </p:sp>
      <p:sp>
        <p:nvSpPr>
          <p:cNvPr id="8406" name="Freeform 215"/>
          <p:cNvSpPr>
            <a:spLocks noChangeArrowheads="1"/>
          </p:cNvSpPr>
          <p:nvPr/>
        </p:nvSpPr>
        <p:spPr bwMode="auto">
          <a:xfrm>
            <a:off x="8367713" y="3598863"/>
            <a:ext cx="215900" cy="155575"/>
          </a:xfrm>
          <a:custGeom>
            <a:avLst/>
            <a:gdLst>
              <a:gd name="T0" fmla="*/ 0 w 247"/>
              <a:gd name="T1" fmla="*/ 71669 h 178"/>
              <a:gd name="T2" fmla="*/ 31467 w 247"/>
              <a:gd name="T3" fmla="*/ 18354 h 178"/>
              <a:gd name="T4" fmla="*/ 107513 w 247"/>
              <a:gd name="T5" fmla="*/ 0 h 178"/>
              <a:gd name="T6" fmla="*/ 184433 w 247"/>
              <a:gd name="T7" fmla="*/ 18354 h 178"/>
              <a:gd name="T8" fmla="*/ 215900 w 247"/>
              <a:gd name="T9" fmla="*/ 71669 h 178"/>
              <a:gd name="T10" fmla="*/ 184433 w 247"/>
              <a:gd name="T11" fmla="*/ 131103 h 178"/>
              <a:gd name="T12" fmla="*/ 107513 w 247"/>
              <a:gd name="T13" fmla="*/ 155575 h 178"/>
              <a:gd name="T14" fmla="*/ 31467 w 247"/>
              <a:gd name="T15" fmla="*/ 131103 h 178"/>
              <a:gd name="T16" fmla="*/ 0 w 247"/>
              <a:gd name="T17" fmla="*/ 71669 h 178"/>
              <a:gd name="T18" fmla="*/ 0 w 247"/>
              <a:gd name="T19" fmla="*/ 71669 h 178"/>
              <a:gd name="T20" fmla="*/ 0 w 247"/>
              <a:gd name="T21" fmla="*/ 71669 h 17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7" h="178">
                <a:moveTo>
                  <a:pt x="0" y="82"/>
                </a:moveTo>
                <a:cubicBezTo>
                  <a:pt x="0" y="56"/>
                  <a:pt x="12" y="36"/>
                  <a:pt x="36" y="21"/>
                </a:cubicBezTo>
                <a:cubicBezTo>
                  <a:pt x="58" y="7"/>
                  <a:pt x="88" y="0"/>
                  <a:pt x="123" y="0"/>
                </a:cubicBezTo>
                <a:cubicBezTo>
                  <a:pt x="159" y="0"/>
                  <a:pt x="188" y="7"/>
                  <a:pt x="211" y="21"/>
                </a:cubicBezTo>
                <a:cubicBezTo>
                  <a:pt x="235" y="36"/>
                  <a:pt x="247" y="56"/>
                  <a:pt x="247" y="82"/>
                </a:cubicBezTo>
                <a:cubicBezTo>
                  <a:pt x="247" y="108"/>
                  <a:pt x="235" y="131"/>
                  <a:pt x="211" y="150"/>
                </a:cubicBezTo>
                <a:cubicBezTo>
                  <a:pt x="187" y="169"/>
                  <a:pt x="157" y="178"/>
                  <a:pt x="123" y="178"/>
                </a:cubicBezTo>
                <a:cubicBezTo>
                  <a:pt x="89" y="178"/>
                  <a:pt x="60" y="169"/>
                  <a:pt x="36" y="150"/>
                </a:cubicBezTo>
                <a:cubicBezTo>
                  <a:pt x="12" y="131"/>
                  <a:pt x="0" y="108"/>
                  <a:pt x="0" y="82"/>
                </a:cubicBezTo>
                <a:close/>
              </a:path>
            </a:pathLst>
          </a:custGeom>
          <a:solidFill>
            <a:srgbClr val="FFCC99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07" name="Freeform 216"/>
          <p:cNvSpPr>
            <a:spLocks noChangeArrowheads="1"/>
          </p:cNvSpPr>
          <p:nvPr/>
        </p:nvSpPr>
        <p:spPr bwMode="auto">
          <a:xfrm>
            <a:off x="8370888" y="3579813"/>
            <a:ext cx="212725" cy="76200"/>
          </a:xfrm>
          <a:custGeom>
            <a:avLst/>
            <a:gdLst>
              <a:gd name="T0" fmla="*/ 207473 w 243"/>
              <a:gd name="T1" fmla="*/ 69112 h 86"/>
              <a:gd name="T2" fmla="*/ 196968 w 243"/>
              <a:gd name="T3" fmla="*/ 71770 h 86"/>
              <a:gd name="T4" fmla="*/ 168079 w 243"/>
              <a:gd name="T5" fmla="*/ 73542 h 86"/>
              <a:gd name="T6" fmla="*/ 126935 w 243"/>
              <a:gd name="T7" fmla="*/ 66453 h 86"/>
              <a:gd name="T8" fmla="*/ 78787 w 243"/>
              <a:gd name="T9" fmla="*/ 43416 h 86"/>
              <a:gd name="T10" fmla="*/ 73535 w 243"/>
              <a:gd name="T11" fmla="*/ 48733 h 86"/>
              <a:gd name="T12" fmla="*/ 56902 w 243"/>
              <a:gd name="T13" fmla="*/ 60251 h 86"/>
              <a:gd name="T14" fmla="*/ 0 w 243"/>
              <a:gd name="T15" fmla="*/ 76200 h 86"/>
              <a:gd name="T16" fmla="*/ 35016 w 243"/>
              <a:gd name="T17" fmla="*/ 21265 h 86"/>
              <a:gd name="T18" fmla="*/ 107676 w 243"/>
              <a:gd name="T19" fmla="*/ 0 h 86"/>
              <a:gd name="T20" fmla="*/ 212725 w 243"/>
              <a:gd name="T21" fmla="*/ 65567 h 86"/>
              <a:gd name="T22" fmla="*/ 207473 w 243"/>
              <a:gd name="T23" fmla="*/ 69112 h 86"/>
              <a:gd name="T24" fmla="*/ 207473 w 243"/>
              <a:gd name="T25" fmla="*/ 69112 h 86"/>
              <a:gd name="T26" fmla="*/ 207473 w 243"/>
              <a:gd name="T27" fmla="*/ 69112 h 8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43" h="86">
                <a:moveTo>
                  <a:pt x="237" y="78"/>
                </a:moveTo>
                <a:cubicBezTo>
                  <a:pt x="234" y="79"/>
                  <a:pt x="230" y="80"/>
                  <a:pt x="225" y="81"/>
                </a:cubicBezTo>
                <a:cubicBezTo>
                  <a:pt x="214" y="82"/>
                  <a:pt x="204" y="83"/>
                  <a:pt x="192" y="83"/>
                </a:cubicBezTo>
                <a:cubicBezTo>
                  <a:pt x="176" y="82"/>
                  <a:pt x="161" y="80"/>
                  <a:pt x="145" y="75"/>
                </a:cubicBezTo>
                <a:cubicBezTo>
                  <a:pt x="126" y="69"/>
                  <a:pt x="108" y="61"/>
                  <a:pt x="90" y="49"/>
                </a:cubicBezTo>
                <a:cubicBezTo>
                  <a:pt x="89" y="51"/>
                  <a:pt x="87" y="53"/>
                  <a:pt x="84" y="55"/>
                </a:cubicBezTo>
                <a:cubicBezTo>
                  <a:pt x="78" y="60"/>
                  <a:pt x="71" y="64"/>
                  <a:pt x="65" y="68"/>
                </a:cubicBezTo>
                <a:cubicBezTo>
                  <a:pt x="43" y="80"/>
                  <a:pt x="21" y="86"/>
                  <a:pt x="0" y="86"/>
                </a:cubicBezTo>
                <a:cubicBezTo>
                  <a:pt x="3" y="61"/>
                  <a:pt x="16" y="41"/>
                  <a:pt x="40" y="24"/>
                </a:cubicBezTo>
                <a:cubicBezTo>
                  <a:pt x="63" y="8"/>
                  <a:pt x="91" y="0"/>
                  <a:pt x="123" y="0"/>
                </a:cubicBezTo>
                <a:cubicBezTo>
                  <a:pt x="188" y="0"/>
                  <a:pt x="229" y="24"/>
                  <a:pt x="243" y="74"/>
                </a:cubicBezTo>
                <a:cubicBezTo>
                  <a:pt x="242" y="76"/>
                  <a:pt x="239" y="77"/>
                  <a:pt x="237" y="78"/>
                </a:cubicBezTo>
                <a:close/>
              </a:path>
            </a:pathLst>
          </a:custGeom>
          <a:solidFill>
            <a:srgbClr val="666666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08" name="Freeform 217"/>
          <p:cNvSpPr>
            <a:spLocks noChangeArrowheads="1"/>
          </p:cNvSpPr>
          <p:nvPr/>
        </p:nvSpPr>
        <p:spPr bwMode="auto">
          <a:xfrm>
            <a:off x="8415338" y="3760788"/>
            <a:ext cx="120650" cy="119062"/>
          </a:xfrm>
          <a:custGeom>
            <a:avLst/>
            <a:gdLst>
              <a:gd name="T0" fmla="*/ 0 w 137"/>
              <a:gd name="T1" fmla="*/ 0 h 135"/>
              <a:gd name="T2" fmla="*/ 56362 w 137"/>
              <a:gd name="T3" fmla="*/ 119062 h 135"/>
              <a:gd name="T4" fmla="*/ 120650 w 137"/>
              <a:gd name="T5" fmla="*/ 0 h 135"/>
              <a:gd name="T6" fmla="*/ 0 w 137"/>
              <a:gd name="T7" fmla="*/ 0 h 135"/>
              <a:gd name="T8" fmla="*/ 0 w 137"/>
              <a:gd name="T9" fmla="*/ 0 h 135"/>
              <a:gd name="T10" fmla="*/ 0 w 137"/>
              <a:gd name="T11" fmla="*/ 0 h 1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7" h="135">
                <a:moveTo>
                  <a:pt x="0" y="0"/>
                </a:moveTo>
                <a:lnTo>
                  <a:pt x="64" y="135"/>
                </a:lnTo>
                <a:lnTo>
                  <a:pt x="13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09" name="Freeform 218"/>
          <p:cNvSpPr>
            <a:spLocks noChangeArrowheads="1"/>
          </p:cNvSpPr>
          <p:nvPr/>
        </p:nvSpPr>
        <p:spPr bwMode="auto">
          <a:xfrm>
            <a:off x="8447088" y="3778250"/>
            <a:ext cx="57150" cy="141288"/>
          </a:xfrm>
          <a:custGeom>
            <a:avLst/>
            <a:gdLst>
              <a:gd name="T0" fmla="*/ 0 w 64"/>
              <a:gd name="T1" fmla="*/ 79365 h 162"/>
              <a:gd name="T2" fmla="*/ 24110 w 64"/>
              <a:gd name="T3" fmla="*/ 28781 h 162"/>
              <a:gd name="T4" fmla="*/ 7144 w 64"/>
              <a:gd name="T5" fmla="*/ 10466 h 162"/>
              <a:gd name="T6" fmla="*/ 28575 w 64"/>
              <a:gd name="T7" fmla="*/ 0 h 162"/>
              <a:gd name="T8" fmla="*/ 50006 w 64"/>
              <a:gd name="T9" fmla="*/ 10466 h 162"/>
              <a:gd name="T10" fmla="*/ 32147 w 64"/>
              <a:gd name="T11" fmla="*/ 28781 h 162"/>
              <a:gd name="T12" fmla="*/ 57150 w 64"/>
              <a:gd name="T13" fmla="*/ 79365 h 162"/>
              <a:gd name="T14" fmla="*/ 24110 w 64"/>
              <a:gd name="T15" fmla="*/ 141288 h 162"/>
              <a:gd name="T16" fmla="*/ 0 w 64"/>
              <a:gd name="T17" fmla="*/ 79365 h 162"/>
              <a:gd name="T18" fmla="*/ 0 w 64"/>
              <a:gd name="T19" fmla="*/ 79365 h 162"/>
              <a:gd name="T20" fmla="*/ 0 w 64"/>
              <a:gd name="T21" fmla="*/ 79365 h 1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4" h="162">
                <a:moveTo>
                  <a:pt x="0" y="91"/>
                </a:moveTo>
                <a:lnTo>
                  <a:pt x="27" y="33"/>
                </a:lnTo>
                <a:lnTo>
                  <a:pt x="8" y="12"/>
                </a:lnTo>
                <a:lnTo>
                  <a:pt x="32" y="0"/>
                </a:lnTo>
                <a:lnTo>
                  <a:pt x="56" y="12"/>
                </a:lnTo>
                <a:lnTo>
                  <a:pt x="36" y="33"/>
                </a:lnTo>
                <a:lnTo>
                  <a:pt x="64" y="91"/>
                </a:lnTo>
                <a:lnTo>
                  <a:pt x="27" y="162"/>
                </a:lnTo>
                <a:lnTo>
                  <a:pt x="0" y="91"/>
                </a:lnTo>
                <a:close/>
              </a:path>
            </a:pathLst>
          </a:custGeom>
          <a:solidFill>
            <a:srgbClr val="CC6699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10" name="Freeform 219"/>
          <p:cNvSpPr>
            <a:spLocks noChangeArrowheads="1"/>
          </p:cNvSpPr>
          <p:nvPr/>
        </p:nvSpPr>
        <p:spPr bwMode="auto">
          <a:xfrm>
            <a:off x="8255000" y="4035425"/>
            <a:ext cx="88900" cy="57150"/>
          </a:xfrm>
          <a:custGeom>
            <a:avLst/>
            <a:gdLst>
              <a:gd name="T0" fmla="*/ 88900 w 100"/>
              <a:gd name="T1" fmla="*/ 0 h 64"/>
              <a:gd name="T2" fmla="*/ 0 w 100"/>
              <a:gd name="T3" fmla="*/ 0 h 64"/>
              <a:gd name="T4" fmla="*/ 0 w 100"/>
              <a:gd name="T5" fmla="*/ 21431 h 64"/>
              <a:gd name="T6" fmla="*/ 44450 w 100"/>
              <a:gd name="T7" fmla="*/ 57150 h 64"/>
              <a:gd name="T8" fmla="*/ 88900 w 100"/>
              <a:gd name="T9" fmla="*/ 21431 h 64"/>
              <a:gd name="T10" fmla="*/ 88900 w 100"/>
              <a:gd name="T11" fmla="*/ 0 h 64"/>
              <a:gd name="T12" fmla="*/ 88900 w 100"/>
              <a:gd name="T13" fmla="*/ 0 h 64"/>
              <a:gd name="T14" fmla="*/ 88900 w 100"/>
              <a:gd name="T15" fmla="*/ 0 h 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" h="64">
                <a:moveTo>
                  <a:pt x="100" y="0"/>
                </a:moveTo>
                <a:lnTo>
                  <a:pt x="0" y="0"/>
                </a:lnTo>
                <a:lnTo>
                  <a:pt x="0" y="24"/>
                </a:lnTo>
                <a:cubicBezTo>
                  <a:pt x="0" y="51"/>
                  <a:pt x="16" y="64"/>
                  <a:pt x="50" y="64"/>
                </a:cubicBezTo>
                <a:cubicBezTo>
                  <a:pt x="84" y="64"/>
                  <a:pt x="100" y="51"/>
                  <a:pt x="100" y="24"/>
                </a:cubicBezTo>
                <a:lnTo>
                  <a:pt x="100" y="0"/>
                </a:lnTo>
                <a:close/>
              </a:path>
            </a:pathLst>
          </a:custGeom>
          <a:solidFill>
            <a:srgbClr val="FFCC99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11" name="Freeform 220"/>
          <p:cNvSpPr>
            <a:spLocks noChangeArrowheads="1"/>
          </p:cNvSpPr>
          <p:nvPr/>
        </p:nvSpPr>
        <p:spPr bwMode="auto">
          <a:xfrm>
            <a:off x="8615363" y="4035425"/>
            <a:ext cx="88900" cy="57150"/>
          </a:xfrm>
          <a:custGeom>
            <a:avLst/>
            <a:gdLst>
              <a:gd name="T0" fmla="*/ 88900 w 100"/>
              <a:gd name="T1" fmla="*/ 0 h 64"/>
              <a:gd name="T2" fmla="*/ 0 w 100"/>
              <a:gd name="T3" fmla="*/ 0 h 64"/>
              <a:gd name="T4" fmla="*/ 0 w 100"/>
              <a:gd name="T5" fmla="*/ 21431 h 64"/>
              <a:gd name="T6" fmla="*/ 44450 w 100"/>
              <a:gd name="T7" fmla="*/ 57150 h 64"/>
              <a:gd name="T8" fmla="*/ 88900 w 100"/>
              <a:gd name="T9" fmla="*/ 21431 h 64"/>
              <a:gd name="T10" fmla="*/ 88900 w 100"/>
              <a:gd name="T11" fmla="*/ 0 h 64"/>
              <a:gd name="T12" fmla="*/ 88900 w 100"/>
              <a:gd name="T13" fmla="*/ 0 h 64"/>
              <a:gd name="T14" fmla="*/ 88900 w 100"/>
              <a:gd name="T15" fmla="*/ 0 h 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" h="64">
                <a:moveTo>
                  <a:pt x="100" y="0"/>
                </a:moveTo>
                <a:lnTo>
                  <a:pt x="0" y="0"/>
                </a:lnTo>
                <a:lnTo>
                  <a:pt x="0" y="24"/>
                </a:lnTo>
                <a:cubicBezTo>
                  <a:pt x="0" y="51"/>
                  <a:pt x="16" y="64"/>
                  <a:pt x="50" y="64"/>
                </a:cubicBezTo>
                <a:cubicBezTo>
                  <a:pt x="84" y="64"/>
                  <a:pt x="100" y="51"/>
                  <a:pt x="100" y="24"/>
                </a:cubicBezTo>
                <a:lnTo>
                  <a:pt x="100" y="0"/>
                </a:lnTo>
                <a:close/>
              </a:path>
            </a:pathLst>
          </a:custGeom>
          <a:solidFill>
            <a:srgbClr val="FFCC99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12" name="Freeform 221"/>
          <p:cNvSpPr>
            <a:spLocks noChangeArrowheads="1"/>
          </p:cNvSpPr>
          <p:nvPr/>
        </p:nvSpPr>
        <p:spPr bwMode="auto">
          <a:xfrm>
            <a:off x="8359775" y="4365625"/>
            <a:ext cx="239713" cy="57150"/>
          </a:xfrm>
          <a:custGeom>
            <a:avLst/>
            <a:gdLst>
              <a:gd name="T0" fmla="*/ 0 w 275"/>
              <a:gd name="T1" fmla="*/ 0 h 64"/>
              <a:gd name="T2" fmla="*/ 0 w 275"/>
              <a:gd name="T3" fmla="*/ 12502 h 64"/>
              <a:gd name="T4" fmla="*/ 55788 w 275"/>
              <a:gd name="T5" fmla="*/ 57150 h 64"/>
              <a:gd name="T6" fmla="*/ 111576 w 275"/>
              <a:gd name="T7" fmla="*/ 12502 h 64"/>
              <a:gd name="T8" fmla="*/ 111576 w 275"/>
              <a:gd name="T9" fmla="*/ 0 h 64"/>
              <a:gd name="T10" fmla="*/ 0 w 275"/>
              <a:gd name="T11" fmla="*/ 0 h 64"/>
              <a:gd name="T12" fmla="*/ 127266 w 275"/>
              <a:gd name="T13" fmla="*/ 0 h 64"/>
              <a:gd name="T14" fmla="*/ 127266 w 275"/>
              <a:gd name="T15" fmla="*/ 12502 h 64"/>
              <a:gd name="T16" fmla="*/ 183054 w 275"/>
              <a:gd name="T17" fmla="*/ 57150 h 64"/>
              <a:gd name="T18" fmla="*/ 239713 w 275"/>
              <a:gd name="T19" fmla="*/ 12502 h 64"/>
              <a:gd name="T20" fmla="*/ 239713 w 275"/>
              <a:gd name="T21" fmla="*/ 0 h 64"/>
              <a:gd name="T22" fmla="*/ 127266 w 275"/>
              <a:gd name="T23" fmla="*/ 0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75" h="64">
                <a:moveTo>
                  <a:pt x="0" y="0"/>
                </a:moveTo>
                <a:lnTo>
                  <a:pt x="0" y="14"/>
                </a:lnTo>
                <a:cubicBezTo>
                  <a:pt x="0" y="47"/>
                  <a:pt x="21" y="64"/>
                  <a:pt x="64" y="64"/>
                </a:cubicBezTo>
                <a:cubicBezTo>
                  <a:pt x="106" y="64"/>
                  <a:pt x="128" y="47"/>
                  <a:pt x="128" y="14"/>
                </a:cubicBezTo>
                <a:lnTo>
                  <a:pt x="128" y="0"/>
                </a:lnTo>
                <a:lnTo>
                  <a:pt x="0" y="0"/>
                </a:lnTo>
                <a:lnTo>
                  <a:pt x="146" y="0"/>
                </a:lnTo>
                <a:lnTo>
                  <a:pt x="146" y="14"/>
                </a:lnTo>
                <a:cubicBezTo>
                  <a:pt x="146" y="47"/>
                  <a:pt x="168" y="64"/>
                  <a:pt x="210" y="64"/>
                </a:cubicBezTo>
                <a:cubicBezTo>
                  <a:pt x="253" y="64"/>
                  <a:pt x="275" y="47"/>
                  <a:pt x="275" y="14"/>
                </a:cubicBezTo>
                <a:lnTo>
                  <a:pt x="275" y="0"/>
                </a:lnTo>
                <a:lnTo>
                  <a:pt x="146" y="0"/>
                </a:lnTo>
              </a:path>
            </a:pathLst>
          </a:custGeom>
          <a:solidFill>
            <a:srgbClr val="333333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13" name="Freeform 222"/>
          <p:cNvSpPr>
            <a:spLocks noChangeArrowheads="1"/>
          </p:cNvSpPr>
          <p:nvPr/>
        </p:nvSpPr>
        <p:spPr bwMode="auto">
          <a:xfrm>
            <a:off x="8255000" y="3760788"/>
            <a:ext cx="449263" cy="606425"/>
          </a:xfrm>
          <a:custGeom>
            <a:avLst/>
            <a:gdLst>
              <a:gd name="T0" fmla="*/ 364315 w 513"/>
              <a:gd name="T1" fmla="*/ 0 h 692"/>
              <a:gd name="T2" fmla="*/ 276739 w 513"/>
              <a:gd name="T3" fmla="*/ 0 h 692"/>
              <a:gd name="T4" fmla="*/ 216312 w 513"/>
              <a:gd name="T5" fmla="*/ 110418 h 692"/>
              <a:gd name="T6" fmla="*/ 163766 w 513"/>
              <a:gd name="T7" fmla="*/ 0 h 692"/>
              <a:gd name="T8" fmla="*/ 84948 w 513"/>
              <a:gd name="T9" fmla="*/ 0 h 692"/>
              <a:gd name="T10" fmla="*/ 24521 w 513"/>
              <a:gd name="T11" fmla="*/ 18403 h 692"/>
              <a:gd name="T12" fmla="*/ 0 w 513"/>
              <a:gd name="T13" fmla="*/ 64849 h 692"/>
              <a:gd name="T14" fmla="*/ 0 w 513"/>
              <a:gd name="T15" fmla="*/ 275170 h 692"/>
              <a:gd name="T16" fmla="*/ 87576 w 513"/>
              <a:gd name="T17" fmla="*/ 275170 h 692"/>
              <a:gd name="T18" fmla="*/ 87576 w 513"/>
              <a:gd name="T19" fmla="*/ 99902 h 692"/>
              <a:gd name="T20" fmla="*/ 96333 w 513"/>
              <a:gd name="T21" fmla="*/ 93768 h 692"/>
              <a:gd name="T22" fmla="*/ 104215 w 513"/>
              <a:gd name="T23" fmla="*/ 99902 h 692"/>
              <a:gd name="T24" fmla="*/ 104215 w 513"/>
              <a:gd name="T25" fmla="*/ 606425 h 692"/>
              <a:gd name="T26" fmla="*/ 216312 w 513"/>
              <a:gd name="T27" fmla="*/ 606425 h 692"/>
              <a:gd name="T28" fmla="*/ 216312 w 513"/>
              <a:gd name="T29" fmla="*/ 393475 h 692"/>
              <a:gd name="T30" fmla="*/ 232075 w 513"/>
              <a:gd name="T31" fmla="*/ 393475 h 692"/>
              <a:gd name="T32" fmla="*/ 232075 w 513"/>
              <a:gd name="T33" fmla="*/ 606425 h 692"/>
              <a:gd name="T34" fmla="*/ 345048 w 513"/>
              <a:gd name="T35" fmla="*/ 606425 h 692"/>
              <a:gd name="T36" fmla="*/ 345048 w 513"/>
              <a:gd name="T37" fmla="*/ 99902 h 692"/>
              <a:gd name="T38" fmla="*/ 352930 w 513"/>
              <a:gd name="T39" fmla="*/ 93768 h 692"/>
              <a:gd name="T40" fmla="*/ 360812 w 513"/>
              <a:gd name="T41" fmla="*/ 99902 h 692"/>
              <a:gd name="T42" fmla="*/ 360812 w 513"/>
              <a:gd name="T43" fmla="*/ 275170 h 692"/>
              <a:gd name="T44" fmla="*/ 449263 w 513"/>
              <a:gd name="T45" fmla="*/ 275170 h 692"/>
              <a:gd name="T46" fmla="*/ 449263 w 513"/>
              <a:gd name="T47" fmla="*/ 64849 h 692"/>
              <a:gd name="T48" fmla="*/ 424742 w 513"/>
              <a:gd name="T49" fmla="*/ 18403 h 692"/>
              <a:gd name="T50" fmla="*/ 364315 w 513"/>
              <a:gd name="T51" fmla="*/ 0 h 692"/>
              <a:gd name="T52" fmla="*/ 364315 w 513"/>
              <a:gd name="T53" fmla="*/ 0 h 692"/>
              <a:gd name="T54" fmla="*/ 364315 w 513"/>
              <a:gd name="T55" fmla="*/ 0 h 69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13" h="692">
                <a:moveTo>
                  <a:pt x="416" y="0"/>
                </a:moveTo>
                <a:lnTo>
                  <a:pt x="316" y="0"/>
                </a:lnTo>
                <a:lnTo>
                  <a:pt x="247" y="126"/>
                </a:lnTo>
                <a:lnTo>
                  <a:pt x="187" y="0"/>
                </a:lnTo>
                <a:lnTo>
                  <a:pt x="97" y="0"/>
                </a:lnTo>
                <a:cubicBezTo>
                  <a:pt x="70" y="0"/>
                  <a:pt x="47" y="7"/>
                  <a:pt x="28" y="21"/>
                </a:cubicBezTo>
                <a:cubicBezTo>
                  <a:pt x="9" y="36"/>
                  <a:pt x="0" y="53"/>
                  <a:pt x="0" y="74"/>
                </a:cubicBezTo>
                <a:lnTo>
                  <a:pt x="0" y="314"/>
                </a:lnTo>
                <a:lnTo>
                  <a:pt x="100" y="314"/>
                </a:lnTo>
                <a:lnTo>
                  <a:pt x="100" y="114"/>
                </a:lnTo>
                <a:cubicBezTo>
                  <a:pt x="100" y="109"/>
                  <a:pt x="103" y="107"/>
                  <a:pt x="110" y="107"/>
                </a:cubicBezTo>
                <a:cubicBezTo>
                  <a:pt x="116" y="107"/>
                  <a:pt x="119" y="109"/>
                  <a:pt x="119" y="114"/>
                </a:cubicBezTo>
                <a:lnTo>
                  <a:pt x="119" y="692"/>
                </a:lnTo>
                <a:lnTo>
                  <a:pt x="247" y="692"/>
                </a:lnTo>
                <a:lnTo>
                  <a:pt x="247" y="449"/>
                </a:lnTo>
                <a:lnTo>
                  <a:pt x="265" y="449"/>
                </a:lnTo>
                <a:lnTo>
                  <a:pt x="265" y="692"/>
                </a:lnTo>
                <a:lnTo>
                  <a:pt x="394" y="692"/>
                </a:lnTo>
                <a:lnTo>
                  <a:pt x="394" y="114"/>
                </a:lnTo>
                <a:cubicBezTo>
                  <a:pt x="394" y="109"/>
                  <a:pt x="397" y="107"/>
                  <a:pt x="403" y="107"/>
                </a:cubicBezTo>
                <a:cubicBezTo>
                  <a:pt x="409" y="107"/>
                  <a:pt x="412" y="109"/>
                  <a:pt x="412" y="114"/>
                </a:cubicBezTo>
                <a:lnTo>
                  <a:pt x="412" y="314"/>
                </a:lnTo>
                <a:lnTo>
                  <a:pt x="513" y="314"/>
                </a:lnTo>
                <a:lnTo>
                  <a:pt x="513" y="74"/>
                </a:lnTo>
                <a:cubicBezTo>
                  <a:pt x="513" y="53"/>
                  <a:pt x="503" y="36"/>
                  <a:pt x="485" y="21"/>
                </a:cubicBezTo>
                <a:cubicBezTo>
                  <a:pt x="466" y="7"/>
                  <a:pt x="443" y="0"/>
                  <a:pt x="416" y="0"/>
                </a:cubicBezTo>
                <a:close/>
              </a:path>
            </a:pathLst>
          </a:custGeom>
          <a:solidFill>
            <a:srgbClr val="333333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14" name="Freeform 223"/>
          <p:cNvSpPr>
            <a:spLocks noChangeArrowheads="1"/>
          </p:cNvSpPr>
          <p:nvPr/>
        </p:nvSpPr>
        <p:spPr bwMode="auto">
          <a:xfrm>
            <a:off x="8445500" y="3732213"/>
            <a:ext cx="60325" cy="46037"/>
          </a:xfrm>
          <a:custGeom>
            <a:avLst/>
            <a:gdLst>
              <a:gd name="T0" fmla="*/ 60325 w 67"/>
              <a:gd name="T1" fmla="*/ 29533 h 53"/>
              <a:gd name="T2" fmla="*/ 30613 w 67"/>
              <a:gd name="T3" fmla="*/ 46037 h 53"/>
              <a:gd name="T4" fmla="*/ 0 w 67"/>
              <a:gd name="T5" fmla="*/ 29533 h 53"/>
              <a:gd name="T6" fmla="*/ 0 w 67"/>
              <a:gd name="T7" fmla="*/ 0 h 53"/>
              <a:gd name="T8" fmla="*/ 60325 w 67"/>
              <a:gd name="T9" fmla="*/ 0 h 53"/>
              <a:gd name="T10" fmla="*/ 60325 w 67"/>
              <a:gd name="T11" fmla="*/ 29533 h 53"/>
              <a:gd name="T12" fmla="*/ 60325 w 67"/>
              <a:gd name="T13" fmla="*/ 29533 h 53"/>
              <a:gd name="T14" fmla="*/ 60325 w 67"/>
              <a:gd name="T15" fmla="*/ 29533 h 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7" h="53">
                <a:moveTo>
                  <a:pt x="67" y="34"/>
                </a:moveTo>
                <a:lnTo>
                  <a:pt x="34" y="53"/>
                </a:lnTo>
                <a:lnTo>
                  <a:pt x="0" y="34"/>
                </a:lnTo>
                <a:lnTo>
                  <a:pt x="0" y="0"/>
                </a:lnTo>
                <a:lnTo>
                  <a:pt x="67" y="0"/>
                </a:lnTo>
                <a:lnTo>
                  <a:pt x="67" y="34"/>
                </a:lnTo>
                <a:close/>
              </a:path>
            </a:pathLst>
          </a:custGeom>
          <a:solidFill>
            <a:srgbClr val="FFCC99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15" name="Freeform 224"/>
          <p:cNvSpPr>
            <a:spLocks/>
          </p:cNvSpPr>
          <p:nvPr/>
        </p:nvSpPr>
        <p:spPr bwMode="auto">
          <a:xfrm>
            <a:off x="7753350" y="3579813"/>
            <a:ext cx="501650" cy="292100"/>
          </a:xfrm>
          <a:custGeom>
            <a:avLst/>
            <a:gdLst>
              <a:gd name="T0" fmla="*/ 0 w 574"/>
              <a:gd name="T1" fmla="*/ 0 h 333"/>
              <a:gd name="T2" fmla="*/ 501650 w 574"/>
              <a:gd name="T3" fmla="*/ 292100 h 33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4" h="333">
                <a:moveTo>
                  <a:pt x="0" y="0"/>
                </a:moveTo>
                <a:lnTo>
                  <a:pt x="574" y="333"/>
                </a:lnTo>
              </a:path>
            </a:pathLst>
          </a:custGeom>
          <a:noFill/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16" name="Text Box 225"/>
          <p:cNvSpPr txBox="1">
            <a:spLocks noChangeArrowheads="1"/>
          </p:cNvSpPr>
          <p:nvPr/>
        </p:nvSpPr>
        <p:spPr bwMode="auto">
          <a:xfrm>
            <a:off x="7921625" y="4483100"/>
            <a:ext cx="1116013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DC0800"/>
                </a:solidFill>
              </a:rPr>
              <a:t>Store Manager</a:t>
            </a:r>
          </a:p>
        </p:txBody>
      </p:sp>
      <p:sp>
        <p:nvSpPr>
          <p:cNvPr id="8417" name="Text Box 226"/>
          <p:cNvSpPr txBox="1">
            <a:spLocks noChangeArrowheads="1"/>
          </p:cNvSpPr>
          <p:nvPr/>
        </p:nvSpPr>
        <p:spPr bwMode="auto">
          <a:xfrm>
            <a:off x="893763" y="1506538"/>
            <a:ext cx="21939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8418" name="Text Box 214"/>
          <p:cNvSpPr txBox="1">
            <a:spLocks noChangeArrowheads="1"/>
          </p:cNvSpPr>
          <p:nvPr/>
        </p:nvSpPr>
        <p:spPr bwMode="auto">
          <a:xfrm>
            <a:off x="3009900" y="5391150"/>
            <a:ext cx="309403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1100" b="1">
                <a:solidFill>
                  <a:srgbClr val="DC0800"/>
                </a:solidFill>
              </a:rPr>
              <a:t>Step 1 : User places RFID and sets threshold</a:t>
            </a:r>
          </a:p>
        </p:txBody>
      </p:sp>
      <p:sp>
        <p:nvSpPr>
          <p:cNvPr id="8419" name="Rectangle 2"/>
          <p:cNvSpPr>
            <a:spLocks noChangeArrowheads="1"/>
          </p:cNvSpPr>
          <p:nvPr/>
        </p:nvSpPr>
        <p:spPr bwMode="auto">
          <a:xfrm>
            <a:off x="685800" y="685800"/>
            <a:ext cx="75660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800" b="1" dirty="0" smtClean="0">
                <a:solidFill>
                  <a:srgbClr val="DC08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b="1" u="sng" dirty="0" smtClean="0">
                <a:solidFill>
                  <a:srgbClr val="DC0800"/>
                </a:solidFill>
                <a:latin typeface="Times New Roman" pitchFamily="18" charset="0"/>
                <a:cs typeface="Times New Roman" pitchFamily="18" charset="0"/>
              </a:rPr>
              <a:t>CloudMarket </a:t>
            </a:r>
            <a:r>
              <a:rPr lang="en-US" sz="2800" b="1" u="sng" dirty="0">
                <a:solidFill>
                  <a:srgbClr val="DC0800"/>
                </a:solidFill>
                <a:latin typeface="Times New Roman" pitchFamily="18" charset="0"/>
                <a:cs typeface="Times New Roman" pitchFamily="18" charset="0"/>
              </a:rPr>
              <a:t>Network Architecture Overview</a:t>
            </a:r>
          </a:p>
        </p:txBody>
      </p:sp>
      <p:sp>
        <p:nvSpPr>
          <p:cNvPr id="228" name="Footer Placeholder 2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CMPE 272</a:t>
            </a:r>
            <a:endParaRPr lang="en-US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2"/>
          <p:cNvSpPr>
            <a:spLocks/>
          </p:cNvSpPr>
          <p:nvPr/>
        </p:nvSpPr>
        <p:spPr bwMode="auto">
          <a:xfrm>
            <a:off x="611188" y="1909763"/>
            <a:ext cx="55562" cy="55562"/>
          </a:xfrm>
          <a:custGeom>
            <a:avLst/>
            <a:gdLst>
              <a:gd name="T0" fmla="*/ 0 w 64"/>
              <a:gd name="T1" fmla="*/ 27781 h 64"/>
              <a:gd name="T2" fmla="*/ 27781 w 64"/>
              <a:gd name="T3" fmla="*/ 0 h 64"/>
              <a:gd name="T4" fmla="*/ 55562 w 64"/>
              <a:gd name="T5" fmla="*/ 27781 h 64"/>
              <a:gd name="T6" fmla="*/ 27781 w 64"/>
              <a:gd name="T7" fmla="*/ 55562 h 64"/>
              <a:gd name="T8" fmla="*/ 0 w 64"/>
              <a:gd name="T9" fmla="*/ 27781 h 64"/>
              <a:gd name="T10" fmla="*/ 0 w 64"/>
              <a:gd name="T11" fmla="*/ 27781 h 64"/>
              <a:gd name="T12" fmla="*/ 0 w 64"/>
              <a:gd name="T13" fmla="*/ 27781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4" h="64">
                <a:moveTo>
                  <a:pt x="0" y="32"/>
                </a:moveTo>
                <a:cubicBezTo>
                  <a:pt x="0" y="10"/>
                  <a:pt x="10" y="0"/>
                  <a:pt x="32" y="0"/>
                </a:cubicBezTo>
                <a:cubicBezTo>
                  <a:pt x="53" y="0"/>
                  <a:pt x="64" y="10"/>
                  <a:pt x="64" y="32"/>
                </a:cubicBezTo>
                <a:cubicBezTo>
                  <a:pt x="64" y="53"/>
                  <a:pt x="53" y="64"/>
                  <a:pt x="32" y="64"/>
                </a:cubicBezTo>
                <a:cubicBezTo>
                  <a:pt x="10" y="64"/>
                  <a:pt x="0" y="53"/>
                  <a:pt x="0" y="32"/>
                </a:cubicBezTo>
                <a:close/>
              </a:path>
            </a:pathLst>
          </a:custGeom>
          <a:gradFill rotWithShape="0">
            <a:gsLst>
              <a:gs pos="0">
                <a:srgbClr val="FFE3C2"/>
              </a:gs>
              <a:gs pos="100000">
                <a:srgbClr val="FABF73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FABD6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19" name="Freeform 3"/>
          <p:cNvSpPr>
            <a:spLocks/>
          </p:cNvSpPr>
          <p:nvPr/>
        </p:nvSpPr>
        <p:spPr bwMode="auto">
          <a:xfrm>
            <a:off x="827088" y="1909763"/>
            <a:ext cx="55562" cy="55562"/>
          </a:xfrm>
          <a:custGeom>
            <a:avLst/>
            <a:gdLst>
              <a:gd name="T0" fmla="*/ 0 w 64"/>
              <a:gd name="T1" fmla="*/ 27781 h 64"/>
              <a:gd name="T2" fmla="*/ 27781 w 64"/>
              <a:gd name="T3" fmla="*/ 0 h 64"/>
              <a:gd name="T4" fmla="*/ 55562 w 64"/>
              <a:gd name="T5" fmla="*/ 27781 h 64"/>
              <a:gd name="T6" fmla="*/ 27781 w 64"/>
              <a:gd name="T7" fmla="*/ 55562 h 64"/>
              <a:gd name="T8" fmla="*/ 0 w 64"/>
              <a:gd name="T9" fmla="*/ 27781 h 64"/>
              <a:gd name="T10" fmla="*/ 0 w 64"/>
              <a:gd name="T11" fmla="*/ 27781 h 64"/>
              <a:gd name="T12" fmla="*/ 0 w 64"/>
              <a:gd name="T13" fmla="*/ 27781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4" h="64">
                <a:moveTo>
                  <a:pt x="0" y="32"/>
                </a:moveTo>
                <a:cubicBezTo>
                  <a:pt x="0" y="10"/>
                  <a:pt x="10" y="0"/>
                  <a:pt x="32" y="0"/>
                </a:cubicBezTo>
                <a:cubicBezTo>
                  <a:pt x="53" y="0"/>
                  <a:pt x="64" y="10"/>
                  <a:pt x="64" y="32"/>
                </a:cubicBezTo>
                <a:cubicBezTo>
                  <a:pt x="64" y="53"/>
                  <a:pt x="53" y="64"/>
                  <a:pt x="32" y="64"/>
                </a:cubicBezTo>
                <a:cubicBezTo>
                  <a:pt x="10" y="64"/>
                  <a:pt x="0" y="53"/>
                  <a:pt x="0" y="32"/>
                </a:cubicBezTo>
                <a:close/>
              </a:path>
            </a:pathLst>
          </a:custGeom>
          <a:gradFill rotWithShape="0">
            <a:gsLst>
              <a:gs pos="0">
                <a:srgbClr val="FFE3C2"/>
              </a:gs>
              <a:gs pos="100000">
                <a:srgbClr val="FABF73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FABD6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0" name="Freeform 4"/>
          <p:cNvSpPr>
            <a:spLocks/>
          </p:cNvSpPr>
          <p:nvPr/>
        </p:nvSpPr>
        <p:spPr bwMode="auto">
          <a:xfrm>
            <a:off x="652463" y="1997075"/>
            <a:ext cx="193675" cy="136525"/>
          </a:xfrm>
          <a:custGeom>
            <a:avLst/>
            <a:gdLst>
              <a:gd name="T0" fmla="*/ 0 w 221"/>
              <a:gd name="T1" fmla="*/ 96008 h 155"/>
              <a:gd name="T2" fmla="*/ 28043 w 221"/>
              <a:gd name="T3" fmla="*/ 28186 h 155"/>
              <a:gd name="T4" fmla="*/ 96399 w 221"/>
              <a:gd name="T5" fmla="*/ 0 h 155"/>
              <a:gd name="T6" fmla="*/ 164755 w 221"/>
              <a:gd name="T7" fmla="*/ 28186 h 155"/>
              <a:gd name="T8" fmla="*/ 193675 w 221"/>
              <a:gd name="T9" fmla="*/ 96008 h 155"/>
              <a:gd name="T10" fmla="*/ 163002 w 221"/>
              <a:gd name="T11" fmla="*/ 126836 h 155"/>
              <a:gd name="T12" fmla="*/ 96399 w 221"/>
              <a:gd name="T13" fmla="*/ 136525 h 155"/>
              <a:gd name="T14" fmla="*/ 29796 w 221"/>
              <a:gd name="T15" fmla="*/ 126836 h 155"/>
              <a:gd name="T16" fmla="*/ 0 w 221"/>
              <a:gd name="T17" fmla="*/ 96008 h 155"/>
              <a:gd name="T18" fmla="*/ 0 w 221"/>
              <a:gd name="T19" fmla="*/ 96008 h 155"/>
              <a:gd name="T20" fmla="*/ 0 w 221"/>
              <a:gd name="T21" fmla="*/ 96008 h 15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1" h="155">
                <a:moveTo>
                  <a:pt x="0" y="109"/>
                </a:moveTo>
                <a:cubicBezTo>
                  <a:pt x="0" y="79"/>
                  <a:pt x="10" y="53"/>
                  <a:pt x="32" y="32"/>
                </a:cubicBezTo>
                <a:cubicBezTo>
                  <a:pt x="53" y="10"/>
                  <a:pt x="79" y="0"/>
                  <a:pt x="110" y="0"/>
                </a:cubicBezTo>
                <a:cubicBezTo>
                  <a:pt x="141" y="0"/>
                  <a:pt x="167" y="10"/>
                  <a:pt x="188" y="32"/>
                </a:cubicBezTo>
                <a:cubicBezTo>
                  <a:pt x="210" y="53"/>
                  <a:pt x="221" y="79"/>
                  <a:pt x="221" y="109"/>
                </a:cubicBezTo>
                <a:cubicBezTo>
                  <a:pt x="221" y="124"/>
                  <a:pt x="209" y="135"/>
                  <a:pt x="186" y="144"/>
                </a:cubicBezTo>
                <a:cubicBezTo>
                  <a:pt x="165" y="151"/>
                  <a:pt x="140" y="155"/>
                  <a:pt x="110" y="155"/>
                </a:cubicBezTo>
                <a:cubicBezTo>
                  <a:pt x="80" y="155"/>
                  <a:pt x="55" y="151"/>
                  <a:pt x="34" y="144"/>
                </a:cubicBezTo>
                <a:cubicBezTo>
                  <a:pt x="11" y="135"/>
                  <a:pt x="0" y="124"/>
                  <a:pt x="0" y="109"/>
                </a:cubicBezTo>
                <a:close/>
              </a:path>
            </a:pathLst>
          </a:custGeom>
          <a:gradFill rotWithShape="0">
            <a:gsLst>
              <a:gs pos="0">
                <a:srgbClr val="3A8962"/>
              </a:gs>
              <a:gs pos="100000">
                <a:srgbClr val="0C6D3B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10692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1" name="Freeform 5"/>
          <p:cNvSpPr>
            <a:spLocks noChangeArrowheads="1"/>
          </p:cNvSpPr>
          <p:nvPr/>
        </p:nvSpPr>
        <p:spPr bwMode="auto">
          <a:xfrm>
            <a:off x="763588" y="2049463"/>
            <a:ext cx="71437" cy="69850"/>
          </a:xfrm>
          <a:custGeom>
            <a:avLst/>
            <a:gdLst>
              <a:gd name="T0" fmla="*/ 56444 w 81"/>
              <a:gd name="T1" fmla="*/ 0 h 81"/>
              <a:gd name="T2" fmla="*/ 64381 w 81"/>
              <a:gd name="T3" fmla="*/ 12073 h 81"/>
              <a:gd name="T4" fmla="*/ 70555 w 81"/>
              <a:gd name="T5" fmla="*/ 41393 h 81"/>
              <a:gd name="T6" fmla="*/ 51152 w 81"/>
              <a:gd name="T7" fmla="*/ 60364 h 81"/>
              <a:gd name="T8" fmla="*/ 0 w 81"/>
              <a:gd name="T9" fmla="*/ 68988 h 81"/>
              <a:gd name="T10" fmla="*/ 16757 w 81"/>
              <a:gd name="T11" fmla="*/ 64676 h 81"/>
              <a:gd name="T12" fmla="*/ 49389 w 81"/>
              <a:gd name="T13" fmla="*/ 48291 h 81"/>
              <a:gd name="T14" fmla="*/ 58208 w 81"/>
              <a:gd name="T15" fmla="*/ 18972 h 81"/>
              <a:gd name="T16" fmla="*/ 57326 w 81"/>
              <a:gd name="T17" fmla="*/ 5174 h 81"/>
              <a:gd name="T18" fmla="*/ 56444 w 81"/>
              <a:gd name="T19" fmla="*/ 0 h 81"/>
              <a:gd name="T20" fmla="*/ 56444 w 81"/>
              <a:gd name="T21" fmla="*/ 0 h 81"/>
              <a:gd name="T22" fmla="*/ 56444 w 81"/>
              <a:gd name="T23" fmla="*/ 0 h 8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1" h="81">
                <a:moveTo>
                  <a:pt x="64" y="0"/>
                </a:moveTo>
                <a:cubicBezTo>
                  <a:pt x="67" y="3"/>
                  <a:pt x="70" y="8"/>
                  <a:pt x="73" y="14"/>
                </a:cubicBezTo>
                <a:cubicBezTo>
                  <a:pt x="79" y="25"/>
                  <a:pt x="81" y="37"/>
                  <a:pt x="80" y="48"/>
                </a:cubicBezTo>
                <a:cubicBezTo>
                  <a:pt x="78" y="56"/>
                  <a:pt x="71" y="64"/>
                  <a:pt x="58" y="70"/>
                </a:cubicBezTo>
                <a:cubicBezTo>
                  <a:pt x="42" y="78"/>
                  <a:pt x="22" y="81"/>
                  <a:pt x="0" y="80"/>
                </a:cubicBezTo>
                <a:cubicBezTo>
                  <a:pt x="5" y="79"/>
                  <a:pt x="12" y="77"/>
                  <a:pt x="19" y="75"/>
                </a:cubicBezTo>
                <a:cubicBezTo>
                  <a:pt x="35" y="70"/>
                  <a:pt x="47" y="63"/>
                  <a:pt x="56" y="56"/>
                </a:cubicBezTo>
                <a:cubicBezTo>
                  <a:pt x="62" y="50"/>
                  <a:pt x="66" y="39"/>
                  <a:pt x="66" y="22"/>
                </a:cubicBezTo>
                <a:cubicBezTo>
                  <a:pt x="66" y="17"/>
                  <a:pt x="65" y="12"/>
                  <a:pt x="65" y="6"/>
                </a:cubicBezTo>
                <a:cubicBezTo>
                  <a:pt x="64" y="4"/>
                  <a:pt x="64" y="1"/>
                  <a:pt x="64" y="0"/>
                </a:cubicBezTo>
                <a:close/>
              </a:path>
            </a:pathLst>
          </a:custGeom>
          <a:solidFill>
            <a:srgbClr val="5F9F7E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2" name="Freeform 6"/>
          <p:cNvSpPr>
            <a:spLocks/>
          </p:cNvSpPr>
          <p:nvPr/>
        </p:nvSpPr>
        <p:spPr bwMode="auto">
          <a:xfrm>
            <a:off x="693738" y="1979613"/>
            <a:ext cx="104775" cy="112712"/>
          </a:xfrm>
          <a:custGeom>
            <a:avLst/>
            <a:gdLst>
              <a:gd name="T0" fmla="*/ 0 w 120"/>
              <a:gd name="T1" fmla="*/ 33151 h 136"/>
              <a:gd name="T2" fmla="*/ 1746 w 120"/>
              <a:gd name="T3" fmla="*/ 43096 h 136"/>
              <a:gd name="T4" fmla="*/ 10478 w 120"/>
              <a:gd name="T5" fmla="*/ 66301 h 136"/>
              <a:gd name="T6" fmla="*/ 27940 w 120"/>
              <a:gd name="T7" fmla="*/ 92822 h 136"/>
              <a:gd name="T8" fmla="*/ 55880 w 120"/>
              <a:gd name="T9" fmla="*/ 112712 h 136"/>
              <a:gd name="T10" fmla="*/ 62865 w 120"/>
              <a:gd name="T11" fmla="*/ 106911 h 136"/>
              <a:gd name="T12" fmla="*/ 80328 w 120"/>
              <a:gd name="T13" fmla="*/ 89507 h 136"/>
              <a:gd name="T14" fmla="*/ 96917 w 120"/>
              <a:gd name="T15" fmla="*/ 62157 h 136"/>
              <a:gd name="T16" fmla="*/ 104775 w 120"/>
              <a:gd name="T17" fmla="*/ 26520 h 136"/>
              <a:gd name="T18" fmla="*/ 51514 w 120"/>
              <a:gd name="T19" fmla="*/ 10774 h 136"/>
              <a:gd name="T20" fmla="*/ 15716 w 120"/>
              <a:gd name="T21" fmla="*/ 24863 h 136"/>
              <a:gd name="T22" fmla="*/ 0 w 120"/>
              <a:gd name="T23" fmla="*/ 33151 h 136"/>
              <a:gd name="T24" fmla="*/ 0 w 120"/>
              <a:gd name="T25" fmla="*/ 33151 h 136"/>
              <a:gd name="T26" fmla="*/ 0 w 120"/>
              <a:gd name="T27" fmla="*/ 33151 h 1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" h="136">
                <a:moveTo>
                  <a:pt x="0" y="40"/>
                </a:moveTo>
                <a:cubicBezTo>
                  <a:pt x="0" y="43"/>
                  <a:pt x="1" y="47"/>
                  <a:pt x="2" y="52"/>
                </a:cubicBezTo>
                <a:cubicBezTo>
                  <a:pt x="5" y="62"/>
                  <a:pt x="8" y="71"/>
                  <a:pt x="12" y="80"/>
                </a:cubicBezTo>
                <a:cubicBezTo>
                  <a:pt x="18" y="92"/>
                  <a:pt x="25" y="103"/>
                  <a:pt x="32" y="112"/>
                </a:cubicBezTo>
                <a:cubicBezTo>
                  <a:pt x="41" y="123"/>
                  <a:pt x="52" y="131"/>
                  <a:pt x="64" y="136"/>
                </a:cubicBezTo>
                <a:cubicBezTo>
                  <a:pt x="66" y="135"/>
                  <a:pt x="69" y="132"/>
                  <a:pt x="72" y="129"/>
                </a:cubicBezTo>
                <a:cubicBezTo>
                  <a:pt x="80" y="122"/>
                  <a:pt x="86" y="115"/>
                  <a:pt x="92" y="108"/>
                </a:cubicBezTo>
                <a:cubicBezTo>
                  <a:pt x="100" y="97"/>
                  <a:pt x="107" y="86"/>
                  <a:pt x="111" y="75"/>
                </a:cubicBezTo>
                <a:cubicBezTo>
                  <a:pt x="117" y="61"/>
                  <a:pt x="120" y="47"/>
                  <a:pt x="120" y="32"/>
                </a:cubicBezTo>
                <a:cubicBezTo>
                  <a:pt x="119" y="6"/>
                  <a:pt x="99" y="0"/>
                  <a:pt x="59" y="13"/>
                </a:cubicBezTo>
                <a:cubicBezTo>
                  <a:pt x="47" y="17"/>
                  <a:pt x="33" y="23"/>
                  <a:pt x="18" y="30"/>
                </a:cubicBezTo>
                <a:cubicBezTo>
                  <a:pt x="11" y="34"/>
                  <a:pt x="4" y="37"/>
                  <a:pt x="0" y="40"/>
                </a:cubicBezTo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FFFFFF"/>
              </a:gs>
            </a:gsLst>
            <a:lin ang="5400000"/>
          </a:gradFill>
          <a:ln w="6986">
            <a:solidFill>
              <a:srgbClr val="10692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3" name="Freeform 7"/>
          <p:cNvSpPr>
            <a:spLocks/>
          </p:cNvSpPr>
          <p:nvPr/>
        </p:nvSpPr>
        <p:spPr bwMode="auto">
          <a:xfrm>
            <a:off x="638175" y="1812925"/>
            <a:ext cx="214313" cy="217488"/>
          </a:xfrm>
          <a:custGeom>
            <a:avLst/>
            <a:gdLst>
              <a:gd name="T0" fmla="*/ 0 w 245"/>
              <a:gd name="T1" fmla="*/ 108744 h 248"/>
              <a:gd name="T2" fmla="*/ 30616 w 245"/>
              <a:gd name="T3" fmla="*/ 31571 h 248"/>
              <a:gd name="T4" fmla="*/ 106719 w 245"/>
              <a:gd name="T5" fmla="*/ 0 h 248"/>
              <a:gd name="T6" fmla="*/ 182822 w 245"/>
              <a:gd name="T7" fmla="*/ 31571 h 248"/>
              <a:gd name="T8" fmla="*/ 214313 w 245"/>
              <a:gd name="T9" fmla="*/ 108744 h 248"/>
              <a:gd name="T10" fmla="*/ 182822 w 245"/>
              <a:gd name="T11" fmla="*/ 185917 h 248"/>
              <a:gd name="T12" fmla="*/ 106719 w 245"/>
              <a:gd name="T13" fmla="*/ 217488 h 248"/>
              <a:gd name="T14" fmla="*/ 30616 w 245"/>
              <a:gd name="T15" fmla="*/ 185917 h 248"/>
              <a:gd name="T16" fmla="*/ 0 w 245"/>
              <a:gd name="T17" fmla="*/ 108744 h 248"/>
              <a:gd name="T18" fmla="*/ 0 w 245"/>
              <a:gd name="T19" fmla="*/ 108744 h 248"/>
              <a:gd name="T20" fmla="*/ 0 w 245"/>
              <a:gd name="T21" fmla="*/ 108744 h 24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5" h="248">
                <a:moveTo>
                  <a:pt x="0" y="124"/>
                </a:moveTo>
                <a:cubicBezTo>
                  <a:pt x="0" y="89"/>
                  <a:pt x="11" y="60"/>
                  <a:pt x="35" y="36"/>
                </a:cubicBezTo>
                <a:cubicBezTo>
                  <a:pt x="59" y="12"/>
                  <a:pt x="88" y="0"/>
                  <a:pt x="122" y="0"/>
                </a:cubicBezTo>
                <a:cubicBezTo>
                  <a:pt x="156" y="0"/>
                  <a:pt x="185" y="12"/>
                  <a:pt x="209" y="36"/>
                </a:cubicBezTo>
                <a:cubicBezTo>
                  <a:pt x="233" y="60"/>
                  <a:pt x="245" y="89"/>
                  <a:pt x="245" y="124"/>
                </a:cubicBezTo>
                <a:cubicBezTo>
                  <a:pt x="245" y="158"/>
                  <a:pt x="233" y="187"/>
                  <a:pt x="209" y="212"/>
                </a:cubicBezTo>
                <a:cubicBezTo>
                  <a:pt x="185" y="236"/>
                  <a:pt x="156" y="248"/>
                  <a:pt x="122" y="248"/>
                </a:cubicBezTo>
                <a:cubicBezTo>
                  <a:pt x="88" y="248"/>
                  <a:pt x="59" y="236"/>
                  <a:pt x="35" y="212"/>
                </a:cubicBezTo>
                <a:cubicBezTo>
                  <a:pt x="11" y="187"/>
                  <a:pt x="0" y="158"/>
                  <a:pt x="0" y="124"/>
                </a:cubicBezTo>
                <a:close/>
              </a:path>
            </a:pathLst>
          </a:custGeom>
          <a:gradFill rotWithShape="0">
            <a:gsLst>
              <a:gs pos="0">
                <a:srgbClr val="FFE3C2"/>
              </a:gs>
              <a:gs pos="100000">
                <a:srgbClr val="FABF73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FABD6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4" name="Freeform 8"/>
          <p:cNvSpPr>
            <a:spLocks noChangeArrowheads="1"/>
          </p:cNvSpPr>
          <p:nvPr/>
        </p:nvSpPr>
        <p:spPr bwMode="auto">
          <a:xfrm>
            <a:off x="671513" y="1990725"/>
            <a:ext cx="131762" cy="34925"/>
          </a:xfrm>
          <a:custGeom>
            <a:avLst/>
            <a:gdLst>
              <a:gd name="T0" fmla="*/ 0 w 150"/>
              <a:gd name="T1" fmla="*/ 0 h 40"/>
              <a:gd name="T2" fmla="*/ 21082 w 150"/>
              <a:gd name="T3" fmla="*/ 20082 h 40"/>
              <a:gd name="T4" fmla="*/ 68516 w 150"/>
              <a:gd name="T5" fmla="*/ 34925 h 40"/>
              <a:gd name="T6" fmla="*/ 116829 w 150"/>
              <a:gd name="T7" fmla="*/ 22701 h 40"/>
              <a:gd name="T8" fmla="*/ 131762 w 150"/>
              <a:gd name="T9" fmla="*/ 10478 h 40"/>
              <a:gd name="T10" fmla="*/ 126492 w 150"/>
              <a:gd name="T11" fmla="*/ 12224 h 40"/>
              <a:gd name="T12" fmla="*/ 112437 w 150"/>
              <a:gd name="T13" fmla="*/ 16589 h 40"/>
              <a:gd name="T14" fmla="*/ 66759 w 150"/>
              <a:gd name="T15" fmla="*/ 22701 h 40"/>
              <a:gd name="T16" fmla="*/ 0 w 150"/>
              <a:gd name="T17" fmla="*/ 0 h 40"/>
              <a:gd name="T18" fmla="*/ 0 w 150"/>
              <a:gd name="T19" fmla="*/ 0 h 40"/>
              <a:gd name="T20" fmla="*/ 0 w 150"/>
              <a:gd name="T21" fmla="*/ 0 h 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50" h="40">
                <a:moveTo>
                  <a:pt x="0" y="0"/>
                </a:moveTo>
                <a:cubicBezTo>
                  <a:pt x="0" y="5"/>
                  <a:pt x="8" y="12"/>
                  <a:pt x="24" y="23"/>
                </a:cubicBezTo>
                <a:cubicBezTo>
                  <a:pt x="43" y="34"/>
                  <a:pt x="61" y="40"/>
                  <a:pt x="78" y="40"/>
                </a:cubicBezTo>
                <a:cubicBezTo>
                  <a:pt x="99" y="40"/>
                  <a:pt x="118" y="35"/>
                  <a:pt x="133" y="26"/>
                </a:cubicBezTo>
                <a:cubicBezTo>
                  <a:pt x="141" y="21"/>
                  <a:pt x="146" y="16"/>
                  <a:pt x="150" y="12"/>
                </a:cubicBezTo>
                <a:cubicBezTo>
                  <a:pt x="148" y="12"/>
                  <a:pt x="146" y="13"/>
                  <a:pt x="144" y="14"/>
                </a:cubicBezTo>
                <a:cubicBezTo>
                  <a:pt x="138" y="16"/>
                  <a:pt x="133" y="18"/>
                  <a:pt x="128" y="19"/>
                </a:cubicBezTo>
                <a:cubicBezTo>
                  <a:pt x="110" y="24"/>
                  <a:pt x="92" y="26"/>
                  <a:pt x="76" y="26"/>
                </a:cubicBezTo>
                <a:cubicBezTo>
                  <a:pt x="53" y="24"/>
                  <a:pt x="28" y="16"/>
                  <a:pt x="0" y="0"/>
                </a:cubicBezTo>
                <a:close/>
              </a:path>
            </a:pathLst>
          </a:custGeom>
          <a:solidFill>
            <a:srgbClr val="FAB35B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5" name="Freeform 9"/>
          <p:cNvSpPr>
            <a:spLocks/>
          </p:cNvSpPr>
          <p:nvPr/>
        </p:nvSpPr>
        <p:spPr bwMode="auto">
          <a:xfrm>
            <a:off x="639763" y="1809750"/>
            <a:ext cx="212725" cy="106363"/>
          </a:xfrm>
          <a:custGeom>
            <a:avLst/>
            <a:gdLst>
              <a:gd name="T0" fmla="*/ 105928 w 245"/>
              <a:gd name="T1" fmla="*/ 0 h 122"/>
              <a:gd name="T2" fmla="*/ 32126 w 245"/>
              <a:gd name="T3" fmla="*/ 28770 h 122"/>
              <a:gd name="T4" fmla="*/ 0 w 245"/>
              <a:gd name="T5" fmla="*/ 99388 h 122"/>
              <a:gd name="T6" fmla="*/ 19970 w 245"/>
              <a:gd name="T7" fmla="*/ 95029 h 122"/>
              <a:gd name="T8" fmla="*/ 59910 w 245"/>
              <a:gd name="T9" fmla="*/ 82824 h 122"/>
              <a:gd name="T10" fmla="*/ 105928 w 245"/>
              <a:gd name="T11" fmla="*/ 61028 h 122"/>
              <a:gd name="T12" fmla="*/ 145000 w 245"/>
              <a:gd name="T13" fmla="*/ 30514 h 122"/>
              <a:gd name="T14" fmla="*/ 147605 w 245"/>
              <a:gd name="T15" fmla="*/ 40976 h 122"/>
              <a:gd name="T16" fmla="*/ 158024 w 245"/>
              <a:gd name="T17" fmla="*/ 64515 h 122"/>
              <a:gd name="T18" fmla="*/ 178863 w 245"/>
              <a:gd name="T19" fmla="*/ 90670 h 122"/>
              <a:gd name="T20" fmla="*/ 211857 w 245"/>
              <a:gd name="T21" fmla="*/ 106363 h 122"/>
              <a:gd name="T22" fmla="*/ 180599 w 245"/>
              <a:gd name="T23" fmla="*/ 30514 h 122"/>
              <a:gd name="T24" fmla="*/ 105928 w 245"/>
              <a:gd name="T25" fmla="*/ 0 h 122"/>
              <a:gd name="T26" fmla="*/ 105928 w 245"/>
              <a:gd name="T27" fmla="*/ 0 h 122"/>
              <a:gd name="T28" fmla="*/ 105928 w 245"/>
              <a:gd name="T29" fmla="*/ 0 h 12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5" h="122">
                <a:moveTo>
                  <a:pt x="122" y="0"/>
                </a:moveTo>
                <a:cubicBezTo>
                  <a:pt x="89" y="0"/>
                  <a:pt x="61" y="11"/>
                  <a:pt x="37" y="33"/>
                </a:cubicBezTo>
                <a:cubicBezTo>
                  <a:pt x="13" y="55"/>
                  <a:pt x="0" y="82"/>
                  <a:pt x="0" y="114"/>
                </a:cubicBezTo>
                <a:cubicBezTo>
                  <a:pt x="6" y="113"/>
                  <a:pt x="14" y="111"/>
                  <a:pt x="23" y="109"/>
                </a:cubicBezTo>
                <a:cubicBezTo>
                  <a:pt x="39" y="105"/>
                  <a:pt x="54" y="100"/>
                  <a:pt x="69" y="95"/>
                </a:cubicBezTo>
                <a:cubicBezTo>
                  <a:pt x="88" y="88"/>
                  <a:pt x="106" y="79"/>
                  <a:pt x="122" y="70"/>
                </a:cubicBezTo>
                <a:cubicBezTo>
                  <a:pt x="140" y="59"/>
                  <a:pt x="156" y="47"/>
                  <a:pt x="167" y="35"/>
                </a:cubicBezTo>
                <a:cubicBezTo>
                  <a:pt x="167" y="38"/>
                  <a:pt x="168" y="42"/>
                  <a:pt x="170" y="47"/>
                </a:cubicBezTo>
                <a:cubicBezTo>
                  <a:pt x="173" y="56"/>
                  <a:pt x="177" y="65"/>
                  <a:pt x="182" y="74"/>
                </a:cubicBezTo>
                <a:cubicBezTo>
                  <a:pt x="189" y="86"/>
                  <a:pt x="197" y="96"/>
                  <a:pt x="206" y="104"/>
                </a:cubicBezTo>
                <a:cubicBezTo>
                  <a:pt x="217" y="113"/>
                  <a:pt x="230" y="119"/>
                  <a:pt x="244" y="122"/>
                </a:cubicBezTo>
                <a:cubicBezTo>
                  <a:pt x="245" y="89"/>
                  <a:pt x="233" y="60"/>
                  <a:pt x="208" y="35"/>
                </a:cubicBezTo>
                <a:cubicBezTo>
                  <a:pt x="184" y="11"/>
                  <a:pt x="155" y="0"/>
                  <a:pt x="122" y="0"/>
                </a:cubicBezTo>
                <a:close/>
              </a:path>
            </a:pathLst>
          </a:custGeom>
          <a:gradFill rotWithShape="0">
            <a:gsLst>
              <a:gs pos="0">
                <a:srgbClr val="5C5C5C"/>
              </a:gs>
              <a:gs pos="100000">
                <a:srgbClr val="333333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6" name="Freeform 10"/>
          <p:cNvSpPr>
            <a:spLocks noChangeArrowheads="1"/>
          </p:cNvSpPr>
          <p:nvPr/>
        </p:nvSpPr>
        <p:spPr bwMode="auto">
          <a:xfrm>
            <a:off x="2260600" y="2133600"/>
            <a:ext cx="617538" cy="252413"/>
          </a:xfrm>
          <a:custGeom>
            <a:avLst/>
            <a:gdLst>
              <a:gd name="T0" fmla="*/ 617538 w 707"/>
              <a:gd name="T1" fmla="*/ 88214 h 289"/>
              <a:gd name="T2" fmla="*/ 396552 w 707"/>
              <a:gd name="T3" fmla="*/ 252413 h 289"/>
              <a:gd name="T4" fmla="*/ 0 w 707"/>
              <a:gd name="T5" fmla="*/ 161579 h 289"/>
              <a:gd name="T6" fmla="*/ 229721 w 707"/>
              <a:gd name="T7" fmla="*/ 0 h 289"/>
              <a:gd name="T8" fmla="*/ 617538 w 707"/>
              <a:gd name="T9" fmla="*/ 88214 h 289"/>
              <a:gd name="T10" fmla="*/ 617538 w 707"/>
              <a:gd name="T11" fmla="*/ 88214 h 289"/>
              <a:gd name="T12" fmla="*/ 617538 w 707"/>
              <a:gd name="T13" fmla="*/ 88214 h 2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07" h="289">
                <a:moveTo>
                  <a:pt x="707" y="101"/>
                </a:moveTo>
                <a:lnTo>
                  <a:pt x="454" y="289"/>
                </a:lnTo>
                <a:lnTo>
                  <a:pt x="0" y="185"/>
                </a:lnTo>
                <a:lnTo>
                  <a:pt x="263" y="0"/>
                </a:lnTo>
                <a:lnTo>
                  <a:pt x="707" y="101"/>
                </a:lnTo>
                <a:close/>
              </a:path>
            </a:pathLst>
          </a:custGeom>
          <a:solidFill>
            <a:srgbClr val="DCDDE2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7" name="Freeform 11"/>
          <p:cNvSpPr>
            <a:spLocks noChangeArrowheads="1"/>
          </p:cNvSpPr>
          <p:nvPr/>
        </p:nvSpPr>
        <p:spPr bwMode="auto">
          <a:xfrm>
            <a:off x="2259013" y="2297113"/>
            <a:ext cx="396875" cy="176212"/>
          </a:xfrm>
          <a:custGeom>
            <a:avLst/>
            <a:gdLst>
              <a:gd name="T0" fmla="*/ 0 w 456"/>
              <a:gd name="T1" fmla="*/ 0 h 200"/>
              <a:gd name="T2" fmla="*/ 396875 w 456"/>
              <a:gd name="T3" fmla="*/ 92511 h 200"/>
              <a:gd name="T4" fmla="*/ 396875 w 456"/>
              <a:gd name="T5" fmla="*/ 176212 h 200"/>
              <a:gd name="T6" fmla="*/ 0 w 456"/>
              <a:gd name="T7" fmla="*/ 81939 h 200"/>
              <a:gd name="T8" fmla="*/ 0 w 456"/>
              <a:gd name="T9" fmla="*/ 0 h 200"/>
              <a:gd name="T10" fmla="*/ 0 w 456"/>
              <a:gd name="T11" fmla="*/ 0 h 200"/>
              <a:gd name="T12" fmla="*/ 0 w 456"/>
              <a:gd name="T13" fmla="*/ 0 h 2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56" h="200">
                <a:moveTo>
                  <a:pt x="0" y="0"/>
                </a:moveTo>
                <a:lnTo>
                  <a:pt x="456" y="105"/>
                </a:lnTo>
                <a:lnTo>
                  <a:pt x="456" y="200"/>
                </a:lnTo>
                <a:lnTo>
                  <a:pt x="0" y="93"/>
                </a:lnTo>
                <a:lnTo>
                  <a:pt x="0" y="0"/>
                </a:lnTo>
                <a:close/>
              </a:path>
            </a:pathLst>
          </a:custGeom>
          <a:solidFill>
            <a:srgbClr val="CBCCD1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8" name="Freeform 12"/>
          <p:cNvSpPr>
            <a:spLocks noChangeArrowheads="1"/>
          </p:cNvSpPr>
          <p:nvPr/>
        </p:nvSpPr>
        <p:spPr bwMode="auto">
          <a:xfrm>
            <a:off x="2349500" y="2335213"/>
            <a:ext cx="290513" cy="120650"/>
          </a:xfrm>
          <a:custGeom>
            <a:avLst/>
            <a:gdLst>
              <a:gd name="T0" fmla="*/ 0 w 332"/>
              <a:gd name="T1" fmla="*/ 0 h 137"/>
              <a:gd name="T2" fmla="*/ 290513 w 332"/>
              <a:gd name="T3" fmla="*/ 69572 h 137"/>
              <a:gd name="T4" fmla="*/ 290513 w 332"/>
              <a:gd name="T5" fmla="*/ 120650 h 137"/>
              <a:gd name="T6" fmla="*/ 0 w 332"/>
              <a:gd name="T7" fmla="*/ 49317 h 137"/>
              <a:gd name="T8" fmla="*/ 0 w 332"/>
              <a:gd name="T9" fmla="*/ 0 h 137"/>
              <a:gd name="T10" fmla="*/ 0 w 332"/>
              <a:gd name="T11" fmla="*/ 0 h 137"/>
              <a:gd name="T12" fmla="*/ 0 w 332"/>
              <a:gd name="T13" fmla="*/ 0 h 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32" h="137">
                <a:moveTo>
                  <a:pt x="0" y="0"/>
                </a:moveTo>
                <a:lnTo>
                  <a:pt x="332" y="79"/>
                </a:lnTo>
                <a:lnTo>
                  <a:pt x="332" y="137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solidFill>
            <a:srgbClr val="E3E3E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9" name="Freeform 13"/>
          <p:cNvSpPr>
            <a:spLocks noChangeArrowheads="1"/>
          </p:cNvSpPr>
          <p:nvPr/>
        </p:nvSpPr>
        <p:spPr bwMode="auto">
          <a:xfrm>
            <a:off x="2652713" y="2222500"/>
            <a:ext cx="228600" cy="249238"/>
          </a:xfrm>
          <a:custGeom>
            <a:avLst/>
            <a:gdLst>
              <a:gd name="T0" fmla="*/ 227727 w 262"/>
              <a:gd name="T1" fmla="*/ 0 h 285"/>
              <a:gd name="T2" fmla="*/ 0 w 262"/>
              <a:gd name="T3" fmla="*/ 160912 h 285"/>
              <a:gd name="T4" fmla="*/ 4363 w 262"/>
              <a:gd name="T5" fmla="*/ 249238 h 285"/>
              <a:gd name="T6" fmla="*/ 228600 w 262"/>
              <a:gd name="T7" fmla="*/ 81330 h 285"/>
              <a:gd name="T8" fmla="*/ 227727 w 262"/>
              <a:gd name="T9" fmla="*/ 0 h 285"/>
              <a:gd name="T10" fmla="*/ 227727 w 262"/>
              <a:gd name="T11" fmla="*/ 0 h 285"/>
              <a:gd name="T12" fmla="*/ 227727 w 262"/>
              <a:gd name="T13" fmla="*/ 0 h 2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2" h="285">
                <a:moveTo>
                  <a:pt x="261" y="0"/>
                </a:moveTo>
                <a:lnTo>
                  <a:pt x="0" y="184"/>
                </a:lnTo>
                <a:lnTo>
                  <a:pt x="5" y="285"/>
                </a:lnTo>
                <a:lnTo>
                  <a:pt x="262" y="93"/>
                </a:lnTo>
                <a:lnTo>
                  <a:pt x="261" y="0"/>
                </a:lnTo>
                <a:close/>
              </a:path>
            </a:pathLst>
          </a:custGeom>
          <a:solidFill>
            <a:srgbClr val="BEC0C6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0" name="Freeform 14"/>
          <p:cNvSpPr>
            <a:spLocks noChangeArrowheads="1"/>
          </p:cNvSpPr>
          <p:nvPr/>
        </p:nvSpPr>
        <p:spPr bwMode="auto">
          <a:xfrm>
            <a:off x="2259013" y="2220913"/>
            <a:ext cx="620712" cy="250825"/>
          </a:xfrm>
          <a:custGeom>
            <a:avLst/>
            <a:gdLst>
              <a:gd name="T0" fmla="*/ 405648 w 710"/>
              <a:gd name="T1" fmla="*/ 169547 h 287"/>
              <a:gd name="T2" fmla="*/ 620712 w 710"/>
              <a:gd name="T3" fmla="*/ 5244 h 287"/>
              <a:gd name="T4" fmla="*/ 618964 w 710"/>
              <a:gd name="T5" fmla="*/ 0 h 287"/>
              <a:gd name="T6" fmla="*/ 396906 w 710"/>
              <a:gd name="T7" fmla="*/ 158186 h 287"/>
              <a:gd name="T8" fmla="*/ 389038 w 710"/>
              <a:gd name="T9" fmla="*/ 159060 h 287"/>
              <a:gd name="T10" fmla="*/ 326967 w 710"/>
              <a:gd name="T11" fmla="*/ 145950 h 287"/>
              <a:gd name="T12" fmla="*/ 264895 w 710"/>
              <a:gd name="T13" fmla="*/ 131967 h 287"/>
              <a:gd name="T14" fmla="*/ 193208 w 710"/>
              <a:gd name="T15" fmla="*/ 116236 h 287"/>
              <a:gd name="T16" fmla="*/ 122394 w 710"/>
              <a:gd name="T17" fmla="*/ 100505 h 287"/>
              <a:gd name="T18" fmla="*/ 60323 w 710"/>
              <a:gd name="T19" fmla="*/ 87395 h 287"/>
              <a:gd name="T20" fmla="*/ 16611 w 710"/>
              <a:gd name="T21" fmla="*/ 77782 h 287"/>
              <a:gd name="T22" fmla="*/ 0 w 710"/>
              <a:gd name="T23" fmla="*/ 74286 h 287"/>
              <a:gd name="T24" fmla="*/ 0 w 710"/>
              <a:gd name="T25" fmla="*/ 78656 h 287"/>
              <a:gd name="T26" fmla="*/ 16611 w 710"/>
              <a:gd name="T27" fmla="*/ 82152 h 287"/>
              <a:gd name="T28" fmla="*/ 60323 w 710"/>
              <a:gd name="T29" fmla="*/ 92639 h 287"/>
              <a:gd name="T30" fmla="*/ 123268 w 710"/>
              <a:gd name="T31" fmla="*/ 107496 h 287"/>
              <a:gd name="T32" fmla="*/ 194082 w 710"/>
              <a:gd name="T33" fmla="*/ 124102 h 287"/>
              <a:gd name="T34" fmla="*/ 266644 w 710"/>
              <a:gd name="T35" fmla="*/ 140707 h 287"/>
              <a:gd name="T36" fmla="*/ 328715 w 710"/>
              <a:gd name="T37" fmla="*/ 154690 h 287"/>
              <a:gd name="T38" fmla="*/ 391661 w 710"/>
              <a:gd name="T39" fmla="*/ 169547 h 287"/>
              <a:gd name="T40" fmla="*/ 394283 w 710"/>
              <a:gd name="T41" fmla="*/ 173043 h 287"/>
              <a:gd name="T42" fmla="*/ 394283 w 710"/>
              <a:gd name="T43" fmla="*/ 250825 h 287"/>
              <a:gd name="T44" fmla="*/ 396906 w 710"/>
              <a:gd name="T45" fmla="*/ 249951 h 287"/>
              <a:gd name="T46" fmla="*/ 403026 w 710"/>
              <a:gd name="T47" fmla="*/ 239464 h 287"/>
              <a:gd name="T48" fmla="*/ 403026 w 710"/>
              <a:gd name="T49" fmla="*/ 173917 h 287"/>
              <a:gd name="T50" fmla="*/ 405648 w 710"/>
              <a:gd name="T51" fmla="*/ 169547 h 287"/>
              <a:gd name="T52" fmla="*/ 405648 w 710"/>
              <a:gd name="T53" fmla="*/ 169547 h 287"/>
              <a:gd name="T54" fmla="*/ 405648 w 710"/>
              <a:gd name="T55" fmla="*/ 169547 h 28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710" h="287">
                <a:moveTo>
                  <a:pt x="464" y="194"/>
                </a:moveTo>
                <a:lnTo>
                  <a:pt x="710" y="6"/>
                </a:lnTo>
                <a:lnTo>
                  <a:pt x="708" y="0"/>
                </a:lnTo>
                <a:lnTo>
                  <a:pt x="454" y="181"/>
                </a:lnTo>
                <a:cubicBezTo>
                  <a:pt x="452" y="182"/>
                  <a:pt x="449" y="183"/>
                  <a:pt x="445" y="182"/>
                </a:cubicBezTo>
                <a:cubicBezTo>
                  <a:pt x="444" y="182"/>
                  <a:pt x="421" y="177"/>
                  <a:pt x="374" y="167"/>
                </a:cubicBezTo>
                <a:cubicBezTo>
                  <a:pt x="354" y="162"/>
                  <a:pt x="330" y="157"/>
                  <a:pt x="303" y="151"/>
                </a:cubicBezTo>
                <a:cubicBezTo>
                  <a:pt x="278" y="146"/>
                  <a:pt x="251" y="140"/>
                  <a:pt x="221" y="133"/>
                </a:cubicBezTo>
                <a:cubicBezTo>
                  <a:pt x="196" y="128"/>
                  <a:pt x="168" y="122"/>
                  <a:pt x="140" y="115"/>
                </a:cubicBezTo>
                <a:cubicBezTo>
                  <a:pt x="117" y="110"/>
                  <a:pt x="93" y="105"/>
                  <a:pt x="69" y="100"/>
                </a:cubicBezTo>
                <a:cubicBezTo>
                  <a:pt x="51" y="96"/>
                  <a:pt x="34" y="92"/>
                  <a:pt x="19" y="89"/>
                </a:cubicBezTo>
                <a:cubicBezTo>
                  <a:pt x="10" y="87"/>
                  <a:pt x="4" y="86"/>
                  <a:pt x="0" y="85"/>
                </a:cubicBezTo>
                <a:lnTo>
                  <a:pt x="0" y="90"/>
                </a:lnTo>
                <a:cubicBezTo>
                  <a:pt x="4" y="91"/>
                  <a:pt x="11" y="92"/>
                  <a:pt x="19" y="94"/>
                </a:cubicBezTo>
                <a:cubicBezTo>
                  <a:pt x="35" y="98"/>
                  <a:pt x="52" y="102"/>
                  <a:pt x="69" y="106"/>
                </a:cubicBezTo>
                <a:cubicBezTo>
                  <a:pt x="94" y="112"/>
                  <a:pt x="117" y="117"/>
                  <a:pt x="141" y="123"/>
                </a:cubicBezTo>
                <a:cubicBezTo>
                  <a:pt x="170" y="129"/>
                  <a:pt x="197" y="136"/>
                  <a:pt x="222" y="142"/>
                </a:cubicBezTo>
                <a:cubicBezTo>
                  <a:pt x="253" y="149"/>
                  <a:pt x="280" y="155"/>
                  <a:pt x="305" y="161"/>
                </a:cubicBezTo>
                <a:cubicBezTo>
                  <a:pt x="333" y="167"/>
                  <a:pt x="356" y="173"/>
                  <a:pt x="376" y="177"/>
                </a:cubicBezTo>
                <a:cubicBezTo>
                  <a:pt x="423" y="188"/>
                  <a:pt x="447" y="194"/>
                  <a:pt x="448" y="194"/>
                </a:cubicBezTo>
                <a:cubicBezTo>
                  <a:pt x="449" y="194"/>
                  <a:pt x="450" y="196"/>
                  <a:pt x="451" y="198"/>
                </a:cubicBezTo>
                <a:lnTo>
                  <a:pt x="451" y="287"/>
                </a:lnTo>
                <a:lnTo>
                  <a:pt x="454" y="286"/>
                </a:lnTo>
                <a:cubicBezTo>
                  <a:pt x="459" y="285"/>
                  <a:pt x="461" y="281"/>
                  <a:pt x="461" y="274"/>
                </a:cubicBezTo>
                <a:cubicBezTo>
                  <a:pt x="461" y="224"/>
                  <a:pt x="461" y="199"/>
                  <a:pt x="461" y="199"/>
                </a:cubicBezTo>
                <a:cubicBezTo>
                  <a:pt x="461" y="197"/>
                  <a:pt x="462" y="195"/>
                  <a:pt x="464" y="194"/>
                </a:cubicBezTo>
                <a:close/>
              </a:path>
            </a:pathLst>
          </a:custGeom>
          <a:solidFill>
            <a:srgbClr val="F4F4F4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1" name="Freeform 15"/>
          <p:cNvSpPr>
            <a:spLocks/>
          </p:cNvSpPr>
          <p:nvPr/>
        </p:nvSpPr>
        <p:spPr bwMode="auto">
          <a:xfrm>
            <a:off x="2259013" y="2133600"/>
            <a:ext cx="622300" cy="339725"/>
          </a:xfrm>
          <a:custGeom>
            <a:avLst/>
            <a:gdLst>
              <a:gd name="T0" fmla="*/ 233691 w 711"/>
              <a:gd name="T1" fmla="*/ 0 h 388"/>
              <a:gd name="T2" fmla="*/ 0 w 711"/>
              <a:gd name="T3" fmla="*/ 161982 h 388"/>
              <a:gd name="T4" fmla="*/ 0 w 711"/>
              <a:gd name="T5" fmla="*/ 244287 h 388"/>
              <a:gd name="T6" fmla="*/ 398237 w 711"/>
              <a:gd name="T7" fmla="*/ 339725 h 388"/>
              <a:gd name="T8" fmla="*/ 622300 w 711"/>
              <a:gd name="T9" fmla="*/ 169863 h 388"/>
              <a:gd name="T10" fmla="*/ 622300 w 711"/>
              <a:gd name="T11" fmla="*/ 87558 h 388"/>
              <a:gd name="T12" fmla="*/ 233691 w 711"/>
              <a:gd name="T13" fmla="*/ 0 h 388"/>
              <a:gd name="T14" fmla="*/ 233691 w 711"/>
              <a:gd name="T15" fmla="*/ 0 h 388"/>
              <a:gd name="T16" fmla="*/ 233691 w 711"/>
              <a:gd name="T17" fmla="*/ 0 h 3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11" h="388">
                <a:moveTo>
                  <a:pt x="267" y="0"/>
                </a:moveTo>
                <a:lnTo>
                  <a:pt x="0" y="185"/>
                </a:lnTo>
                <a:lnTo>
                  <a:pt x="0" y="279"/>
                </a:lnTo>
                <a:lnTo>
                  <a:pt x="455" y="388"/>
                </a:lnTo>
                <a:lnTo>
                  <a:pt x="711" y="194"/>
                </a:lnTo>
                <a:lnTo>
                  <a:pt x="711" y="100"/>
                </a:lnTo>
                <a:lnTo>
                  <a:pt x="267" y="0"/>
                </a:lnTo>
                <a:close/>
              </a:path>
            </a:pathLst>
          </a:custGeom>
          <a:noFill/>
          <a:ln w="6986">
            <a:solidFill>
              <a:srgbClr val="75757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2" name="Freeform 16"/>
          <p:cNvSpPr>
            <a:spLocks/>
          </p:cNvSpPr>
          <p:nvPr/>
        </p:nvSpPr>
        <p:spPr bwMode="auto">
          <a:xfrm>
            <a:off x="2681288" y="2368550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6986">
            <a:solidFill>
              <a:srgbClr val="AAAAA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3" name="Freeform 17"/>
          <p:cNvSpPr>
            <a:spLocks noChangeArrowheads="1"/>
          </p:cNvSpPr>
          <p:nvPr/>
        </p:nvSpPr>
        <p:spPr bwMode="auto">
          <a:xfrm>
            <a:off x="2405063" y="2359025"/>
            <a:ext cx="34925" cy="39688"/>
          </a:xfrm>
          <a:custGeom>
            <a:avLst/>
            <a:gdLst>
              <a:gd name="T0" fmla="*/ 34925 w 39"/>
              <a:gd name="T1" fmla="*/ 7938 h 45"/>
              <a:gd name="T2" fmla="*/ 0 w 39"/>
              <a:gd name="T3" fmla="*/ 0 h 45"/>
              <a:gd name="T4" fmla="*/ 0 w 39"/>
              <a:gd name="T5" fmla="*/ 25577 h 45"/>
              <a:gd name="T6" fmla="*/ 7164 w 39"/>
              <a:gd name="T7" fmla="*/ 29986 h 45"/>
              <a:gd name="T8" fmla="*/ 25970 w 39"/>
              <a:gd name="T9" fmla="*/ 39688 h 45"/>
              <a:gd name="T10" fmla="*/ 25970 w 39"/>
              <a:gd name="T11" fmla="*/ 34396 h 45"/>
              <a:gd name="T12" fmla="*/ 34925 w 39"/>
              <a:gd name="T13" fmla="*/ 33514 h 45"/>
              <a:gd name="T14" fmla="*/ 34925 w 39"/>
              <a:gd name="T15" fmla="*/ 7938 h 45"/>
              <a:gd name="T16" fmla="*/ 34925 w 39"/>
              <a:gd name="T17" fmla="*/ 7938 h 45"/>
              <a:gd name="T18" fmla="*/ 34925 w 39"/>
              <a:gd name="T19" fmla="*/ 7938 h 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" h="45">
                <a:moveTo>
                  <a:pt x="39" y="9"/>
                </a:moveTo>
                <a:lnTo>
                  <a:pt x="0" y="0"/>
                </a:lnTo>
                <a:lnTo>
                  <a:pt x="0" y="29"/>
                </a:lnTo>
                <a:lnTo>
                  <a:pt x="8" y="34"/>
                </a:lnTo>
                <a:lnTo>
                  <a:pt x="29" y="45"/>
                </a:lnTo>
                <a:lnTo>
                  <a:pt x="29" y="39"/>
                </a:lnTo>
                <a:lnTo>
                  <a:pt x="39" y="38"/>
                </a:lnTo>
                <a:lnTo>
                  <a:pt x="39" y="9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4" name="Freeform 18"/>
          <p:cNvSpPr>
            <a:spLocks noChangeArrowheads="1"/>
          </p:cNvSpPr>
          <p:nvPr/>
        </p:nvSpPr>
        <p:spPr bwMode="auto">
          <a:xfrm>
            <a:off x="2357438" y="2347913"/>
            <a:ext cx="34925" cy="38100"/>
          </a:xfrm>
          <a:custGeom>
            <a:avLst/>
            <a:gdLst>
              <a:gd name="T0" fmla="*/ 34925 w 39"/>
              <a:gd name="T1" fmla="*/ 7620 h 45"/>
              <a:gd name="T2" fmla="*/ 0 w 39"/>
              <a:gd name="T3" fmla="*/ 0 h 45"/>
              <a:gd name="T4" fmla="*/ 0 w 39"/>
              <a:gd name="T5" fmla="*/ 24553 h 45"/>
              <a:gd name="T6" fmla="*/ 3582 w 39"/>
              <a:gd name="T7" fmla="*/ 25400 h 45"/>
              <a:gd name="T8" fmla="*/ 3582 w 39"/>
              <a:gd name="T9" fmla="*/ 27940 h 45"/>
              <a:gd name="T10" fmla="*/ 7164 w 39"/>
              <a:gd name="T11" fmla="*/ 33867 h 45"/>
              <a:gd name="T12" fmla="*/ 25970 w 39"/>
              <a:gd name="T13" fmla="*/ 38100 h 45"/>
              <a:gd name="T14" fmla="*/ 28656 w 39"/>
              <a:gd name="T15" fmla="*/ 31327 h 45"/>
              <a:gd name="T16" fmla="*/ 34925 w 39"/>
              <a:gd name="T17" fmla="*/ 32173 h 45"/>
              <a:gd name="T18" fmla="*/ 34925 w 39"/>
              <a:gd name="T19" fmla="*/ 7620 h 45"/>
              <a:gd name="T20" fmla="*/ 34925 w 39"/>
              <a:gd name="T21" fmla="*/ 7620 h 45"/>
              <a:gd name="T22" fmla="*/ 34925 w 39"/>
              <a:gd name="T23" fmla="*/ 7620 h 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" h="45">
                <a:moveTo>
                  <a:pt x="39" y="9"/>
                </a:moveTo>
                <a:lnTo>
                  <a:pt x="0" y="0"/>
                </a:lnTo>
                <a:lnTo>
                  <a:pt x="0" y="29"/>
                </a:lnTo>
                <a:lnTo>
                  <a:pt x="4" y="30"/>
                </a:lnTo>
                <a:lnTo>
                  <a:pt x="4" y="33"/>
                </a:lnTo>
                <a:lnTo>
                  <a:pt x="8" y="40"/>
                </a:lnTo>
                <a:lnTo>
                  <a:pt x="29" y="45"/>
                </a:lnTo>
                <a:lnTo>
                  <a:pt x="32" y="37"/>
                </a:lnTo>
                <a:lnTo>
                  <a:pt x="39" y="38"/>
                </a:lnTo>
                <a:lnTo>
                  <a:pt x="39" y="9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5" name="Freeform 19"/>
          <p:cNvSpPr>
            <a:spLocks noChangeArrowheads="1"/>
          </p:cNvSpPr>
          <p:nvPr/>
        </p:nvSpPr>
        <p:spPr bwMode="auto">
          <a:xfrm>
            <a:off x="2452688" y="2370138"/>
            <a:ext cx="33337" cy="38100"/>
          </a:xfrm>
          <a:custGeom>
            <a:avLst/>
            <a:gdLst>
              <a:gd name="T0" fmla="*/ 33337 w 39"/>
              <a:gd name="T1" fmla="*/ 7620 h 45"/>
              <a:gd name="T2" fmla="*/ 0 w 39"/>
              <a:gd name="T3" fmla="*/ 0 h 45"/>
              <a:gd name="T4" fmla="*/ 0 w 39"/>
              <a:gd name="T5" fmla="*/ 24553 h 45"/>
              <a:gd name="T6" fmla="*/ 3419 w 39"/>
              <a:gd name="T7" fmla="*/ 25400 h 45"/>
              <a:gd name="T8" fmla="*/ 6838 w 39"/>
              <a:gd name="T9" fmla="*/ 28787 h 45"/>
              <a:gd name="T10" fmla="*/ 6838 w 39"/>
              <a:gd name="T11" fmla="*/ 33867 h 45"/>
              <a:gd name="T12" fmla="*/ 24789 w 39"/>
              <a:gd name="T13" fmla="*/ 38100 h 45"/>
              <a:gd name="T14" fmla="*/ 27353 w 39"/>
              <a:gd name="T15" fmla="*/ 33867 h 45"/>
              <a:gd name="T16" fmla="*/ 27353 w 39"/>
              <a:gd name="T17" fmla="*/ 31327 h 45"/>
              <a:gd name="T18" fmla="*/ 33337 w 39"/>
              <a:gd name="T19" fmla="*/ 32173 h 45"/>
              <a:gd name="T20" fmla="*/ 33337 w 39"/>
              <a:gd name="T21" fmla="*/ 7620 h 45"/>
              <a:gd name="T22" fmla="*/ 33337 w 39"/>
              <a:gd name="T23" fmla="*/ 7620 h 45"/>
              <a:gd name="T24" fmla="*/ 33337 w 39"/>
              <a:gd name="T25" fmla="*/ 7620 h 4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9" h="45">
                <a:moveTo>
                  <a:pt x="39" y="9"/>
                </a:moveTo>
                <a:lnTo>
                  <a:pt x="0" y="0"/>
                </a:lnTo>
                <a:lnTo>
                  <a:pt x="0" y="29"/>
                </a:lnTo>
                <a:lnTo>
                  <a:pt x="4" y="30"/>
                </a:lnTo>
                <a:lnTo>
                  <a:pt x="8" y="34"/>
                </a:lnTo>
                <a:lnTo>
                  <a:pt x="8" y="40"/>
                </a:lnTo>
                <a:lnTo>
                  <a:pt x="29" y="45"/>
                </a:lnTo>
                <a:lnTo>
                  <a:pt x="32" y="40"/>
                </a:lnTo>
                <a:lnTo>
                  <a:pt x="32" y="37"/>
                </a:lnTo>
                <a:lnTo>
                  <a:pt x="39" y="38"/>
                </a:lnTo>
                <a:lnTo>
                  <a:pt x="39" y="9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6" name="Freeform 20"/>
          <p:cNvSpPr>
            <a:spLocks noChangeArrowheads="1"/>
          </p:cNvSpPr>
          <p:nvPr/>
        </p:nvSpPr>
        <p:spPr bwMode="auto">
          <a:xfrm>
            <a:off x="2500313" y="2381250"/>
            <a:ext cx="33337" cy="38100"/>
          </a:xfrm>
          <a:custGeom>
            <a:avLst/>
            <a:gdLst>
              <a:gd name="T0" fmla="*/ 33337 w 39"/>
              <a:gd name="T1" fmla="*/ 7620 h 45"/>
              <a:gd name="T2" fmla="*/ 0 w 39"/>
              <a:gd name="T3" fmla="*/ 0 h 45"/>
              <a:gd name="T4" fmla="*/ 0 w 39"/>
              <a:gd name="T5" fmla="*/ 24553 h 45"/>
              <a:gd name="T6" fmla="*/ 3419 w 39"/>
              <a:gd name="T7" fmla="*/ 25400 h 45"/>
              <a:gd name="T8" fmla="*/ 3419 w 39"/>
              <a:gd name="T9" fmla="*/ 27940 h 45"/>
              <a:gd name="T10" fmla="*/ 24789 w 39"/>
              <a:gd name="T11" fmla="*/ 38100 h 45"/>
              <a:gd name="T12" fmla="*/ 24789 w 39"/>
              <a:gd name="T13" fmla="*/ 33020 h 45"/>
              <a:gd name="T14" fmla="*/ 33337 w 39"/>
              <a:gd name="T15" fmla="*/ 32173 h 45"/>
              <a:gd name="T16" fmla="*/ 33337 w 39"/>
              <a:gd name="T17" fmla="*/ 7620 h 45"/>
              <a:gd name="T18" fmla="*/ 33337 w 39"/>
              <a:gd name="T19" fmla="*/ 7620 h 45"/>
              <a:gd name="T20" fmla="*/ 33337 w 39"/>
              <a:gd name="T21" fmla="*/ 7620 h 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9" h="45">
                <a:moveTo>
                  <a:pt x="39" y="9"/>
                </a:moveTo>
                <a:lnTo>
                  <a:pt x="0" y="0"/>
                </a:lnTo>
                <a:lnTo>
                  <a:pt x="0" y="29"/>
                </a:lnTo>
                <a:lnTo>
                  <a:pt x="4" y="30"/>
                </a:lnTo>
                <a:lnTo>
                  <a:pt x="4" y="33"/>
                </a:lnTo>
                <a:lnTo>
                  <a:pt x="29" y="45"/>
                </a:lnTo>
                <a:lnTo>
                  <a:pt x="29" y="39"/>
                </a:lnTo>
                <a:lnTo>
                  <a:pt x="39" y="38"/>
                </a:lnTo>
                <a:lnTo>
                  <a:pt x="39" y="9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7" name="Freeform 21"/>
          <p:cNvSpPr>
            <a:spLocks noChangeArrowheads="1"/>
          </p:cNvSpPr>
          <p:nvPr/>
        </p:nvSpPr>
        <p:spPr bwMode="auto">
          <a:xfrm>
            <a:off x="2547938" y="2392363"/>
            <a:ext cx="33337" cy="38100"/>
          </a:xfrm>
          <a:custGeom>
            <a:avLst/>
            <a:gdLst>
              <a:gd name="T0" fmla="*/ 33337 w 39"/>
              <a:gd name="T1" fmla="*/ 7620 h 45"/>
              <a:gd name="T2" fmla="*/ 0 w 39"/>
              <a:gd name="T3" fmla="*/ 0 h 45"/>
              <a:gd name="T4" fmla="*/ 0 w 39"/>
              <a:gd name="T5" fmla="*/ 24553 h 45"/>
              <a:gd name="T6" fmla="*/ 3419 w 39"/>
              <a:gd name="T7" fmla="*/ 25400 h 45"/>
              <a:gd name="T8" fmla="*/ 6838 w 39"/>
              <a:gd name="T9" fmla="*/ 33867 h 45"/>
              <a:gd name="T10" fmla="*/ 24789 w 39"/>
              <a:gd name="T11" fmla="*/ 38100 h 45"/>
              <a:gd name="T12" fmla="*/ 24789 w 39"/>
              <a:gd name="T13" fmla="*/ 33020 h 45"/>
              <a:gd name="T14" fmla="*/ 33337 w 39"/>
              <a:gd name="T15" fmla="*/ 32173 h 45"/>
              <a:gd name="T16" fmla="*/ 33337 w 39"/>
              <a:gd name="T17" fmla="*/ 7620 h 45"/>
              <a:gd name="T18" fmla="*/ 33337 w 39"/>
              <a:gd name="T19" fmla="*/ 7620 h 45"/>
              <a:gd name="T20" fmla="*/ 33337 w 39"/>
              <a:gd name="T21" fmla="*/ 7620 h 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9" h="45">
                <a:moveTo>
                  <a:pt x="39" y="9"/>
                </a:moveTo>
                <a:lnTo>
                  <a:pt x="0" y="0"/>
                </a:lnTo>
                <a:lnTo>
                  <a:pt x="0" y="29"/>
                </a:lnTo>
                <a:lnTo>
                  <a:pt x="4" y="30"/>
                </a:lnTo>
                <a:lnTo>
                  <a:pt x="8" y="40"/>
                </a:lnTo>
                <a:lnTo>
                  <a:pt x="29" y="45"/>
                </a:lnTo>
                <a:lnTo>
                  <a:pt x="29" y="39"/>
                </a:lnTo>
                <a:lnTo>
                  <a:pt x="39" y="38"/>
                </a:lnTo>
                <a:lnTo>
                  <a:pt x="39" y="9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8" name="Freeform 22"/>
          <p:cNvSpPr>
            <a:spLocks noChangeArrowheads="1"/>
          </p:cNvSpPr>
          <p:nvPr/>
        </p:nvSpPr>
        <p:spPr bwMode="auto">
          <a:xfrm>
            <a:off x="2595563" y="2403475"/>
            <a:ext cx="33337" cy="38100"/>
          </a:xfrm>
          <a:custGeom>
            <a:avLst/>
            <a:gdLst>
              <a:gd name="T0" fmla="*/ 33337 w 39"/>
              <a:gd name="T1" fmla="*/ 7620 h 45"/>
              <a:gd name="T2" fmla="*/ 0 w 39"/>
              <a:gd name="T3" fmla="*/ 0 h 45"/>
              <a:gd name="T4" fmla="*/ 0 w 39"/>
              <a:gd name="T5" fmla="*/ 24553 h 45"/>
              <a:gd name="T6" fmla="*/ 3419 w 39"/>
              <a:gd name="T7" fmla="*/ 25400 h 45"/>
              <a:gd name="T8" fmla="*/ 3419 w 39"/>
              <a:gd name="T9" fmla="*/ 27940 h 45"/>
              <a:gd name="T10" fmla="*/ 6838 w 39"/>
              <a:gd name="T11" fmla="*/ 33867 h 45"/>
              <a:gd name="T12" fmla="*/ 24789 w 39"/>
              <a:gd name="T13" fmla="*/ 38100 h 45"/>
              <a:gd name="T14" fmla="*/ 27353 w 39"/>
              <a:gd name="T15" fmla="*/ 31327 h 45"/>
              <a:gd name="T16" fmla="*/ 33337 w 39"/>
              <a:gd name="T17" fmla="*/ 32173 h 45"/>
              <a:gd name="T18" fmla="*/ 33337 w 39"/>
              <a:gd name="T19" fmla="*/ 7620 h 45"/>
              <a:gd name="T20" fmla="*/ 33337 w 39"/>
              <a:gd name="T21" fmla="*/ 7620 h 45"/>
              <a:gd name="T22" fmla="*/ 33337 w 39"/>
              <a:gd name="T23" fmla="*/ 7620 h 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" h="45">
                <a:moveTo>
                  <a:pt x="39" y="9"/>
                </a:moveTo>
                <a:lnTo>
                  <a:pt x="0" y="0"/>
                </a:lnTo>
                <a:lnTo>
                  <a:pt x="0" y="29"/>
                </a:lnTo>
                <a:lnTo>
                  <a:pt x="4" y="30"/>
                </a:lnTo>
                <a:lnTo>
                  <a:pt x="4" y="33"/>
                </a:lnTo>
                <a:lnTo>
                  <a:pt x="8" y="40"/>
                </a:lnTo>
                <a:lnTo>
                  <a:pt x="29" y="45"/>
                </a:lnTo>
                <a:lnTo>
                  <a:pt x="32" y="37"/>
                </a:lnTo>
                <a:lnTo>
                  <a:pt x="39" y="38"/>
                </a:lnTo>
                <a:lnTo>
                  <a:pt x="39" y="9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9" name="Freeform 23"/>
          <p:cNvSpPr>
            <a:spLocks noChangeArrowheads="1"/>
          </p:cNvSpPr>
          <p:nvPr/>
        </p:nvSpPr>
        <p:spPr bwMode="auto">
          <a:xfrm>
            <a:off x="2273300" y="2319338"/>
            <a:ext cx="60325" cy="25400"/>
          </a:xfrm>
          <a:custGeom>
            <a:avLst/>
            <a:gdLst>
              <a:gd name="T0" fmla="*/ 0 w 70"/>
              <a:gd name="T1" fmla="*/ 10348 h 27"/>
              <a:gd name="T2" fmla="*/ 60325 w 70"/>
              <a:gd name="T3" fmla="*/ 25400 h 27"/>
              <a:gd name="T4" fmla="*/ 60325 w 70"/>
              <a:gd name="T5" fmla="*/ 15052 h 27"/>
              <a:gd name="T6" fmla="*/ 0 w 70"/>
              <a:gd name="T7" fmla="*/ 0 h 27"/>
              <a:gd name="T8" fmla="*/ 0 w 70"/>
              <a:gd name="T9" fmla="*/ 10348 h 27"/>
              <a:gd name="T10" fmla="*/ 0 w 70"/>
              <a:gd name="T11" fmla="*/ 10348 h 27"/>
              <a:gd name="T12" fmla="*/ 0 w 70"/>
              <a:gd name="T13" fmla="*/ 10348 h 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0" h="27">
                <a:moveTo>
                  <a:pt x="0" y="11"/>
                </a:moveTo>
                <a:lnTo>
                  <a:pt x="70" y="27"/>
                </a:lnTo>
                <a:lnTo>
                  <a:pt x="70" y="16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0" name="Freeform 24"/>
          <p:cNvSpPr>
            <a:spLocks noChangeArrowheads="1"/>
          </p:cNvSpPr>
          <p:nvPr/>
        </p:nvSpPr>
        <p:spPr bwMode="auto">
          <a:xfrm>
            <a:off x="2273300" y="2336800"/>
            <a:ext cx="60325" cy="25400"/>
          </a:xfrm>
          <a:custGeom>
            <a:avLst/>
            <a:gdLst>
              <a:gd name="T0" fmla="*/ 0 w 70"/>
              <a:gd name="T1" fmla="*/ 10348 h 27"/>
              <a:gd name="T2" fmla="*/ 60325 w 70"/>
              <a:gd name="T3" fmla="*/ 25400 h 27"/>
              <a:gd name="T4" fmla="*/ 60325 w 70"/>
              <a:gd name="T5" fmla="*/ 15052 h 27"/>
              <a:gd name="T6" fmla="*/ 0 w 70"/>
              <a:gd name="T7" fmla="*/ 0 h 27"/>
              <a:gd name="T8" fmla="*/ 0 w 70"/>
              <a:gd name="T9" fmla="*/ 10348 h 27"/>
              <a:gd name="T10" fmla="*/ 0 w 70"/>
              <a:gd name="T11" fmla="*/ 10348 h 27"/>
              <a:gd name="T12" fmla="*/ 0 w 70"/>
              <a:gd name="T13" fmla="*/ 10348 h 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0" h="27">
                <a:moveTo>
                  <a:pt x="0" y="11"/>
                </a:moveTo>
                <a:lnTo>
                  <a:pt x="70" y="27"/>
                </a:lnTo>
                <a:lnTo>
                  <a:pt x="70" y="16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1" name="Freeform 25"/>
          <p:cNvSpPr>
            <a:spLocks noChangeArrowheads="1"/>
          </p:cNvSpPr>
          <p:nvPr/>
        </p:nvSpPr>
        <p:spPr bwMode="auto">
          <a:xfrm>
            <a:off x="2273300" y="2354263"/>
            <a:ext cx="60325" cy="23812"/>
          </a:xfrm>
          <a:custGeom>
            <a:avLst/>
            <a:gdLst>
              <a:gd name="T0" fmla="*/ 0 w 70"/>
              <a:gd name="T1" fmla="*/ 9701 h 27"/>
              <a:gd name="T2" fmla="*/ 60325 w 70"/>
              <a:gd name="T3" fmla="*/ 23812 h 27"/>
              <a:gd name="T4" fmla="*/ 60325 w 70"/>
              <a:gd name="T5" fmla="*/ 14111 h 27"/>
              <a:gd name="T6" fmla="*/ 0 w 70"/>
              <a:gd name="T7" fmla="*/ 0 h 27"/>
              <a:gd name="T8" fmla="*/ 0 w 70"/>
              <a:gd name="T9" fmla="*/ 9701 h 27"/>
              <a:gd name="T10" fmla="*/ 0 w 70"/>
              <a:gd name="T11" fmla="*/ 9701 h 27"/>
              <a:gd name="T12" fmla="*/ 0 w 70"/>
              <a:gd name="T13" fmla="*/ 9701 h 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0" h="27">
                <a:moveTo>
                  <a:pt x="0" y="11"/>
                </a:moveTo>
                <a:lnTo>
                  <a:pt x="70" y="27"/>
                </a:lnTo>
                <a:lnTo>
                  <a:pt x="70" y="16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2" name="Freeform 26"/>
          <p:cNvSpPr>
            <a:spLocks noChangeArrowheads="1"/>
          </p:cNvSpPr>
          <p:nvPr/>
        </p:nvSpPr>
        <p:spPr bwMode="auto">
          <a:xfrm>
            <a:off x="3749675" y="2774950"/>
            <a:ext cx="436563" cy="436563"/>
          </a:xfrm>
          <a:custGeom>
            <a:avLst/>
            <a:gdLst>
              <a:gd name="T0" fmla="*/ 436563 w 499"/>
              <a:gd name="T1" fmla="*/ 217844 h 499"/>
              <a:gd name="T2" fmla="*/ 372697 w 499"/>
              <a:gd name="T3" fmla="*/ 372697 h 499"/>
              <a:gd name="T4" fmla="*/ 217844 w 499"/>
              <a:gd name="T5" fmla="*/ 436563 h 499"/>
              <a:gd name="T6" fmla="*/ 63866 w 499"/>
              <a:gd name="T7" fmla="*/ 372697 h 499"/>
              <a:gd name="T8" fmla="*/ 0 w 499"/>
              <a:gd name="T9" fmla="*/ 217844 h 499"/>
              <a:gd name="T10" fmla="*/ 63866 w 499"/>
              <a:gd name="T11" fmla="*/ 63866 h 499"/>
              <a:gd name="T12" fmla="*/ 217844 w 499"/>
              <a:gd name="T13" fmla="*/ 0 h 499"/>
              <a:gd name="T14" fmla="*/ 372697 w 499"/>
              <a:gd name="T15" fmla="*/ 63866 h 499"/>
              <a:gd name="T16" fmla="*/ 436563 w 499"/>
              <a:gd name="T17" fmla="*/ 217844 h 499"/>
              <a:gd name="T18" fmla="*/ 436563 w 499"/>
              <a:gd name="T19" fmla="*/ 217844 h 499"/>
              <a:gd name="T20" fmla="*/ 436563 w 499"/>
              <a:gd name="T21" fmla="*/ 217844 h 4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99" h="499">
                <a:moveTo>
                  <a:pt x="499" y="249"/>
                </a:moveTo>
                <a:cubicBezTo>
                  <a:pt x="499" y="318"/>
                  <a:pt x="474" y="377"/>
                  <a:pt x="426" y="426"/>
                </a:cubicBezTo>
                <a:cubicBezTo>
                  <a:pt x="377" y="474"/>
                  <a:pt x="318" y="499"/>
                  <a:pt x="249" y="499"/>
                </a:cubicBezTo>
                <a:cubicBezTo>
                  <a:pt x="180" y="499"/>
                  <a:pt x="121" y="474"/>
                  <a:pt x="73" y="426"/>
                </a:cubicBezTo>
                <a:cubicBezTo>
                  <a:pt x="24" y="377"/>
                  <a:pt x="0" y="318"/>
                  <a:pt x="0" y="249"/>
                </a:cubicBezTo>
                <a:cubicBezTo>
                  <a:pt x="0" y="180"/>
                  <a:pt x="24" y="121"/>
                  <a:pt x="73" y="73"/>
                </a:cubicBezTo>
                <a:cubicBezTo>
                  <a:pt x="121" y="24"/>
                  <a:pt x="180" y="0"/>
                  <a:pt x="249" y="0"/>
                </a:cubicBezTo>
                <a:cubicBezTo>
                  <a:pt x="318" y="0"/>
                  <a:pt x="377" y="24"/>
                  <a:pt x="426" y="73"/>
                </a:cubicBezTo>
                <a:cubicBezTo>
                  <a:pt x="474" y="121"/>
                  <a:pt x="499" y="180"/>
                  <a:pt x="499" y="249"/>
                </a:cubicBezTo>
                <a:close/>
              </a:path>
            </a:pathLst>
          </a:custGeom>
          <a:gradFill rotWithShape="0">
            <a:gsLst>
              <a:gs pos="0">
                <a:srgbClr val="A1C1F4"/>
              </a:gs>
              <a:gs pos="100000">
                <a:srgbClr val="3B81F4"/>
              </a:gs>
            </a:gsLst>
            <a:path path="rect">
              <a:fillToRect l="50000" t="50000" r="50000" b="50000"/>
            </a:path>
          </a:gra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3" name="Freeform 27"/>
          <p:cNvSpPr>
            <a:spLocks noChangeArrowheads="1"/>
          </p:cNvSpPr>
          <p:nvPr/>
        </p:nvSpPr>
        <p:spPr bwMode="auto">
          <a:xfrm>
            <a:off x="3759200" y="2805113"/>
            <a:ext cx="247650" cy="385762"/>
          </a:xfrm>
          <a:custGeom>
            <a:avLst/>
            <a:gdLst>
              <a:gd name="T0" fmla="*/ 161587 w 282"/>
              <a:gd name="T1" fmla="*/ 198990 h 442"/>
              <a:gd name="T2" fmla="*/ 135241 w 282"/>
              <a:gd name="T3" fmla="*/ 195499 h 442"/>
              <a:gd name="T4" fmla="*/ 105383 w 282"/>
              <a:gd name="T5" fmla="*/ 195499 h 442"/>
              <a:gd name="T6" fmla="*/ 89576 w 282"/>
              <a:gd name="T7" fmla="*/ 150116 h 442"/>
              <a:gd name="T8" fmla="*/ 131729 w 282"/>
              <a:gd name="T9" fmla="*/ 127424 h 442"/>
              <a:gd name="T10" fmla="*/ 173004 w 282"/>
              <a:gd name="T11" fmla="*/ 97750 h 442"/>
              <a:gd name="T12" fmla="*/ 216913 w 282"/>
              <a:gd name="T13" fmla="*/ 62839 h 442"/>
              <a:gd name="T14" fmla="*/ 194959 w 282"/>
              <a:gd name="T15" fmla="*/ 30547 h 442"/>
              <a:gd name="T16" fmla="*/ 135241 w 282"/>
              <a:gd name="T17" fmla="*/ 27056 h 442"/>
              <a:gd name="T18" fmla="*/ 123825 w 282"/>
              <a:gd name="T19" fmla="*/ 873 h 442"/>
              <a:gd name="T20" fmla="*/ 100114 w 282"/>
              <a:gd name="T21" fmla="*/ 0 h 442"/>
              <a:gd name="T22" fmla="*/ 0 w 282"/>
              <a:gd name="T23" fmla="*/ 124805 h 442"/>
              <a:gd name="T24" fmla="*/ 26346 w 282"/>
              <a:gd name="T25" fmla="*/ 143133 h 442"/>
              <a:gd name="T26" fmla="*/ 56204 w 282"/>
              <a:gd name="T27" fmla="*/ 176298 h 442"/>
              <a:gd name="T28" fmla="*/ 79037 w 282"/>
              <a:gd name="T29" fmla="*/ 187644 h 442"/>
              <a:gd name="T30" fmla="*/ 112409 w 282"/>
              <a:gd name="T31" fmla="*/ 213827 h 442"/>
              <a:gd name="T32" fmla="*/ 112409 w 282"/>
              <a:gd name="T33" fmla="*/ 254847 h 442"/>
              <a:gd name="T34" fmla="*/ 146658 w 282"/>
              <a:gd name="T35" fmla="*/ 292376 h 442"/>
              <a:gd name="T36" fmla="*/ 146658 w 282"/>
              <a:gd name="T37" fmla="*/ 322050 h 442"/>
              <a:gd name="T38" fmla="*/ 158074 w 282"/>
              <a:gd name="T39" fmla="*/ 370925 h 442"/>
              <a:gd name="T40" fmla="*/ 191446 w 282"/>
              <a:gd name="T41" fmla="*/ 385762 h 442"/>
              <a:gd name="T42" fmla="*/ 214279 w 282"/>
              <a:gd name="T43" fmla="*/ 344742 h 442"/>
              <a:gd name="T44" fmla="*/ 225695 w 282"/>
              <a:gd name="T45" fmla="*/ 295867 h 442"/>
              <a:gd name="T46" fmla="*/ 247650 w 282"/>
              <a:gd name="T47" fmla="*/ 254847 h 442"/>
              <a:gd name="T48" fmla="*/ 206375 w 282"/>
              <a:gd name="T49" fmla="*/ 198990 h 442"/>
              <a:gd name="T50" fmla="*/ 161587 w 282"/>
              <a:gd name="T51" fmla="*/ 198990 h 442"/>
              <a:gd name="T52" fmla="*/ 161587 w 282"/>
              <a:gd name="T53" fmla="*/ 198990 h 442"/>
              <a:gd name="T54" fmla="*/ 161587 w 282"/>
              <a:gd name="T55" fmla="*/ 198990 h 44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82" h="442">
                <a:moveTo>
                  <a:pt x="184" y="228"/>
                </a:moveTo>
                <a:lnTo>
                  <a:pt x="154" y="224"/>
                </a:lnTo>
                <a:lnTo>
                  <a:pt x="120" y="224"/>
                </a:lnTo>
                <a:lnTo>
                  <a:pt x="102" y="172"/>
                </a:lnTo>
                <a:lnTo>
                  <a:pt x="150" y="146"/>
                </a:lnTo>
                <a:lnTo>
                  <a:pt x="197" y="112"/>
                </a:lnTo>
                <a:lnTo>
                  <a:pt x="247" y="72"/>
                </a:lnTo>
                <a:lnTo>
                  <a:pt x="222" y="35"/>
                </a:lnTo>
                <a:lnTo>
                  <a:pt x="154" y="31"/>
                </a:lnTo>
                <a:lnTo>
                  <a:pt x="141" y="1"/>
                </a:lnTo>
                <a:lnTo>
                  <a:pt x="114" y="0"/>
                </a:lnTo>
                <a:cubicBezTo>
                  <a:pt x="57" y="32"/>
                  <a:pt x="19" y="80"/>
                  <a:pt x="0" y="143"/>
                </a:cubicBezTo>
                <a:lnTo>
                  <a:pt x="30" y="164"/>
                </a:lnTo>
                <a:lnTo>
                  <a:pt x="64" y="202"/>
                </a:lnTo>
                <a:lnTo>
                  <a:pt x="90" y="215"/>
                </a:lnTo>
                <a:lnTo>
                  <a:pt x="128" y="245"/>
                </a:lnTo>
                <a:lnTo>
                  <a:pt x="128" y="292"/>
                </a:lnTo>
                <a:lnTo>
                  <a:pt x="167" y="335"/>
                </a:lnTo>
                <a:lnTo>
                  <a:pt x="167" y="369"/>
                </a:lnTo>
                <a:lnTo>
                  <a:pt x="180" y="425"/>
                </a:lnTo>
                <a:lnTo>
                  <a:pt x="218" y="442"/>
                </a:lnTo>
                <a:lnTo>
                  <a:pt x="244" y="395"/>
                </a:lnTo>
                <a:lnTo>
                  <a:pt x="257" y="339"/>
                </a:lnTo>
                <a:lnTo>
                  <a:pt x="282" y="292"/>
                </a:lnTo>
                <a:lnTo>
                  <a:pt x="235" y="228"/>
                </a:lnTo>
                <a:lnTo>
                  <a:pt x="184" y="228"/>
                </a:lnTo>
                <a:close/>
              </a:path>
            </a:pathLst>
          </a:custGeom>
          <a:gradFill rotWithShape="0">
            <a:gsLst>
              <a:gs pos="0">
                <a:srgbClr val="B0CAF4"/>
              </a:gs>
              <a:gs pos="100000">
                <a:srgbClr val="70A2F4"/>
              </a:gs>
            </a:gsLst>
            <a:path path="rect">
              <a:fillToRect l="50000" t="50000" r="50000" b="50000"/>
            </a:path>
          </a:gra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4" name="Freeform 28"/>
          <p:cNvSpPr>
            <a:spLocks noChangeArrowheads="1"/>
          </p:cNvSpPr>
          <p:nvPr/>
        </p:nvSpPr>
        <p:spPr bwMode="auto">
          <a:xfrm>
            <a:off x="3951288" y="2774950"/>
            <a:ext cx="115887" cy="49213"/>
          </a:xfrm>
          <a:custGeom>
            <a:avLst/>
            <a:gdLst>
              <a:gd name="T0" fmla="*/ 16555 w 133"/>
              <a:gd name="T1" fmla="*/ 0 h 55"/>
              <a:gd name="T2" fmla="*/ 0 w 133"/>
              <a:gd name="T3" fmla="*/ 0 h 55"/>
              <a:gd name="T4" fmla="*/ 10456 w 133"/>
              <a:gd name="T5" fmla="*/ 15211 h 55"/>
              <a:gd name="T6" fmla="*/ 47923 w 133"/>
              <a:gd name="T7" fmla="*/ 49213 h 55"/>
              <a:gd name="T8" fmla="*/ 88876 w 133"/>
              <a:gd name="T9" fmla="*/ 37581 h 55"/>
              <a:gd name="T10" fmla="*/ 115887 w 133"/>
              <a:gd name="T11" fmla="*/ 24159 h 55"/>
              <a:gd name="T12" fmla="*/ 16555 w 133"/>
              <a:gd name="T13" fmla="*/ 0 h 55"/>
              <a:gd name="T14" fmla="*/ 16555 w 133"/>
              <a:gd name="T15" fmla="*/ 0 h 55"/>
              <a:gd name="T16" fmla="*/ 16555 w 133"/>
              <a:gd name="T17" fmla="*/ 0 h 5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3" h="55">
                <a:moveTo>
                  <a:pt x="19" y="0"/>
                </a:moveTo>
                <a:cubicBezTo>
                  <a:pt x="13" y="0"/>
                  <a:pt x="7" y="0"/>
                  <a:pt x="0" y="0"/>
                </a:cubicBezTo>
                <a:lnTo>
                  <a:pt x="12" y="17"/>
                </a:lnTo>
                <a:lnTo>
                  <a:pt x="55" y="55"/>
                </a:lnTo>
                <a:lnTo>
                  <a:pt x="102" y="42"/>
                </a:lnTo>
                <a:lnTo>
                  <a:pt x="133" y="27"/>
                </a:lnTo>
                <a:cubicBezTo>
                  <a:pt x="97" y="9"/>
                  <a:pt x="59" y="0"/>
                  <a:pt x="19" y="0"/>
                </a:cubicBezTo>
                <a:close/>
              </a:path>
            </a:pathLst>
          </a:custGeom>
          <a:gradFill rotWithShape="0">
            <a:gsLst>
              <a:gs pos="0">
                <a:srgbClr val="B0CAF4"/>
              </a:gs>
              <a:gs pos="100000">
                <a:srgbClr val="70A2F4"/>
              </a:gs>
            </a:gsLst>
            <a:path path="rect">
              <a:fillToRect l="50000" t="50000" r="50000" b="50000"/>
            </a:path>
          </a:gra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5" name="Freeform 29"/>
          <p:cNvSpPr>
            <a:spLocks noChangeArrowheads="1"/>
          </p:cNvSpPr>
          <p:nvPr/>
        </p:nvSpPr>
        <p:spPr bwMode="auto">
          <a:xfrm>
            <a:off x="4076700" y="2833688"/>
            <a:ext cx="101600" cy="104775"/>
          </a:xfrm>
          <a:custGeom>
            <a:avLst/>
            <a:gdLst>
              <a:gd name="T0" fmla="*/ 37990 w 115"/>
              <a:gd name="T1" fmla="*/ 0 h 119"/>
              <a:gd name="T2" fmla="*/ 0 w 115"/>
              <a:gd name="T3" fmla="*/ 24653 h 119"/>
              <a:gd name="T4" fmla="*/ 0 w 115"/>
              <a:gd name="T5" fmla="*/ 58111 h 119"/>
              <a:gd name="T6" fmla="*/ 30038 w 115"/>
              <a:gd name="T7" fmla="*/ 61632 h 119"/>
              <a:gd name="T8" fmla="*/ 41523 w 115"/>
              <a:gd name="T9" fmla="*/ 81003 h 119"/>
              <a:gd name="T10" fmla="*/ 56543 w 115"/>
              <a:gd name="T11" fmla="*/ 84524 h 119"/>
              <a:gd name="T12" fmla="*/ 83047 w 115"/>
              <a:gd name="T13" fmla="*/ 88046 h 119"/>
              <a:gd name="T14" fmla="*/ 94532 w 115"/>
              <a:gd name="T15" fmla="*/ 99492 h 119"/>
              <a:gd name="T16" fmla="*/ 101600 w 115"/>
              <a:gd name="T17" fmla="*/ 104775 h 119"/>
              <a:gd name="T18" fmla="*/ 37990 w 115"/>
              <a:gd name="T19" fmla="*/ 0 h 119"/>
              <a:gd name="T20" fmla="*/ 37990 w 115"/>
              <a:gd name="T21" fmla="*/ 0 h 119"/>
              <a:gd name="T22" fmla="*/ 37990 w 115"/>
              <a:gd name="T23" fmla="*/ 0 h 11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5" h="119">
                <a:moveTo>
                  <a:pt x="43" y="0"/>
                </a:moveTo>
                <a:lnTo>
                  <a:pt x="0" y="28"/>
                </a:lnTo>
                <a:lnTo>
                  <a:pt x="0" y="66"/>
                </a:lnTo>
                <a:lnTo>
                  <a:pt x="34" y="70"/>
                </a:lnTo>
                <a:lnTo>
                  <a:pt x="47" y="92"/>
                </a:lnTo>
                <a:lnTo>
                  <a:pt x="64" y="96"/>
                </a:lnTo>
                <a:lnTo>
                  <a:pt x="94" y="100"/>
                </a:lnTo>
                <a:lnTo>
                  <a:pt x="107" y="113"/>
                </a:lnTo>
                <a:lnTo>
                  <a:pt x="115" y="119"/>
                </a:lnTo>
                <a:cubicBezTo>
                  <a:pt x="103" y="73"/>
                  <a:pt x="79" y="33"/>
                  <a:pt x="43" y="0"/>
                </a:cubicBezTo>
                <a:close/>
              </a:path>
            </a:pathLst>
          </a:custGeom>
          <a:gradFill rotWithShape="0">
            <a:gsLst>
              <a:gs pos="0">
                <a:srgbClr val="B0CAF4"/>
              </a:gs>
              <a:gs pos="100000">
                <a:srgbClr val="70A2F4"/>
              </a:gs>
            </a:gsLst>
            <a:path path="rect">
              <a:fillToRect l="50000" t="50000" r="50000" b="50000"/>
            </a:path>
          </a:gra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6" name="Freeform 30"/>
          <p:cNvSpPr>
            <a:spLocks noChangeArrowheads="1"/>
          </p:cNvSpPr>
          <p:nvPr/>
        </p:nvSpPr>
        <p:spPr bwMode="auto">
          <a:xfrm>
            <a:off x="3760788" y="3060700"/>
            <a:ext cx="73025" cy="85725"/>
          </a:xfrm>
          <a:custGeom>
            <a:avLst/>
            <a:gdLst>
              <a:gd name="T0" fmla="*/ 53669 w 83"/>
              <a:gd name="T1" fmla="*/ 0 h 99"/>
              <a:gd name="T2" fmla="*/ 0 w 83"/>
              <a:gd name="T3" fmla="*/ 2598 h 99"/>
              <a:gd name="T4" fmla="*/ 51909 w 83"/>
              <a:gd name="T5" fmla="*/ 85725 h 99"/>
              <a:gd name="T6" fmla="*/ 65107 w 83"/>
              <a:gd name="T7" fmla="*/ 73602 h 99"/>
              <a:gd name="T8" fmla="*/ 73025 w 83"/>
              <a:gd name="T9" fmla="*/ 44161 h 99"/>
              <a:gd name="T10" fmla="*/ 69506 w 83"/>
              <a:gd name="T11" fmla="*/ 14720 h 99"/>
              <a:gd name="T12" fmla="*/ 53669 w 83"/>
              <a:gd name="T13" fmla="*/ 0 h 99"/>
              <a:gd name="T14" fmla="*/ 53669 w 83"/>
              <a:gd name="T15" fmla="*/ 0 h 99"/>
              <a:gd name="T16" fmla="*/ 53669 w 83"/>
              <a:gd name="T17" fmla="*/ 0 h 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3" h="99">
                <a:moveTo>
                  <a:pt x="61" y="0"/>
                </a:moveTo>
                <a:lnTo>
                  <a:pt x="0" y="3"/>
                </a:lnTo>
                <a:cubicBezTo>
                  <a:pt x="12" y="40"/>
                  <a:pt x="32" y="72"/>
                  <a:pt x="59" y="99"/>
                </a:cubicBezTo>
                <a:lnTo>
                  <a:pt x="74" y="85"/>
                </a:lnTo>
                <a:lnTo>
                  <a:pt x="83" y="51"/>
                </a:lnTo>
                <a:lnTo>
                  <a:pt x="79" y="17"/>
                </a:lnTo>
                <a:lnTo>
                  <a:pt x="61" y="0"/>
                </a:lnTo>
                <a:close/>
              </a:path>
            </a:pathLst>
          </a:custGeom>
          <a:gradFill rotWithShape="0">
            <a:gsLst>
              <a:gs pos="0">
                <a:srgbClr val="B0CAF4"/>
              </a:gs>
              <a:gs pos="100000">
                <a:srgbClr val="70A2F4"/>
              </a:gs>
            </a:gsLst>
            <a:path path="rect">
              <a:fillToRect l="50000" t="50000" r="50000" b="50000"/>
            </a:path>
          </a:gra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7" name="Freeform 31"/>
          <p:cNvSpPr>
            <a:spLocks/>
          </p:cNvSpPr>
          <p:nvPr/>
        </p:nvSpPr>
        <p:spPr bwMode="auto">
          <a:xfrm>
            <a:off x="3749675" y="2774950"/>
            <a:ext cx="436563" cy="436563"/>
          </a:xfrm>
          <a:custGeom>
            <a:avLst/>
            <a:gdLst>
              <a:gd name="T0" fmla="*/ 436563 w 499"/>
              <a:gd name="T1" fmla="*/ 217844 h 499"/>
              <a:gd name="T2" fmla="*/ 372697 w 499"/>
              <a:gd name="T3" fmla="*/ 372697 h 499"/>
              <a:gd name="T4" fmla="*/ 217844 w 499"/>
              <a:gd name="T5" fmla="*/ 436563 h 499"/>
              <a:gd name="T6" fmla="*/ 63866 w 499"/>
              <a:gd name="T7" fmla="*/ 372697 h 499"/>
              <a:gd name="T8" fmla="*/ 0 w 499"/>
              <a:gd name="T9" fmla="*/ 217844 h 499"/>
              <a:gd name="T10" fmla="*/ 63866 w 499"/>
              <a:gd name="T11" fmla="*/ 63866 h 499"/>
              <a:gd name="T12" fmla="*/ 217844 w 499"/>
              <a:gd name="T13" fmla="*/ 0 h 499"/>
              <a:gd name="T14" fmla="*/ 372697 w 499"/>
              <a:gd name="T15" fmla="*/ 63866 h 499"/>
              <a:gd name="T16" fmla="*/ 436563 w 499"/>
              <a:gd name="T17" fmla="*/ 217844 h 499"/>
              <a:gd name="T18" fmla="*/ 436563 w 499"/>
              <a:gd name="T19" fmla="*/ 217844 h 499"/>
              <a:gd name="T20" fmla="*/ 436563 w 499"/>
              <a:gd name="T21" fmla="*/ 217844 h 4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99" h="499">
                <a:moveTo>
                  <a:pt x="499" y="249"/>
                </a:moveTo>
                <a:cubicBezTo>
                  <a:pt x="499" y="318"/>
                  <a:pt x="474" y="377"/>
                  <a:pt x="426" y="426"/>
                </a:cubicBezTo>
                <a:cubicBezTo>
                  <a:pt x="377" y="474"/>
                  <a:pt x="318" y="499"/>
                  <a:pt x="249" y="499"/>
                </a:cubicBezTo>
                <a:cubicBezTo>
                  <a:pt x="180" y="499"/>
                  <a:pt x="121" y="474"/>
                  <a:pt x="73" y="426"/>
                </a:cubicBezTo>
                <a:cubicBezTo>
                  <a:pt x="24" y="377"/>
                  <a:pt x="0" y="318"/>
                  <a:pt x="0" y="249"/>
                </a:cubicBezTo>
                <a:cubicBezTo>
                  <a:pt x="0" y="180"/>
                  <a:pt x="24" y="121"/>
                  <a:pt x="73" y="73"/>
                </a:cubicBezTo>
                <a:cubicBezTo>
                  <a:pt x="121" y="24"/>
                  <a:pt x="180" y="0"/>
                  <a:pt x="249" y="0"/>
                </a:cubicBezTo>
                <a:cubicBezTo>
                  <a:pt x="318" y="0"/>
                  <a:pt x="377" y="24"/>
                  <a:pt x="426" y="73"/>
                </a:cubicBezTo>
                <a:cubicBezTo>
                  <a:pt x="474" y="121"/>
                  <a:pt x="499" y="180"/>
                  <a:pt x="499" y="249"/>
                </a:cubicBezTo>
                <a:close/>
              </a:path>
            </a:pathLst>
          </a:custGeom>
          <a:noFill/>
          <a:ln w="6986">
            <a:solidFill>
              <a:srgbClr val="7B8AB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8" name="Freeform 32"/>
          <p:cNvSpPr>
            <a:spLocks noChangeArrowheads="1"/>
          </p:cNvSpPr>
          <p:nvPr/>
        </p:nvSpPr>
        <p:spPr bwMode="auto">
          <a:xfrm>
            <a:off x="2260600" y="4078288"/>
            <a:ext cx="617538" cy="252412"/>
          </a:xfrm>
          <a:custGeom>
            <a:avLst/>
            <a:gdLst>
              <a:gd name="T0" fmla="*/ 617538 w 707"/>
              <a:gd name="T1" fmla="*/ 88213 h 289"/>
              <a:gd name="T2" fmla="*/ 396552 w 707"/>
              <a:gd name="T3" fmla="*/ 252412 h 289"/>
              <a:gd name="T4" fmla="*/ 0 w 707"/>
              <a:gd name="T5" fmla="*/ 161579 h 289"/>
              <a:gd name="T6" fmla="*/ 229721 w 707"/>
              <a:gd name="T7" fmla="*/ 0 h 289"/>
              <a:gd name="T8" fmla="*/ 617538 w 707"/>
              <a:gd name="T9" fmla="*/ 88213 h 289"/>
              <a:gd name="T10" fmla="*/ 617538 w 707"/>
              <a:gd name="T11" fmla="*/ 88213 h 289"/>
              <a:gd name="T12" fmla="*/ 617538 w 707"/>
              <a:gd name="T13" fmla="*/ 88213 h 2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07" h="289">
                <a:moveTo>
                  <a:pt x="707" y="101"/>
                </a:moveTo>
                <a:lnTo>
                  <a:pt x="454" y="289"/>
                </a:lnTo>
                <a:lnTo>
                  <a:pt x="0" y="185"/>
                </a:lnTo>
                <a:lnTo>
                  <a:pt x="263" y="0"/>
                </a:lnTo>
                <a:lnTo>
                  <a:pt x="707" y="101"/>
                </a:lnTo>
                <a:close/>
              </a:path>
            </a:pathLst>
          </a:custGeom>
          <a:solidFill>
            <a:srgbClr val="DCDDE2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9" name="Freeform 33"/>
          <p:cNvSpPr>
            <a:spLocks noChangeArrowheads="1"/>
          </p:cNvSpPr>
          <p:nvPr/>
        </p:nvSpPr>
        <p:spPr bwMode="auto">
          <a:xfrm>
            <a:off x="2259013" y="4241800"/>
            <a:ext cx="396875" cy="176213"/>
          </a:xfrm>
          <a:custGeom>
            <a:avLst/>
            <a:gdLst>
              <a:gd name="T0" fmla="*/ 0 w 456"/>
              <a:gd name="T1" fmla="*/ 0 h 200"/>
              <a:gd name="T2" fmla="*/ 396875 w 456"/>
              <a:gd name="T3" fmla="*/ 92512 h 200"/>
              <a:gd name="T4" fmla="*/ 396875 w 456"/>
              <a:gd name="T5" fmla="*/ 176213 h 200"/>
              <a:gd name="T6" fmla="*/ 0 w 456"/>
              <a:gd name="T7" fmla="*/ 81939 h 200"/>
              <a:gd name="T8" fmla="*/ 0 w 456"/>
              <a:gd name="T9" fmla="*/ 0 h 200"/>
              <a:gd name="T10" fmla="*/ 0 w 456"/>
              <a:gd name="T11" fmla="*/ 0 h 200"/>
              <a:gd name="T12" fmla="*/ 0 w 456"/>
              <a:gd name="T13" fmla="*/ 0 h 2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56" h="200">
                <a:moveTo>
                  <a:pt x="0" y="0"/>
                </a:moveTo>
                <a:lnTo>
                  <a:pt x="456" y="105"/>
                </a:lnTo>
                <a:lnTo>
                  <a:pt x="456" y="200"/>
                </a:lnTo>
                <a:lnTo>
                  <a:pt x="0" y="93"/>
                </a:lnTo>
                <a:lnTo>
                  <a:pt x="0" y="0"/>
                </a:lnTo>
                <a:close/>
              </a:path>
            </a:pathLst>
          </a:custGeom>
          <a:solidFill>
            <a:srgbClr val="CBCCD1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0" name="Freeform 34"/>
          <p:cNvSpPr>
            <a:spLocks noChangeArrowheads="1"/>
          </p:cNvSpPr>
          <p:nvPr/>
        </p:nvSpPr>
        <p:spPr bwMode="auto">
          <a:xfrm>
            <a:off x="2349500" y="4279900"/>
            <a:ext cx="290513" cy="120650"/>
          </a:xfrm>
          <a:custGeom>
            <a:avLst/>
            <a:gdLst>
              <a:gd name="T0" fmla="*/ 0 w 332"/>
              <a:gd name="T1" fmla="*/ 0 h 137"/>
              <a:gd name="T2" fmla="*/ 290513 w 332"/>
              <a:gd name="T3" fmla="*/ 69572 h 137"/>
              <a:gd name="T4" fmla="*/ 290513 w 332"/>
              <a:gd name="T5" fmla="*/ 120650 h 137"/>
              <a:gd name="T6" fmla="*/ 0 w 332"/>
              <a:gd name="T7" fmla="*/ 49317 h 137"/>
              <a:gd name="T8" fmla="*/ 0 w 332"/>
              <a:gd name="T9" fmla="*/ 0 h 137"/>
              <a:gd name="T10" fmla="*/ 0 w 332"/>
              <a:gd name="T11" fmla="*/ 0 h 137"/>
              <a:gd name="T12" fmla="*/ 0 w 332"/>
              <a:gd name="T13" fmla="*/ 0 h 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32" h="137">
                <a:moveTo>
                  <a:pt x="0" y="0"/>
                </a:moveTo>
                <a:lnTo>
                  <a:pt x="332" y="79"/>
                </a:lnTo>
                <a:lnTo>
                  <a:pt x="332" y="137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solidFill>
            <a:srgbClr val="E3E3E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1" name="Freeform 35"/>
          <p:cNvSpPr>
            <a:spLocks noChangeArrowheads="1"/>
          </p:cNvSpPr>
          <p:nvPr/>
        </p:nvSpPr>
        <p:spPr bwMode="auto">
          <a:xfrm>
            <a:off x="2652713" y="4167188"/>
            <a:ext cx="228600" cy="249237"/>
          </a:xfrm>
          <a:custGeom>
            <a:avLst/>
            <a:gdLst>
              <a:gd name="T0" fmla="*/ 227727 w 262"/>
              <a:gd name="T1" fmla="*/ 0 h 285"/>
              <a:gd name="T2" fmla="*/ 0 w 262"/>
              <a:gd name="T3" fmla="*/ 160911 h 285"/>
              <a:gd name="T4" fmla="*/ 4363 w 262"/>
              <a:gd name="T5" fmla="*/ 249237 h 285"/>
              <a:gd name="T6" fmla="*/ 228600 w 262"/>
              <a:gd name="T7" fmla="*/ 81330 h 285"/>
              <a:gd name="T8" fmla="*/ 227727 w 262"/>
              <a:gd name="T9" fmla="*/ 0 h 285"/>
              <a:gd name="T10" fmla="*/ 227727 w 262"/>
              <a:gd name="T11" fmla="*/ 0 h 285"/>
              <a:gd name="T12" fmla="*/ 227727 w 262"/>
              <a:gd name="T13" fmla="*/ 0 h 2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2" h="285">
                <a:moveTo>
                  <a:pt x="261" y="0"/>
                </a:moveTo>
                <a:lnTo>
                  <a:pt x="0" y="184"/>
                </a:lnTo>
                <a:lnTo>
                  <a:pt x="5" y="285"/>
                </a:lnTo>
                <a:lnTo>
                  <a:pt x="262" y="93"/>
                </a:lnTo>
                <a:lnTo>
                  <a:pt x="261" y="0"/>
                </a:lnTo>
                <a:close/>
              </a:path>
            </a:pathLst>
          </a:custGeom>
          <a:solidFill>
            <a:srgbClr val="BEC0C6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2" name="Freeform 36"/>
          <p:cNvSpPr>
            <a:spLocks noChangeArrowheads="1"/>
          </p:cNvSpPr>
          <p:nvPr/>
        </p:nvSpPr>
        <p:spPr bwMode="auto">
          <a:xfrm>
            <a:off x="2259013" y="4165600"/>
            <a:ext cx="620712" cy="250825"/>
          </a:xfrm>
          <a:custGeom>
            <a:avLst/>
            <a:gdLst>
              <a:gd name="T0" fmla="*/ 405648 w 710"/>
              <a:gd name="T1" fmla="*/ 169547 h 287"/>
              <a:gd name="T2" fmla="*/ 620712 w 710"/>
              <a:gd name="T3" fmla="*/ 5244 h 287"/>
              <a:gd name="T4" fmla="*/ 618964 w 710"/>
              <a:gd name="T5" fmla="*/ 0 h 287"/>
              <a:gd name="T6" fmla="*/ 396906 w 710"/>
              <a:gd name="T7" fmla="*/ 158186 h 287"/>
              <a:gd name="T8" fmla="*/ 389038 w 710"/>
              <a:gd name="T9" fmla="*/ 159060 h 287"/>
              <a:gd name="T10" fmla="*/ 326967 w 710"/>
              <a:gd name="T11" fmla="*/ 145950 h 287"/>
              <a:gd name="T12" fmla="*/ 264895 w 710"/>
              <a:gd name="T13" fmla="*/ 131967 h 287"/>
              <a:gd name="T14" fmla="*/ 193208 w 710"/>
              <a:gd name="T15" fmla="*/ 116236 h 287"/>
              <a:gd name="T16" fmla="*/ 122394 w 710"/>
              <a:gd name="T17" fmla="*/ 100505 h 287"/>
              <a:gd name="T18" fmla="*/ 60323 w 710"/>
              <a:gd name="T19" fmla="*/ 87395 h 287"/>
              <a:gd name="T20" fmla="*/ 16611 w 710"/>
              <a:gd name="T21" fmla="*/ 77782 h 287"/>
              <a:gd name="T22" fmla="*/ 0 w 710"/>
              <a:gd name="T23" fmla="*/ 74286 h 287"/>
              <a:gd name="T24" fmla="*/ 0 w 710"/>
              <a:gd name="T25" fmla="*/ 78656 h 287"/>
              <a:gd name="T26" fmla="*/ 16611 w 710"/>
              <a:gd name="T27" fmla="*/ 82152 h 287"/>
              <a:gd name="T28" fmla="*/ 60323 w 710"/>
              <a:gd name="T29" fmla="*/ 92639 h 287"/>
              <a:gd name="T30" fmla="*/ 123268 w 710"/>
              <a:gd name="T31" fmla="*/ 107496 h 287"/>
              <a:gd name="T32" fmla="*/ 194082 w 710"/>
              <a:gd name="T33" fmla="*/ 124102 h 287"/>
              <a:gd name="T34" fmla="*/ 266644 w 710"/>
              <a:gd name="T35" fmla="*/ 140707 h 287"/>
              <a:gd name="T36" fmla="*/ 328715 w 710"/>
              <a:gd name="T37" fmla="*/ 154690 h 287"/>
              <a:gd name="T38" fmla="*/ 391661 w 710"/>
              <a:gd name="T39" fmla="*/ 169547 h 287"/>
              <a:gd name="T40" fmla="*/ 394283 w 710"/>
              <a:gd name="T41" fmla="*/ 173043 h 287"/>
              <a:gd name="T42" fmla="*/ 394283 w 710"/>
              <a:gd name="T43" fmla="*/ 250825 h 287"/>
              <a:gd name="T44" fmla="*/ 396906 w 710"/>
              <a:gd name="T45" fmla="*/ 249951 h 287"/>
              <a:gd name="T46" fmla="*/ 403026 w 710"/>
              <a:gd name="T47" fmla="*/ 239464 h 287"/>
              <a:gd name="T48" fmla="*/ 403026 w 710"/>
              <a:gd name="T49" fmla="*/ 173917 h 287"/>
              <a:gd name="T50" fmla="*/ 405648 w 710"/>
              <a:gd name="T51" fmla="*/ 169547 h 287"/>
              <a:gd name="T52" fmla="*/ 405648 w 710"/>
              <a:gd name="T53" fmla="*/ 169547 h 287"/>
              <a:gd name="T54" fmla="*/ 405648 w 710"/>
              <a:gd name="T55" fmla="*/ 169547 h 28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710" h="287">
                <a:moveTo>
                  <a:pt x="464" y="194"/>
                </a:moveTo>
                <a:lnTo>
                  <a:pt x="710" y="6"/>
                </a:lnTo>
                <a:lnTo>
                  <a:pt x="708" y="0"/>
                </a:lnTo>
                <a:lnTo>
                  <a:pt x="454" y="181"/>
                </a:lnTo>
                <a:cubicBezTo>
                  <a:pt x="452" y="182"/>
                  <a:pt x="449" y="183"/>
                  <a:pt x="445" y="182"/>
                </a:cubicBezTo>
                <a:cubicBezTo>
                  <a:pt x="444" y="182"/>
                  <a:pt x="421" y="177"/>
                  <a:pt x="374" y="167"/>
                </a:cubicBezTo>
                <a:cubicBezTo>
                  <a:pt x="354" y="162"/>
                  <a:pt x="330" y="157"/>
                  <a:pt x="303" y="151"/>
                </a:cubicBezTo>
                <a:cubicBezTo>
                  <a:pt x="278" y="146"/>
                  <a:pt x="251" y="140"/>
                  <a:pt x="221" y="133"/>
                </a:cubicBezTo>
                <a:cubicBezTo>
                  <a:pt x="196" y="128"/>
                  <a:pt x="168" y="122"/>
                  <a:pt x="140" y="115"/>
                </a:cubicBezTo>
                <a:cubicBezTo>
                  <a:pt x="117" y="110"/>
                  <a:pt x="93" y="105"/>
                  <a:pt x="69" y="100"/>
                </a:cubicBezTo>
                <a:cubicBezTo>
                  <a:pt x="51" y="96"/>
                  <a:pt x="34" y="92"/>
                  <a:pt x="19" y="89"/>
                </a:cubicBezTo>
                <a:cubicBezTo>
                  <a:pt x="10" y="87"/>
                  <a:pt x="4" y="86"/>
                  <a:pt x="0" y="85"/>
                </a:cubicBezTo>
                <a:lnTo>
                  <a:pt x="0" y="90"/>
                </a:lnTo>
                <a:cubicBezTo>
                  <a:pt x="4" y="91"/>
                  <a:pt x="11" y="92"/>
                  <a:pt x="19" y="94"/>
                </a:cubicBezTo>
                <a:cubicBezTo>
                  <a:pt x="35" y="98"/>
                  <a:pt x="52" y="102"/>
                  <a:pt x="69" y="106"/>
                </a:cubicBezTo>
                <a:cubicBezTo>
                  <a:pt x="94" y="112"/>
                  <a:pt x="117" y="117"/>
                  <a:pt x="141" y="123"/>
                </a:cubicBezTo>
                <a:cubicBezTo>
                  <a:pt x="170" y="129"/>
                  <a:pt x="197" y="136"/>
                  <a:pt x="222" y="142"/>
                </a:cubicBezTo>
                <a:cubicBezTo>
                  <a:pt x="253" y="149"/>
                  <a:pt x="280" y="155"/>
                  <a:pt x="305" y="161"/>
                </a:cubicBezTo>
                <a:cubicBezTo>
                  <a:pt x="333" y="167"/>
                  <a:pt x="356" y="173"/>
                  <a:pt x="376" y="177"/>
                </a:cubicBezTo>
                <a:cubicBezTo>
                  <a:pt x="423" y="188"/>
                  <a:pt x="447" y="194"/>
                  <a:pt x="448" y="194"/>
                </a:cubicBezTo>
                <a:cubicBezTo>
                  <a:pt x="449" y="194"/>
                  <a:pt x="450" y="196"/>
                  <a:pt x="451" y="198"/>
                </a:cubicBezTo>
                <a:lnTo>
                  <a:pt x="451" y="287"/>
                </a:lnTo>
                <a:lnTo>
                  <a:pt x="454" y="286"/>
                </a:lnTo>
                <a:cubicBezTo>
                  <a:pt x="459" y="285"/>
                  <a:pt x="461" y="281"/>
                  <a:pt x="461" y="274"/>
                </a:cubicBezTo>
                <a:cubicBezTo>
                  <a:pt x="461" y="224"/>
                  <a:pt x="461" y="199"/>
                  <a:pt x="461" y="199"/>
                </a:cubicBezTo>
                <a:cubicBezTo>
                  <a:pt x="461" y="197"/>
                  <a:pt x="462" y="195"/>
                  <a:pt x="464" y="194"/>
                </a:cubicBezTo>
                <a:close/>
              </a:path>
            </a:pathLst>
          </a:custGeom>
          <a:solidFill>
            <a:srgbClr val="F4F4F4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3" name="Freeform 37"/>
          <p:cNvSpPr>
            <a:spLocks/>
          </p:cNvSpPr>
          <p:nvPr/>
        </p:nvSpPr>
        <p:spPr bwMode="auto">
          <a:xfrm>
            <a:off x="2259013" y="4078288"/>
            <a:ext cx="622300" cy="339725"/>
          </a:xfrm>
          <a:custGeom>
            <a:avLst/>
            <a:gdLst>
              <a:gd name="T0" fmla="*/ 233691 w 711"/>
              <a:gd name="T1" fmla="*/ 0 h 388"/>
              <a:gd name="T2" fmla="*/ 0 w 711"/>
              <a:gd name="T3" fmla="*/ 161982 h 388"/>
              <a:gd name="T4" fmla="*/ 0 w 711"/>
              <a:gd name="T5" fmla="*/ 244287 h 388"/>
              <a:gd name="T6" fmla="*/ 398237 w 711"/>
              <a:gd name="T7" fmla="*/ 339725 h 388"/>
              <a:gd name="T8" fmla="*/ 622300 w 711"/>
              <a:gd name="T9" fmla="*/ 169863 h 388"/>
              <a:gd name="T10" fmla="*/ 622300 w 711"/>
              <a:gd name="T11" fmla="*/ 87558 h 388"/>
              <a:gd name="T12" fmla="*/ 233691 w 711"/>
              <a:gd name="T13" fmla="*/ 0 h 388"/>
              <a:gd name="T14" fmla="*/ 233691 w 711"/>
              <a:gd name="T15" fmla="*/ 0 h 388"/>
              <a:gd name="T16" fmla="*/ 233691 w 711"/>
              <a:gd name="T17" fmla="*/ 0 h 3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11" h="388">
                <a:moveTo>
                  <a:pt x="267" y="0"/>
                </a:moveTo>
                <a:lnTo>
                  <a:pt x="0" y="185"/>
                </a:lnTo>
                <a:lnTo>
                  <a:pt x="0" y="279"/>
                </a:lnTo>
                <a:lnTo>
                  <a:pt x="455" y="388"/>
                </a:lnTo>
                <a:lnTo>
                  <a:pt x="711" y="194"/>
                </a:lnTo>
                <a:lnTo>
                  <a:pt x="711" y="100"/>
                </a:lnTo>
                <a:lnTo>
                  <a:pt x="267" y="0"/>
                </a:lnTo>
                <a:close/>
              </a:path>
            </a:pathLst>
          </a:custGeom>
          <a:noFill/>
          <a:ln w="6986">
            <a:solidFill>
              <a:srgbClr val="75757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4" name="Freeform 38"/>
          <p:cNvSpPr>
            <a:spLocks/>
          </p:cNvSpPr>
          <p:nvPr/>
        </p:nvSpPr>
        <p:spPr bwMode="auto">
          <a:xfrm>
            <a:off x="2681288" y="4313238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6986">
            <a:solidFill>
              <a:srgbClr val="AAAAA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5" name="Freeform 39"/>
          <p:cNvSpPr>
            <a:spLocks noChangeArrowheads="1"/>
          </p:cNvSpPr>
          <p:nvPr/>
        </p:nvSpPr>
        <p:spPr bwMode="auto">
          <a:xfrm>
            <a:off x="2405063" y="4303713"/>
            <a:ext cx="34925" cy="39687"/>
          </a:xfrm>
          <a:custGeom>
            <a:avLst/>
            <a:gdLst>
              <a:gd name="T0" fmla="*/ 34925 w 39"/>
              <a:gd name="T1" fmla="*/ 7937 h 45"/>
              <a:gd name="T2" fmla="*/ 0 w 39"/>
              <a:gd name="T3" fmla="*/ 0 h 45"/>
              <a:gd name="T4" fmla="*/ 0 w 39"/>
              <a:gd name="T5" fmla="*/ 25576 h 45"/>
              <a:gd name="T6" fmla="*/ 7164 w 39"/>
              <a:gd name="T7" fmla="*/ 29986 h 45"/>
              <a:gd name="T8" fmla="*/ 25970 w 39"/>
              <a:gd name="T9" fmla="*/ 39687 h 45"/>
              <a:gd name="T10" fmla="*/ 25970 w 39"/>
              <a:gd name="T11" fmla="*/ 34395 h 45"/>
              <a:gd name="T12" fmla="*/ 34925 w 39"/>
              <a:gd name="T13" fmla="*/ 33513 h 45"/>
              <a:gd name="T14" fmla="*/ 34925 w 39"/>
              <a:gd name="T15" fmla="*/ 7937 h 45"/>
              <a:gd name="T16" fmla="*/ 34925 w 39"/>
              <a:gd name="T17" fmla="*/ 7937 h 45"/>
              <a:gd name="T18" fmla="*/ 34925 w 39"/>
              <a:gd name="T19" fmla="*/ 7937 h 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" h="45">
                <a:moveTo>
                  <a:pt x="39" y="9"/>
                </a:moveTo>
                <a:lnTo>
                  <a:pt x="0" y="0"/>
                </a:lnTo>
                <a:lnTo>
                  <a:pt x="0" y="29"/>
                </a:lnTo>
                <a:lnTo>
                  <a:pt x="8" y="34"/>
                </a:lnTo>
                <a:lnTo>
                  <a:pt x="29" y="45"/>
                </a:lnTo>
                <a:lnTo>
                  <a:pt x="29" y="39"/>
                </a:lnTo>
                <a:lnTo>
                  <a:pt x="39" y="38"/>
                </a:lnTo>
                <a:lnTo>
                  <a:pt x="39" y="9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6" name="Freeform 40"/>
          <p:cNvSpPr>
            <a:spLocks noChangeArrowheads="1"/>
          </p:cNvSpPr>
          <p:nvPr/>
        </p:nvSpPr>
        <p:spPr bwMode="auto">
          <a:xfrm>
            <a:off x="2357438" y="4292600"/>
            <a:ext cx="34925" cy="38100"/>
          </a:xfrm>
          <a:custGeom>
            <a:avLst/>
            <a:gdLst>
              <a:gd name="T0" fmla="*/ 34925 w 39"/>
              <a:gd name="T1" fmla="*/ 7620 h 45"/>
              <a:gd name="T2" fmla="*/ 0 w 39"/>
              <a:gd name="T3" fmla="*/ 0 h 45"/>
              <a:gd name="T4" fmla="*/ 0 w 39"/>
              <a:gd name="T5" fmla="*/ 24553 h 45"/>
              <a:gd name="T6" fmla="*/ 3582 w 39"/>
              <a:gd name="T7" fmla="*/ 25400 h 45"/>
              <a:gd name="T8" fmla="*/ 3582 w 39"/>
              <a:gd name="T9" fmla="*/ 27940 h 45"/>
              <a:gd name="T10" fmla="*/ 7164 w 39"/>
              <a:gd name="T11" fmla="*/ 33867 h 45"/>
              <a:gd name="T12" fmla="*/ 25970 w 39"/>
              <a:gd name="T13" fmla="*/ 38100 h 45"/>
              <a:gd name="T14" fmla="*/ 28656 w 39"/>
              <a:gd name="T15" fmla="*/ 31327 h 45"/>
              <a:gd name="T16" fmla="*/ 34925 w 39"/>
              <a:gd name="T17" fmla="*/ 32173 h 45"/>
              <a:gd name="T18" fmla="*/ 34925 w 39"/>
              <a:gd name="T19" fmla="*/ 7620 h 45"/>
              <a:gd name="T20" fmla="*/ 34925 w 39"/>
              <a:gd name="T21" fmla="*/ 7620 h 45"/>
              <a:gd name="T22" fmla="*/ 34925 w 39"/>
              <a:gd name="T23" fmla="*/ 7620 h 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" h="45">
                <a:moveTo>
                  <a:pt x="39" y="9"/>
                </a:moveTo>
                <a:lnTo>
                  <a:pt x="0" y="0"/>
                </a:lnTo>
                <a:lnTo>
                  <a:pt x="0" y="29"/>
                </a:lnTo>
                <a:lnTo>
                  <a:pt x="4" y="30"/>
                </a:lnTo>
                <a:lnTo>
                  <a:pt x="4" y="33"/>
                </a:lnTo>
                <a:lnTo>
                  <a:pt x="8" y="40"/>
                </a:lnTo>
                <a:lnTo>
                  <a:pt x="29" y="45"/>
                </a:lnTo>
                <a:lnTo>
                  <a:pt x="32" y="37"/>
                </a:lnTo>
                <a:lnTo>
                  <a:pt x="39" y="38"/>
                </a:lnTo>
                <a:lnTo>
                  <a:pt x="39" y="9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7" name="Freeform 41"/>
          <p:cNvSpPr>
            <a:spLocks noChangeArrowheads="1"/>
          </p:cNvSpPr>
          <p:nvPr/>
        </p:nvSpPr>
        <p:spPr bwMode="auto">
          <a:xfrm>
            <a:off x="2452688" y="4314825"/>
            <a:ext cx="33337" cy="38100"/>
          </a:xfrm>
          <a:custGeom>
            <a:avLst/>
            <a:gdLst>
              <a:gd name="T0" fmla="*/ 33337 w 39"/>
              <a:gd name="T1" fmla="*/ 7620 h 45"/>
              <a:gd name="T2" fmla="*/ 0 w 39"/>
              <a:gd name="T3" fmla="*/ 0 h 45"/>
              <a:gd name="T4" fmla="*/ 0 w 39"/>
              <a:gd name="T5" fmla="*/ 24553 h 45"/>
              <a:gd name="T6" fmla="*/ 3419 w 39"/>
              <a:gd name="T7" fmla="*/ 25400 h 45"/>
              <a:gd name="T8" fmla="*/ 6838 w 39"/>
              <a:gd name="T9" fmla="*/ 28787 h 45"/>
              <a:gd name="T10" fmla="*/ 6838 w 39"/>
              <a:gd name="T11" fmla="*/ 33867 h 45"/>
              <a:gd name="T12" fmla="*/ 24789 w 39"/>
              <a:gd name="T13" fmla="*/ 38100 h 45"/>
              <a:gd name="T14" fmla="*/ 27353 w 39"/>
              <a:gd name="T15" fmla="*/ 33867 h 45"/>
              <a:gd name="T16" fmla="*/ 27353 w 39"/>
              <a:gd name="T17" fmla="*/ 31327 h 45"/>
              <a:gd name="T18" fmla="*/ 33337 w 39"/>
              <a:gd name="T19" fmla="*/ 32173 h 45"/>
              <a:gd name="T20" fmla="*/ 33337 w 39"/>
              <a:gd name="T21" fmla="*/ 7620 h 45"/>
              <a:gd name="T22" fmla="*/ 33337 w 39"/>
              <a:gd name="T23" fmla="*/ 7620 h 45"/>
              <a:gd name="T24" fmla="*/ 33337 w 39"/>
              <a:gd name="T25" fmla="*/ 7620 h 4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9" h="45">
                <a:moveTo>
                  <a:pt x="39" y="9"/>
                </a:moveTo>
                <a:lnTo>
                  <a:pt x="0" y="0"/>
                </a:lnTo>
                <a:lnTo>
                  <a:pt x="0" y="29"/>
                </a:lnTo>
                <a:lnTo>
                  <a:pt x="4" y="30"/>
                </a:lnTo>
                <a:lnTo>
                  <a:pt x="8" y="34"/>
                </a:lnTo>
                <a:lnTo>
                  <a:pt x="8" y="40"/>
                </a:lnTo>
                <a:lnTo>
                  <a:pt x="29" y="45"/>
                </a:lnTo>
                <a:lnTo>
                  <a:pt x="32" y="40"/>
                </a:lnTo>
                <a:lnTo>
                  <a:pt x="32" y="37"/>
                </a:lnTo>
                <a:lnTo>
                  <a:pt x="39" y="38"/>
                </a:lnTo>
                <a:lnTo>
                  <a:pt x="39" y="9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8" name="Freeform 42"/>
          <p:cNvSpPr>
            <a:spLocks noChangeArrowheads="1"/>
          </p:cNvSpPr>
          <p:nvPr/>
        </p:nvSpPr>
        <p:spPr bwMode="auto">
          <a:xfrm>
            <a:off x="2500313" y="4325938"/>
            <a:ext cx="33337" cy="38100"/>
          </a:xfrm>
          <a:custGeom>
            <a:avLst/>
            <a:gdLst>
              <a:gd name="T0" fmla="*/ 33337 w 39"/>
              <a:gd name="T1" fmla="*/ 7620 h 45"/>
              <a:gd name="T2" fmla="*/ 0 w 39"/>
              <a:gd name="T3" fmla="*/ 0 h 45"/>
              <a:gd name="T4" fmla="*/ 0 w 39"/>
              <a:gd name="T5" fmla="*/ 24553 h 45"/>
              <a:gd name="T6" fmla="*/ 3419 w 39"/>
              <a:gd name="T7" fmla="*/ 25400 h 45"/>
              <a:gd name="T8" fmla="*/ 3419 w 39"/>
              <a:gd name="T9" fmla="*/ 27940 h 45"/>
              <a:gd name="T10" fmla="*/ 24789 w 39"/>
              <a:gd name="T11" fmla="*/ 38100 h 45"/>
              <a:gd name="T12" fmla="*/ 24789 w 39"/>
              <a:gd name="T13" fmla="*/ 33020 h 45"/>
              <a:gd name="T14" fmla="*/ 33337 w 39"/>
              <a:gd name="T15" fmla="*/ 32173 h 45"/>
              <a:gd name="T16" fmla="*/ 33337 w 39"/>
              <a:gd name="T17" fmla="*/ 7620 h 45"/>
              <a:gd name="T18" fmla="*/ 33337 w 39"/>
              <a:gd name="T19" fmla="*/ 7620 h 45"/>
              <a:gd name="T20" fmla="*/ 33337 w 39"/>
              <a:gd name="T21" fmla="*/ 7620 h 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9" h="45">
                <a:moveTo>
                  <a:pt x="39" y="9"/>
                </a:moveTo>
                <a:lnTo>
                  <a:pt x="0" y="0"/>
                </a:lnTo>
                <a:lnTo>
                  <a:pt x="0" y="29"/>
                </a:lnTo>
                <a:lnTo>
                  <a:pt x="4" y="30"/>
                </a:lnTo>
                <a:lnTo>
                  <a:pt x="4" y="33"/>
                </a:lnTo>
                <a:lnTo>
                  <a:pt x="29" y="45"/>
                </a:lnTo>
                <a:lnTo>
                  <a:pt x="29" y="39"/>
                </a:lnTo>
                <a:lnTo>
                  <a:pt x="39" y="38"/>
                </a:lnTo>
                <a:lnTo>
                  <a:pt x="39" y="9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9" name="Freeform 43"/>
          <p:cNvSpPr>
            <a:spLocks noChangeArrowheads="1"/>
          </p:cNvSpPr>
          <p:nvPr/>
        </p:nvSpPr>
        <p:spPr bwMode="auto">
          <a:xfrm>
            <a:off x="2547938" y="4337050"/>
            <a:ext cx="33337" cy="38100"/>
          </a:xfrm>
          <a:custGeom>
            <a:avLst/>
            <a:gdLst>
              <a:gd name="T0" fmla="*/ 33337 w 39"/>
              <a:gd name="T1" fmla="*/ 7620 h 45"/>
              <a:gd name="T2" fmla="*/ 0 w 39"/>
              <a:gd name="T3" fmla="*/ 0 h 45"/>
              <a:gd name="T4" fmla="*/ 0 w 39"/>
              <a:gd name="T5" fmla="*/ 24553 h 45"/>
              <a:gd name="T6" fmla="*/ 3419 w 39"/>
              <a:gd name="T7" fmla="*/ 25400 h 45"/>
              <a:gd name="T8" fmla="*/ 6838 w 39"/>
              <a:gd name="T9" fmla="*/ 33867 h 45"/>
              <a:gd name="T10" fmla="*/ 24789 w 39"/>
              <a:gd name="T11" fmla="*/ 38100 h 45"/>
              <a:gd name="T12" fmla="*/ 24789 w 39"/>
              <a:gd name="T13" fmla="*/ 33020 h 45"/>
              <a:gd name="T14" fmla="*/ 33337 w 39"/>
              <a:gd name="T15" fmla="*/ 32173 h 45"/>
              <a:gd name="T16" fmla="*/ 33337 w 39"/>
              <a:gd name="T17" fmla="*/ 7620 h 45"/>
              <a:gd name="T18" fmla="*/ 33337 w 39"/>
              <a:gd name="T19" fmla="*/ 7620 h 45"/>
              <a:gd name="T20" fmla="*/ 33337 w 39"/>
              <a:gd name="T21" fmla="*/ 7620 h 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9" h="45">
                <a:moveTo>
                  <a:pt x="39" y="9"/>
                </a:moveTo>
                <a:lnTo>
                  <a:pt x="0" y="0"/>
                </a:lnTo>
                <a:lnTo>
                  <a:pt x="0" y="29"/>
                </a:lnTo>
                <a:lnTo>
                  <a:pt x="4" y="30"/>
                </a:lnTo>
                <a:lnTo>
                  <a:pt x="8" y="40"/>
                </a:lnTo>
                <a:lnTo>
                  <a:pt x="29" y="45"/>
                </a:lnTo>
                <a:lnTo>
                  <a:pt x="29" y="39"/>
                </a:lnTo>
                <a:lnTo>
                  <a:pt x="39" y="38"/>
                </a:lnTo>
                <a:lnTo>
                  <a:pt x="39" y="9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0" name="Freeform 44"/>
          <p:cNvSpPr>
            <a:spLocks noChangeArrowheads="1"/>
          </p:cNvSpPr>
          <p:nvPr/>
        </p:nvSpPr>
        <p:spPr bwMode="auto">
          <a:xfrm>
            <a:off x="2595563" y="4348163"/>
            <a:ext cx="33337" cy="38100"/>
          </a:xfrm>
          <a:custGeom>
            <a:avLst/>
            <a:gdLst>
              <a:gd name="T0" fmla="*/ 33337 w 39"/>
              <a:gd name="T1" fmla="*/ 7620 h 45"/>
              <a:gd name="T2" fmla="*/ 0 w 39"/>
              <a:gd name="T3" fmla="*/ 0 h 45"/>
              <a:gd name="T4" fmla="*/ 0 w 39"/>
              <a:gd name="T5" fmla="*/ 24553 h 45"/>
              <a:gd name="T6" fmla="*/ 3419 w 39"/>
              <a:gd name="T7" fmla="*/ 25400 h 45"/>
              <a:gd name="T8" fmla="*/ 3419 w 39"/>
              <a:gd name="T9" fmla="*/ 27940 h 45"/>
              <a:gd name="T10" fmla="*/ 6838 w 39"/>
              <a:gd name="T11" fmla="*/ 33867 h 45"/>
              <a:gd name="T12" fmla="*/ 24789 w 39"/>
              <a:gd name="T13" fmla="*/ 38100 h 45"/>
              <a:gd name="T14" fmla="*/ 27353 w 39"/>
              <a:gd name="T15" fmla="*/ 31327 h 45"/>
              <a:gd name="T16" fmla="*/ 33337 w 39"/>
              <a:gd name="T17" fmla="*/ 32173 h 45"/>
              <a:gd name="T18" fmla="*/ 33337 w 39"/>
              <a:gd name="T19" fmla="*/ 7620 h 45"/>
              <a:gd name="T20" fmla="*/ 33337 w 39"/>
              <a:gd name="T21" fmla="*/ 7620 h 45"/>
              <a:gd name="T22" fmla="*/ 33337 w 39"/>
              <a:gd name="T23" fmla="*/ 7620 h 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" h="45">
                <a:moveTo>
                  <a:pt x="39" y="9"/>
                </a:moveTo>
                <a:lnTo>
                  <a:pt x="0" y="0"/>
                </a:lnTo>
                <a:lnTo>
                  <a:pt x="0" y="29"/>
                </a:lnTo>
                <a:lnTo>
                  <a:pt x="4" y="30"/>
                </a:lnTo>
                <a:lnTo>
                  <a:pt x="4" y="33"/>
                </a:lnTo>
                <a:lnTo>
                  <a:pt x="8" y="40"/>
                </a:lnTo>
                <a:lnTo>
                  <a:pt x="29" y="45"/>
                </a:lnTo>
                <a:lnTo>
                  <a:pt x="32" y="37"/>
                </a:lnTo>
                <a:lnTo>
                  <a:pt x="39" y="38"/>
                </a:lnTo>
                <a:lnTo>
                  <a:pt x="39" y="9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1" name="Freeform 45"/>
          <p:cNvSpPr>
            <a:spLocks noChangeArrowheads="1"/>
          </p:cNvSpPr>
          <p:nvPr/>
        </p:nvSpPr>
        <p:spPr bwMode="auto">
          <a:xfrm>
            <a:off x="2273300" y="4264025"/>
            <a:ext cx="60325" cy="25400"/>
          </a:xfrm>
          <a:custGeom>
            <a:avLst/>
            <a:gdLst>
              <a:gd name="T0" fmla="*/ 0 w 70"/>
              <a:gd name="T1" fmla="*/ 10348 h 27"/>
              <a:gd name="T2" fmla="*/ 60325 w 70"/>
              <a:gd name="T3" fmla="*/ 25400 h 27"/>
              <a:gd name="T4" fmla="*/ 60325 w 70"/>
              <a:gd name="T5" fmla="*/ 15052 h 27"/>
              <a:gd name="T6" fmla="*/ 0 w 70"/>
              <a:gd name="T7" fmla="*/ 0 h 27"/>
              <a:gd name="T8" fmla="*/ 0 w 70"/>
              <a:gd name="T9" fmla="*/ 10348 h 27"/>
              <a:gd name="T10" fmla="*/ 0 w 70"/>
              <a:gd name="T11" fmla="*/ 10348 h 27"/>
              <a:gd name="T12" fmla="*/ 0 w 70"/>
              <a:gd name="T13" fmla="*/ 10348 h 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0" h="27">
                <a:moveTo>
                  <a:pt x="0" y="11"/>
                </a:moveTo>
                <a:lnTo>
                  <a:pt x="70" y="27"/>
                </a:lnTo>
                <a:lnTo>
                  <a:pt x="70" y="16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2" name="Freeform 46"/>
          <p:cNvSpPr>
            <a:spLocks noChangeArrowheads="1"/>
          </p:cNvSpPr>
          <p:nvPr/>
        </p:nvSpPr>
        <p:spPr bwMode="auto">
          <a:xfrm>
            <a:off x="2273300" y="4281488"/>
            <a:ext cx="60325" cy="23812"/>
          </a:xfrm>
          <a:custGeom>
            <a:avLst/>
            <a:gdLst>
              <a:gd name="T0" fmla="*/ 0 w 70"/>
              <a:gd name="T1" fmla="*/ 9701 h 27"/>
              <a:gd name="T2" fmla="*/ 60325 w 70"/>
              <a:gd name="T3" fmla="*/ 23812 h 27"/>
              <a:gd name="T4" fmla="*/ 60325 w 70"/>
              <a:gd name="T5" fmla="*/ 14111 h 27"/>
              <a:gd name="T6" fmla="*/ 0 w 70"/>
              <a:gd name="T7" fmla="*/ 0 h 27"/>
              <a:gd name="T8" fmla="*/ 0 w 70"/>
              <a:gd name="T9" fmla="*/ 9701 h 27"/>
              <a:gd name="T10" fmla="*/ 0 w 70"/>
              <a:gd name="T11" fmla="*/ 9701 h 27"/>
              <a:gd name="T12" fmla="*/ 0 w 70"/>
              <a:gd name="T13" fmla="*/ 9701 h 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0" h="27">
                <a:moveTo>
                  <a:pt x="0" y="11"/>
                </a:moveTo>
                <a:lnTo>
                  <a:pt x="70" y="27"/>
                </a:lnTo>
                <a:lnTo>
                  <a:pt x="70" y="16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3" name="Freeform 47"/>
          <p:cNvSpPr>
            <a:spLocks noChangeArrowheads="1"/>
          </p:cNvSpPr>
          <p:nvPr/>
        </p:nvSpPr>
        <p:spPr bwMode="auto">
          <a:xfrm>
            <a:off x="2273300" y="4298950"/>
            <a:ext cx="60325" cy="23813"/>
          </a:xfrm>
          <a:custGeom>
            <a:avLst/>
            <a:gdLst>
              <a:gd name="T0" fmla="*/ 0 w 70"/>
              <a:gd name="T1" fmla="*/ 9702 h 27"/>
              <a:gd name="T2" fmla="*/ 60325 w 70"/>
              <a:gd name="T3" fmla="*/ 23813 h 27"/>
              <a:gd name="T4" fmla="*/ 60325 w 70"/>
              <a:gd name="T5" fmla="*/ 14111 h 27"/>
              <a:gd name="T6" fmla="*/ 0 w 70"/>
              <a:gd name="T7" fmla="*/ 0 h 27"/>
              <a:gd name="T8" fmla="*/ 0 w 70"/>
              <a:gd name="T9" fmla="*/ 9702 h 27"/>
              <a:gd name="T10" fmla="*/ 0 w 70"/>
              <a:gd name="T11" fmla="*/ 9702 h 27"/>
              <a:gd name="T12" fmla="*/ 0 w 70"/>
              <a:gd name="T13" fmla="*/ 9702 h 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0" h="27">
                <a:moveTo>
                  <a:pt x="0" y="11"/>
                </a:moveTo>
                <a:lnTo>
                  <a:pt x="70" y="27"/>
                </a:lnTo>
                <a:lnTo>
                  <a:pt x="70" y="16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solidFill>
            <a:srgbClr val="75757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4" name="Freeform 48"/>
          <p:cNvSpPr>
            <a:spLocks/>
          </p:cNvSpPr>
          <p:nvPr/>
        </p:nvSpPr>
        <p:spPr bwMode="auto">
          <a:xfrm>
            <a:off x="622300" y="3760788"/>
            <a:ext cx="85725" cy="84137"/>
          </a:xfrm>
          <a:custGeom>
            <a:avLst/>
            <a:gdLst>
              <a:gd name="T0" fmla="*/ 56858 w 98"/>
              <a:gd name="T1" fmla="*/ 27169 h 96"/>
              <a:gd name="T2" fmla="*/ 56858 w 98"/>
              <a:gd name="T3" fmla="*/ 27169 h 96"/>
              <a:gd name="T4" fmla="*/ 27992 w 98"/>
              <a:gd name="T5" fmla="*/ 0 h 96"/>
              <a:gd name="T6" fmla="*/ 0 w 98"/>
              <a:gd name="T7" fmla="*/ 28046 h 96"/>
              <a:gd name="T8" fmla="*/ 27992 w 98"/>
              <a:gd name="T9" fmla="*/ 56968 h 96"/>
              <a:gd name="T10" fmla="*/ 28867 w 98"/>
              <a:gd name="T11" fmla="*/ 56968 h 96"/>
              <a:gd name="T12" fmla="*/ 56858 w 98"/>
              <a:gd name="T13" fmla="*/ 84137 h 96"/>
              <a:gd name="T14" fmla="*/ 85725 w 98"/>
              <a:gd name="T15" fmla="*/ 55215 h 96"/>
              <a:gd name="T16" fmla="*/ 56858 w 98"/>
              <a:gd name="T17" fmla="*/ 27169 h 96"/>
              <a:gd name="T18" fmla="*/ 56858 w 98"/>
              <a:gd name="T19" fmla="*/ 27169 h 96"/>
              <a:gd name="T20" fmla="*/ 56858 w 98"/>
              <a:gd name="T21" fmla="*/ 27169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98" h="96">
                <a:moveTo>
                  <a:pt x="65" y="31"/>
                </a:moveTo>
                <a:cubicBezTo>
                  <a:pt x="65" y="31"/>
                  <a:pt x="65" y="31"/>
                  <a:pt x="65" y="31"/>
                </a:cubicBezTo>
                <a:cubicBezTo>
                  <a:pt x="64" y="10"/>
                  <a:pt x="53" y="0"/>
                  <a:pt x="32" y="0"/>
                </a:cubicBezTo>
                <a:cubicBezTo>
                  <a:pt x="10" y="0"/>
                  <a:pt x="0" y="10"/>
                  <a:pt x="0" y="32"/>
                </a:cubicBezTo>
                <a:cubicBezTo>
                  <a:pt x="0" y="54"/>
                  <a:pt x="10" y="65"/>
                  <a:pt x="32" y="65"/>
                </a:cubicBezTo>
                <a:cubicBezTo>
                  <a:pt x="32" y="65"/>
                  <a:pt x="33" y="65"/>
                  <a:pt x="33" y="65"/>
                </a:cubicBezTo>
                <a:cubicBezTo>
                  <a:pt x="34" y="86"/>
                  <a:pt x="45" y="96"/>
                  <a:pt x="65" y="96"/>
                </a:cubicBezTo>
                <a:cubicBezTo>
                  <a:pt x="87" y="96"/>
                  <a:pt x="98" y="85"/>
                  <a:pt x="98" y="63"/>
                </a:cubicBezTo>
                <a:cubicBezTo>
                  <a:pt x="98" y="41"/>
                  <a:pt x="87" y="31"/>
                  <a:pt x="65" y="31"/>
                </a:cubicBezTo>
                <a:close/>
              </a:path>
            </a:pathLst>
          </a:custGeom>
          <a:solidFill>
            <a:srgbClr val="FFFFFF"/>
          </a:solidFill>
          <a:ln w="6986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5" name="Freeform 49"/>
          <p:cNvSpPr>
            <a:spLocks/>
          </p:cNvSpPr>
          <p:nvPr/>
        </p:nvSpPr>
        <p:spPr bwMode="auto">
          <a:xfrm>
            <a:off x="788988" y="3760788"/>
            <a:ext cx="85725" cy="84137"/>
          </a:xfrm>
          <a:custGeom>
            <a:avLst/>
            <a:gdLst>
              <a:gd name="T0" fmla="*/ 27992 w 98"/>
              <a:gd name="T1" fmla="*/ 27169 h 96"/>
              <a:gd name="T2" fmla="*/ 28867 w 98"/>
              <a:gd name="T3" fmla="*/ 27169 h 96"/>
              <a:gd name="T4" fmla="*/ 56858 w 98"/>
              <a:gd name="T5" fmla="*/ 0 h 96"/>
              <a:gd name="T6" fmla="*/ 85725 w 98"/>
              <a:gd name="T7" fmla="*/ 28046 h 96"/>
              <a:gd name="T8" fmla="*/ 56858 w 98"/>
              <a:gd name="T9" fmla="*/ 56968 h 96"/>
              <a:gd name="T10" fmla="*/ 56858 w 98"/>
              <a:gd name="T11" fmla="*/ 56968 h 96"/>
              <a:gd name="T12" fmla="*/ 27992 w 98"/>
              <a:gd name="T13" fmla="*/ 84137 h 96"/>
              <a:gd name="T14" fmla="*/ 0 w 98"/>
              <a:gd name="T15" fmla="*/ 55215 h 96"/>
              <a:gd name="T16" fmla="*/ 27992 w 98"/>
              <a:gd name="T17" fmla="*/ 27169 h 96"/>
              <a:gd name="T18" fmla="*/ 27992 w 98"/>
              <a:gd name="T19" fmla="*/ 27169 h 96"/>
              <a:gd name="T20" fmla="*/ 27992 w 98"/>
              <a:gd name="T21" fmla="*/ 27169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98" h="96">
                <a:moveTo>
                  <a:pt x="32" y="31"/>
                </a:moveTo>
                <a:cubicBezTo>
                  <a:pt x="32" y="31"/>
                  <a:pt x="33" y="31"/>
                  <a:pt x="33" y="31"/>
                </a:cubicBezTo>
                <a:cubicBezTo>
                  <a:pt x="34" y="10"/>
                  <a:pt x="45" y="0"/>
                  <a:pt x="65" y="0"/>
                </a:cubicBezTo>
                <a:cubicBezTo>
                  <a:pt x="87" y="0"/>
                  <a:pt x="98" y="10"/>
                  <a:pt x="98" y="32"/>
                </a:cubicBezTo>
                <a:cubicBezTo>
                  <a:pt x="98" y="54"/>
                  <a:pt x="87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4" y="86"/>
                  <a:pt x="53" y="96"/>
                  <a:pt x="32" y="96"/>
                </a:cubicBezTo>
                <a:cubicBezTo>
                  <a:pt x="10" y="96"/>
                  <a:pt x="0" y="85"/>
                  <a:pt x="0" y="63"/>
                </a:cubicBezTo>
                <a:cubicBezTo>
                  <a:pt x="0" y="41"/>
                  <a:pt x="10" y="31"/>
                  <a:pt x="32" y="31"/>
                </a:cubicBezTo>
                <a:close/>
              </a:path>
            </a:pathLst>
          </a:custGeom>
          <a:solidFill>
            <a:srgbClr val="FFFFFF"/>
          </a:solidFill>
          <a:ln w="6986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6" name="Freeform 50"/>
          <p:cNvSpPr>
            <a:spLocks/>
          </p:cNvSpPr>
          <p:nvPr/>
        </p:nvSpPr>
        <p:spPr bwMode="auto">
          <a:xfrm>
            <a:off x="652463" y="3813175"/>
            <a:ext cx="193675" cy="134938"/>
          </a:xfrm>
          <a:custGeom>
            <a:avLst/>
            <a:gdLst>
              <a:gd name="T0" fmla="*/ 0 w 221"/>
              <a:gd name="T1" fmla="*/ 94892 h 155"/>
              <a:gd name="T2" fmla="*/ 28043 w 221"/>
              <a:gd name="T3" fmla="*/ 27858 h 155"/>
              <a:gd name="T4" fmla="*/ 96399 w 221"/>
              <a:gd name="T5" fmla="*/ 0 h 155"/>
              <a:gd name="T6" fmla="*/ 164755 w 221"/>
              <a:gd name="T7" fmla="*/ 27858 h 155"/>
              <a:gd name="T8" fmla="*/ 193675 w 221"/>
              <a:gd name="T9" fmla="*/ 94892 h 155"/>
              <a:gd name="T10" fmla="*/ 163002 w 221"/>
              <a:gd name="T11" fmla="*/ 125362 h 155"/>
              <a:gd name="T12" fmla="*/ 96399 w 221"/>
              <a:gd name="T13" fmla="*/ 134938 h 155"/>
              <a:gd name="T14" fmla="*/ 29796 w 221"/>
              <a:gd name="T15" fmla="*/ 125362 h 155"/>
              <a:gd name="T16" fmla="*/ 0 w 221"/>
              <a:gd name="T17" fmla="*/ 94892 h 155"/>
              <a:gd name="T18" fmla="*/ 0 w 221"/>
              <a:gd name="T19" fmla="*/ 94892 h 155"/>
              <a:gd name="T20" fmla="*/ 0 w 221"/>
              <a:gd name="T21" fmla="*/ 94892 h 15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1" h="155">
                <a:moveTo>
                  <a:pt x="0" y="109"/>
                </a:moveTo>
                <a:cubicBezTo>
                  <a:pt x="0" y="79"/>
                  <a:pt x="10" y="53"/>
                  <a:pt x="32" y="32"/>
                </a:cubicBezTo>
                <a:cubicBezTo>
                  <a:pt x="53" y="10"/>
                  <a:pt x="79" y="0"/>
                  <a:pt x="110" y="0"/>
                </a:cubicBezTo>
                <a:cubicBezTo>
                  <a:pt x="141" y="0"/>
                  <a:pt x="167" y="10"/>
                  <a:pt x="188" y="32"/>
                </a:cubicBezTo>
                <a:cubicBezTo>
                  <a:pt x="210" y="53"/>
                  <a:pt x="221" y="79"/>
                  <a:pt x="221" y="109"/>
                </a:cubicBezTo>
                <a:cubicBezTo>
                  <a:pt x="221" y="124"/>
                  <a:pt x="209" y="135"/>
                  <a:pt x="186" y="144"/>
                </a:cubicBezTo>
                <a:cubicBezTo>
                  <a:pt x="165" y="151"/>
                  <a:pt x="140" y="155"/>
                  <a:pt x="110" y="155"/>
                </a:cubicBezTo>
                <a:cubicBezTo>
                  <a:pt x="80" y="155"/>
                  <a:pt x="55" y="151"/>
                  <a:pt x="34" y="144"/>
                </a:cubicBezTo>
                <a:cubicBezTo>
                  <a:pt x="11" y="135"/>
                  <a:pt x="0" y="124"/>
                  <a:pt x="0" y="109"/>
                </a:cubicBezTo>
                <a:close/>
              </a:path>
            </a:pathLst>
          </a:custGeom>
          <a:gradFill rotWithShape="0">
            <a:gsLst>
              <a:gs pos="0">
                <a:srgbClr val="D95865"/>
              </a:gs>
              <a:gs pos="100000">
                <a:srgbClr val="D23844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7E2B3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7" name="Freeform 51"/>
          <p:cNvSpPr>
            <a:spLocks/>
          </p:cNvSpPr>
          <p:nvPr/>
        </p:nvSpPr>
        <p:spPr bwMode="auto">
          <a:xfrm>
            <a:off x="692150" y="3803650"/>
            <a:ext cx="114300" cy="63500"/>
          </a:xfrm>
          <a:custGeom>
            <a:avLst/>
            <a:gdLst>
              <a:gd name="T0" fmla="*/ 114300 w 129"/>
              <a:gd name="T1" fmla="*/ 31750 h 72"/>
              <a:gd name="T2" fmla="*/ 56707 w 129"/>
              <a:gd name="T3" fmla="*/ 63500 h 72"/>
              <a:gd name="T4" fmla="*/ 0 w 129"/>
              <a:gd name="T5" fmla="*/ 31750 h 72"/>
              <a:gd name="T6" fmla="*/ 56707 w 129"/>
              <a:gd name="T7" fmla="*/ 0 h 72"/>
              <a:gd name="T8" fmla="*/ 114300 w 129"/>
              <a:gd name="T9" fmla="*/ 31750 h 72"/>
              <a:gd name="T10" fmla="*/ 114300 w 129"/>
              <a:gd name="T11" fmla="*/ 31750 h 72"/>
              <a:gd name="T12" fmla="*/ 114300 w 129"/>
              <a:gd name="T13" fmla="*/ 31750 h 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9" h="72">
                <a:moveTo>
                  <a:pt x="129" y="36"/>
                </a:moveTo>
                <a:cubicBezTo>
                  <a:pt x="129" y="60"/>
                  <a:pt x="107" y="72"/>
                  <a:pt x="64" y="72"/>
                </a:cubicBezTo>
                <a:cubicBezTo>
                  <a:pt x="21" y="72"/>
                  <a:pt x="0" y="60"/>
                  <a:pt x="0" y="36"/>
                </a:cubicBezTo>
                <a:cubicBezTo>
                  <a:pt x="0" y="12"/>
                  <a:pt x="21" y="0"/>
                  <a:pt x="64" y="0"/>
                </a:cubicBezTo>
                <a:cubicBezTo>
                  <a:pt x="107" y="0"/>
                  <a:pt x="129" y="12"/>
                  <a:pt x="129" y="36"/>
                </a:cubicBezTo>
                <a:close/>
              </a:path>
            </a:pathLst>
          </a:custGeom>
          <a:solidFill>
            <a:srgbClr val="FFD0A2"/>
          </a:solidFill>
          <a:ln w="6986">
            <a:solidFill>
              <a:srgbClr val="FFBB7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8" name="Freeform 52"/>
          <p:cNvSpPr>
            <a:spLocks/>
          </p:cNvSpPr>
          <p:nvPr/>
        </p:nvSpPr>
        <p:spPr bwMode="auto">
          <a:xfrm>
            <a:off x="723900" y="3860800"/>
            <a:ext cx="49213" cy="30163"/>
          </a:xfrm>
          <a:custGeom>
            <a:avLst/>
            <a:gdLst>
              <a:gd name="T0" fmla="*/ 0 w 58"/>
              <a:gd name="T1" fmla="*/ 1828 h 33"/>
              <a:gd name="T2" fmla="*/ 49213 w 58"/>
              <a:gd name="T3" fmla="*/ 0 h 33"/>
              <a:gd name="T4" fmla="*/ 23758 w 58"/>
              <a:gd name="T5" fmla="*/ 30163 h 33"/>
              <a:gd name="T6" fmla="*/ 0 w 58"/>
              <a:gd name="T7" fmla="*/ 1828 h 33"/>
              <a:gd name="T8" fmla="*/ 0 w 58"/>
              <a:gd name="T9" fmla="*/ 1828 h 33"/>
              <a:gd name="T10" fmla="*/ 0 w 58"/>
              <a:gd name="T11" fmla="*/ 1828 h 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8" h="33">
                <a:moveTo>
                  <a:pt x="0" y="2"/>
                </a:moveTo>
                <a:lnTo>
                  <a:pt x="58" y="0"/>
                </a:lnTo>
                <a:lnTo>
                  <a:pt x="28" y="33"/>
                </a:lnTo>
                <a:lnTo>
                  <a:pt x="0" y="2"/>
                </a:lnTo>
                <a:close/>
              </a:path>
            </a:pathLst>
          </a:custGeom>
          <a:gradFill rotWithShape="0">
            <a:gsLst>
              <a:gs pos="0">
                <a:srgbClr val="D95865"/>
              </a:gs>
              <a:gs pos="100000">
                <a:srgbClr val="D23844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7E2B3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9" name="Freeform 53"/>
          <p:cNvSpPr>
            <a:spLocks noChangeArrowheads="1"/>
          </p:cNvSpPr>
          <p:nvPr/>
        </p:nvSpPr>
        <p:spPr bwMode="auto">
          <a:xfrm>
            <a:off x="763588" y="3863975"/>
            <a:ext cx="71437" cy="71438"/>
          </a:xfrm>
          <a:custGeom>
            <a:avLst/>
            <a:gdLst>
              <a:gd name="T0" fmla="*/ 57150 w 80"/>
              <a:gd name="T1" fmla="*/ 0 h 81"/>
              <a:gd name="T2" fmla="*/ 64293 w 80"/>
              <a:gd name="T3" fmla="*/ 15875 h 81"/>
              <a:gd name="T4" fmla="*/ 71437 w 80"/>
              <a:gd name="T5" fmla="*/ 42334 h 81"/>
              <a:gd name="T6" fmla="*/ 51792 w 80"/>
              <a:gd name="T7" fmla="*/ 61737 h 81"/>
              <a:gd name="T8" fmla="*/ 0 w 80"/>
              <a:gd name="T9" fmla="*/ 70556 h 81"/>
              <a:gd name="T10" fmla="*/ 16966 w 80"/>
              <a:gd name="T11" fmla="*/ 66146 h 81"/>
              <a:gd name="T12" fmla="*/ 50006 w 80"/>
              <a:gd name="T13" fmla="*/ 49389 h 81"/>
              <a:gd name="T14" fmla="*/ 58936 w 80"/>
              <a:gd name="T15" fmla="*/ 19403 h 81"/>
              <a:gd name="T16" fmla="*/ 58043 w 80"/>
              <a:gd name="T17" fmla="*/ 5292 h 81"/>
              <a:gd name="T18" fmla="*/ 57150 w 80"/>
              <a:gd name="T19" fmla="*/ 0 h 81"/>
              <a:gd name="T20" fmla="*/ 57150 w 80"/>
              <a:gd name="T21" fmla="*/ 0 h 81"/>
              <a:gd name="T22" fmla="*/ 57150 w 80"/>
              <a:gd name="T23" fmla="*/ 0 h 8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0" h="81">
                <a:moveTo>
                  <a:pt x="64" y="0"/>
                </a:moveTo>
                <a:cubicBezTo>
                  <a:pt x="67" y="5"/>
                  <a:pt x="69" y="11"/>
                  <a:pt x="72" y="18"/>
                </a:cubicBezTo>
                <a:cubicBezTo>
                  <a:pt x="78" y="32"/>
                  <a:pt x="80" y="42"/>
                  <a:pt x="80" y="48"/>
                </a:cubicBezTo>
                <a:cubicBezTo>
                  <a:pt x="78" y="56"/>
                  <a:pt x="71" y="64"/>
                  <a:pt x="58" y="70"/>
                </a:cubicBezTo>
                <a:cubicBezTo>
                  <a:pt x="42" y="78"/>
                  <a:pt x="22" y="81"/>
                  <a:pt x="0" y="80"/>
                </a:cubicBezTo>
                <a:cubicBezTo>
                  <a:pt x="5" y="79"/>
                  <a:pt x="12" y="77"/>
                  <a:pt x="19" y="75"/>
                </a:cubicBezTo>
                <a:cubicBezTo>
                  <a:pt x="35" y="70"/>
                  <a:pt x="47" y="63"/>
                  <a:pt x="56" y="56"/>
                </a:cubicBezTo>
                <a:cubicBezTo>
                  <a:pt x="62" y="50"/>
                  <a:pt x="66" y="39"/>
                  <a:pt x="66" y="22"/>
                </a:cubicBezTo>
                <a:cubicBezTo>
                  <a:pt x="66" y="17"/>
                  <a:pt x="65" y="12"/>
                  <a:pt x="65" y="6"/>
                </a:cubicBezTo>
                <a:cubicBezTo>
                  <a:pt x="64" y="4"/>
                  <a:pt x="64" y="1"/>
                  <a:pt x="64" y="0"/>
                </a:cubicBezTo>
                <a:close/>
              </a:path>
            </a:pathLst>
          </a:custGeom>
          <a:solidFill>
            <a:srgbClr val="D9586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70" name="Freeform 54"/>
          <p:cNvSpPr>
            <a:spLocks/>
          </p:cNvSpPr>
          <p:nvPr/>
        </p:nvSpPr>
        <p:spPr bwMode="auto">
          <a:xfrm>
            <a:off x="677863" y="3822700"/>
            <a:ext cx="69850" cy="68263"/>
          </a:xfrm>
          <a:custGeom>
            <a:avLst/>
            <a:gdLst>
              <a:gd name="T0" fmla="*/ 69850 w 80"/>
              <a:gd name="T1" fmla="*/ 68263 h 79"/>
              <a:gd name="T2" fmla="*/ 63738 w 80"/>
              <a:gd name="T3" fmla="*/ 68263 h 79"/>
              <a:gd name="T4" fmla="*/ 50641 w 80"/>
              <a:gd name="T5" fmla="*/ 67399 h 79"/>
              <a:gd name="T6" fmla="*/ 20082 w 80"/>
              <a:gd name="T7" fmla="*/ 57894 h 79"/>
              <a:gd name="T8" fmla="*/ 21828 w 80"/>
              <a:gd name="T9" fmla="*/ 44933 h 79"/>
              <a:gd name="T10" fmla="*/ 3493 w 80"/>
              <a:gd name="T11" fmla="*/ 37156 h 79"/>
              <a:gd name="T12" fmla="*/ 0 w 80"/>
              <a:gd name="T13" fmla="*/ 15554 h 79"/>
              <a:gd name="T14" fmla="*/ 26194 w 80"/>
              <a:gd name="T15" fmla="*/ 0 h 79"/>
              <a:gd name="T16" fmla="*/ 69850 w 80"/>
              <a:gd name="T17" fmla="*/ 68263 h 79"/>
              <a:gd name="T18" fmla="*/ 69850 w 80"/>
              <a:gd name="T19" fmla="*/ 68263 h 79"/>
              <a:gd name="T20" fmla="*/ 69850 w 80"/>
              <a:gd name="T21" fmla="*/ 68263 h 7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" h="79">
                <a:moveTo>
                  <a:pt x="80" y="79"/>
                </a:moveTo>
                <a:cubicBezTo>
                  <a:pt x="78" y="79"/>
                  <a:pt x="76" y="79"/>
                  <a:pt x="73" y="79"/>
                </a:cubicBezTo>
                <a:cubicBezTo>
                  <a:pt x="68" y="79"/>
                  <a:pt x="63" y="78"/>
                  <a:pt x="58" y="78"/>
                </a:cubicBezTo>
                <a:cubicBezTo>
                  <a:pt x="42" y="77"/>
                  <a:pt x="30" y="73"/>
                  <a:pt x="23" y="67"/>
                </a:cubicBezTo>
                <a:lnTo>
                  <a:pt x="25" y="52"/>
                </a:lnTo>
                <a:lnTo>
                  <a:pt x="4" y="43"/>
                </a:lnTo>
                <a:lnTo>
                  <a:pt x="0" y="18"/>
                </a:lnTo>
                <a:lnTo>
                  <a:pt x="30" y="0"/>
                </a:lnTo>
                <a:lnTo>
                  <a:pt x="80" y="79"/>
                </a:lnTo>
                <a:close/>
              </a:path>
            </a:pathLst>
          </a:custGeom>
          <a:gradFill rotWithShape="0">
            <a:gsLst>
              <a:gs pos="0">
                <a:srgbClr val="D95865"/>
              </a:gs>
              <a:gs pos="100000">
                <a:srgbClr val="D23844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7E2B3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71" name="Freeform 55"/>
          <p:cNvSpPr>
            <a:spLocks/>
          </p:cNvSpPr>
          <p:nvPr/>
        </p:nvSpPr>
        <p:spPr bwMode="auto">
          <a:xfrm>
            <a:off x="747713" y="3822700"/>
            <a:ext cx="69850" cy="68263"/>
          </a:xfrm>
          <a:custGeom>
            <a:avLst/>
            <a:gdLst>
              <a:gd name="T0" fmla="*/ 0 w 80"/>
              <a:gd name="T1" fmla="*/ 68263 h 79"/>
              <a:gd name="T2" fmla="*/ 5239 w 80"/>
              <a:gd name="T3" fmla="*/ 68263 h 79"/>
              <a:gd name="T4" fmla="*/ 19209 w 80"/>
              <a:gd name="T5" fmla="*/ 67399 h 79"/>
              <a:gd name="T6" fmla="*/ 49768 w 80"/>
              <a:gd name="T7" fmla="*/ 57894 h 79"/>
              <a:gd name="T8" fmla="*/ 48022 w 80"/>
              <a:gd name="T9" fmla="*/ 44933 h 79"/>
              <a:gd name="T10" fmla="*/ 66358 w 80"/>
              <a:gd name="T11" fmla="*/ 37156 h 79"/>
              <a:gd name="T12" fmla="*/ 69850 w 80"/>
              <a:gd name="T13" fmla="*/ 15554 h 79"/>
              <a:gd name="T14" fmla="*/ 43656 w 80"/>
              <a:gd name="T15" fmla="*/ 0 h 79"/>
              <a:gd name="T16" fmla="*/ 0 w 80"/>
              <a:gd name="T17" fmla="*/ 68263 h 79"/>
              <a:gd name="T18" fmla="*/ 0 w 80"/>
              <a:gd name="T19" fmla="*/ 68263 h 79"/>
              <a:gd name="T20" fmla="*/ 0 w 80"/>
              <a:gd name="T21" fmla="*/ 68263 h 7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" h="79">
                <a:moveTo>
                  <a:pt x="0" y="79"/>
                </a:moveTo>
                <a:cubicBezTo>
                  <a:pt x="1" y="79"/>
                  <a:pt x="3" y="79"/>
                  <a:pt x="6" y="79"/>
                </a:cubicBezTo>
                <a:cubicBezTo>
                  <a:pt x="11" y="79"/>
                  <a:pt x="17" y="78"/>
                  <a:pt x="22" y="78"/>
                </a:cubicBezTo>
                <a:cubicBezTo>
                  <a:pt x="38" y="77"/>
                  <a:pt x="50" y="73"/>
                  <a:pt x="57" y="67"/>
                </a:cubicBezTo>
                <a:lnTo>
                  <a:pt x="55" y="52"/>
                </a:lnTo>
                <a:lnTo>
                  <a:pt x="76" y="43"/>
                </a:lnTo>
                <a:lnTo>
                  <a:pt x="80" y="18"/>
                </a:lnTo>
                <a:lnTo>
                  <a:pt x="50" y="0"/>
                </a:lnTo>
                <a:lnTo>
                  <a:pt x="0" y="79"/>
                </a:lnTo>
                <a:close/>
              </a:path>
            </a:pathLst>
          </a:custGeom>
          <a:gradFill rotWithShape="0">
            <a:gsLst>
              <a:gs pos="0">
                <a:srgbClr val="D95865"/>
              </a:gs>
              <a:gs pos="100000">
                <a:srgbClr val="D23844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7E2B3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72" name="Freeform 56"/>
          <p:cNvSpPr>
            <a:spLocks/>
          </p:cNvSpPr>
          <p:nvPr/>
        </p:nvSpPr>
        <p:spPr bwMode="auto">
          <a:xfrm>
            <a:off x="611188" y="3724275"/>
            <a:ext cx="55562" cy="57150"/>
          </a:xfrm>
          <a:custGeom>
            <a:avLst/>
            <a:gdLst>
              <a:gd name="T0" fmla="*/ 0 w 64"/>
              <a:gd name="T1" fmla="*/ 28575 h 64"/>
              <a:gd name="T2" fmla="*/ 27781 w 64"/>
              <a:gd name="T3" fmla="*/ 0 h 64"/>
              <a:gd name="T4" fmla="*/ 55562 w 64"/>
              <a:gd name="T5" fmla="*/ 28575 h 64"/>
              <a:gd name="T6" fmla="*/ 27781 w 64"/>
              <a:gd name="T7" fmla="*/ 57150 h 64"/>
              <a:gd name="T8" fmla="*/ 0 w 64"/>
              <a:gd name="T9" fmla="*/ 28575 h 64"/>
              <a:gd name="T10" fmla="*/ 0 w 64"/>
              <a:gd name="T11" fmla="*/ 28575 h 64"/>
              <a:gd name="T12" fmla="*/ 0 w 64"/>
              <a:gd name="T13" fmla="*/ 28575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4" h="64">
                <a:moveTo>
                  <a:pt x="0" y="32"/>
                </a:moveTo>
                <a:cubicBezTo>
                  <a:pt x="0" y="10"/>
                  <a:pt x="10" y="0"/>
                  <a:pt x="32" y="0"/>
                </a:cubicBezTo>
                <a:cubicBezTo>
                  <a:pt x="53" y="0"/>
                  <a:pt x="64" y="10"/>
                  <a:pt x="64" y="32"/>
                </a:cubicBezTo>
                <a:cubicBezTo>
                  <a:pt x="64" y="53"/>
                  <a:pt x="53" y="64"/>
                  <a:pt x="32" y="64"/>
                </a:cubicBezTo>
                <a:cubicBezTo>
                  <a:pt x="10" y="64"/>
                  <a:pt x="0" y="53"/>
                  <a:pt x="0" y="32"/>
                </a:cubicBezTo>
                <a:close/>
              </a:path>
            </a:pathLst>
          </a:custGeom>
          <a:gradFill rotWithShape="0">
            <a:gsLst>
              <a:gs pos="0">
                <a:srgbClr val="FFFFF0"/>
              </a:gs>
              <a:gs pos="100000">
                <a:srgbClr val="FFD0A2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FFD0A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73" name="Freeform 57"/>
          <p:cNvSpPr>
            <a:spLocks/>
          </p:cNvSpPr>
          <p:nvPr/>
        </p:nvSpPr>
        <p:spPr bwMode="auto">
          <a:xfrm>
            <a:off x="827088" y="3724275"/>
            <a:ext cx="55562" cy="57150"/>
          </a:xfrm>
          <a:custGeom>
            <a:avLst/>
            <a:gdLst>
              <a:gd name="T0" fmla="*/ 0 w 64"/>
              <a:gd name="T1" fmla="*/ 28575 h 64"/>
              <a:gd name="T2" fmla="*/ 27781 w 64"/>
              <a:gd name="T3" fmla="*/ 0 h 64"/>
              <a:gd name="T4" fmla="*/ 55562 w 64"/>
              <a:gd name="T5" fmla="*/ 28575 h 64"/>
              <a:gd name="T6" fmla="*/ 27781 w 64"/>
              <a:gd name="T7" fmla="*/ 57150 h 64"/>
              <a:gd name="T8" fmla="*/ 0 w 64"/>
              <a:gd name="T9" fmla="*/ 28575 h 64"/>
              <a:gd name="T10" fmla="*/ 0 w 64"/>
              <a:gd name="T11" fmla="*/ 28575 h 64"/>
              <a:gd name="T12" fmla="*/ 0 w 64"/>
              <a:gd name="T13" fmla="*/ 28575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4" h="64">
                <a:moveTo>
                  <a:pt x="0" y="32"/>
                </a:moveTo>
                <a:cubicBezTo>
                  <a:pt x="0" y="10"/>
                  <a:pt x="10" y="0"/>
                  <a:pt x="32" y="0"/>
                </a:cubicBezTo>
                <a:cubicBezTo>
                  <a:pt x="53" y="0"/>
                  <a:pt x="64" y="10"/>
                  <a:pt x="64" y="32"/>
                </a:cubicBezTo>
                <a:cubicBezTo>
                  <a:pt x="64" y="53"/>
                  <a:pt x="53" y="64"/>
                  <a:pt x="32" y="64"/>
                </a:cubicBezTo>
                <a:cubicBezTo>
                  <a:pt x="10" y="64"/>
                  <a:pt x="0" y="53"/>
                  <a:pt x="0" y="32"/>
                </a:cubicBezTo>
                <a:close/>
              </a:path>
            </a:pathLst>
          </a:custGeom>
          <a:gradFill rotWithShape="0">
            <a:gsLst>
              <a:gs pos="0">
                <a:srgbClr val="FFFFF0"/>
              </a:gs>
              <a:gs pos="100000">
                <a:srgbClr val="FFD0A2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FFD0A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74" name="Freeform 58"/>
          <p:cNvSpPr>
            <a:spLocks/>
          </p:cNvSpPr>
          <p:nvPr/>
        </p:nvSpPr>
        <p:spPr bwMode="auto">
          <a:xfrm>
            <a:off x="638175" y="3627438"/>
            <a:ext cx="214313" cy="217487"/>
          </a:xfrm>
          <a:custGeom>
            <a:avLst/>
            <a:gdLst>
              <a:gd name="T0" fmla="*/ 0 w 245"/>
              <a:gd name="T1" fmla="*/ 108744 h 248"/>
              <a:gd name="T2" fmla="*/ 30616 w 245"/>
              <a:gd name="T3" fmla="*/ 31571 h 248"/>
              <a:gd name="T4" fmla="*/ 106719 w 245"/>
              <a:gd name="T5" fmla="*/ 0 h 248"/>
              <a:gd name="T6" fmla="*/ 182822 w 245"/>
              <a:gd name="T7" fmla="*/ 31571 h 248"/>
              <a:gd name="T8" fmla="*/ 214313 w 245"/>
              <a:gd name="T9" fmla="*/ 108744 h 248"/>
              <a:gd name="T10" fmla="*/ 182822 w 245"/>
              <a:gd name="T11" fmla="*/ 185916 h 248"/>
              <a:gd name="T12" fmla="*/ 106719 w 245"/>
              <a:gd name="T13" fmla="*/ 217487 h 248"/>
              <a:gd name="T14" fmla="*/ 30616 w 245"/>
              <a:gd name="T15" fmla="*/ 185916 h 248"/>
              <a:gd name="T16" fmla="*/ 0 w 245"/>
              <a:gd name="T17" fmla="*/ 108744 h 248"/>
              <a:gd name="T18" fmla="*/ 0 w 245"/>
              <a:gd name="T19" fmla="*/ 108744 h 248"/>
              <a:gd name="T20" fmla="*/ 0 w 245"/>
              <a:gd name="T21" fmla="*/ 108744 h 24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5" h="248">
                <a:moveTo>
                  <a:pt x="0" y="124"/>
                </a:moveTo>
                <a:cubicBezTo>
                  <a:pt x="0" y="89"/>
                  <a:pt x="11" y="60"/>
                  <a:pt x="35" y="36"/>
                </a:cubicBezTo>
                <a:cubicBezTo>
                  <a:pt x="59" y="12"/>
                  <a:pt x="88" y="0"/>
                  <a:pt x="122" y="0"/>
                </a:cubicBezTo>
                <a:cubicBezTo>
                  <a:pt x="156" y="0"/>
                  <a:pt x="185" y="12"/>
                  <a:pt x="209" y="36"/>
                </a:cubicBezTo>
                <a:cubicBezTo>
                  <a:pt x="233" y="60"/>
                  <a:pt x="245" y="89"/>
                  <a:pt x="245" y="124"/>
                </a:cubicBezTo>
                <a:cubicBezTo>
                  <a:pt x="245" y="158"/>
                  <a:pt x="233" y="187"/>
                  <a:pt x="209" y="212"/>
                </a:cubicBezTo>
                <a:cubicBezTo>
                  <a:pt x="185" y="236"/>
                  <a:pt x="156" y="248"/>
                  <a:pt x="122" y="248"/>
                </a:cubicBezTo>
                <a:cubicBezTo>
                  <a:pt x="88" y="248"/>
                  <a:pt x="59" y="236"/>
                  <a:pt x="35" y="212"/>
                </a:cubicBezTo>
                <a:cubicBezTo>
                  <a:pt x="11" y="187"/>
                  <a:pt x="0" y="158"/>
                  <a:pt x="0" y="124"/>
                </a:cubicBezTo>
                <a:close/>
              </a:path>
            </a:pathLst>
          </a:custGeom>
          <a:gradFill rotWithShape="0">
            <a:gsLst>
              <a:gs pos="0">
                <a:srgbClr val="FFFFF0"/>
              </a:gs>
              <a:gs pos="100000">
                <a:srgbClr val="FFD0A2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FFD0A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75" name="Freeform 59"/>
          <p:cNvSpPr>
            <a:spLocks noChangeArrowheads="1"/>
          </p:cNvSpPr>
          <p:nvPr/>
        </p:nvSpPr>
        <p:spPr bwMode="auto">
          <a:xfrm>
            <a:off x="674688" y="3805238"/>
            <a:ext cx="131762" cy="34925"/>
          </a:xfrm>
          <a:custGeom>
            <a:avLst/>
            <a:gdLst>
              <a:gd name="T0" fmla="*/ 0 w 150"/>
              <a:gd name="T1" fmla="*/ 0 h 40"/>
              <a:gd name="T2" fmla="*/ 21082 w 150"/>
              <a:gd name="T3" fmla="*/ 20082 h 40"/>
              <a:gd name="T4" fmla="*/ 68516 w 150"/>
              <a:gd name="T5" fmla="*/ 34925 h 40"/>
              <a:gd name="T6" fmla="*/ 116829 w 150"/>
              <a:gd name="T7" fmla="*/ 22701 h 40"/>
              <a:gd name="T8" fmla="*/ 131762 w 150"/>
              <a:gd name="T9" fmla="*/ 10478 h 40"/>
              <a:gd name="T10" fmla="*/ 126492 w 150"/>
              <a:gd name="T11" fmla="*/ 12224 h 40"/>
              <a:gd name="T12" fmla="*/ 112437 w 150"/>
              <a:gd name="T13" fmla="*/ 16589 h 40"/>
              <a:gd name="T14" fmla="*/ 66759 w 150"/>
              <a:gd name="T15" fmla="*/ 22701 h 40"/>
              <a:gd name="T16" fmla="*/ 0 w 150"/>
              <a:gd name="T17" fmla="*/ 0 h 40"/>
              <a:gd name="T18" fmla="*/ 0 w 150"/>
              <a:gd name="T19" fmla="*/ 0 h 40"/>
              <a:gd name="T20" fmla="*/ 0 w 150"/>
              <a:gd name="T21" fmla="*/ 0 h 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50" h="40">
                <a:moveTo>
                  <a:pt x="0" y="0"/>
                </a:moveTo>
                <a:cubicBezTo>
                  <a:pt x="0" y="5"/>
                  <a:pt x="8" y="12"/>
                  <a:pt x="24" y="23"/>
                </a:cubicBezTo>
                <a:cubicBezTo>
                  <a:pt x="43" y="34"/>
                  <a:pt x="61" y="40"/>
                  <a:pt x="78" y="40"/>
                </a:cubicBezTo>
                <a:cubicBezTo>
                  <a:pt x="99" y="40"/>
                  <a:pt x="118" y="35"/>
                  <a:pt x="133" y="26"/>
                </a:cubicBezTo>
                <a:cubicBezTo>
                  <a:pt x="141" y="21"/>
                  <a:pt x="146" y="16"/>
                  <a:pt x="150" y="12"/>
                </a:cubicBezTo>
                <a:cubicBezTo>
                  <a:pt x="148" y="12"/>
                  <a:pt x="146" y="13"/>
                  <a:pt x="144" y="14"/>
                </a:cubicBezTo>
                <a:cubicBezTo>
                  <a:pt x="138" y="16"/>
                  <a:pt x="133" y="18"/>
                  <a:pt x="128" y="19"/>
                </a:cubicBezTo>
                <a:cubicBezTo>
                  <a:pt x="110" y="24"/>
                  <a:pt x="92" y="26"/>
                  <a:pt x="76" y="26"/>
                </a:cubicBezTo>
                <a:cubicBezTo>
                  <a:pt x="53" y="24"/>
                  <a:pt x="28" y="16"/>
                  <a:pt x="0" y="0"/>
                </a:cubicBezTo>
                <a:close/>
              </a:path>
            </a:pathLst>
          </a:custGeom>
          <a:solidFill>
            <a:srgbClr val="FFC28D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76" name="Freeform 60"/>
          <p:cNvSpPr>
            <a:spLocks/>
          </p:cNvSpPr>
          <p:nvPr/>
        </p:nvSpPr>
        <p:spPr bwMode="auto">
          <a:xfrm>
            <a:off x="633413" y="3735388"/>
            <a:ext cx="47625" cy="11112"/>
          </a:xfrm>
          <a:custGeom>
            <a:avLst/>
            <a:gdLst>
              <a:gd name="T0" fmla="*/ 47625 w 54"/>
              <a:gd name="T1" fmla="*/ 5556 h 12"/>
              <a:gd name="T2" fmla="*/ 41451 w 54"/>
              <a:gd name="T3" fmla="*/ 11112 h 12"/>
              <a:gd name="T4" fmla="*/ 6174 w 54"/>
              <a:gd name="T5" fmla="*/ 11112 h 12"/>
              <a:gd name="T6" fmla="*/ 0 w 54"/>
              <a:gd name="T7" fmla="*/ 5556 h 12"/>
              <a:gd name="T8" fmla="*/ 6174 w 54"/>
              <a:gd name="T9" fmla="*/ 0 h 12"/>
              <a:gd name="T10" fmla="*/ 41451 w 54"/>
              <a:gd name="T11" fmla="*/ 0 h 12"/>
              <a:gd name="T12" fmla="*/ 47625 w 54"/>
              <a:gd name="T13" fmla="*/ 5556 h 12"/>
              <a:gd name="T14" fmla="*/ 47625 w 54"/>
              <a:gd name="T15" fmla="*/ 5556 h 12"/>
              <a:gd name="T16" fmla="*/ 47625 w 54"/>
              <a:gd name="T17" fmla="*/ 5556 h 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4" h="12">
                <a:moveTo>
                  <a:pt x="54" y="6"/>
                </a:moveTo>
                <a:cubicBezTo>
                  <a:pt x="54" y="10"/>
                  <a:pt x="52" y="12"/>
                  <a:pt x="47" y="12"/>
                </a:cubicBezTo>
                <a:lnTo>
                  <a:pt x="7" y="12"/>
                </a:lnTo>
                <a:cubicBezTo>
                  <a:pt x="2" y="12"/>
                  <a:pt x="0" y="10"/>
                  <a:pt x="0" y="6"/>
                </a:cubicBezTo>
                <a:cubicBezTo>
                  <a:pt x="0" y="2"/>
                  <a:pt x="2" y="0"/>
                  <a:pt x="7" y="0"/>
                </a:cubicBezTo>
                <a:lnTo>
                  <a:pt x="47" y="0"/>
                </a:lnTo>
                <a:cubicBezTo>
                  <a:pt x="52" y="0"/>
                  <a:pt x="54" y="2"/>
                  <a:pt x="54" y="6"/>
                </a:cubicBezTo>
                <a:close/>
              </a:path>
            </a:pathLst>
          </a:custGeom>
          <a:solidFill>
            <a:srgbClr val="7E2B38"/>
          </a:solidFill>
          <a:ln w="6986">
            <a:solidFill>
              <a:srgbClr val="7E2B3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77" name="Freeform 61"/>
          <p:cNvSpPr>
            <a:spLocks/>
          </p:cNvSpPr>
          <p:nvPr/>
        </p:nvSpPr>
        <p:spPr bwMode="auto">
          <a:xfrm>
            <a:off x="814388" y="3735388"/>
            <a:ext cx="47625" cy="11112"/>
          </a:xfrm>
          <a:custGeom>
            <a:avLst/>
            <a:gdLst>
              <a:gd name="T0" fmla="*/ 47625 w 54"/>
              <a:gd name="T1" fmla="*/ 5556 h 12"/>
              <a:gd name="T2" fmla="*/ 41451 w 54"/>
              <a:gd name="T3" fmla="*/ 11112 h 12"/>
              <a:gd name="T4" fmla="*/ 6174 w 54"/>
              <a:gd name="T5" fmla="*/ 11112 h 12"/>
              <a:gd name="T6" fmla="*/ 0 w 54"/>
              <a:gd name="T7" fmla="*/ 5556 h 12"/>
              <a:gd name="T8" fmla="*/ 6174 w 54"/>
              <a:gd name="T9" fmla="*/ 0 h 12"/>
              <a:gd name="T10" fmla="*/ 41451 w 54"/>
              <a:gd name="T11" fmla="*/ 0 h 12"/>
              <a:gd name="T12" fmla="*/ 47625 w 54"/>
              <a:gd name="T13" fmla="*/ 5556 h 12"/>
              <a:gd name="T14" fmla="*/ 47625 w 54"/>
              <a:gd name="T15" fmla="*/ 5556 h 12"/>
              <a:gd name="T16" fmla="*/ 47625 w 54"/>
              <a:gd name="T17" fmla="*/ 5556 h 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4" h="12">
                <a:moveTo>
                  <a:pt x="54" y="6"/>
                </a:moveTo>
                <a:cubicBezTo>
                  <a:pt x="54" y="10"/>
                  <a:pt x="52" y="12"/>
                  <a:pt x="47" y="12"/>
                </a:cubicBezTo>
                <a:lnTo>
                  <a:pt x="7" y="12"/>
                </a:lnTo>
                <a:cubicBezTo>
                  <a:pt x="2" y="12"/>
                  <a:pt x="0" y="10"/>
                  <a:pt x="0" y="6"/>
                </a:cubicBezTo>
                <a:cubicBezTo>
                  <a:pt x="0" y="2"/>
                  <a:pt x="2" y="0"/>
                  <a:pt x="7" y="0"/>
                </a:cubicBezTo>
                <a:lnTo>
                  <a:pt x="47" y="0"/>
                </a:lnTo>
                <a:cubicBezTo>
                  <a:pt x="52" y="0"/>
                  <a:pt x="54" y="2"/>
                  <a:pt x="54" y="6"/>
                </a:cubicBezTo>
                <a:close/>
              </a:path>
            </a:pathLst>
          </a:custGeom>
          <a:solidFill>
            <a:srgbClr val="7E2B38"/>
          </a:solidFill>
          <a:ln w="6986">
            <a:solidFill>
              <a:srgbClr val="7E2B3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78" name="Freeform 62"/>
          <p:cNvSpPr>
            <a:spLocks/>
          </p:cNvSpPr>
          <p:nvPr/>
        </p:nvSpPr>
        <p:spPr bwMode="auto">
          <a:xfrm>
            <a:off x="723900" y="3735388"/>
            <a:ext cx="47625" cy="11112"/>
          </a:xfrm>
          <a:custGeom>
            <a:avLst/>
            <a:gdLst>
              <a:gd name="T0" fmla="*/ 47625 w 54"/>
              <a:gd name="T1" fmla="*/ 5556 h 12"/>
              <a:gd name="T2" fmla="*/ 41451 w 54"/>
              <a:gd name="T3" fmla="*/ 11112 h 12"/>
              <a:gd name="T4" fmla="*/ 6174 w 54"/>
              <a:gd name="T5" fmla="*/ 11112 h 12"/>
              <a:gd name="T6" fmla="*/ 0 w 54"/>
              <a:gd name="T7" fmla="*/ 5556 h 12"/>
              <a:gd name="T8" fmla="*/ 6174 w 54"/>
              <a:gd name="T9" fmla="*/ 0 h 12"/>
              <a:gd name="T10" fmla="*/ 41451 w 54"/>
              <a:gd name="T11" fmla="*/ 0 h 12"/>
              <a:gd name="T12" fmla="*/ 47625 w 54"/>
              <a:gd name="T13" fmla="*/ 5556 h 12"/>
              <a:gd name="T14" fmla="*/ 47625 w 54"/>
              <a:gd name="T15" fmla="*/ 5556 h 12"/>
              <a:gd name="T16" fmla="*/ 47625 w 54"/>
              <a:gd name="T17" fmla="*/ 5556 h 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4" h="12">
                <a:moveTo>
                  <a:pt x="54" y="6"/>
                </a:moveTo>
                <a:cubicBezTo>
                  <a:pt x="54" y="10"/>
                  <a:pt x="52" y="12"/>
                  <a:pt x="47" y="12"/>
                </a:cubicBezTo>
                <a:lnTo>
                  <a:pt x="7" y="12"/>
                </a:lnTo>
                <a:cubicBezTo>
                  <a:pt x="2" y="12"/>
                  <a:pt x="0" y="10"/>
                  <a:pt x="0" y="6"/>
                </a:cubicBezTo>
                <a:cubicBezTo>
                  <a:pt x="0" y="2"/>
                  <a:pt x="2" y="0"/>
                  <a:pt x="7" y="0"/>
                </a:cubicBezTo>
                <a:lnTo>
                  <a:pt x="47" y="0"/>
                </a:lnTo>
                <a:cubicBezTo>
                  <a:pt x="52" y="0"/>
                  <a:pt x="54" y="2"/>
                  <a:pt x="54" y="6"/>
                </a:cubicBezTo>
                <a:close/>
              </a:path>
            </a:pathLst>
          </a:custGeom>
          <a:solidFill>
            <a:srgbClr val="7E2B38"/>
          </a:solidFill>
          <a:ln w="6986">
            <a:solidFill>
              <a:srgbClr val="7E2B3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79" name="Freeform 63"/>
          <p:cNvSpPr>
            <a:spLocks/>
          </p:cNvSpPr>
          <p:nvPr/>
        </p:nvSpPr>
        <p:spPr bwMode="auto">
          <a:xfrm>
            <a:off x="666750" y="3714750"/>
            <a:ext cx="61913" cy="63500"/>
          </a:xfrm>
          <a:custGeom>
            <a:avLst/>
            <a:gdLst>
              <a:gd name="T0" fmla="*/ 61913 w 72"/>
              <a:gd name="T1" fmla="*/ 31750 h 72"/>
              <a:gd name="T2" fmla="*/ 30957 w 72"/>
              <a:gd name="T3" fmla="*/ 63500 h 72"/>
              <a:gd name="T4" fmla="*/ 0 w 72"/>
              <a:gd name="T5" fmla="*/ 31750 h 72"/>
              <a:gd name="T6" fmla="*/ 30957 w 72"/>
              <a:gd name="T7" fmla="*/ 0 h 72"/>
              <a:gd name="T8" fmla="*/ 61913 w 72"/>
              <a:gd name="T9" fmla="*/ 31750 h 72"/>
              <a:gd name="T10" fmla="*/ 61913 w 72"/>
              <a:gd name="T11" fmla="*/ 31750 h 72"/>
              <a:gd name="T12" fmla="*/ 61913 w 72"/>
              <a:gd name="T13" fmla="*/ 31750 h 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" h="72">
                <a:moveTo>
                  <a:pt x="72" y="36"/>
                </a:moveTo>
                <a:cubicBezTo>
                  <a:pt x="72" y="60"/>
                  <a:pt x="60" y="72"/>
                  <a:pt x="36" y="72"/>
                </a:cubicBezTo>
                <a:cubicBezTo>
                  <a:pt x="12" y="72"/>
                  <a:pt x="0" y="60"/>
                  <a:pt x="0" y="36"/>
                </a:cubicBezTo>
                <a:cubicBezTo>
                  <a:pt x="0" y="12"/>
                  <a:pt x="12" y="0"/>
                  <a:pt x="36" y="0"/>
                </a:cubicBezTo>
                <a:cubicBezTo>
                  <a:pt x="60" y="0"/>
                  <a:pt x="72" y="12"/>
                  <a:pt x="72" y="36"/>
                </a:cubicBezTo>
                <a:close/>
              </a:path>
            </a:pathLst>
          </a:custGeom>
          <a:solidFill>
            <a:srgbClr val="FFFFFF"/>
          </a:solidFill>
          <a:ln w="6986">
            <a:solidFill>
              <a:srgbClr val="7E2B3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0" name="Freeform 64"/>
          <p:cNvSpPr>
            <a:spLocks/>
          </p:cNvSpPr>
          <p:nvPr/>
        </p:nvSpPr>
        <p:spPr bwMode="auto">
          <a:xfrm>
            <a:off x="763588" y="3714750"/>
            <a:ext cx="63500" cy="63500"/>
          </a:xfrm>
          <a:custGeom>
            <a:avLst/>
            <a:gdLst>
              <a:gd name="T0" fmla="*/ 63500 w 72"/>
              <a:gd name="T1" fmla="*/ 31750 h 72"/>
              <a:gd name="T2" fmla="*/ 31750 w 72"/>
              <a:gd name="T3" fmla="*/ 63500 h 72"/>
              <a:gd name="T4" fmla="*/ 0 w 72"/>
              <a:gd name="T5" fmla="*/ 31750 h 72"/>
              <a:gd name="T6" fmla="*/ 31750 w 72"/>
              <a:gd name="T7" fmla="*/ 0 h 72"/>
              <a:gd name="T8" fmla="*/ 63500 w 72"/>
              <a:gd name="T9" fmla="*/ 31750 h 72"/>
              <a:gd name="T10" fmla="*/ 63500 w 72"/>
              <a:gd name="T11" fmla="*/ 31750 h 72"/>
              <a:gd name="T12" fmla="*/ 63500 w 72"/>
              <a:gd name="T13" fmla="*/ 31750 h 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" h="72">
                <a:moveTo>
                  <a:pt x="72" y="36"/>
                </a:moveTo>
                <a:cubicBezTo>
                  <a:pt x="72" y="60"/>
                  <a:pt x="60" y="72"/>
                  <a:pt x="36" y="72"/>
                </a:cubicBezTo>
                <a:cubicBezTo>
                  <a:pt x="12" y="72"/>
                  <a:pt x="0" y="60"/>
                  <a:pt x="0" y="36"/>
                </a:cubicBezTo>
                <a:cubicBezTo>
                  <a:pt x="0" y="12"/>
                  <a:pt x="12" y="0"/>
                  <a:pt x="36" y="0"/>
                </a:cubicBezTo>
                <a:cubicBezTo>
                  <a:pt x="60" y="0"/>
                  <a:pt x="72" y="12"/>
                  <a:pt x="72" y="36"/>
                </a:cubicBezTo>
                <a:close/>
              </a:path>
            </a:pathLst>
          </a:custGeom>
          <a:solidFill>
            <a:srgbClr val="FFFFFF"/>
          </a:solidFill>
          <a:ln w="6986">
            <a:solidFill>
              <a:srgbClr val="7E2B3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1" name="Freeform 65"/>
          <p:cNvSpPr>
            <a:spLocks/>
          </p:cNvSpPr>
          <p:nvPr/>
        </p:nvSpPr>
        <p:spPr bwMode="auto">
          <a:xfrm>
            <a:off x="631825" y="3606800"/>
            <a:ext cx="227013" cy="119063"/>
          </a:xfrm>
          <a:custGeom>
            <a:avLst/>
            <a:gdLst>
              <a:gd name="T0" fmla="*/ 113068 w 259"/>
              <a:gd name="T1" fmla="*/ 0 h 137"/>
              <a:gd name="T2" fmla="*/ 32430 w 259"/>
              <a:gd name="T3" fmla="*/ 33894 h 137"/>
              <a:gd name="T4" fmla="*/ 0 w 259"/>
              <a:gd name="T5" fmla="*/ 111241 h 137"/>
              <a:gd name="T6" fmla="*/ 0 w 259"/>
              <a:gd name="T7" fmla="*/ 119063 h 137"/>
              <a:gd name="T8" fmla="*/ 1753 w 259"/>
              <a:gd name="T9" fmla="*/ 118194 h 137"/>
              <a:gd name="T10" fmla="*/ 45578 w 259"/>
              <a:gd name="T11" fmla="*/ 80824 h 137"/>
              <a:gd name="T12" fmla="*/ 103427 w 259"/>
              <a:gd name="T13" fmla="*/ 69526 h 137"/>
              <a:gd name="T14" fmla="*/ 145499 w 259"/>
              <a:gd name="T15" fmla="*/ 60835 h 137"/>
              <a:gd name="T16" fmla="*/ 163905 w 259"/>
              <a:gd name="T17" fmla="*/ 42585 h 137"/>
              <a:gd name="T18" fmla="*/ 192830 w 259"/>
              <a:gd name="T19" fmla="*/ 64311 h 137"/>
              <a:gd name="T20" fmla="*/ 212113 w 259"/>
              <a:gd name="T21" fmla="*/ 89515 h 137"/>
              <a:gd name="T22" fmla="*/ 222631 w 259"/>
              <a:gd name="T23" fmla="*/ 110372 h 137"/>
              <a:gd name="T24" fmla="*/ 226137 w 259"/>
              <a:gd name="T25" fmla="*/ 119063 h 137"/>
              <a:gd name="T26" fmla="*/ 227013 w 259"/>
              <a:gd name="T27" fmla="*/ 111241 h 137"/>
              <a:gd name="T28" fmla="*/ 193706 w 259"/>
              <a:gd name="T29" fmla="*/ 33894 h 137"/>
              <a:gd name="T30" fmla="*/ 113068 w 259"/>
              <a:gd name="T31" fmla="*/ 0 h 137"/>
              <a:gd name="T32" fmla="*/ 113068 w 259"/>
              <a:gd name="T33" fmla="*/ 0 h 137"/>
              <a:gd name="T34" fmla="*/ 113068 w 259"/>
              <a:gd name="T35" fmla="*/ 0 h 13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59" h="137">
                <a:moveTo>
                  <a:pt x="129" y="0"/>
                </a:moveTo>
                <a:cubicBezTo>
                  <a:pt x="94" y="0"/>
                  <a:pt x="63" y="13"/>
                  <a:pt x="37" y="39"/>
                </a:cubicBezTo>
                <a:cubicBezTo>
                  <a:pt x="12" y="65"/>
                  <a:pt x="0" y="94"/>
                  <a:pt x="0" y="128"/>
                </a:cubicBezTo>
                <a:cubicBezTo>
                  <a:pt x="0" y="130"/>
                  <a:pt x="0" y="133"/>
                  <a:pt x="0" y="137"/>
                </a:cubicBezTo>
                <a:cubicBezTo>
                  <a:pt x="2" y="136"/>
                  <a:pt x="2" y="136"/>
                  <a:pt x="2" y="136"/>
                </a:cubicBezTo>
                <a:cubicBezTo>
                  <a:pt x="4" y="119"/>
                  <a:pt x="21" y="104"/>
                  <a:pt x="52" y="93"/>
                </a:cubicBezTo>
                <a:cubicBezTo>
                  <a:pt x="76" y="84"/>
                  <a:pt x="99" y="79"/>
                  <a:pt x="118" y="80"/>
                </a:cubicBezTo>
                <a:cubicBezTo>
                  <a:pt x="138" y="80"/>
                  <a:pt x="154" y="77"/>
                  <a:pt x="166" y="70"/>
                </a:cubicBezTo>
                <a:cubicBezTo>
                  <a:pt x="175" y="65"/>
                  <a:pt x="182" y="58"/>
                  <a:pt x="187" y="49"/>
                </a:cubicBezTo>
                <a:cubicBezTo>
                  <a:pt x="199" y="56"/>
                  <a:pt x="210" y="64"/>
                  <a:pt x="220" y="74"/>
                </a:cubicBezTo>
                <a:cubicBezTo>
                  <a:pt x="228" y="83"/>
                  <a:pt x="235" y="92"/>
                  <a:pt x="242" y="103"/>
                </a:cubicBezTo>
                <a:cubicBezTo>
                  <a:pt x="247" y="111"/>
                  <a:pt x="251" y="119"/>
                  <a:pt x="254" y="127"/>
                </a:cubicBezTo>
                <a:cubicBezTo>
                  <a:pt x="256" y="131"/>
                  <a:pt x="258" y="134"/>
                  <a:pt x="258" y="137"/>
                </a:cubicBezTo>
                <a:cubicBezTo>
                  <a:pt x="259" y="132"/>
                  <a:pt x="259" y="129"/>
                  <a:pt x="259" y="128"/>
                </a:cubicBezTo>
                <a:cubicBezTo>
                  <a:pt x="259" y="94"/>
                  <a:pt x="246" y="65"/>
                  <a:pt x="221" y="39"/>
                </a:cubicBezTo>
                <a:cubicBezTo>
                  <a:pt x="195" y="13"/>
                  <a:pt x="164" y="0"/>
                  <a:pt x="129" y="0"/>
                </a:cubicBezTo>
                <a:close/>
              </a:path>
            </a:pathLst>
          </a:custGeom>
          <a:solidFill>
            <a:srgbClr val="FFFFFF"/>
          </a:solidFill>
          <a:ln w="6986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2" name="Freeform 66"/>
          <p:cNvSpPr>
            <a:spLocks/>
          </p:cNvSpPr>
          <p:nvPr/>
        </p:nvSpPr>
        <p:spPr bwMode="auto">
          <a:xfrm>
            <a:off x="639763" y="3748088"/>
            <a:ext cx="46037" cy="117475"/>
          </a:xfrm>
          <a:custGeom>
            <a:avLst/>
            <a:gdLst>
              <a:gd name="T0" fmla="*/ 0 w 51"/>
              <a:gd name="T1" fmla="*/ 0 h 135"/>
              <a:gd name="T2" fmla="*/ 0 w 51"/>
              <a:gd name="T3" fmla="*/ 98331 h 135"/>
              <a:gd name="T4" fmla="*/ 16248 w 51"/>
              <a:gd name="T5" fmla="*/ 117475 h 135"/>
              <a:gd name="T6" fmla="*/ 40621 w 51"/>
              <a:gd name="T7" fmla="*/ 94850 h 135"/>
              <a:gd name="T8" fmla="*/ 46037 w 51"/>
              <a:gd name="T9" fmla="*/ 86148 h 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" h="135">
                <a:moveTo>
                  <a:pt x="0" y="0"/>
                </a:moveTo>
                <a:cubicBezTo>
                  <a:pt x="0" y="37"/>
                  <a:pt x="0" y="75"/>
                  <a:pt x="0" y="113"/>
                </a:cubicBezTo>
                <a:cubicBezTo>
                  <a:pt x="0" y="127"/>
                  <a:pt x="6" y="135"/>
                  <a:pt x="18" y="135"/>
                </a:cubicBezTo>
                <a:cubicBezTo>
                  <a:pt x="31" y="134"/>
                  <a:pt x="40" y="126"/>
                  <a:pt x="45" y="109"/>
                </a:cubicBezTo>
                <a:cubicBezTo>
                  <a:pt x="47" y="104"/>
                  <a:pt x="49" y="100"/>
                  <a:pt x="51" y="99"/>
                </a:cubicBezTo>
              </a:path>
            </a:pathLst>
          </a:custGeom>
          <a:noFill/>
          <a:ln w="6986">
            <a:solidFill>
              <a:srgbClr val="7E2B3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3" name="Freeform 67"/>
          <p:cNvSpPr>
            <a:spLocks/>
          </p:cNvSpPr>
          <p:nvPr/>
        </p:nvSpPr>
        <p:spPr bwMode="auto">
          <a:xfrm>
            <a:off x="733425" y="3900488"/>
            <a:ext cx="26988" cy="26987"/>
          </a:xfrm>
          <a:custGeom>
            <a:avLst/>
            <a:gdLst>
              <a:gd name="T0" fmla="*/ 26988 w 31"/>
              <a:gd name="T1" fmla="*/ 13058 h 31"/>
              <a:gd name="T2" fmla="*/ 13059 w 31"/>
              <a:gd name="T3" fmla="*/ 26987 h 31"/>
              <a:gd name="T4" fmla="*/ 0 w 31"/>
              <a:gd name="T5" fmla="*/ 13058 h 31"/>
              <a:gd name="T6" fmla="*/ 13059 w 31"/>
              <a:gd name="T7" fmla="*/ 0 h 31"/>
              <a:gd name="T8" fmla="*/ 26988 w 31"/>
              <a:gd name="T9" fmla="*/ 13058 h 31"/>
              <a:gd name="T10" fmla="*/ 26988 w 31"/>
              <a:gd name="T11" fmla="*/ 13058 h 31"/>
              <a:gd name="T12" fmla="*/ 26988 w 31"/>
              <a:gd name="T13" fmla="*/ 13058 h 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1" h="31">
                <a:moveTo>
                  <a:pt x="31" y="15"/>
                </a:moveTo>
                <a:cubicBezTo>
                  <a:pt x="31" y="25"/>
                  <a:pt x="25" y="31"/>
                  <a:pt x="15" y="31"/>
                </a:cubicBezTo>
                <a:cubicBezTo>
                  <a:pt x="5" y="31"/>
                  <a:pt x="0" y="25"/>
                  <a:pt x="0" y="15"/>
                </a:cubicBezTo>
                <a:cubicBezTo>
                  <a:pt x="0" y="5"/>
                  <a:pt x="5" y="0"/>
                  <a:pt x="15" y="0"/>
                </a:cubicBezTo>
                <a:cubicBezTo>
                  <a:pt x="25" y="0"/>
                  <a:pt x="31" y="5"/>
                  <a:pt x="31" y="15"/>
                </a:cubicBezTo>
                <a:close/>
              </a:path>
            </a:pathLst>
          </a:custGeom>
          <a:gradFill rotWithShape="0">
            <a:gsLst>
              <a:gs pos="0">
                <a:srgbClr val="D95865"/>
              </a:gs>
              <a:gs pos="100000">
                <a:srgbClr val="D23844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7E2B3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4" name="Freeform 68"/>
          <p:cNvSpPr>
            <a:spLocks/>
          </p:cNvSpPr>
          <p:nvPr/>
        </p:nvSpPr>
        <p:spPr bwMode="auto">
          <a:xfrm>
            <a:off x="646113" y="2857500"/>
            <a:ext cx="193675" cy="136525"/>
          </a:xfrm>
          <a:custGeom>
            <a:avLst/>
            <a:gdLst>
              <a:gd name="T0" fmla="*/ 0 w 221"/>
              <a:gd name="T1" fmla="*/ 96008 h 155"/>
              <a:gd name="T2" fmla="*/ 28043 w 221"/>
              <a:gd name="T3" fmla="*/ 28186 h 155"/>
              <a:gd name="T4" fmla="*/ 96399 w 221"/>
              <a:gd name="T5" fmla="*/ 0 h 155"/>
              <a:gd name="T6" fmla="*/ 164755 w 221"/>
              <a:gd name="T7" fmla="*/ 28186 h 155"/>
              <a:gd name="T8" fmla="*/ 193675 w 221"/>
              <a:gd name="T9" fmla="*/ 96008 h 155"/>
              <a:gd name="T10" fmla="*/ 163002 w 221"/>
              <a:gd name="T11" fmla="*/ 126836 h 155"/>
              <a:gd name="T12" fmla="*/ 96399 w 221"/>
              <a:gd name="T13" fmla="*/ 136525 h 155"/>
              <a:gd name="T14" fmla="*/ 29796 w 221"/>
              <a:gd name="T15" fmla="*/ 126836 h 155"/>
              <a:gd name="T16" fmla="*/ 0 w 221"/>
              <a:gd name="T17" fmla="*/ 96008 h 155"/>
              <a:gd name="T18" fmla="*/ 0 w 221"/>
              <a:gd name="T19" fmla="*/ 96008 h 155"/>
              <a:gd name="T20" fmla="*/ 0 w 221"/>
              <a:gd name="T21" fmla="*/ 96008 h 15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1" h="155">
                <a:moveTo>
                  <a:pt x="0" y="109"/>
                </a:moveTo>
                <a:cubicBezTo>
                  <a:pt x="0" y="79"/>
                  <a:pt x="10" y="53"/>
                  <a:pt x="32" y="32"/>
                </a:cubicBezTo>
                <a:cubicBezTo>
                  <a:pt x="53" y="10"/>
                  <a:pt x="79" y="0"/>
                  <a:pt x="110" y="0"/>
                </a:cubicBezTo>
                <a:cubicBezTo>
                  <a:pt x="141" y="0"/>
                  <a:pt x="167" y="10"/>
                  <a:pt x="188" y="32"/>
                </a:cubicBezTo>
                <a:cubicBezTo>
                  <a:pt x="210" y="53"/>
                  <a:pt x="221" y="79"/>
                  <a:pt x="221" y="109"/>
                </a:cubicBezTo>
                <a:cubicBezTo>
                  <a:pt x="221" y="124"/>
                  <a:pt x="209" y="135"/>
                  <a:pt x="186" y="144"/>
                </a:cubicBezTo>
                <a:cubicBezTo>
                  <a:pt x="165" y="151"/>
                  <a:pt x="140" y="155"/>
                  <a:pt x="110" y="155"/>
                </a:cubicBezTo>
                <a:cubicBezTo>
                  <a:pt x="80" y="155"/>
                  <a:pt x="55" y="151"/>
                  <a:pt x="34" y="144"/>
                </a:cubicBezTo>
                <a:cubicBezTo>
                  <a:pt x="11" y="135"/>
                  <a:pt x="0" y="124"/>
                  <a:pt x="0" y="109"/>
                </a:cubicBezTo>
                <a:close/>
              </a:path>
            </a:pathLst>
          </a:custGeom>
          <a:gradFill rotWithShape="0">
            <a:gsLst>
              <a:gs pos="0">
                <a:srgbClr val="B4B4B4"/>
              </a:gs>
              <a:gs pos="100000">
                <a:srgbClr val="A0A0A0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5A5A5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5" name="Freeform 69"/>
          <p:cNvSpPr>
            <a:spLocks/>
          </p:cNvSpPr>
          <p:nvPr/>
        </p:nvSpPr>
        <p:spPr bwMode="auto">
          <a:xfrm>
            <a:off x="712788" y="2862263"/>
            <a:ext cx="61912" cy="98425"/>
          </a:xfrm>
          <a:custGeom>
            <a:avLst/>
            <a:gdLst>
              <a:gd name="T0" fmla="*/ 30956 w 70"/>
              <a:gd name="T1" fmla="*/ 0 h 112"/>
              <a:gd name="T2" fmla="*/ 0 w 70"/>
              <a:gd name="T3" fmla="*/ 51849 h 112"/>
              <a:gd name="T4" fmla="*/ 29187 w 70"/>
              <a:gd name="T5" fmla="*/ 98425 h 112"/>
              <a:gd name="T6" fmla="*/ 61912 w 70"/>
              <a:gd name="T7" fmla="*/ 51849 h 112"/>
              <a:gd name="T8" fmla="*/ 30956 w 70"/>
              <a:gd name="T9" fmla="*/ 0 h 112"/>
              <a:gd name="T10" fmla="*/ 30956 w 70"/>
              <a:gd name="T11" fmla="*/ 0 h 112"/>
              <a:gd name="T12" fmla="*/ 30956 w 70"/>
              <a:gd name="T13" fmla="*/ 0 h 1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0" h="112">
                <a:moveTo>
                  <a:pt x="35" y="0"/>
                </a:moveTo>
                <a:lnTo>
                  <a:pt x="0" y="59"/>
                </a:lnTo>
                <a:lnTo>
                  <a:pt x="33" y="112"/>
                </a:lnTo>
                <a:lnTo>
                  <a:pt x="70" y="59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 w="6986">
            <a:solidFill>
              <a:srgbClr val="32323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6" name="Freeform 70"/>
          <p:cNvSpPr>
            <a:spLocks noChangeArrowheads="1"/>
          </p:cNvSpPr>
          <p:nvPr/>
        </p:nvSpPr>
        <p:spPr bwMode="auto">
          <a:xfrm>
            <a:off x="757238" y="2909888"/>
            <a:ext cx="69850" cy="69850"/>
          </a:xfrm>
          <a:custGeom>
            <a:avLst/>
            <a:gdLst>
              <a:gd name="T0" fmla="*/ 55880 w 80"/>
              <a:gd name="T1" fmla="*/ 0 h 81"/>
              <a:gd name="T2" fmla="*/ 62865 w 80"/>
              <a:gd name="T3" fmla="*/ 15522 h 81"/>
              <a:gd name="T4" fmla="*/ 69850 w 80"/>
              <a:gd name="T5" fmla="*/ 41393 h 81"/>
              <a:gd name="T6" fmla="*/ 50641 w 80"/>
              <a:gd name="T7" fmla="*/ 60364 h 81"/>
              <a:gd name="T8" fmla="*/ 0 w 80"/>
              <a:gd name="T9" fmla="*/ 68988 h 81"/>
              <a:gd name="T10" fmla="*/ 16589 w 80"/>
              <a:gd name="T11" fmla="*/ 64676 h 81"/>
              <a:gd name="T12" fmla="*/ 48895 w 80"/>
              <a:gd name="T13" fmla="*/ 48291 h 81"/>
              <a:gd name="T14" fmla="*/ 57626 w 80"/>
              <a:gd name="T15" fmla="*/ 18972 h 81"/>
              <a:gd name="T16" fmla="*/ 56753 w 80"/>
              <a:gd name="T17" fmla="*/ 5174 h 81"/>
              <a:gd name="T18" fmla="*/ 55880 w 80"/>
              <a:gd name="T19" fmla="*/ 0 h 81"/>
              <a:gd name="T20" fmla="*/ 55880 w 80"/>
              <a:gd name="T21" fmla="*/ 0 h 81"/>
              <a:gd name="T22" fmla="*/ 55880 w 80"/>
              <a:gd name="T23" fmla="*/ 0 h 8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0" h="81">
                <a:moveTo>
                  <a:pt x="64" y="0"/>
                </a:moveTo>
                <a:cubicBezTo>
                  <a:pt x="67" y="5"/>
                  <a:pt x="69" y="11"/>
                  <a:pt x="72" y="18"/>
                </a:cubicBezTo>
                <a:cubicBezTo>
                  <a:pt x="78" y="32"/>
                  <a:pt x="80" y="42"/>
                  <a:pt x="80" y="48"/>
                </a:cubicBezTo>
                <a:cubicBezTo>
                  <a:pt x="78" y="56"/>
                  <a:pt x="71" y="64"/>
                  <a:pt x="58" y="70"/>
                </a:cubicBezTo>
                <a:cubicBezTo>
                  <a:pt x="42" y="78"/>
                  <a:pt x="22" y="81"/>
                  <a:pt x="0" y="80"/>
                </a:cubicBezTo>
                <a:cubicBezTo>
                  <a:pt x="5" y="79"/>
                  <a:pt x="12" y="77"/>
                  <a:pt x="19" y="75"/>
                </a:cubicBezTo>
                <a:cubicBezTo>
                  <a:pt x="35" y="70"/>
                  <a:pt x="47" y="63"/>
                  <a:pt x="56" y="56"/>
                </a:cubicBezTo>
                <a:cubicBezTo>
                  <a:pt x="62" y="50"/>
                  <a:pt x="66" y="39"/>
                  <a:pt x="66" y="22"/>
                </a:cubicBezTo>
                <a:cubicBezTo>
                  <a:pt x="66" y="17"/>
                  <a:pt x="65" y="12"/>
                  <a:pt x="65" y="6"/>
                </a:cubicBezTo>
                <a:cubicBezTo>
                  <a:pt x="64" y="4"/>
                  <a:pt x="64" y="1"/>
                  <a:pt x="64" y="0"/>
                </a:cubicBezTo>
                <a:close/>
              </a:path>
            </a:pathLst>
          </a:custGeom>
          <a:solidFill>
            <a:srgbClr val="B4B4B4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" name="Freeform 71"/>
          <p:cNvSpPr>
            <a:spLocks/>
          </p:cNvSpPr>
          <p:nvPr/>
        </p:nvSpPr>
        <p:spPr bwMode="auto">
          <a:xfrm>
            <a:off x="722313" y="2879725"/>
            <a:ext cx="42862" cy="80963"/>
          </a:xfrm>
          <a:custGeom>
            <a:avLst/>
            <a:gdLst>
              <a:gd name="T0" fmla="*/ 42862 w 49"/>
              <a:gd name="T1" fmla="*/ 56322 h 92"/>
              <a:gd name="T2" fmla="*/ 25367 w 49"/>
              <a:gd name="T3" fmla="*/ 32561 h 92"/>
              <a:gd name="T4" fmla="*/ 36739 w 49"/>
              <a:gd name="T5" fmla="*/ 21121 h 92"/>
              <a:gd name="T6" fmla="*/ 19244 w 49"/>
              <a:gd name="T7" fmla="*/ 0 h 92"/>
              <a:gd name="T8" fmla="*/ 5248 w 49"/>
              <a:gd name="T9" fmla="*/ 19361 h 92"/>
              <a:gd name="T10" fmla="*/ 15745 w 49"/>
              <a:gd name="T11" fmla="*/ 32561 h 92"/>
              <a:gd name="T12" fmla="*/ 0 w 49"/>
              <a:gd name="T13" fmla="*/ 56322 h 92"/>
              <a:gd name="T14" fmla="*/ 21868 w 49"/>
              <a:gd name="T15" fmla="*/ 80963 h 92"/>
              <a:gd name="T16" fmla="*/ 42862 w 49"/>
              <a:gd name="T17" fmla="*/ 56322 h 92"/>
              <a:gd name="T18" fmla="*/ 42862 w 49"/>
              <a:gd name="T19" fmla="*/ 56322 h 92"/>
              <a:gd name="T20" fmla="*/ 42862 w 49"/>
              <a:gd name="T21" fmla="*/ 56322 h 9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9" h="92">
                <a:moveTo>
                  <a:pt x="49" y="64"/>
                </a:moveTo>
                <a:lnTo>
                  <a:pt x="29" y="37"/>
                </a:lnTo>
                <a:lnTo>
                  <a:pt x="42" y="24"/>
                </a:lnTo>
                <a:lnTo>
                  <a:pt x="22" y="0"/>
                </a:lnTo>
                <a:lnTo>
                  <a:pt x="6" y="22"/>
                </a:lnTo>
                <a:lnTo>
                  <a:pt x="18" y="37"/>
                </a:lnTo>
                <a:lnTo>
                  <a:pt x="0" y="64"/>
                </a:lnTo>
                <a:lnTo>
                  <a:pt x="25" y="92"/>
                </a:lnTo>
                <a:lnTo>
                  <a:pt x="49" y="64"/>
                </a:lnTo>
                <a:close/>
              </a:path>
            </a:pathLst>
          </a:custGeom>
          <a:solidFill>
            <a:srgbClr val="8BCAEA"/>
          </a:solidFill>
          <a:ln w="6986">
            <a:solidFill>
              <a:srgbClr val="5A5A5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8" name="Freeform 72"/>
          <p:cNvSpPr>
            <a:spLocks/>
          </p:cNvSpPr>
          <p:nvPr/>
        </p:nvSpPr>
        <p:spPr bwMode="auto">
          <a:xfrm>
            <a:off x="719138" y="2922588"/>
            <a:ext cx="50800" cy="36512"/>
          </a:xfrm>
          <a:custGeom>
            <a:avLst/>
            <a:gdLst>
              <a:gd name="T0" fmla="*/ 0 w 58"/>
              <a:gd name="T1" fmla="*/ 0 h 42"/>
              <a:gd name="T2" fmla="*/ 24524 w 58"/>
              <a:gd name="T3" fmla="*/ 10432 h 42"/>
              <a:gd name="T4" fmla="*/ 50800 w 58"/>
              <a:gd name="T5" fmla="*/ 1739 h 42"/>
              <a:gd name="T6" fmla="*/ 23648 w 58"/>
              <a:gd name="T7" fmla="*/ 36512 h 42"/>
              <a:gd name="T8" fmla="*/ 0 w 58"/>
              <a:gd name="T9" fmla="*/ 0 h 42"/>
              <a:gd name="T10" fmla="*/ 0 w 58"/>
              <a:gd name="T11" fmla="*/ 0 h 42"/>
              <a:gd name="T12" fmla="*/ 0 w 58"/>
              <a:gd name="T13" fmla="*/ 0 h 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8" h="42">
                <a:moveTo>
                  <a:pt x="0" y="0"/>
                </a:moveTo>
                <a:lnTo>
                  <a:pt x="28" y="12"/>
                </a:lnTo>
                <a:lnTo>
                  <a:pt x="58" y="2"/>
                </a:lnTo>
                <a:lnTo>
                  <a:pt x="27" y="42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B4B4B4"/>
              </a:gs>
              <a:gs pos="100000">
                <a:srgbClr val="A0A0A0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5A5A5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9" name="Freeform 73"/>
          <p:cNvSpPr>
            <a:spLocks/>
          </p:cNvSpPr>
          <p:nvPr/>
        </p:nvSpPr>
        <p:spPr bwMode="auto">
          <a:xfrm>
            <a:off x="685800" y="2851150"/>
            <a:ext cx="111125" cy="61913"/>
          </a:xfrm>
          <a:custGeom>
            <a:avLst/>
            <a:gdLst>
              <a:gd name="T0" fmla="*/ 110264 w 129"/>
              <a:gd name="T1" fmla="*/ 23881 h 70"/>
              <a:gd name="T2" fmla="*/ 55993 w 129"/>
              <a:gd name="T3" fmla="*/ 0 h 70"/>
              <a:gd name="T4" fmla="*/ 861 w 129"/>
              <a:gd name="T5" fmla="*/ 23881 h 70"/>
              <a:gd name="T6" fmla="*/ 33596 w 129"/>
              <a:gd name="T7" fmla="*/ 61913 h 70"/>
              <a:gd name="T8" fmla="*/ 55993 w 129"/>
              <a:gd name="T9" fmla="*/ 43339 h 70"/>
              <a:gd name="T10" fmla="*/ 77529 w 129"/>
              <a:gd name="T11" fmla="*/ 61913 h 70"/>
              <a:gd name="T12" fmla="*/ 108541 w 129"/>
              <a:gd name="T13" fmla="*/ 36263 h 70"/>
              <a:gd name="T14" fmla="*/ 110264 w 129"/>
              <a:gd name="T15" fmla="*/ 23881 h 70"/>
              <a:gd name="T16" fmla="*/ 110264 w 129"/>
              <a:gd name="T17" fmla="*/ 23881 h 70"/>
              <a:gd name="T18" fmla="*/ 110264 w 129"/>
              <a:gd name="T19" fmla="*/ 23881 h 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9" h="70">
                <a:moveTo>
                  <a:pt x="128" y="27"/>
                </a:moveTo>
                <a:lnTo>
                  <a:pt x="65" y="0"/>
                </a:lnTo>
                <a:lnTo>
                  <a:pt x="1" y="27"/>
                </a:lnTo>
                <a:cubicBezTo>
                  <a:pt x="0" y="40"/>
                  <a:pt x="12" y="54"/>
                  <a:pt x="39" y="70"/>
                </a:cubicBezTo>
                <a:lnTo>
                  <a:pt x="65" y="49"/>
                </a:lnTo>
                <a:lnTo>
                  <a:pt x="90" y="70"/>
                </a:lnTo>
                <a:cubicBezTo>
                  <a:pt x="108" y="62"/>
                  <a:pt x="120" y="53"/>
                  <a:pt x="126" y="41"/>
                </a:cubicBezTo>
                <a:cubicBezTo>
                  <a:pt x="128" y="36"/>
                  <a:pt x="129" y="31"/>
                  <a:pt x="128" y="27"/>
                </a:cubicBezTo>
                <a:close/>
              </a:path>
            </a:pathLst>
          </a:custGeom>
          <a:gradFill rotWithShape="0">
            <a:gsLst>
              <a:gs pos="0">
                <a:srgbClr val="EAEAE9"/>
              </a:gs>
              <a:gs pos="100000">
                <a:srgbClr val="FFFFFF"/>
              </a:gs>
            </a:gsLst>
            <a:lin ang="5400000"/>
          </a:gradFill>
          <a:ln w="6986">
            <a:solidFill>
              <a:srgbClr val="5A5A5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90" name="Freeform 74"/>
          <p:cNvSpPr>
            <a:spLocks/>
          </p:cNvSpPr>
          <p:nvPr/>
        </p:nvSpPr>
        <p:spPr bwMode="auto">
          <a:xfrm>
            <a:off x="681038" y="2868613"/>
            <a:ext cx="61912" cy="92075"/>
          </a:xfrm>
          <a:custGeom>
            <a:avLst/>
            <a:gdLst>
              <a:gd name="T0" fmla="*/ 61912 w 70"/>
              <a:gd name="T1" fmla="*/ 92075 h 104"/>
              <a:gd name="T2" fmla="*/ 23880 w 70"/>
              <a:gd name="T3" fmla="*/ 0 h 104"/>
              <a:gd name="T4" fmla="*/ 7076 w 70"/>
              <a:gd name="T5" fmla="*/ 7083 h 104"/>
              <a:gd name="T6" fmla="*/ 0 w 70"/>
              <a:gd name="T7" fmla="*/ 44267 h 104"/>
              <a:gd name="T8" fmla="*/ 23880 w 70"/>
              <a:gd name="T9" fmla="*/ 46923 h 104"/>
              <a:gd name="T10" fmla="*/ 14151 w 70"/>
              <a:gd name="T11" fmla="*/ 61088 h 104"/>
              <a:gd name="T12" fmla="*/ 61912 w 70"/>
              <a:gd name="T13" fmla="*/ 92075 h 104"/>
              <a:gd name="T14" fmla="*/ 61912 w 70"/>
              <a:gd name="T15" fmla="*/ 92075 h 104"/>
              <a:gd name="T16" fmla="*/ 61912 w 70"/>
              <a:gd name="T17" fmla="*/ 92075 h 1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0" h="104">
                <a:moveTo>
                  <a:pt x="70" y="104"/>
                </a:moveTo>
                <a:lnTo>
                  <a:pt x="27" y="0"/>
                </a:lnTo>
                <a:lnTo>
                  <a:pt x="8" y="8"/>
                </a:lnTo>
                <a:lnTo>
                  <a:pt x="0" y="50"/>
                </a:lnTo>
                <a:lnTo>
                  <a:pt x="27" y="53"/>
                </a:lnTo>
                <a:lnTo>
                  <a:pt x="16" y="69"/>
                </a:lnTo>
                <a:lnTo>
                  <a:pt x="70" y="104"/>
                </a:lnTo>
                <a:close/>
              </a:path>
            </a:pathLst>
          </a:custGeom>
          <a:gradFill rotWithShape="0">
            <a:gsLst>
              <a:gs pos="0">
                <a:srgbClr val="B4B4B4"/>
              </a:gs>
              <a:gs pos="100000">
                <a:srgbClr val="A0A0A0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5A5A5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91" name="Freeform 75"/>
          <p:cNvSpPr>
            <a:spLocks/>
          </p:cNvSpPr>
          <p:nvPr/>
        </p:nvSpPr>
        <p:spPr bwMode="auto">
          <a:xfrm>
            <a:off x="742950" y="2868613"/>
            <a:ext cx="61913" cy="92075"/>
          </a:xfrm>
          <a:custGeom>
            <a:avLst/>
            <a:gdLst>
              <a:gd name="T0" fmla="*/ 0 w 70"/>
              <a:gd name="T1" fmla="*/ 92075 h 104"/>
              <a:gd name="T2" fmla="*/ 38032 w 70"/>
              <a:gd name="T3" fmla="*/ 0 h 104"/>
              <a:gd name="T4" fmla="*/ 54837 w 70"/>
              <a:gd name="T5" fmla="*/ 7083 h 104"/>
              <a:gd name="T6" fmla="*/ 61913 w 70"/>
              <a:gd name="T7" fmla="*/ 44267 h 104"/>
              <a:gd name="T8" fmla="*/ 38032 w 70"/>
              <a:gd name="T9" fmla="*/ 46923 h 104"/>
              <a:gd name="T10" fmla="*/ 47761 w 70"/>
              <a:gd name="T11" fmla="*/ 61088 h 104"/>
              <a:gd name="T12" fmla="*/ 0 w 70"/>
              <a:gd name="T13" fmla="*/ 92075 h 104"/>
              <a:gd name="T14" fmla="*/ 0 w 70"/>
              <a:gd name="T15" fmla="*/ 92075 h 104"/>
              <a:gd name="T16" fmla="*/ 0 w 70"/>
              <a:gd name="T17" fmla="*/ 92075 h 1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0" h="104">
                <a:moveTo>
                  <a:pt x="0" y="104"/>
                </a:moveTo>
                <a:lnTo>
                  <a:pt x="43" y="0"/>
                </a:lnTo>
                <a:lnTo>
                  <a:pt x="62" y="8"/>
                </a:lnTo>
                <a:lnTo>
                  <a:pt x="70" y="50"/>
                </a:lnTo>
                <a:lnTo>
                  <a:pt x="43" y="53"/>
                </a:lnTo>
                <a:lnTo>
                  <a:pt x="54" y="69"/>
                </a:lnTo>
                <a:lnTo>
                  <a:pt x="0" y="104"/>
                </a:lnTo>
                <a:close/>
              </a:path>
            </a:pathLst>
          </a:custGeom>
          <a:gradFill rotWithShape="0">
            <a:gsLst>
              <a:gs pos="0">
                <a:srgbClr val="B4B4B4"/>
              </a:gs>
              <a:gs pos="100000">
                <a:srgbClr val="A0A0A0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5A5A5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92" name="Freeform 76"/>
          <p:cNvSpPr>
            <a:spLocks/>
          </p:cNvSpPr>
          <p:nvPr/>
        </p:nvSpPr>
        <p:spPr bwMode="auto">
          <a:xfrm>
            <a:off x="603250" y="2770188"/>
            <a:ext cx="55563" cy="55562"/>
          </a:xfrm>
          <a:custGeom>
            <a:avLst/>
            <a:gdLst>
              <a:gd name="T0" fmla="*/ 0 w 64"/>
              <a:gd name="T1" fmla="*/ 27781 h 64"/>
              <a:gd name="T2" fmla="*/ 27782 w 64"/>
              <a:gd name="T3" fmla="*/ 0 h 64"/>
              <a:gd name="T4" fmla="*/ 55563 w 64"/>
              <a:gd name="T5" fmla="*/ 27781 h 64"/>
              <a:gd name="T6" fmla="*/ 27782 w 64"/>
              <a:gd name="T7" fmla="*/ 55562 h 64"/>
              <a:gd name="T8" fmla="*/ 0 w 64"/>
              <a:gd name="T9" fmla="*/ 27781 h 64"/>
              <a:gd name="T10" fmla="*/ 0 w 64"/>
              <a:gd name="T11" fmla="*/ 27781 h 64"/>
              <a:gd name="T12" fmla="*/ 0 w 64"/>
              <a:gd name="T13" fmla="*/ 27781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4" h="64">
                <a:moveTo>
                  <a:pt x="0" y="32"/>
                </a:moveTo>
                <a:cubicBezTo>
                  <a:pt x="0" y="10"/>
                  <a:pt x="10" y="0"/>
                  <a:pt x="32" y="0"/>
                </a:cubicBezTo>
                <a:cubicBezTo>
                  <a:pt x="53" y="0"/>
                  <a:pt x="64" y="10"/>
                  <a:pt x="64" y="32"/>
                </a:cubicBezTo>
                <a:cubicBezTo>
                  <a:pt x="64" y="53"/>
                  <a:pt x="53" y="64"/>
                  <a:pt x="32" y="64"/>
                </a:cubicBezTo>
                <a:cubicBezTo>
                  <a:pt x="10" y="64"/>
                  <a:pt x="0" y="53"/>
                  <a:pt x="0" y="32"/>
                </a:cubicBezTo>
                <a:close/>
              </a:path>
            </a:pathLst>
          </a:custGeom>
          <a:gradFill rotWithShape="0">
            <a:gsLst>
              <a:gs pos="0">
                <a:srgbClr val="FFFFF0"/>
              </a:gs>
              <a:gs pos="100000">
                <a:srgbClr val="FFD0A2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FFD0A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93" name="Freeform 77"/>
          <p:cNvSpPr>
            <a:spLocks/>
          </p:cNvSpPr>
          <p:nvPr/>
        </p:nvSpPr>
        <p:spPr bwMode="auto">
          <a:xfrm>
            <a:off x="820738" y="2770188"/>
            <a:ext cx="55562" cy="55562"/>
          </a:xfrm>
          <a:custGeom>
            <a:avLst/>
            <a:gdLst>
              <a:gd name="T0" fmla="*/ 0 w 64"/>
              <a:gd name="T1" fmla="*/ 27781 h 64"/>
              <a:gd name="T2" fmla="*/ 27781 w 64"/>
              <a:gd name="T3" fmla="*/ 0 h 64"/>
              <a:gd name="T4" fmla="*/ 55562 w 64"/>
              <a:gd name="T5" fmla="*/ 27781 h 64"/>
              <a:gd name="T6" fmla="*/ 27781 w 64"/>
              <a:gd name="T7" fmla="*/ 55562 h 64"/>
              <a:gd name="T8" fmla="*/ 0 w 64"/>
              <a:gd name="T9" fmla="*/ 27781 h 64"/>
              <a:gd name="T10" fmla="*/ 0 w 64"/>
              <a:gd name="T11" fmla="*/ 27781 h 64"/>
              <a:gd name="T12" fmla="*/ 0 w 64"/>
              <a:gd name="T13" fmla="*/ 27781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4" h="64">
                <a:moveTo>
                  <a:pt x="0" y="32"/>
                </a:moveTo>
                <a:cubicBezTo>
                  <a:pt x="0" y="10"/>
                  <a:pt x="10" y="0"/>
                  <a:pt x="32" y="0"/>
                </a:cubicBezTo>
                <a:cubicBezTo>
                  <a:pt x="53" y="0"/>
                  <a:pt x="64" y="10"/>
                  <a:pt x="64" y="32"/>
                </a:cubicBezTo>
                <a:cubicBezTo>
                  <a:pt x="64" y="53"/>
                  <a:pt x="53" y="64"/>
                  <a:pt x="32" y="64"/>
                </a:cubicBezTo>
                <a:cubicBezTo>
                  <a:pt x="10" y="64"/>
                  <a:pt x="0" y="53"/>
                  <a:pt x="0" y="32"/>
                </a:cubicBezTo>
                <a:close/>
              </a:path>
            </a:pathLst>
          </a:custGeom>
          <a:gradFill rotWithShape="0">
            <a:gsLst>
              <a:gs pos="0">
                <a:srgbClr val="FFFFF0"/>
              </a:gs>
              <a:gs pos="100000">
                <a:srgbClr val="FFD0A2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FFD0A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94" name="Freeform 78"/>
          <p:cNvSpPr>
            <a:spLocks/>
          </p:cNvSpPr>
          <p:nvPr/>
        </p:nvSpPr>
        <p:spPr bwMode="auto">
          <a:xfrm>
            <a:off x="631825" y="2673350"/>
            <a:ext cx="214313" cy="217488"/>
          </a:xfrm>
          <a:custGeom>
            <a:avLst/>
            <a:gdLst>
              <a:gd name="T0" fmla="*/ 0 w 245"/>
              <a:gd name="T1" fmla="*/ 108744 h 248"/>
              <a:gd name="T2" fmla="*/ 30616 w 245"/>
              <a:gd name="T3" fmla="*/ 31571 h 248"/>
              <a:gd name="T4" fmla="*/ 106719 w 245"/>
              <a:gd name="T5" fmla="*/ 0 h 248"/>
              <a:gd name="T6" fmla="*/ 182822 w 245"/>
              <a:gd name="T7" fmla="*/ 31571 h 248"/>
              <a:gd name="T8" fmla="*/ 214313 w 245"/>
              <a:gd name="T9" fmla="*/ 108744 h 248"/>
              <a:gd name="T10" fmla="*/ 182822 w 245"/>
              <a:gd name="T11" fmla="*/ 185917 h 248"/>
              <a:gd name="T12" fmla="*/ 106719 w 245"/>
              <a:gd name="T13" fmla="*/ 217488 h 248"/>
              <a:gd name="T14" fmla="*/ 30616 w 245"/>
              <a:gd name="T15" fmla="*/ 185917 h 248"/>
              <a:gd name="T16" fmla="*/ 0 w 245"/>
              <a:gd name="T17" fmla="*/ 108744 h 248"/>
              <a:gd name="T18" fmla="*/ 0 w 245"/>
              <a:gd name="T19" fmla="*/ 108744 h 248"/>
              <a:gd name="T20" fmla="*/ 0 w 245"/>
              <a:gd name="T21" fmla="*/ 108744 h 24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5" h="248">
                <a:moveTo>
                  <a:pt x="0" y="124"/>
                </a:moveTo>
                <a:cubicBezTo>
                  <a:pt x="0" y="89"/>
                  <a:pt x="11" y="60"/>
                  <a:pt x="35" y="36"/>
                </a:cubicBezTo>
                <a:cubicBezTo>
                  <a:pt x="59" y="12"/>
                  <a:pt x="88" y="0"/>
                  <a:pt x="122" y="0"/>
                </a:cubicBezTo>
                <a:cubicBezTo>
                  <a:pt x="156" y="0"/>
                  <a:pt x="185" y="12"/>
                  <a:pt x="209" y="36"/>
                </a:cubicBezTo>
                <a:cubicBezTo>
                  <a:pt x="233" y="60"/>
                  <a:pt x="245" y="89"/>
                  <a:pt x="245" y="124"/>
                </a:cubicBezTo>
                <a:cubicBezTo>
                  <a:pt x="245" y="158"/>
                  <a:pt x="233" y="187"/>
                  <a:pt x="209" y="212"/>
                </a:cubicBezTo>
                <a:cubicBezTo>
                  <a:pt x="185" y="236"/>
                  <a:pt x="156" y="248"/>
                  <a:pt x="122" y="248"/>
                </a:cubicBezTo>
                <a:cubicBezTo>
                  <a:pt x="88" y="248"/>
                  <a:pt x="59" y="236"/>
                  <a:pt x="35" y="212"/>
                </a:cubicBezTo>
                <a:cubicBezTo>
                  <a:pt x="11" y="187"/>
                  <a:pt x="0" y="158"/>
                  <a:pt x="0" y="124"/>
                </a:cubicBezTo>
                <a:close/>
              </a:path>
            </a:pathLst>
          </a:custGeom>
          <a:gradFill rotWithShape="0">
            <a:gsLst>
              <a:gs pos="0">
                <a:srgbClr val="FFFFF0"/>
              </a:gs>
              <a:gs pos="100000">
                <a:srgbClr val="FFD0A2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FFD0A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95" name="Freeform 79"/>
          <p:cNvSpPr>
            <a:spLocks noChangeArrowheads="1"/>
          </p:cNvSpPr>
          <p:nvPr/>
        </p:nvSpPr>
        <p:spPr bwMode="auto">
          <a:xfrm>
            <a:off x="668338" y="2851150"/>
            <a:ext cx="131762" cy="34925"/>
          </a:xfrm>
          <a:custGeom>
            <a:avLst/>
            <a:gdLst>
              <a:gd name="T0" fmla="*/ 0 w 150"/>
              <a:gd name="T1" fmla="*/ 0 h 40"/>
              <a:gd name="T2" fmla="*/ 21082 w 150"/>
              <a:gd name="T3" fmla="*/ 20082 h 40"/>
              <a:gd name="T4" fmla="*/ 68516 w 150"/>
              <a:gd name="T5" fmla="*/ 34925 h 40"/>
              <a:gd name="T6" fmla="*/ 116829 w 150"/>
              <a:gd name="T7" fmla="*/ 22701 h 40"/>
              <a:gd name="T8" fmla="*/ 131762 w 150"/>
              <a:gd name="T9" fmla="*/ 10478 h 40"/>
              <a:gd name="T10" fmla="*/ 126492 w 150"/>
              <a:gd name="T11" fmla="*/ 12224 h 40"/>
              <a:gd name="T12" fmla="*/ 112437 w 150"/>
              <a:gd name="T13" fmla="*/ 16589 h 40"/>
              <a:gd name="T14" fmla="*/ 66759 w 150"/>
              <a:gd name="T15" fmla="*/ 22701 h 40"/>
              <a:gd name="T16" fmla="*/ 0 w 150"/>
              <a:gd name="T17" fmla="*/ 0 h 40"/>
              <a:gd name="T18" fmla="*/ 0 w 150"/>
              <a:gd name="T19" fmla="*/ 0 h 40"/>
              <a:gd name="T20" fmla="*/ 0 w 150"/>
              <a:gd name="T21" fmla="*/ 0 h 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50" h="40">
                <a:moveTo>
                  <a:pt x="0" y="0"/>
                </a:moveTo>
                <a:cubicBezTo>
                  <a:pt x="0" y="5"/>
                  <a:pt x="8" y="12"/>
                  <a:pt x="24" y="23"/>
                </a:cubicBezTo>
                <a:cubicBezTo>
                  <a:pt x="43" y="34"/>
                  <a:pt x="61" y="40"/>
                  <a:pt x="78" y="40"/>
                </a:cubicBezTo>
                <a:cubicBezTo>
                  <a:pt x="99" y="40"/>
                  <a:pt x="118" y="35"/>
                  <a:pt x="133" y="26"/>
                </a:cubicBezTo>
                <a:cubicBezTo>
                  <a:pt x="141" y="21"/>
                  <a:pt x="146" y="16"/>
                  <a:pt x="150" y="12"/>
                </a:cubicBezTo>
                <a:cubicBezTo>
                  <a:pt x="148" y="12"/>
                  <a:pt x="146" y="13"/>
                  <a:pt x="144" y="14"/>
                </a:cubicBezTo>
                <a:cubicBezTo>
                  <a:pt x="138" y="16"/>
                  <a:pt x="133" y="18"/>
                  <a:pt x="128" y="19"/>
                </a:cubicBezTo>
                <a:cubicBezTo>
                  <a:pt x="110" y="24"/>
                  <a:pt x="92" y="26"/>
                  <a:pt x="76" y="26"/>
                </a:cubicBezTo>
                <a:cubicBezTo>
                  <a:pt x="53" y="24"/>
                  <a:pt x="28" y="16"/>
                  <a:pt x="0" y="0"/>
                </a:cubicBezTo>
                <a:close/>
              </a:path>
            </a:pathLst>
          </a:custGeom>
          <a:solidFill>
            <a:srgbClr val="FFC28D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96" name="Freeform 80"/>
          <p:cNvSpPr>
            <a:spLocks/>
          </p:cNvSpPr>
          <p:nvPr/>
        </p:nvSpPr>
        <p:spPr bwMode="auto">
          <a:xfrm>
            <a:off x="625475" y="2781300"/>
            <a:ext cx="47625" cy="11113"/>
          </a:xfrm>
          <a:custGeom>
            <a:avLst/>
            <a:gdLst>
              <a:gd name="T0" fmla="*/ 47625 w 54"/>
              <a:gd name="T1" fmla="*/ 5557 h 12"/>
              <a:gd name="T2" fmla="*/ 41451 w 54"/>
              <a:gd name="T3" fmla="*/ 11113 h 12"/>
              <a:gd name="T4" fmla="*/ 6174 w 54"/>
              <a:gd name="T5" fmla="*/ 11113 h 12"/>
              <a:gd name="T6" fmla="*/ 0 w 54"/>
              <a:gd name="T7" fmla="*/ 5557 h 12"/>
              <a:gd name="T8" fmla="*/ 6174 w 54"/>
              <a:gd name="T9" fmla="*/ 0 h 12"/>
              <a:gd name="T10" fmla="*/ 41451 w 54"/>
              <a:gd name="T11" fmla="*/ 0 h 12"/>
              <a:gd name="T12" fmla="*/ 47625 w 54"/>
              <a:gd name="T13" fmla="*/ 5557 h 12"/>
              <a:gd name="T14" fmla="*/ 47625 w 54"/>
              <a:gd name="T15" fmla="*/ 5557 h 12"/>
              <a:gd name="T16" fmla="*/ 47625 w 54"/>
              <a:gd name="T17" fmla="*/ 5557 h 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4" h="12">
                <a:moveTo>
                  <a:pt x="54" y="6"/>
                </a:moveTo>
                <a:cubicBezTo>
                  <a:pt x="54" y="10"/>
                  <a:pt x="52" y="12"/>
                  <a:pt x="47" y="12"/>
                </a:cubicBezTo>
                <a:lnTo>
                  <a:pt x="7" y="12"/>
                </a:lnTo>
                <a:cubicBezTo>
                  <a:pt x="2" y="12"/>
                  <a:pt x="0" y="10"/>
                  <a:pt x="0" y="6"/>
                </a:cubicBezTo>
                <a:cubicBezTo>
                  <a:pt x="0" y="2"/>
                  <a:pt x="2" y="0"/>
                  <a:pt x="7" y="0"/>
                </a:cubicBezTo>
                <a:lnTo>
                  <a:pt x="47" y="0"/>
                </a:lnTo>
                <a:cubicBezTo>
                  <a:pt x="52" y="0"/>
                  <a:pt x="54" y="2"/>
                  <a:pt x="54" y="6"/>
                </a:cubicBezTo>
                <a:close/>
              </a:path>
            </a:pathLst>
          </a:custGeom>
          <a:solidFill>
            <a:srgbClr val="323232"/>
          </a:solidFill>
          <a:ln w="6986">
            <a:solidFill>
              <a:srgbClr val="32323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97" name="Freeform 81"/>
          <p:cNvSpPr>
            <a:spLocks/>
          </p:cNvSpPr>
          <p:nvPr/>
        </p:nvSpPr>
        <p:spPr bwMode="auto">
          <a:xfrm>
            <a:off x="808038" y="2781300"/>
            <a:ext cx="47625" cy="11113"/>
          </a:xfrm>
          <a:custGeom>
            <a:avLst/>
            <a:gdLst>
              <a:gd name="T0" fmla="*/ 47625 w 54"/>
              <a:gd name="T1" fmla="*/ 5557 h 12"/>
              <a:gd name="T2" fmla="*/ 41451 w 54"/>
              <a:gd name="T3" fmla="*/ 11113 h 12"/>
              <a:gd name="T4" fmla="*/ 6174 w 54"/>
              <a:gd name="T5" fmla="*/ 11113 h 12"/>
              <a:gd name="T6" fmla="*/ 0 w 54"/>
              <a:gd name="T7" fmla="*/ 5557 h 12"/>
              <a:gd name="T8" fmla="*/ 6174 w 54"/>
              <a:gd name="T9" fmla="*/ 0 h 12"/>
              <a:gd name="T10" fmla="*/ 41451 w 54"/>
              <a:gd name="T11" fmla="*/ 0 h 12"/>
              <a:gd name="T12" fmla="*/ 47625 w 54"/>
              <a:gd name="T13" fmla="*/ 5557 h 12"/>
              <a:gd name="T14" fmla="*/ 47625 w 54"/>
              <a:gd name="T15" fmla="*/ 5557 h 12"/>
              <a:gd name="T16" fmla="*/ 47625 w 54"/>
              <a:gd name="T17" fmla="*/ 5557 h 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4" h="12">
                <a:moveTo>
                  <a:pt x="54" y="6"/>
                </a:moveTo>
                <a:cubicBezTo>
                  <a:pt x="54" y="10"/>
                  <a:pt x="52" y="12"/>
                  <a:pt x="47" y="12"/>
                </a:cubicBezTo>
                <a:lnTo>
                  <a:pt x="7" y="12"/>
                </a:lnTo>
                <a:cubicBezTo>
                  <a:pt x="2" y="12"/>
                  <a:pt x="0" y="10"/>
                  <a:pt x="0" y="6"/>
                </a:cubicBezTo>
                <a:cubicBezTo>
                  <a:pt x="0" y="2"/>
                  <a:pt x="2" y="0"/>
                  <a:pt x="7" y="0"/>
                </a:cubicBezTo>
                <a:lnTo>
                  <a:pt x="47" y="0"/>
                </a:lnTo>
                <a:cubicBezTo>
                  <a:pt x="52" y="0"/>
                  <a:pt x="54" y="2"/>
                  <a:pt x="54" y="6"/>
                </a:cubicBezTo>
                <a:close/>
              </a:path>
            </a:pathLst>
          </a:custGeom>
          <a:solidFill>
            <a:srgbClr val="323232"/>
          </a:solidFill>
          <a:ln w="6986">
            <a:solidFill>
              <a:srgbClr val="32323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98" name="Freeform 82"/>
          <p:cNvSpPr>
            <a:spLocks/>
          </p:cNvSpPr>
          <p:nvPr/>
        </p:nvSpPr>
        <p:spPr bwMode="auto">
          <a:xfrm>
            <a:off x="715963" y="2781300"/>
            <a:ext cx="47625" cy="11113"/>
          </a:xfrm>
          <a:custGeom>
            <a:avLst/>
            <a:gdLst>
              <a:gd name="T0" fmla="*/ 47625 w 54"/>
              <a:gd name="T1" fmla="*/ 5557 h 12"/>
              <a:gd name="T2" fmla="*/ 41451 w 54"/>
              <a:gd name="T3" fmla="*/ 11113 h 12"/>
              <a:gd name="T4" fmla="*/ 6174 w 54"/>
              <a:gd name="T5" fmla="*/ 11113 h 12"/>
              <a:gd name="T6" fmla="*/ 0 w 54"/>
              <a:gd name="T7" fmla="*/ 5557 h 12"/>
              <a:gd name="T8" fmla="*/ 6174 w 54"/>
              <a:gd name="T9" fmla="*/ 0 h 12"/>
              <a:gd name="T10" fmla="*/ 41451 w 54"/>
              <a:gd name="T11" fmla="*/ 0 h 12"/>
              <a:gd name="T12" fmla="*/ 47625 w 54"/>
              <a:gd name="T13" fmla="*/ 5557 h 12"/>
              <a:gd name="T14" fmla="*/ 47625 w 54"/>
              <a:gd name="T15" fmla="*/ 5557 h 12"/>
              <a:gd name="T16" fmla="*/ 47625 w 54"/>
              <a:gd name="T17" fmla="*/ 5557 h 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4" h="12">
                <a:moveTo>
                  <a:pt x="54" y="6"/>
                </a:moveTo>
                <a:cubicBezTo>
                  <a:pt x="54" y="10"/>
                  <a:pt x="52" y="12"/>
                  <a:pt x="47" y="12"/>
                </a:cubicBezTo>
                <a:lnTo>
                  <a:pt x="7" y="12"/>
                </a:lnTo>
                <a:cubicBezTo>
                  <a:pt x="2" y="12"/>
                  <a:pt x="0" y="10"/>
                  <a:pt x="0" y="6"/>
                </a:cubicBezTo>
                <a:cubicBezTo>
                  <a:pt x="0" y="2"/>
                  <a:pt x="2" y="0"/>
                  <a:pt x="7" y="0"/>
                </a:cubicBezTo>
                <a:lnTo>
                  <a:pt x="47" y="0"/>
                </a:lnTo>
                <a:cubicBezTo>
                  <a:pt x="52" y="0"/>
                  <a:pt x="54" y="2"/>
                  <a:pt x="54" y="6"/>
                </a:cubicBezTo>
                <a:close/>
              </a:path>
            </a:pathLst>
          </a:custGeom>
          <a:solidFill>
            <a:srgbClr val="323232"/>
          </a:solidFill>
          <a:ln w="6986">
            <a:solidFill>
              <a:srgbClr val="32323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99" name="Freeform 83"/>
          <p:cNvSpPr>
            <a:spLocks/>
          </p:cNvSpPr>
          <p:nvPr/>
        </p:nvSpPr>
        <p:spPr bwMode="auto">
          <a:xfrm>
            <a:off x="658813" y="2760663"/>
            <a:ext cx="63500" cy="63500"/>
          </a:xfrm>
          <a:custGeom>
            <a:avLst/>
            <a:gdLst>
              <a:gd name="T0" fmla="*/ 63500 w 72"/>
              <a:gd name="T1" fmla="*/ 31750 h 72"/>
              <a:gd name="T2" fmla="*/ 31750 w 72"/>
              <a:gd name="T3" fmla="*/ 63500 h 72"/>
              <a:gd name="T4" fmla="*/ 0 w 72"/>
              <a:gd name="T5" fmla="*/ 31750 h 72"/>
              <a:gd name="T6" fmla="*/ 31750 w 72"/>
              <a:gd name="T7" fmla="*/ 0 h 72"/>
              <a:gd name="T8" fmla="*/ 63500 w 72"/>
              <a:gd name="T9" fmla="*/ 31750 h 72"/>
              <a:gd name="T10" fmla="*/ 63500 w 72"/>
              <a:gd name="T11" fmla="*/ 31750 h 72"/>
              <a:gd name="T12" fmla="*/ 63500 w 72"/>
              <a:gd name="T13" fmla="*/ 31750 h 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" h="72">
                <a:moveTo>
                  <a:pt x="72" y="36"/>
                </a:moveTo>
                <a:cubicBezTo>
                  <a:pt x="72" y="60"/>
                  <a:pt x="60" y="72"/>
                  <a:pt x="36" y="72"/>
                </a:cubicBezTo>
                <a:cubicBezTo>
                  <a:pt x="12" y="72"/>
                  <a:pt x="0" y="60"/>
                  <a:pt x="0" y="36"/>
                </a:cubicBezTo>
                <a:cubicBezTo>
                  <a:pt x="0" y="12"/>
                  <a:pt x="12" y="0"/>
                  <a:pt x="36" y="0"/>
                </a:cubicBezTo>
                <a:cubicBezTo>
                  <a:pt x="60" y="0"/>
                  <a:pt x="72" y="12"/>
                  <a:pt x="72" y="36"/>
                </a:cubicBezTo>
                <a:close/>
              </a:path>
            </a:pathLst>
          </a:custGeom>
          <a:solidFill>
            <a:srgbClr val="FFFFFF"/>
          </a:solidFill>
          <a:ln w="6986">
            <a:solidFill>
              <a:srgbClr val="32323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00" name="Freeform 84"/>
          <p:cNvSpPr>
            <a:spLocks/>
          </p:cNvSpPr>
          <p:nvPr/>
        </p:nvSpPr>
        <p:spPr bwMode="auto">
          <a:xfrm>
            <a:off x="755650" y="2760663"/>
            <a:ext cx="63500" cy="63500"/>
          </a:xfrm>
          <a:custGeom>
            <a:avLst/>
            <a:gdLst>
              <a:gd name="T0" fmla="*/ 63500 w 72"/>
              <a:gd name="T1" fmla="*/ 31750 h 72"/>
              <a:gd name="T2" fmla="*/ 31750 w 72"/>
              <a:gd name="T3" fmla="*/ 63500 h 72"/>
              <a:gd name="T4" fmla="*/ 0 w 72"/>
              <a:gd name="T5" fmla="*/ 31750 h 72"/>
              <a:gd name="T6" fmla="*/ 31750 w 72"/>
              <a:gd name="T7" fmla="*/ 0 h 72"/>
              <a:gd name="T8" fmla="*/ 63500 w 72"/>
              <a:gd name="T9" fmla="*/ 31750 h 72"/>
              <a:gd name="T10" fmla="*/ 63500 w 72"/>
              <a:gd name="T11" fmla="*/ 31750 h 72"/>
              <a:gd name="T12" fmla="*/ 63500 w 72"/>
              <a:gd name="T13" fmla="*/ 31750 h 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" h="72">
                <a:moveTo>
                  <a:pt x="72" y="36"/>
                </a:moveTo>
                <a:cubicBezTo>
                  <a:pt x="72" y="60"/>
                  <a:pt x="60" y="72"/>
                  <a:pt x="36" y="72"/>
                </a:cubicBezTo>
                <a:cubicBezTo>
                  <a:pt x="12" y="72"/>
                  <a:pt x="0" y="60"/>
                  <a:pt x="0" y="36"/>
                </a:cubicBezTo>
                <a:cubicBezTo>
                  <a:pt x="0" y="12"/>
                  <a:pt x="12" y="0"/>
                  <a:pt x="36" y="0"/>
                </a:cubicBezTo>
                <a:cubicBezTo>
                  <a:pt x="60" y="0"/>
                  <a:pt x="72" y="12"/>
                  <a:pt x="72" y="36"/>
                </a:cubicBezTo>
                <a:close/>
              </a:path>
            </a:pathLst>
          </a:custGeom>
          <a:solidFill>
            <a:srgbClr val="FFFFFF"/>
          </a:solidFill>
          <a:ln w="6986">
            <a:solidFill>
              <a:srgbClr val="32323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01" name="Freeform 85"/>
          <p:cNvSpPr>
            <a:spLocks/>
          </p:cNvSpPr>
          <p:nvPr/>
        </p:nvSpPr>
        <p:spPr bwMode="auto">
          <a:xfrm>
            <a:off x="625475" y="2651125"/>
            <a:ext cx="225425" cy="120650"/>
          </a:xfrm>
          <a:custGeom>
            <a:avLst/>
            <a:gdLst>
              <a:gd name="T0" fmla="*/ 112277 w 259"/>
              <a:gd name="T1" fmla="*/ 0 h 137"/>
              <a:gd name="T2" fmla="*/ 32204 w 259"/>
              <a:gd name="T3" fmla="*/ 34346 h 137"/>
              <a:gd name="T4" fmla="*/ 0 w 259"/>
              <a:gd name="T5" fmla="*/ 112724 h 137"/>
              <a:gd name="T6" fmla="*/ 0 w 259"/>
              <a:gd name="T7" fmla="*/ 120650 h 137"/>
              <a:gd name="T8" fmla="*/ 1741 w 259"/>
              <a:gd name="T9" fmla="*/ 119769 h 137"/>
              <a:gd name="T10" fmla="*/ 59185 w 259"/>
              <a:gd name="T11" fmla="*/ 44033 h 137"/>
              <a:gd name="T12" fmla="*/ 110537 w 259"/>
              <a:gd name="T13" fmla="*/ 65169 h 137"/>
              <a:gd name="T14" fmla="*/ 162759 w 259"/>
              <a:gd name="T15" fmla="*/ 43152 h 137"/>
              <a:gd name="T16" fmla="*/ 222814 w 259"/>
              <a:gd name="T17" fmla="*/ 120650 h 137"/>
              <a:gd name="T18" fmla="*/ 225425 w 259"/>
              <a:gd name="T19" fmla="*/ 112724 h 137"/>
              <a:gd name="T20" fmla="*/ 192351 w 259"/>
              <a:gd name="T21" fmla="*/ 34346 h 137"/>
              <a:gd name="T22" fmla="*/ 112277 w 259"/>
              <a:gd name="T23" fmla="*/ 0 h 137"/>
              <a:gd name="T24" fmla="*/ 112277 w 259"/>
              <a:gd name="T25" fmla="*/ 0 h 137"/>
              <a:gd name="T26" fmla="*/ 112277 w 259"/>
              <a:gd name="T27" fmla="*/ 0 h 13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59" h="137">
                <a:moveTo>
                  <a:pt x="129" y="0"/>
                </a:moveTo>
                <a:cubicBezTo>
                  <a:pt x="94" y="0"/>
                  <a:pt x="63" y="13"/>
                  <a:pt x="37" y="39"/>
                </a:cubicBezTo>
                <a:cubicBezTo>
                  <a:pt x="12" y="65"/>
                  <a:pt x="0" y="94"/>
                  <a:pt x="0" y="128"/>
                </a:cubicBezTo>
                <a:cubicBezTo>
                  <a:pt x="0" y="130"/>
                  <a:pt x="0" y="133"/>
                  <a:pt x="0" y="137"/>
                </a:cubicBezTo>
                <a:cubicBezTo>
                  <a:pt x="2" y="136"/>
                  <a:pt x="2" y="136"/>
                  <a:pt x="2" y="136"/>
                </a:cubicBezTo>
                <a:cubicBezTo>
                  <a:pt x="7" y="97"/>
                  <a:pt x="29" y="68"/>
                  <a:pt x="68" y="50"/>
                </a:cubicBezTo>
                <a:cubicBezTo>
                  <a:pt x="77" y="66"/>
                  <a:pt x="97" y="74"/>
                  <a:pt x="127" y="74"/>
                </a:cubicBezTo>
                <a:cubicBezTo>
                  <a:pt x="158" y="74"/>
                  <a:pt x="178" y="66"/>
                  <a:pt x="187" y="49"/>
                </a:cubicBezTo>
                <a:cubicBezTo>
                  <a:pt x="228" y="69"/>
                  <a:pt x="251" y="98"/>
                  <a:pt x="256" y="137"/>
                </a:cubicBezTo>
                <a:cubicBezTo>
                  <a:pt x="258" y="132"/>
                  <a:pt x="259" y="129"/>
                  <a:pt x="259" y="128"/>
                </a:cubicBezTo>
                <a:cubicBezTo>
                  <a:pt x="259" y="94"/>
                  <a:pt x="246" y="65"/>
                  <a:pt x="221" y="39"/>
                </a:cubicBezTo>
                <a:cubicBezTo>
                  <a:pt x="195" y="13"/>
                  <a:pt x="164" y="0"/>
                  <a:pt x="129" y="0"/>
                </a:cubicBezTo>
                <a:close/>
              </a:path>
            </a:pathLst>
          </a:custGeom>
          <a:solidFill>
            <a:srgbClr val="FFFFFF"/>
          </a:solidFill>
          <a:ln w="6986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02" name="Freeform 86"/>
          <p:cNvSpPr>
            <a:spLocks/>
          </p:cNvSpPr>
          <p:nvPr/>
        </p:nvSpPr>
        <p:spPr bwMode="auto">
          <a:xfrm>
            <a:off x="633413" y="2794000"/>
            <a:ext cx="44450" cy="117475"/>
          </a:xfrm>
          <a:custGeom>
            <a:avLst/>
            <a:gdLst>
              <a:gd name="T0" fmla="*/ 0 w 51"/>
              <a:gd name="T1" fmla="*/ 0 h 138"/>
              <a:gd name="T2" fmla="*/ 0 w 51"/>
              <a:gd name="T3" fmla="*/ 91086 h 138"/>
              <a:gd name="T4" fmla="*/ 15688 w 51"/>
              <a:gd name="T5" fmla="*/ 114921 h 138"/>
              <a:gd name="T6" fmla="*/ 39221 w 51"/>
              <a:gd name="T7" fmla="*/ 92788 h 138"/>
              <a:gd name="T8" fmla="*/ 44450 w 51"/>
              <a:gd name="T9" fmla="*/ 84276 h 1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" h="138">
                <a:moveTo>
                  <a:pt x="0" y="0"/>
                </a:moveTo>
                <a:cubicBezTo>
                  <a:pt x="0" y="35"/>
                  <a:pt x="0" y="71"/>
                  <a:pt x="0" y="107"/>
                </a:cubicBezTo>
                <a:cubicBezTo>
                  <a:pt x="0" y="122"/>
                  <a:pt x="6" y="132"/>
                  <a:pt x="18" y="135"/>
                </a:cubicBezTo>
                <a:cubicBezTo>
                  <a:pt x="30" y="138"/>
                  <a:pt x="39" y="130"/>
                  <a:pt x="45" y="109"/>
                </a:cubicBezTo>
                <a:cubicBezTo>
                  <a:pt x="46" y="104"/>
                  <a:pt x="48" y="100"/>
                  <a:pt x="51" y="99"/>
                </a:cubicBezTo>
              </a:path>
            </a:pathLst>
          </a:custGeom>
          <a:noFill/>
          <a:ln w="6986">
            <a:solidFill>
              <a:srgbClr val="32323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03" name="Freeform 87"/>
          <p:cNvSpPr>
            <a:spLocks/>
          </p:cNvSpPr>
          <p:nvPr/>
        </p:nvSpPr>
        <p:spPr bwMode="auto">
          <a:xfrm>
            <a:off x="682625" y="2830513"/>
            <a:ext cx="58738" cy="44450"/>
          </a:xfrm>
          <a:custGeom>
            <a:avLst/>
            <a:gdLst>
              <a:gd name="T0" fmla="*/ 48278 w 73"/>
              <a:gd name="T1" fmla="*/ 9225 h 53"/>
              <a:gd name="T2" fmla="*/ 20116 w 73"/>
              <a:gd name="T3" fmla="*/ 10064 h 53"/>
              <a:gd name="T4" fmla="*/ 10460 w 73"/>
              <a:gd name="T5" fmla="*/ 23483 h 53"/>
              <a:gd name="T6" fmla="*/ 8046 w 73"/>
              <a:gd name="T7" fmla="*/ 29354 h 53"/>
              <a:gd name="T8" fmla="*/ 4828 w 73"/>
              <a:gd name="T9" fmla="*/ 36063 h 53"/>
              <a:gd name="T10" fmla="*/ 0 w 73"/>
              <a:gd name="T11" fmla="*/ 44450 h 53"/>
              <a:gd name="T12" fmla="*/ 10460 w 73"/>
              <a:gd name="T13" fmla="*/ 43611 h 53"/>
              <a:gd name="T14" fmla="*/ 32990 w 73"/>
              <a:gd name="T15" fmla="*/ 38579 h 53"/>
              <a:gd name="T16" fmla="*/ 48278 w 73"/>
              <a:gd name="T17" fmla="*/ 9225 h 53"/>
              <a:gd name="T18" fmla="*/ 48278 w 73"/>
              <a:gd name="T19" fmla="*/ 9225 h 53"/>
              <a:gd name="T20" fmla="*/ 48278 w 73"/>
              <a:gd name="T21" fmla="*/ 9225 h 5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3" h="53">
                <a:moveTo>
                  <a:pt x="60" y="11"/>
                </a:moveTo>
                <a:cubicBezTo>
                  <a:pt x="50" y="0"/>
                  <a:pt x="39" y="0"/>
                  <a:pt x="25" y="12"/>
                </a:cubicBezTo>
                <a:cubicBezTo>
                  <a:pt x="20" y="16"/>
                  <a:pt x="17" y="21"/>
                  <a:pt x="13" y="28"/>
                </a:cubicBezTo>
                <a:cubicBezTo>
                  <a:pt x="12" y="29"/>
                  <a:pt x="11" y="32"/>
                  <a:pt x="10" y="35"/>
                </a:cubicBezTo>
                <a:cubicBezTo>
                  <a:pt x="8" y="39"/>
                  <a:pt x="7" y="42"/>
                  <a:pt x="6" y="43"/>
                </a:cubicBezTo>
                <a:cubicBezTo>
                  <a:pt x="3" y="50"/>
                  <a:pt x="1" y="53"/>
                  <a:pt x="0" y="53"/>
                </a:cubicBezTo>
                <a:cubicBezTo>
                  <a:pt x="3" y="53"/>
                  <a:pt x="8" y="52"/>
                  <a:pt x="13" y="52"/>
                </a:cubicBezTo>
                <a:cubicBezTo>
                  <a:pt x="24" y="50"/>
                  <a:pt x="33" y="48"/>
                  <a:pt x="41" y="46"/>
                </a:cubicBezTo>
                <a:cubicBezTo>
                  <a:pt x="67" y="38"/>
                  <a:pt x="73" y="26"/>
                  <a:pt x="60" y="11"/>
                </a:cubicBezTo>
                <a:close/>
              </a:path>
            </a:pathLst>
          </a:custGeom>
          <a:solidFill>
            <a:srgbClr val="FFFFFF"/>
          </a:solidFill>
          <a:ln w="6986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04" name="Freeform 88"/>
          <p:cNvSpPr>
            <a:spLocks/>
          </p:cNvSpPr>
          <p:nvPr/>
        </p:nvSpPr>
        <p:spPr bwMode="auto">
          <a:xfrm>
            <a:off x="736600" y="2830513"/>
            <a:ext cx="58738" cy="44450"/>
          </a:xfrm>
          <a:custGeom>
            <a:avLst/>
            <a:gdLst>
              <a:gd name="T0" fmla="*/ 9656 w 73"/>
              <a:gd name="T1" fmla="*/ 9225 h 53"/>
              <a:gd name="T2" fmla="*/ 38622 w 73"/>
              <a:gd name="T3" fmla="*/ 10064 h 53"/>
              <a:gd name="T4" fmla="*/ 47473 w 73"/>
              <a:gd name="T5" fmla="*/ 23483 h 53"/>
              <a:gd name="T6" fmla="*/ 50692 w 73"/>
              <a:gd name="T7" fmla="*/ 29354 h 53"/>
              <a:gd name="T8" fmla="*/ 53106 w 73"/>
              <a:gd name="T9" fmla="*/ 36063 h 53"/>
              <a:gd name="T10" fmla="*/ 58738 w 73"/>
              <a:gd name="T11" fmla="*/ 44450 h 53"/>
              <a:gd name="T12" fmla="*/ 47473 w 73"/>
              <a:gd name="T13" fmla="*/ 43611 h 53"/>
              <a:gd name="T14" fmla="*/ 24944 w 73"/>
              <a:gd name="T15" fmla="*/ 38579 h 53"/>
              <a:gd name="T16" fmla="*/ 9656 w 73"/>
              <a:gd name="T17" fmla="*/ 9225 h 53"/>
              <a:gd name="T18" fmla="*/ 9656 w 73"/>
              <a:gd name="T19" fmla="*/ 9225 h 53"/>
              <a:gd name="T20" fmla="*/ 9656 w 73"/>
              <a:gd name="T21" fmla="*/ 9225 h 5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3" h="53">
                <a:moveTo>
                  <a:pt x="12" y="11"/>
                </a:moveTo>
                <a:cubicBezTo>
                  <a:pt x="22" y="0"/>
                  <a:pt x="34" y="0"/>
                  <a:pt x="48" y="12"/>
                </a:cubicBezTo>
                <a:cubicBezTo>
                  <a:pt x="52" y="16"/>
                  <a:pt x="56" y="21"/>
                  <a:pt x="59" y="28"/>
                </a:cubicBezTo>
                <a:cubicBezTo>
                  <a:pt x="60" y="29"/>
                  <a:pt x="61" y="32"/>
                  <a:pt x="63" y="35"/>
                </a:cubicBezTo>
                <a:cubicBezTo>
                  <a:pt x="64" y="39"/>
                  <a:pt x="65" y="42"/>
                  <a:pt x="66" y="43"/>
                </a:cubicBezTo>
                <a:cubicBezTo>
                  <a:pt x="69" y="50"/>
                  <a:pt x="72" y="53"/>
                  <a:pt x="73" y="53"/>
                </a:cubicBezTo>
                <a:cubicBezTo>
                  <a:pt x="69" y="53"/>
                  <a:pt x="65" y="52"/>
                  <a:pt x="59" y="52"/>
                </a:cubicBezTo>
                <a:cubicBezTo>
                  <a:pt x="49" y="50"/>
                  <a:pt x="39" y="48"/>
                  <a:pt x="31" y="46"/>
                </a:cubicBezTo>
                <a:cubicBezTo>
                  <a:pt x="6" y="38"/>
                  <a:pt x="0" y="26"/>
                  <a:pt x="12" y="11"/>
                </a:cubicBezTo>
                <a:close/>
              </a:path>
            </a:pathLst>
          </a:custGeom>
          <a:solidFill>
            <a:srgbClr val="FFFFFF"/>
          </a:solidFill>
          <a:ln w="6986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05" name="Freeform 89"/>
          <p:cNvSpPr>
            <a:spLocks/>
          </p:cNvSpPr>
          <p:nvPr/>
        </p:nvSpPr>
        <p:spPr bwMode="auto">
          <a:xfrm>
            <a:off x="714375" y="2801938"/>
            <a:ext cx="47625" cy="47625"/>
          </a:xfrm>
          <a:custGeom>
            <a:avLst/>
            <a:gdLst>
              <a:gd name="T0" fmla="*/ 47625 w 54"/>
              <a:gd name="T1" fmla="*/ 23813 h 54"/>
              <a:gd name="T2" fmla="*/ 23813 w 54"/>
              <a:gd name="T3" fmla="*/ 47625 h 54"/>
              <a:gd name="T4" fmla="*/ 0 w 54"/>
              <a:gd name="T5" fmla="*/ 23813 h 54"/>
              <a:gd name="T6" fmla="*/ 23813 w 54"/>
              <a:gd name="T7" fmla="*/ 0 h 54"/>
              <a:gd name="T8" fmla="*/ 47625 w 54"/>
              <a:gd name="T9" fmla="*/ 23813 h 54"/>
              <a:gd name="T10" fmla="*/ 47625 w 54"/>
              <a:gd name="T11" fmla="*/ 23813 h 54"/>
              <a:gd name="T12" fmla="*/ 47625 w 54"/>
              <a:gd name="T13" fmla="*/ 23813 h 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4" h="54">
                <a:moveTo>
                  <a:pt x="54" y="27"/>
                </a:moveTo>
                <a:cubicBezTo>
                  <a:pt x="54" y="45"/>
                  <a:pt x="45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lose/>
              </a:path>
            </a:pathLst>
          </a:custGeom>
          <a:gradFill rotWithShape="0">
            <a:gsLst>
              <a:gs pos="0">
                <a:srgbClr val="FFFFF0"/>
              </a:gs>
              <a:gs pos="100000">
                <a:srgbClr val="FFD0A2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FFD0A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06" name="Freeform 90"/>
          <p:cNvSpPr>
            <a:spLocks/>
          </p:cNvSpPr>
          <p:nvPr/>
        </p:nvSpPr>
        <p:spPr bwMode="auto">
          <a:xfrm>
            <a:off x="652463" y="4605338"/>
            <a:ext cx="193675" cy="136525"/>
          </a:xfrm>
          <a:custGeom>
            <a:avLst/>
            <a:gdLst>
              <a:gd name="T0" fmla="*/ 0 w 221"/>
              <a:gd name="T1" fmla="*/ 96008 h 155"/>
              <a:gd name="T2" fmla="*/ 28043 w 221"/>
              <a:gd name="T3" fmla="*/ 28186 h 155"/>
              <a:gd name="T4" fmla="*/ 96399 w 221"/>
              <a:gd name="T5" fmla="*/ 0 h 155"/>
              <a:gd name="T6" fmla="*/ 164755 w 221"/>
              <a:gd name="T7" fmla="*/ 28186 h 155"/>
              <a:gd name="T8" fmla="*/ 193675 w 221"/>
              <a:gd name="T9" fmla="*/ 96008 h 155"/>
              <a:gd name="T10" fmla="*/ 163002 w 221"/>
              <a:gd name="T11" fmla="*/ 126836 h 155"/>
              <a:gd name="T12" fmla="*/ 96399 w 221"/>
              <a:gd name="T13" fmla="*/ 136525 h 155"/>
              <a:gd name="T14" fmla="*/ 29796 w 221"/>
              <a:gd name="T15" fmla="*/ 126836 h 155"/>
              <a:gd name="T16" fmla="*/ 0 w 221"/>
              <a:gd name="T17" fmla="*/ 96008 h 155"/>
              <a:gd name="T18" fmla="*/ 0 w 221"/>
              <a:gd name="T19" fmla="*/ 96008 h 155"/>
              <a:gd name="T20" fmla="*/ 0 w 221"/>
              <a:gd name="T21" fmla="*/ 96008 h 15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1" h="155">
                <a:moveTo>
                  <a:pt x="0" y="109"/>
                </a:moveTo>
                <a:cubicBezTo>
                  <a:pt x="0" y="79"/>
                  <a:pt x="10" y="53"/>
                  <a:pt x="32" y="32"/>
                </a:cubicBezTo>
                <a:cubicBezTo>
                  <a:pt x="53" y="10"/>
                  <a:pt x="79" y="0"/>
                  <a:pt x="110" y="0"/>
                </a:cubicBezTo>
                <a:cubicBezTo>
                  <a:pt x="141" y="0"/>
                  <a:pt x="167" y="10"/>
                  <a:pt x="188" y="32"/>
                </a:cubicBezTo>
                <a:cubicBezTo>
                  <a:pt x="210" y="53"/>
                  <a:pt x="221" y="79"/>
                  <a:pt x="221" y="109"/>
                </a:cubicBezTo>
                <a:cubicBezTo>
                  <a:pt x="221" y="124"/>
                  <a:pt x="209" y="135"/>
                  <a:pt x="186" y="144"/>
                </a:cubicBezTo>
                <a:cubicBezTo>
                  <a:pt x="165" y="151"/>
                  <a:pt x="140" y="155"/>
                  <a:pt x="110" y="155"/>
                </a:cubicBezTo>
                <a:cubicBezTo>
                  <a:pt x="80" y="155"/>
                  <a:pt x="55" y="151"/>
                  <a:pt x="34" y="144"/>
                </a:cubicBezTo>
                <a:cubicBezTo>
                  <a:pt x="11" y="135"/>
                  <a:pt x="0" y="124"/>
                  <a:pt x="0" y="109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CDCDC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C8C8C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07" name="Freeform 91"/>
          <p:cNvSpPr>
            <a:spLocks noChangeArrowheads="1"/>
          </p:cNvSpPr>
          <p:nvPr/>
        </p:nvSpPr>
        <p:spPr bwMode="auto">
          <a:xfrm>
            <a:off x="763588" y="4657725"/>
            <a:ext cx="71437" cy="69850"/>
          </a:xfrm>
          <a:custGeom>
            <a:avLst/>
            <a:gdLst>
              <a:gd name="T0" fmla="*/ 57150 w 80"/>
              <a:gd name="T1" fmla="*/ 0 h 81"/>
              <a:gd name="T2" fmla="*/ 64293 w 80"/>
              <a:gd name="T3" fmla="*/ 15522 h 81"/>
              <a:gd name="T4" fmla="*/ 71437 w 80"/>
              <a:gd name="T5" fmla="*/ 41393 h 81"/>
              <a:gd name="T6" fmla="*/ 51792 w 80"/>
              <a:gd name="T7" fmla="*/ 60364 h 81"/>
              <a:gd name="T8" fmla="*/ 0 w 80"/>
              <a:gd name="T9" fmla="*/ 68125 h 81"/>
              <a:gd name="T10" fmla="*/ 16966 w 80"/>
              <a:gd name="T11" fmla="*/ 64676 h 81"/>
              <a:gd name="T12" fmla="*/ 50006 w 80"/>
              <a:gd name="T13" fmla="*/ 48291 h 81"/>
              <a:gd name="T14" fmla="*/ 58936 w 80"/>
              <a:gd name="T15" fmla="*/ 18972 h 81"/>
              <a:gd name="T16" fmla="*/ 58043 w 80"/>
              <a:gd name="T17" fmla="*/ 5174 h 81"/>
              <a:gd name="T18" fmla="*/ 57150 w 80"/>
              <a:gd name="T19" fmla="*/ 0 h 81"/>
              <a:gd name="T20" fmla="*/ 57150 w 80"/>
              <a:gd name="T21" fmla="*/ 0 h 81"/>
              <a:gd name="T22" fmla="*/ 57150 w 80"/>
              <a:gd name="T23" fmla="*/ 0 h 8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0" h="81">
                <a:moveTo>
                  <a:pt x="64" y="0"/>
                </a:moveTo>
                <a:cubicBezTo>
                  <a:pt x="67" y="5"/>
                  <a:pt x="69" y="11"/>
                  <a:pt x="72" y="18"/>
                </a:cubicBezTo>
                <a:cubicBezTo>
                  <a:pt x="78" y="32"/>
                  <a:pt x="80" y="42"/>
                  <a:pt x="80" y="48"/>
                </a:cubicBezTo>
                <a:cubicBezTo>
                  <a:pt x="78" y="56"/>
                  <a:pt x="71" y="64"/>
                  <a:pt x="58" y="70"/>
                </a:cubicBezTo>
                <a:cubicBezTo>
                  <a:pt x="42" y="78"/>
                  <a:pt x="22" y="81"/>
                  <a:pt x="0" y="79"/>
                </a:cubicBezTo>
                <a:cubicBezTo>
                  <a:pt x="5" y="79"/>
                  <a:pt x="12" y="77"/>
                  <a:pt x="19" y="75"/>
                </a:cubicBezTo>
                <a:cubicBezTo>
                  <a:pt x="35" y="70"/>
                  <a:pt x="47" y="63"/>
                  <a:pt x="56" y="56"/>
                </a:cubicBezTo>
                <a:cubicBezTo>
                  <a:pt x="62" y="50"/>
                  <a:pt x="66" y="39"/>
                  <a:pt x="66" y="22"/>
                </a:cubicBezTo>
                <a:cubicBezTo>
                  <a:pt x="66" y="17"/>
                  <a:pt x="65" y="12"/>
                  <a:pt x="65" y="6"/>
                </a:cubicBezTo>
                <a:cubicBezTo>
                  <a:pt x="64" y="4"/>
                  <a:pt x="64" y="1"/>
                  <a:pt x="64" y="0"/>
                </a:cubicBezTo>
                <a:close/>
              </a:path>
            </a:pathLst>
          </a:custGeom>
          <a:solidFill>
            <a:srgbClr val="FFFFFF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08" name="Freeform 92"/>
          <p:cNvSpPr>
            <a:spLocks/>
          </p:cNvSpPr>
          <p:nvPr/>
        </p:nvSpPr>
        <p:spPr bwMode="auto">
          <a:xfrm>
            <a:off x="728663" y="4627563"/>
            <a:ext cx="44450" cy="130175"/>
          </a:xfrm>
          <a:custGeom>
            <a:avLst/>
            <a:gdLst>
              <a:gd name="T0" fmla="*/ 44450 w 49"/>
              <a:gd name="T1" fmla="*/ 112702 h 149"/>
              <a:gd name="T2" fmla="*/ 26307 w 49"/>
              <a:gd name="T3" fmla="*/ 32325 h 149"/>
              <a:gd name="T4" fmla="*/ 40821 w 49"/>
              <a:gd name="T5" fmla="*/ 19220 h 149"/>
              <a:gd name="T6" fmla="*/ 19957 w 49"/>
              <a:gd name="T7" fmla="*/ 0 h 149"/>
              <a:gd name="T8" fmla="*/ 907 w 49"/>
              <a:gd name="T9" fmla="*/ 17473 h 149"/>
              <a:gd name="T10" fmla="*/ 16329 w 49"/>
              <a:gd name="T11" fmla="*/ 32325 h 149"/>
              <a:gd name="T12" fmla="*/ 0 w 49"/>
              <a:gd name="T13" fmla="*/ 112702 h 149"/>
              <a:gd name="T14" fmla="*/ 22679 w 49"/>
              <a:gd name="T15" fmla="*/ 130175 h 149"/>
              <a:gd name="T16" fmla="*/ 44450 w 49"/>
              <a:gd name="T17" fmla="*/ 112702 h 149"/>
              <a:gd name="T18" fmla="*/ 44450 w 49"/>
              <a:gd name="T19" fmla="*/ 112702 h 149"/>
              <a:gd name="T20" fmla="*/ 44450 w 49"/>
              <a:gd name="T21" fmla="*/ 112702 h 1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9" h="149">
                <a:moveTo>
                  <a:pt x="49" y="129"/>
                </a:moveTo>
                <a:lnTo>
                  <a:pt x="29" y="37"/>
                </a:lnTo>
                <a:lnTo>
                  <a:pt x="45" y="22"/>
                </a:lnTo>
                <a:lnTo>
                  <a:pt x="22" y="0"/>
                </a:lnTo>
                <a:lnTo>
                  <a:pt x="1" y="20"/>
                </a:lnTo>
                <a:lnTo>
                  <a:pt x="18" y="37"/>
                </a:lnTo>
                <a:lnTo>
                  <a:pt x="0" y="129"/>
                </a:lnTo>
                <a:lnTo>
                  <a:pt x="25" y="149"/>
                </a:lnTo>
                <a:lnTo>
                  <a:pt x="49" y="129"/>
                </a:lnTo>
                <a:close/>
              </a:path>
            </a:pathLst>
          </a:custGeom>
          <a:solidFill>
            <a:srgbClr val="92C9FF"/>
          </a:solidFill>
          <a:ln w="6986">
            <a:solidFill>
              <a:srgbClr val="424A7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09" name="Freeform 93"/>
          <p:cNvSpPr>
            <a:spLocks/>
          </p:cNvSpPr>
          <p:nvPr/>
        </p:nvSpPr>
        <p:spPr bwMode="auto">
          <a:xfrm>
            <a:off x="692150" y="4598988"/>
            <a:ext cx="111125" cy="61912"/>
          </a:xfrm>
          <a:custGeom>
            <a:avLst/>
            <a:gdLst>
              <a:gd name="T0" fmla="*/ 110264 w 129"/>
              <a:gd name="T1" fmla="*/ 23880 h 70"/>
              <a:gd name="T2" fmla="*/ 55993 w 129"/>
              <a:gd name="T3" fmla="*/ 0 h 70"/>
              <a:gd name="T4" fmla="*/ 861 w 129"/>
              <a:gd name="T5" fmla="*/ 23880 h 70"/>
              <a:gd name="T6" fmla="*/ 33596 w 129"/>
              <a:gd name="T7" fmla="*/ 61912 h 70"/>
              <a:gd name="T8" fmla="*/ 55993 w 129"/>
              <a:gd name="T9" fmla="*/ 42454 h 70"/>
              <a:gd name="T10" fmla="*/ 77529 w 129"/>
              <a:gd name="T11" fmla="*/ 61912 h 70"/>
              <a:gd name="T12" fmla="*/ 108541 w 129"/>
              <a:gd name="T13" fmla="*/ 36263 h 70"/>
              <a:gd name="T14" fmla="*/ 110264 w 129"/>
              <a:gd name="T15" fmla="*/ 23880 h 70"/>
              <a:gd name="T16" fmla="*/ 110264 w 129"/>
              <a:gd name="T17" fmla="*/ 23880 h 70"/>
              <a:gd name="T18" fmla="*/ 110264 w 129"/>
              <a:gd name="T19" fmla="*/ 23880 h 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9" h="70">
                <a:moveTo>
                  <a:pt x="128" y="27"/>
                </a:moveTo>
                <a:lnTo>
                  <a:pt x="65" y="0"/>
                </a:lnTo>
                <a:lnTo>
                  <a:pt x="1" y="27"/>
                </a:lnTo>
                <a:cubicBezTo>
                  <a:pt x="0" y="40"/>
                  <a:pt x="12" y="54"/>
                  <a:pt x="39" y="70"/>
                </a:cubicBezTo>
                <a:lnTo>
                  <a:pt x="65" y="48"/>
                </a:lnTo>
                <a:lnTo>
                  <a:pt x="90" y="70"/>
                </a:lnTo>
                <a:cubicBezTo>
                  <a:pt x="108" y="62"/>
                  <a:pt x="120" y="53"/>
                  <a:pt x="126" y="41"/>
                </a:cubicBezTo>
                <a:cubicBezTo>
                  <a:pt x="128" y="36"/>
                  <a:pt x="129" y="31"/>
                  <a:pt x="128" y="27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CDCDC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C8C8C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0" name="Freeform 94"/>
          <p:cNvSpPr>
            <a:spLocks/>
          </p:cNvSpPr>
          <p:nvPr/>
        </p:nvSpPr>
        <p:spPr bwMode="auto">
          <a:xfrm>
            <a:off x="611188" y="4518025"/>
            <a:ext cx="55562" cy="55563"/>
          </a:xfrm>
          <a:custGeom>
            <a:avLst/>
            <a:gdLst>
              <a:gd name="T0" fmla="*/ 0 w 64"/>
              <a:gd name="T1" fmla="*/ 27782 h 64"/>
              <a:gd name="T2" fmla="*/ 27781 w 64"/>
              <a:gd name="T3" fmla="*/ 0 h 64"/>
              <a:gd name="T4" fmla="*/ 55562 w 64"/>
              <a:gd name="T5" fmla="*/ 27782 h 64"/>
              <a:gd name="T6" fmla="*/ 27781 w 64"/>
              <a:gd name="T7" fmla="*/ 55563 h 64"/>
              <a:gd name="T8" fmla="*/ 0 w 64"/>
              <a:gd name="T9" fmla="*/ 27782 h 64"/>
              <a:gd name="T10" fmla="*/ 0 w 64"/>
              <a:gd name="T11" fmla="*/ 27782 h 64"/>
              <a:gd name="T12" fmla="*/ 0 w 64"/>
              <a:gd name="T13" fmla="*/ 27782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4" h="64">
                <a:moveTo>
                  <a:pt x="0" y="32"/>
                </a:moveTo>
                <a:cubicBezTo>
                  <a:pt x="0" y="10"/>
                  <a:pt x="10" y="0"/>
                  <a:pt x="32" y="0"/>
                </a:cubicBezTo>
                <a:cubicBezTo>
                  <a:pt x="53" y="0"/>
                  <a:pt x="64" y="10"/>
                  <a:pt x="64" y="32"/>
                </a:cubicBezTo>
                <a:cubicBezTo>
                  <a:pt x="64" y="53"/>
                  <a:pt x="53" y="64"/>
                  <a:pt x="32" y="64"/>
                </a:cubicBezTo>
                <a:cubicBezTo>
                  <a:pt x="10" y="64"/>
                  <a:pt x="0" y="53"/>
                  <a:pt x="0" y="32"/>
                </a:cubicBezTo>
                <a:close/>
              </a:path>
            </a:pathLst>
          </a:custGeom>
          <a:gradFill rotWithShape="0">
            <a:gsLst>
              <a:gs pos="0">
                <a:srgbClr val="FFFFF0"/>
              </a:gs>
              <a:gs pos="100000">
                <a:srgbClr val="FFD0A2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FFD0A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1" name="Freeform 95"/>
          <p:cNvSpPr>
            <a:spLocks/>
          </p:cNvSpPr>
          <p:nvPr/>
        </p:nvSpPr>
        <p:spPr bwMode="auto">
          <a:xfrm>
            <a:off x="827088" y="4518025"/>
            <a:ext cx="55562" cy="55563"/>
          </a:xfrm>
          <a:custGeom>
            <a:avLst/>
            <a:gdLst>
              <a:gd name="T0" fmla="*/ 0 w 64"/>
              <a:gd name="T1" fmla="*/ 27782 h 64"/>
              <a:gd name="T2" fmla="*/ 27781 w 64"/>
              <a:gd name="T3" fmla="*/ 0 h 64"/>
              <a:gd name="T4" fmla="*/ 55562 w 64"/>
              <a:gd name="T5" fmla="*/ 27782 h 64"/>
              <a:gd name="T6" fmla="*/ 27781 w 64"/>
              <a:gd name="T7" fmla="*/ 55563 h 64"/>
              <a:gd name="T8" fmla="*/ 0 w 64"/>
              <a:gd name="T9" fmla="*/ 27782 h 64"/>
              <a:gd name="T10" fmla="*/ 0 w 64"/>
              <a:gd name="T11" fmla="*/ 27782 h 64"/>
              <a:gd name="T12" fmla="*/ 0 w 64"/>
              <a:gd name="T13" fmla="*/ 27782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4" h="64">
                <a:moveTo>
                  <a:pt x="0" y="32"/>
                </a:moveTo>
                <a:cubicBezTo>
                  <a:pt x="0" y="10"/>
                  <a:pt x="10" y="0"/>
                  <a:pt x="32" y="0"/>
                </a:cubicBezTo>
                <a:cubicBezTo>
                  <a:pt x="53" y="0"/>
                  <a:pt x="64" y="10"/>
                  <a:pt x="64" y="32"/>
                </a:cubicBezTo>
                <a:cubicBezTo>
                  <a:pt x="64" y="53"/>
                  <a:pt x="53" y="64"/>
                  <a:pt x="32" y="64"/>
                </a:cubicBezTo>
                <a:cubicBezTo>
                  <a:pt x="10" y="64"/>
                  <a:pt x="0" y="53"/>
                  <a:pt x="0" y="32"/>
                </a:cubicBezTo>
                <a:close/>
              </a:path>
            </a:pathLst>
          </a:custGeom>
          <a:gradFill rotWithShape="0">
            <a:gsLst>
              <a:gs pos="0">
                <a:srgbClr val="FFFFF0"/>
              </a:gs>
              <a:gs pos="100000">
                <a:srgbClr val="FFD0A2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FFD0A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2" name="Freeform 96"/>
          <p:cNvSpPr>
            <a:spLocks/>
          </p:cNvSpPr>
          <p:nvPr/>
        </p:nvSpPr>
        <p:spPr bwMode="auto">
          <a:xfrm>
            <a:off x="638175" y="4421188"/>
            <a:ext cx="214313" cy="217487"/>
          </a:xfrm>
          <a:custGeom>
            <a:avLst/>
            <a:gdLst>
              <a:gd name="T0" fmla="*/ 0 w 245"/>
              <a:gd name="T1" fmla="*/ 108744 h 248"/>
              <a:gd name="T2" fmla="*/ 30616 w 245"/>
              <a:gd name="T3" fmla="*/ 31571 h 248"/>
              <a:gd name="T4" fmla="*/ 106719 w 245"/>
              <a:gd name="T5" fmla="*/ 0 h 248"/>
              <a:gd name="T6" fmla="*/ 182822 w 245"/>
              <a:gd name="T7" fmla="*/ 31571 h 248"/>
              <a:gd name="T8" fmla="*/ 214313 w 245"/>
              <a:gd name="T9" fmla="*/ 108744 h 248"/>
              <a:gd name="T10" fmla="*/ 182822 w 245"/>
              <a:gd name="T11" fmla="*/ 185916 h 248"/>
              <a:gd name="T12" fmla="*/ 106719 w 245"/>
              <a:gd name="T13" fmla="*/ 217487 h 248"/>
              <a:gd name="T14" fmla="*/ 30616 w 245"/>
              <a:gd name="T15" fmla="*/ 185916 h 248"/>
              <a:gd name="T16" fmla="*/ 0 w 245"/>
              <a:gd name="T17" fmla="*/ 108744 h 248"/>
              <a:gd name="T18" fmla="*/ 0 w 245"/>
              <a:gd name="T19" fmla="*/ 108744 h 248"/>
              <a:gd name="T20" fmla="*/ 0 w 245"/>
              <a:gd name="T21" fmla="*/ 108744 h 24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5" h="248">
                <a:moveTo>
                  <a:pt x="0" y="124"/>
                </a:moveTo>
                <a:cubicBezTo>
                  <a:pt x="0" y="89"/>
                  <a:pt x="11" y="60"/>
                  <a:pt x="35" y="36"/>
                </a:cubicBezTo>
                <a:cubicBezTo>
                  <a:pt x="59" y="12"/>
                  <a:pt x="88" y="0"/>
                  <a:pt x="122" y="0"/>
                </a:cubicBezTo>
                <a:cubicBezTo>
                  <a:pt x="156" y="0"/>
                  <a:pt x="185" y="12"/>
                  <a:pt x="209" y="36"/>
                </a:cubicBezTo>
                <a:cubicBezTo>
                  <a:pt x="233" y="60"/>
                  <a:pt x="245" y="89"/>
                  <a:pt x="245" y="124"/>
                </a:cubicBezTo>
                <a:cubicBezTo>
                  <a:pt x="245" y="158"/>
                  <a:pt x="233" y="187"/>
                  <a:pt x="209" y="212"/>
                </a:cubicBezTo>
                <a:cubicBezTo>
                  <a:pt x="185" y="236"/>
                  <a:pt x="156" y="248"/>
                  <a:pt x="122" y="248"/>
                </a:cubicBezTo>
                <a:cubicBezTo>
                  <a:pt x="88" y="248"/>
                  <a:pt x="59" y="236"/>
                  <a:pt x="35" y="212"/>
                </a:cubicBezTo>
                <a:cubicBezTo>
                  <a:pt x="11" y="187"/>
                  <a:pt x="0" y="158"/>
                  <a:pt x="0" y="124"/>
                </a:cubicBezTo>
                <a:close/>
              </a:path>
            </a:pathLst>
          </a:custGeom>
          <a:gradFill rotWithShape="0">
            <a:gsLst>
              <a:gs pos="0">
                <a:srgbClr val="FFFFF0"/>
              </a:gs>
              <a:gs pos="100000">
                <a:srgbClr val="FFD0A2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FFD0A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3" name="Freeform 97"/>
          <p:cNvSpPr>
            <a:spLocks noChangeArrowheads="1"/>
          </p:cNvSpPr>
          <p:nvPr/>
        </p:nvSpPr>
        <p:spPr bwMode="auto">
          <a:xfrm>
            <a:off x="674688" y="4598988"/>
            <a:ext cx="131762" cy="34925"/>
          </a:xfrm>
          <a:custGeom>
            <a:avLst/>
            <a:gdLst>
              <a:gd name="T0" fmla="*/ 0 w 150"/>
              <a:gd name="T1" fmla="*/ 0 h 40"/>
              <a:gd name="T2" fmla="*/ 21082 w 150"/>
              <a:gd name="T3" fmla="*/ 20082 h 40"/>
              <a:gd name="T4" fmla="*/ 68516 w 150"/>
              <a:gd name="T5" fmla="*/ 34925 h 40"/>
              <a:gd name="T6" fmla="*/ 116829 w 150"/>
              <a:gd name="T7" fmla="*/ 22701 h 40"/>
              <a:gd name="T8" fmla="*/ 131762 w 150"/>
              <a:gd name="T9" fmla="*/ 10478 h 40"/>
              <a:gd name="T10" fmla="*/ 126492 w 150"/>
              <a:gd name="T11" fmla="*/ 12224 h 40"/>
              <a:gd name="T12" fmla="*/ 112437 w 150"/>
              <a:gd name="T13" fmla="*/ 16589 h 40"/>
              <a:gd name="T14" fmla="*/ 66759 w 150"/>
              <a:gd name="T15" fmla="*/ 22701 h 40"/>
              <a:gd name="T16" fmla="*/ 0 w 150"/>
              <a:gd name="T17" fmla="*/ 0 h 40"/>
              <a:gd name="T18" fmla="*/ 0 w 150"/>
              <a:gd name="T19" fmla="*/ 0 h 40"/>
              <a:gd name="T20" fmla="*/ 0 w 150"/>
              <a:gd name="T21" fmla="*/ 0 h 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50" h="40">
                <a:moveTo>
                  <a:pt x="0" y="0"/>
                </a:moveTo>
                <a:cubicBezTo>
                  <a:pt x="0" y="5"/>
                  <a:pt x="8" y="12"/>
                  <a:pt x="24" y="23"/>
                </a:cubicBezTo>
                <a:cubicBezTo>
                  <a:pt x="43" y="34"/>
                  <a:pt x="61" y="40"/>
                  <a:pt x="78" y="40"/>
                </a:cubicBezTo>
                <a:cubicBezTo>
                  <a:pt x="99" y="40"/>
                  <a:pt x="118" y="35"/>
                  <a:pt x="133" y="26"/>
                </a:cubicBezTo>
                <a:cubicBezTo>
                  <a:pt x="141" y="21"/>
                  <a:pt x="146" y="16"/>
                  <a:pt x="150" y="12"/>
                </a:cubicBezTo>
                <a:cubicBezTo>
                  <a:pt x="148" y="12"/>
                  <a:pt x="146" y="13"/>
                  <a:pt x="144" y="14"/>
                </a:cubicBezTo>
                <a:cubicBezTo>
                  <a:pt x="138" y="16"/>
                  <a:pt x="133" y="18"/>
                  <a:pt x="128" y="19"/>
                </a:cubicBezTo>
                <a:cubicBezTo>
                  <a:pt x="110" y="24"/>
                  <a:pt x="92" y="26"/>
                  <a:pt x="76" y="26"/>
                </a:cubicBezTo>
                <a:cubicBezTo>
                  <a:pt x="53" y="24"/>
                  <a:pt x="27" y="16"/>
                  <a:pt x="0" y="0"/>
                </a:cubicBezTo>
                <a:close/>
              </a:path>
            </a:pathLst>
          </a:custGeom>
          <a:solidFill>
            <a:srgbClr val="FFC28D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4" name="Freeform 98"/>
          <p:cNvSpPr>
            <a:spLocks/>
          </p:cNvSpPr>
          <p:nvPr/>
        </p:nvSpPr>
        <p:spPr bwMode="auto">
          <a:xfrm>
            <a:off x="639763" y="4418013"/>
            <a:ext cx="212725" cy="106362"/>
          </a:xfrm>
          <a:custGeom>
            <a:avLst/>
            <a:gdLst>
              <a:gd name="T0" fmla="*/ 105928 w 245"/>
              <a:gd name="T1" fmla="*/ 0 h 122"/>
              <a:gd name="T2" fmla="*/ 32126 w 245"/>
              <a:gd name="T3" fmla="*/ 28770 h 122"/>
              <a:gd name="T4" fmla="*/ 0 w 245"/>
              <a:gd name="T5" fmla="*/ 99387 h 122"/>
              <a:gd name="T6" fmla="*/ 16497 w 245"/>
              <a:gd name="T7" fmla="*/ 95028 h 122"/>
              <a:gd name="T8" fmla="*/ 46886 w 245"/>
              <a:gd name="T9" fmla="*/ 83695 h 122"/>
              <a:gd name="T10" fmla="*/ 79880 w 245"/>
              <a:gd name="T11" fmla="*/ 61899 h 122"/>
              <a:gd name="T12" fmla="*/ 106797 w 245"/>
              <a:gd name="T13" fmla="*/ 30514 h 122"/>
              <a:gd name="T14" fmla="*/ 115479 w 245"/>
              <a:gd name="T15" fmla="*/ 40976 h 122"/>
              <a:gd name="T16" fmla="*/ 138922 w 245"/>
              <a:gd name="T17" fmla="*/ 64515 h 122"/>
              <a:gd name="T18" fmla="*/ 172785 w 245"/>
              <a:gd name="T19" fmla="*/ 90669 h 122"/>
              <a:gd name="T20" fmla="*/ 211857 w 245"/>
              <a:gd name="T21" fmla="*/ 106362 h 122"/>
              <a:gd name="T22" fmla="*/ 180599 w 245"/>
              <a:gd name="T23" fmla="*/ 30514 h 122"/>
              <a:gd name="T24" fmla="*/ 105928 w 245"/>
              <a:gd name="T25" fmla="*/ 0 h 122"/>
              <a:gd name="T26" fmla="*/ 105928 w 245"/>
              <a:gd name="T27" fmla="*/ 0 h 122"/>
              <a:gd name="T28" fmla="*/ 105928 w 245"/>
              <a:gd name="T29" fmla="*/ 0 h 12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5" h="122">
                <a:moveTo>
                  <a:pt x="122" y="0"/>
                </a:moveTo>
                <a:cubicBezTo>
                  <a:pt x="89" y="0"/>
                  <a:pt x="61" y="11"/>
                  <a:pt x="37" y="33"/>
                </a:cubicBezTo>
                <a:cubicBezTo>
                  <a:pt x="13" y="55"/>
                  <a:pt x="0" y="82"/>
                  <a:pt x="0" y="114"/>
                </a:cubicBezTo>
                <a:cubicBezTo>
                  <a:pt x="4" y="113"/>
                  <a:pt x="11" y="112"/>
                  <a:pt x="19" y="109"/>
                </a:cubicBezTo>
                <a:cubicBezTo>
                  <a:pt x="31" y="105"/>
                  <a:pt x="43" y="101"/>
                  <a:pt x="54" y="96"/>
                </a:cubicBezTo>
                <a:cubicBezTo>
                  <a:pt x="68" y="88"/>
                  <a:pt x="81" y="80"/>
                  <a:pt x="92" y="71"/>
                </a:cubicBezTo>
                <a:cubicBezTo>
                  <a:pt x="106" y="60"/>
                  <a:pt x="116" y="48"/>
                  <a:pt x="123" y="35"/>
                </a:cubicBezTo>
                <a:cubicBezTo>
                  <a:pt x="125" y="38"/>
                  <a:pt x="129" y="42"/>
                  <a:pt x="133" y="47"/>
                </a:cubicBezTo>
                <a:cubicBezTo>
                  <a:pt x="142" y="56"/>
                  <a:pt x="151" y="65"/>
                  <a:pt x="160" y="74"/>
                </a:cubicBezTo>
                <a:cubicBezTo>
                  <a:pt x="173" y="86"/>
                  <a:pt x="186" y="96"/>
                  <a:pt x="199" y="104"/>
                </a:cubicBezTo>
                <a:cubicBezTo>
                  <a:pt x="215" y="113"/>
                  <a:pt x="230" y="119"/>
                  <a:pt x="244" y="122"/>
                </a:cubicBezTo>
                <a:cubicBezTo>
                  <a:pt x="245" y="89"/>
                  <a:pt x="233" y="60"/>
                  <a:pt x="208" y="35"/>
                </a:cubicBezTo>
                <a:cubicBezTo>
                  <a:pt x="184" y="11"/>
                  <a:pt x="155" y="0"/>
                  <a:pt x="122" y="0"/>
                </a:cubicBezTo>
                <a:close/>
              </a:path>
            </a:pathLst>
          </a:custGeom>
          <a:gradFill rotWithShape="0">
            <a:gsLst>
              <a:gs pos="0">
                <a:srgbClr val="814003"/>
              </a:gs>
              <a:gs pos="100000">
                <a:srgbClr val="5D3509"/>
              </a:gs>
            </a:gsLst>
            <a:path path="rect">
              <a:fillToRect l="50000" t="50000" r="50000" b="50000"/>
            </a:path>
          </a:gradFill>
          <a:ln w="6986">
            <a:solidFill>
              <a:srgbClr val="532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5" name="Freeform 99"/>
          <p:cNvSpPr>
            <a:spLocks noChangeArrowheads="1"/>
          </p:cNvSpPr>
          <p:nvPr/>
        </p:nvSpPr>
        <p:spPr bwMode="auto">
          <a:xfrm>
            <a:off x="1246188" y="1971675"/>
            <a:ext cx="406400" cy="106363"/>
          </a:xfrm>
          <a:custGeom>
            <a:avLst/>
            <a:gdLst>
              <a:gd name="T0" fmla="*/ 406400 w 465"/>
              <a:gd name="T1" fmla="*/ 36919 h 121"/>
              <a:gd name="T2" fmla="*/ 260446 w 465"/>
              <a:gd name="T3" fmla="*/ 106363 h 121"/>
              <a:gd name="T4" fmla="*/ 0 w 465"/>
              <a:gd name="T5" fmla="*/ 67686 h 121"/>
              <a:gd name="T6" fmla="*/ 151198 w 465"/>
              <a:gd name="T7" fmla="*/ 0 h 121"/>
              <a:gd name="T8" fmla="*/ 406400 w 465"/>
              <a:gd name="T9" fmla="*/ 36919 h 121"/>
              <a:gd name="T10" fmla="*/ 406400 w 465"/>
              <a:gd name="T11" fmla="*/ 36919 h 121"/>
              <a:gd name="T12" fmla="*/ 406400 w 465"/>
              <a:gd name="T13" fmla="*/ 36919 h 1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65" h="121">
                <a:moveTo>
                  <a:pt x="465" y="42"/>
                </a:moveTo>
                <a:lnTo>
                  <a:pt x="298" y="121"/>
                </a:lnTo>
                <a:lnTo>
                  <a:pt x="0" y="77"/>
                </a:lnTo>
                <a:lnTo>
                  <a:pt x="173" y="0"/>
                </a:lnTo>
                <a:lnTo>
                  <a:pt x="465" y="42"/>
                </a:lnTo>
                <a:close/>
              </a:path>
            </a:pathLst>
          </a:custGeom>
          <a:solidFill>
            <a:srgbClr val="949BA8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6" name="Freeform 100"/>
          <p:cNvSpPr>
            <a:spLocks noChangeArrowheads="1"/>
          </p:cNvSpPr>
          <p:nvPr/>
        </p:nvSpPr>
        <p:spPr bwMode="auto">
          <a:xfrm>
            <a:off x="1246188" y="2039938"/>
            <a:ext cx="261937" cy="73025"/>
          </a:xfrm>
          <a:custGeom>
            <a:avLst/>
            <a:gdLst>
              <a:gd name="T0" fmla="*/ 0 w 299"/>
              <a:gd name="T1" fmla="*/ 0 h 84"/>
              <a:gd name="T2" fmla="*/ 261937 w 299"/>
              <a:gd name="T3" fmla="*/ 38251 h 84"/>
              <a:gd name="T4" fmla="*/ 261937 w 299"/>
              <a:gd name="T5" fmla="*/ 73025 h 84"/>
              <a:gd name="T6" fmla="*/ 0 w 299"/>
              <a:gd name="T7" fmla="*/ 33904 h 84"/>
              <a:gd name="T8" fmla="*/ 0 w 299"/>
              <a:gd name="T9" fmla="*/ 0 h 84"/>
              <a:gd name="T10" fmla="*/ 0 w 299"/>
              <a:gd name="T11" fmla="*/ 0 h 84"/>
              <a:gd name="T12" fmla="*/ 0 w 299"/>
              <a:gd name="T13" fmla="*/ 0 h 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99" h="84">
                <a:moveTo>
                  <a:pt x="0" y="0"/>
                </a:moveTo>
                <a:lnTo>
                  <a:pt x="299" y="44"/>
                </a:lnTo>
                <a:lnTo>
                  <a:pt x="299" y="84"/>
                </a:lnTo>
                <a:lnTo>
                  <a:pt x="0" y="39"/>
                </a:lnTo>
                <a:lnTo>
                  <a:pt x="0" y="0"/>
                </a:lnTo>
                <a:close/>
              </a:path>
            </a:pathLst>
          </a:custGeom>
          <a:solidFill>
            <a:srgbClr val="828999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7" name="Freeform 101"/>
          <p:cNvSpPr>
            <a:spLocks noChangeArrowheads="1"/>
          </p:cNvSpPr>
          <p:nvPr/>
        </p:nvSpPr>
        <p:spPr bwMode="auto">
          <a:xfrm>
            <a:off x="1504950" y="2008188"/>
            <a:ext cx="150813" cy="104775"/>
          </a:xfrm>
          <a:custGeom>
            <a:avLst/>
            <a:gdLst>
              <a:gd name="T0" fmla="*/ 150813 w 172"/>
              <a:gd name="T1" fmla="*/ 0 h 119"/>
              <a:gd name="T2" fmla="*/ 0 w 172"/>
              <a:gd name="T3" fmla="*/ 67796 h 119"/>
              <a:gd name="T4" fmla="*/ 2630 w 172"/>
              <a:gd name="T5" fmla="*/ 104775 h 119"/>
              <a:gd name="T6" fmla="*/ 150813 w 172"/>
              <a:gd name="T7" fmla="*/ 34338 h 119"/>
              <a:gd name="T8" fmla="*/ 150813 w 172"/>
              <a:gd name="T9" fmla="*/ 0 h 119"/>
              <a:gd name="T10" fmla="*/ 150813 w 172"/>
              <a:gd name="T11" fmla="*/ 0 h 119"/>
              <a:gd name="T12" fmla="*/ 150813 w 172"/>
              <a:gd name="T13" fmla="*/ 0 h 1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2" h="119">
                <a:moveTo>
                  <a:pt x="172" y="0"/>
                </a:moveTo>
                <a:lnTo>
                  <a:pt x="0" y="77"/>
                </a:lnTo>
                <a:lnTo>
                  <a:pt x="3" y="119"/>
                </a:lnTo>
                <a:lnTo>
                  <a:pt x="172" y="39"/>
                </a:lnTo>
                <a:lnTo>
                  <a:pt x="172" y="0"/>
                </a:lnTo>
                <a:close/>
              </a:path>
            </a:pathLst>
          </a:custGeom>
          <a:solidFill>
            <a:srgbClr val="757A8A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8" name="Freeform 102"/>
          <p:cNvSpPr>
            <a:spLocks noChangeArrowheads="1"/>
          </p:cNvSpPr>
          <p:nvPr/>
        </p:nvSpPr>
        <p:spPr bwMode="auto">
          <a:xfrm>
            <a:off x="1246188" y="2008188"/>
            <a:ext cx="407987" cy="104775"/>
          </a:xfrm>
          <a:custGeom>
            <a:avLst/>
            <a:gdLst>
              <a:gd name="T0" fmla="*/ 266458 w 467"/>
              <a:gd name="T1" fmla="*/ 70723 h 120"/>
              <a:gd name="T2" fmla="*/ 407987 w 467"/>
              <a:gd name="T3" fmla="*/ 1746 h 120"/>
              <a:gd name="T4" fmla="*/ 406240 w 467"/>
              <a:gd name="T5" fmla="*/ 0 h 120"/>
              <a:gd name="T6" fmla="*/ 260343 w 467"/>
              <a:gd name="T7" fmla="*/ 65484 h 120"/>
              <a:gd name="T8" fmla="*/ 255101 w 467"/>
              <a:gd name="T9" fmla="*/ 66358 h 120"/>
              <a:gd name="T10" fmla="*/ 214914 w 467"/>
              <a:gd name="T11" fmla="*/ 61119 h 120"/>
              <a:gd name="T12" fmla="*/ 173853 w 467"/>
              <a:gd name="T13" fmla="*/ 55007 h 120"/>
              <a:gd name="T14" fmla="*/ 126677 w 467"/>
              <a:gd name="T15" fmla="*/ 48895 h 120"/>
              <a:gd name="T16" fmla="*/ 80374 w 467"/>
              <a:gd name="T17" fmla="*/ 41910 h 120"/>
              <a:gd name="T18" fmla="*/ 39314 w 467"/>
              <a:gd name="T19" fmla="*/ 36671 h 120"/>
              <a:gd name="T20" fmla="*/ 10484 w 467"/>
              <a:gd name="T21" fmla="*/ 32306 h 120"/>
              <a:gd name="T22" fmla="*/ 0 w 467"/>
              <a:gd name="T23" fmla="*/ 30559 h 120"/>
              <a:gd name="T24" fmla="*/ 0 w 467"/>
              <a:gd name="T25" fmla="*/ 32306 h 120"/>
              <a:gd name="T26" fmla="*/ 10484 w 467"/>
              <a:gd name="T27" fmla="*/ 34052 h 120"/>
              <a:gd name="T28" fmla="*/ 39314 w 467"/>
              <a:gd name="T29" fmla="*/ 38418 h 120"/>
              <a:gd name="T30" fmla="*/ 80374 w 467"/>
              <a:gd name="T31" fmla="*/ 44529 h 120"/>
              <a:gd name="T32" fmla="*/ 127551 w 467"/>
              <a:gd name="T33" fmla="*/ 51514 h 120"/>
              <a:gd name="T34" fmla="*/ 174727 w 467"/>
              <a:gd name="T35" fmla="*/ 58499 h 120"/>
              <a:gd name="T36" fmla="*/ 215788 w 467"/>
              <a:gd name="T37" fmla="*/ 64611 h 120"/>
              <a:gd name="T38" fmla="*/ 256848 w 467"/>
              <a:gd name="T39" fmla="*/ 70723 h 120"/>
              <a:gd name="T40" fmla="*/ 258596 w 467"/>
              <a:gd name="T41" fmla="*/ 72469 h 120"/>
              <a:gd name="T42" fmla="*/ 258596 w 467"/>
              <a:gd name="T43" fmla="*/ 104775 h 120"/>
              <a:gd name="T44" fmla="*/ 260343 w 467"/>
              <a:gd name="T45" fmla="*/ 104775 h 120"/>
              <a:gd name="T46" fmla="*/ 264711 w 467"/>
              <a:gd name="T47" fmla="*/ 100409 h 120"/>
              <a:gd name="T48" fmla="*/ 264711 w 467"/>
              <a:gd name="T49" fmla="*/ 72469 h 120"/>
              <a:gd name="T50" fmla="*/ 266458 w 467"/>
              <a:gd name="T51" fmla="*/ 70723 h 120"/>
              <a:gd name="T52" fmla="*/ 266458 w 467"/>
              <a:gd name="T53" fmla="*/ 70723 h 120"/>
              <a:gd name="T54" fmla="*/ 266458 w 467"/>
              <a:gd name="T55" fmla="*/ 70723 h 12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67" h="120">
                <a:moveTo>
                  <a:pt x="305" y="81"/>
                </a:moveTo>
                <a:lnTo>
                  <a:pt x="467" y="2"/>
                </a:lnTo>
                <a:lnTo>
                  <a:pt x="465" y="0"/>
                </a:lnTo>
                <a:lnTo>
                  <a:pt x="298" y="75"/>
                </a:lnTo>
                <a:cubicBezTo>
                  <a:pt x="297" y="76"/>
                  <a:pt x="295" y="76"/>
                  <a:pt x="292" y="76"/>
                </a:cubicBezTo>
                <a:cubicBezTo>
                  <a:pt x="292" y="76"/>
                  <a:pt x="276" y="74"/>
                  <a:pt x="246" y="70"/>
                </a:cubicBezTo>
                <a:cubicBezTo>
                  <a:pt x="233" y="68"/>
                  <a:pt x="217" y="66"/>
                  <a:pt x="199" y="63"/>
                </a:cubicBezTo>
                <a:cubicBezTo>
                  <a:pt x="183" y="61"/>
                  <a:pt x="165" y="58"/>
                  <a:pt x="145" y="56"/>
                </a:cubicBezTo>
                <a:cubicBezTo>
                  <a:pt x="128" y="53"/>
                  <a:pt x="111" y="51"/>
                  <a:pt x="92" y="48"/>
                </a:cubicBezTo>
                <a:cubicBezTo>
                  <a:pt x="76" y="46"/>
                  <a:pt x="61" y="44"/>
                  <a:pt x="45" y="42"/>
                </a:cubicBezTo>
                <a:cubicBezTo>
                  <a:pt x="34" y="40"/>
                  <a:pt x="23" y="39"/>
                  <a:pt x="12" y="37"/>
                </a:cubicBezTo>
                <a:cubicBezTo>
                  <a:pt x="7" y="36"/>
                  <a:pt x="3" y="36"/>
                  <a:pt x="0" y="35"/>
                </a:cubicBezTo>
                <a:lnTo>
                  <a:pt x="0" y="37"/>
                </a:lnTo>
                <a:cubicBezTo>
                  <a:pt x="3" y="38"/>
                  <a:pt x="7" y="38"/>
                  <a:pt x="12" y="39"/>
                </a:cubicBezTo>
                <a:cubicBezTo>
                  <a:pt x="23" y="41"/>
                  <a:pt x="34" y="42"/>
                  <a:pt x="45" y="44"/>
                </a:cubicBezTo>
                <a:cubicBezTo>
                  <a:pt x="61" y="46"/>
                  <a:pt x="77" y="49"/>
                  <a:pt x="92" y="51"/>
                </a:cubicBezTo>
                <a:cubicBezTo>
                  <a:pt x="111" y="54"/>
                  <a:pt x="129" y="57"/>
                  <a:pt x="146" y="59"/>
                </a:cubicBezTo>
                <a:cubicBezTo>
                  <a:pt x="166" y="62"/>
                  <a:pt x="184" y="65"/>
                  <a:pt x="200" y="67"/>
                </a:cubicBezTo>
                <a:cubicBezTo>
                  <a:pt x="218" y="70"/>
                  <a:pt x="234" y="72"/>
                  <a:pt x="247" y="74"/>
                </a:cubicBezTo>
                <a:cubicBezTo>
                  <a:pt x="278" y="79"/>
                  <a:pt x="294" y="81"/>
                  <a:pt x="294" y="81"/>
                </a:cubicBezTo>
                <a:cubicBezTo>
                  <a:pt x="295" y="81"/>
                  <a:pt x="296" y="82"/>
                  <a:pt x="296" y="83"/>
                </a:cubicBezTo>
                <a:lnTo>
                  <a:pt x="296" y="120"/>
                </a:lnTo>
                <a:lnTo>
                  <a:pt x="298" y="120"/>
                </a:lnTo>
                <a:cubicBezTo>
                  <a:pt x="301" y="119"/>
                  <a:pt x="303" y="118"/>
                  <a:pt x="303" y="115"/>
                </a:cubicBezTo>
                <a:cubicBezTo>
                  <a:pt x="303" y="94"/>
                  <a:pt x="303" y="83"/>
                  <a:pt x="303" y="83"/>
                </a:cubicBezTo>
                <a:cubicBezTo>
                  <a:pt x="303" y="82"/>
                  <a:pt x="303" y="82"/>
                  <a:pt x="305" y="81"/>
                </a:cubicBezTo>
                <a:close/>
              </a:path>
            </a:pathLst>
          </a:custGeom>
          <a:solidFill>
            <a:srgbClr val="A8ACB2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9" name="Freeform 103"/>
          <p:cNvSpPr>
            <a:spLocks/>
          </p:cNvSpPr>
          <p:nvPr/>
        </p:nvSpPr>
        <p:spPr bwMode="auto">
          <a:xfrm>
            <a:off x="1246188" y="1971675"/>
            <a:ext cx="409575" cy="142875"/>
          </a:xfrm>
          <a:custGeom>
            <a:avLst/>
            <a:gdLst>
              <a:gd name="T0" fmla="*/ 153481 w 467"/>
              <a:gd name="T1" fmla="*/ 0 h 162"/>
              <a:gd name="T2" fmla="*/ 0 w 467"/>
              <a:gd name="T3" fmla="*/ 67910 h 162"/>
              <a:gd name="T4" fmla="*/ 0 w 467"/>
              <a:gd name="T5" fmla="*/ 103188 h 162"/>
              <a:gd name="T6" fmla="*/ 262233 w 467"/>
              <a:gd name="T7" fmla="*/ 142875 h 162"/>
              <a:gd name="T8" fmla="*/ 409575 w 467"/>
              <a:gd name="T9" fmla="*/ 71438 h 162"/>
              <a:gd name="T10" fmla="*/ 409575 w 467"/>
              <a:gd name="T11" fmla="*/ 37042 h 162"/>
              <a:gd name="T12" fmla="*/ 153481 w 467"/>
              <a:gd name="T13" fmla="*/ 0 h 162"/>
              <a:gd name="T14" fmla="*/ 153481 w 467"/>
              <a:gd name="T15" fmla="*/ 0 h 162"/>
              <a:gd name="T16" fmla="*/ 153481 w 467"/>
              <a:gd name="T17" fmla="*/ 0 h 1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67" h="162">
                <a:moveTo>
                  <a:pt x="175" y="0"/>
                </a:moveTo>
                <a:lnTo>
                  <a:pt x="0" y="77"/>
                </a:lnTo>
                <a:lnTo>
                  <a:pt x="0" y="117"/>
                </a:lnTo>
                <a:lnTo>
                  <a:pt x="299" y="162"/>
                </a:lnTo>
                <a:lnTo>
                  <a:pt x="467" y="81"/>
                </a:lnTo>
                <a:lnTo>
                  <a:pt x="467" y="42"/>
                </a:lnTo>
                <a:lnTo>
                  <a:pt x="175" y="0"/>
                </a:lnTo>
                <a:close/>
              </a:path>
            </a:pathLst>
          </a:custGeom>
          <a:noFill/>
          <a:ln w="6986">
            <a:solidFill>
              <a:srgbClr val="75757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20" name="Freeform 104"/>
          <p:cNvSpPr>
            <a:spLocks/>
          </p:cNvSpPr>
          <p:nvPr/>
        </p:nvSpPr>
        <p:spPr bwMode="auto">
          <a:xfrm>
            <a:off x="1522413" y="2070100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6986">
            <a:solidFill>
              <a:srgbClr val="AAAAA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21" name="Freeform 105"/>
          <p:cNvSpPr>
            <a:spLocks/>
          </p:cNvSpPr>
          <p:nvPr/>
        </p:nvSpPr>
        <p:spPr bwMode="auto">
          <a:xfrm>
            <a:off x="1255713" y="2065338"/>
            <a:ext cx="20637" cy="7937"/>
          </a:xfrm>
          <a:custGeom>
            <a:avLst/>
            <a:gdLst>
              <a:gd name="T0" fmla="*/ 19812 w 25"/>
              <a:gd name="T1" fmla="*/ 5291 h 9"/>
              <a:gd name="T2" fmla="*/ 15684 w 25"/>
              <a:gd name="T3" fmla="*/ 7055 h 9"/>
              <a:gd name="T4" fmla="*/ 3302 w 25"/>
              <a:gd name="T5" fmla="*/ 5291 h 9"/>
              <a:gd name="T6" fmla="*/ 0 w 25"/>
              <a:gd name="T7" fmla="*/ 1764 h 9"/>
              <a:gd name="T8" fmla="*/ 4953 w 25"/>
              <a:gd name="T9" fmla="*/ 0 h 9"/>
              <a:gd name="T10" fmla="*/ 17335 w 25"/>
              <a:gd name="T11" fmla="*/ 1764 h 9"/>
              <a:gd name="T12" fmla="*/ 19812 w 25"/>
              <a:gd name="T13" fmla="*/ 5291 h 9"/>
              <a:gd name="T14" fmla="*/ 19812 w 25"/>
              <a:gd name="T15" fmla="*/ 5291 h 9"/>
              <a:gd name="T16" fmla="*/ 19812 w 25"/>
              <a:gd name="T17" fmla="*/ 5291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9">
                <a:moveTo>
                  <a:pt x="24" y="6"/>
                </a:moveTo>
                <a:cubicBezTo>
                  <a:pt x="24" y="8"/>
                  <a:pt x="22" y="9"/>
                  <a:pt x="19" y="8"/>
                </a:cubicBezTo>
                <a:lnTo>
                  <a:pt x="4" y="6"/>
                </a:lnTo>
                <a:cubicBezTo>
                  <a:pt x="1" y="6"/>
                  <a:pt x="0" y="4"/>
                  <a:pt x="0" y="2"/>
                </a:cubicBezTo>
                <a:cubicBezTo>
                  <a:pt x="1" y="0"/>
                  <a:pt x="3" y="0"/>
                  <a:pt x="6" y="0"/>
                </a:cubicBezTo>
                <a:lnTo>
                  <a:pt x="21" y="2"/>
                </a:lnTo>
                <a:cubicBezTo>
                  <a:pt x="24" y="3"/>
                  <a:pt x="25" y="4"/>
                  <a:pt x="24" y="6"/>
                </a:cubicBezTo>
                <a:close/>
              </a:path>
            </a:pathLst>
          </a:custGeom>
          <a:solidFill>
            <a:srgbClr val="9CCC29"/>
          </a:solidFill>
          <a:ln w="6986">
            <a:solidFill>
              <a:srgbClr val="6D738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22" name="Freeform 106"/>
          <p:cNvSpPr>
            <a:spLocks/>
          </p:cNvSpPr>
          <p:nvPr/>
        </p:nvSpPr>
        <p:spPr bwMode="auto">
          <a:xfrm>
            <a:off x="1281113" y="2070100"/>
            <a:ext cx="22225" cy="6350"/>
          </a:xfrm>
          <a:custGeom>
            <a:avLst/>
            <a:gdLst>
              <a:gd name="T0" fmla="*/ 21336 w 25"/>
              <a:gd name="T1" fmla="*/ 4233 h 9"/>
              <a:gd name="T2" fmla="*/ 16891 w 25"/>
              <a:gd name="T3" fmla="*/ 5644 h 9"/>
              <a:gd name="T4" fmla="*/ 3556 w 25"/>
              <a:gd name="T5" fmla="*/ 4233 h 9"/>
              <a:gd name="T6" fmla="*/ 0 w 25"/>
              <a:gd name="T7" fmla="*/ 1411 h 9"/>
              <a:gd name="T8" fmla="*/ 5334 w 25"/>
              <a:gd name="T9" fmla="*/ 0 h 9"/>
              <a:gd name="T10" fmla="*/ 18669 w 25"/>
              <a:gd name="T11" fmla="*/ 1411 h 9"/>
              <a:gd name="T12" fmla="*/ 21336 w 25"/>
              <a:gd name="T13" fmla="*/ 4233 h 9"/>
              <a:gd name="T14" fmla="*/ 21336 w 25"/>
              <a:gd name="T15" fmla="*/ 4233 h 9"/>
              <a:gd name="T16" fmla="*/ 21336 w 25"/>
              <a:gd name="T17" fmla="*/ 4233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9">
                <a:moveTo>
                  <a:pt x="24" y="6"/>
                </a:moveTo>
                <a:cubicBezTo>
                  <a:pt x="24" y="8"/>
                  <a:pt x="22" y="9"/>
                  <a:pt x="19" y="8"/>
                </a:cubicBezTo>
                <a:lnTo>
                  <a:pt x="4" y="6"/>
                </a:lnTo>
                <a:cubicBezTo>
                  <a:pt x="1" y="6"/>
                  <a:pt x="0" y="4"/>
                  <a:pt x="0" y="2"/>
                </a:cubicBezTo>
                <a:cubicBezTo>
                  <a:pt x="1" y="0"/>
                  <a:pt x="3" y="0"/>
                  <a:pt x="6" y="0"/>
                </a:cubicBezTo>
                <a:lnTo>
                  <a:pt x="21" y="2"/>
                </a:lnTo>
                <a:cubicBezTo>
                  <a:pt x="24" y="3"/>
                  <a:pt x="25" y="4"/>
                  <a:pt x="24" y="6"/>
                </a:cubicBezTo>
                <a:close/>
              </a:path>
            </a:pathLst>
          </a:custGeom>
          <a:solidFill>
            <a:srgbClr val="949BA8"/>
          </a:solidFill>
          <a:ln w="6986">
            <a:solidFill>
              <a:srgbClr val="6D738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23" name="Freeform 107"/>
          <p:cNvSpPr>
            <a:spLocks/>
          </p:cNvSpPr>
          <p:nvPr/>
        </p:nvSpPr>
        <p:spPr bwMode="auto">
          <a:xfrm>
            <a:off x="1308100" y="2073275"/>
            <a:ext cx="20638" cy="7938"/>
          </a:xfrm>
          <a:custGeom>
            <a:avLst/>
            <a:gdLst>
              <a:gd name="T0" fmla="*/ 19812 w 25"/>
              <a:gd name="T1" fmla="*/ 5292 h 9"/>
              <a:gd name="T2" fmla="*/ 15685 w 25"/>
              <a:gd name="T3" fmla="*/ 7056 h 9"/>
              <a:gd name="T4" fmla="*/ 3302 w 25"/>
              <a:gd name="T5" fmla="*/ 5292 h 9"/>
              <a:gd name="T6" fmla="*/ 0 w 25"/>
              <a:gd name="T7" fmla="*/ 1764 h 9"/>
              <a:gd name="T8" fmla="*/ 4953 w 25"/>
              <a:gd name="T9" fmla="*/ 0 h 9"/>
              <a:gd name="T10" fmla="*/ 17336 w 25"/>
              <a:gd name="T11" fmla="*/ 1764 h 9"/>
              <a:gd name="T12" fmla="*/ 19812 w 25"/>
              <a:gd name="T13" fmla="*/ 5292 h 9"/>
              <a:gd name="T14" fmla="*/ 19812 w 25"/>
              <a:gd name="T15" fmla="*/ 5292 h 9"/>
              <a:gd name="T16" fmla="*/ 19812 w 25"/>
              <a:gd name="T17" fmla="*/ 5292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9">
                <a:moveTo>
                  <a:pt x="24" y="6"/>
                </a:moveTo>
                <a:cubicBezTo>
                  <a:pt x="24" y="8"/>
                  <a:pt x="22" y="9"/>
                  <a:pt x="19" y="8"/>
                </a:cubicBezTo>
                <a:lnTo>
                  <a:pt x="4" y="6"/>
                </a:lnTo>
                <a:cubicBezTo>
                  <a:pt x="1" y="6"/>
                  <a:pt x="0" y="4"/>
                  <a:pt x="0" y="2"/>
                </a:cubicBezTo>
                <a:cubicBezTo>
                  <a:pt x="1" y="0"/>
                  <a:pt x="3" y="0"/>
                  <a:pt x="6" y="0"/>
                </a:cubicBezTo>
                <a:lnTo>
                  <a:pt x="21" y="2"/>
                </a:lnTo>
                <a:cubicBezTo>
                  <a:pt x="24" y="3"/>
                  <a:pt x="25" y="4"/>
                  <a:pt x="24" y="6"/>
                </a:cubicBezTo>
                <a:close/>
              </a:path>
            </a:pathLst>
          </a:custGeom>
          <a:solidFill>
            <a:srgbClr val="949BA8"/>
          </a:solidFill>
          <a:ln w="6986">
            <a:solidFill>
              <a:srgbClr val="6D738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24" name="Freeform 108"/>
          <p:cNvSpPr>
            <a:spLocks noChangeArrowheads="1"/>
          </p:cNvSpPr>
          <p:nvPr/>
        </p:nvSpPr>
        <p:spPr bwMode="auto">
          <a:xfrm>
            <a:off x="1246188" y="3778250"/>
            <a:ext cx="406400" cy="104775"/>
          </a:xfrm>
          <a:custGeom>
            <a:avLst/>
            <a:gdLst>
              <a:gd name="T0" fmla="*/ 406400 w 465"/>
              <a:gd name="T1" fmla="*/ 36368 h 121"/>
              <a:gd name="T2" fmla="*/ 260446 w 465"/>
              <a:gd name="T3" fmla="*/ 104775 h 121"/>
              <a:gd name="T4" fmla="*/ 0 w 465"/>
              <a:gd name="T5" fmla="*/ 66675 h 121"/>
              <a:gd name="T6" fmla="*/ 151198 w 465"/>
              <a:gd name="T7" fmla="*/ 0 h 121"/>
              <a:gd name="T8" fmla="*/ 406400 w 465"/>
              <a:gd name="T9" fmla="*/ 36368 h 121"/>
              <a:gd name="T10" fmla="*/ 406400 w 465"/>
              <a:gd name="T11" fmla="*/ 36368 h 121"/>
              <a:gd name="T12" fmla="*/ 406400 w 465"/>
              <a:gd name="T13" fmla="*/ 36368 h 1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65" h="121">
                <a:moveTo>
                  <a:pt x="465" y="42"/>
                </a:moveTo>
                <a:lnTo>
                  <a:pt x="298" y="121"/>
                </a:lnTo>
                <a:lnTo>
                  <a:pt x="0" y="77"/>
                </a:lnTo>
                <a:lnTo>
                  <a:pt x="173" y="0"/>
                </a:lnTo>
                <a:lnTo>
                  <a:pt x="465" y="42"/>
                </a:lnTo>
                <a:close/>
              </a:path>
            </a:pathLst>
          </a:custGeom>
          <a:solidFill>
            <a:srgbClr val="949BA8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25" name="Freeform 109"/>
          <p:cNvSpPr>
            <a:spLocks noChangeArrowheads="1"/>
          </p:cNvSpPr>
          <p:nvPr/>
        </p:nvSpPr>
        <p:spPr bwMode="auto">
          <a:xfrm>
            <a:off x="1246188" y="3846513"/>
            <a:ext cx="261937" cy="73025"/>
          </a:xfrm>
          <a:custGeom>
            <a:avLst/>
            <a:gdLst>
              <a:gd name="T0" fmla="*/ 0 w 299"/>
              <a:gd name="T1" fmla="*/ 0 h 84"/>
              <a:gd name="T2" fmla="*/ 261937 w 299"/>
              <a:gd name="T3" fmla="*/ 38251 h 84"/>
              <a:gd name="T4" fmla="*/ 261937 w 299"/>
              <a:gd name="T5" fmla="*/ 73025 h 84"/>
              <a:gd name="T6" fmla="*/ 0 w 299"/>
              <a:gd name="T7" fmla="*/ 33904 h 84"/>
              <a:gd name="T8" fmla="*/ 0 w 299"/>
              <a:gd name="T9" fmla="*/ 0 h 84"/>
              <a:gd name="T10" fmla="*/ 0 w 299"/>
              <a:gd name="T11" fmla="*/ 0 h 84"/>
              <a:gd name="T12" fmla="*/ 0 w 299"/>
              <a:gd name="T13" fmla="*/ 0 h 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99" h="84">
                <a:moveTo>
                  <a:pt x="0" y="0"/>
                </a:moveTo>
                <a:lnTo>
                  <a:pt x="299" y="44"/>
                </a:lnTo>
                <a:lnTo>
                  <a:pt x="299" y="84"/>
                </a:lnTo>
                <a:lnTo>
                  <a:pt x="0" y="39"/>
                </a:lnTo>
                <a:lnTo>
                  <a:pt x="0" y="0"/>
                </a:lnTo>
                <a:close/>
              </a:path>
            </a:pathLst>
          </a:custGeom>
          <a:solidFill>
            <a:srgbClr val="828999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26" name="Freeform 110"/>
          <p:cNvSpPr>
            <a:spLocks noChangeArrowheads="1"/>
          </p:cNvSpPr>
          <p:nvPr/>
        </p:nvSpPr>
        <p:spPr bwMode="auto">
          <a:xfrm>
            <a:off x="1504950" y="3814763"/>
            <a:ext cx="150813" cy="104775"/>
          </a:xfrm>
          <a:custGeom>
            <a:avLst/>
            <a:gdLst>
              <a:gd name="T0" fmla="*/ 150813 w 172"/>
              <a:gd name="T1" fmla="*/ 0 h 119"/>
              <a:gd name="T2" fmla="*/ 0 w 172"/>
              <a:gd name="T3" fmla="*/ 67796 h 119"/>
              <a:gd name="T4" fmla="*/ 2630 w 172"/>
              <a:gd name="T5" fmla="*/ 104775 h 119"/>
              <a:gd name="T6" fmla="*/ 150813 w 172"/>
              <a:gd name="T7" fmla="*/ 34338 h 119"/>
              <a:gd name="T8" fmla="*/ 150813 w 172"/>
              <a:gd name="T9" fmla="*/ 0 h 119"/>
              <a:gd name="T10" fmla="*/ 150813 w 172"/>
              <a:gd name="T11" fmla="*/ 0 h 119"/>
              <a:gd name="T12" fmla="*/ 150813 w 172"/>
              <a:gd name="T13" fmla="*/ 0 h 1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2" h="119">
                <a:moveTo>
                  <a:pt x="172" y="0"/>
                </a:moveTo>
                <a:lnTo>
                  <a:pt x="0" y="77"/>
                </a:lnTo>
                <a:lnTo>
                  <a:pt x="3" y="119"/>
                </a:lnTo>
                <a:lnTo>
                  <a:pt x="172" y="39"/>
                </a:lnTo>
                <a:lnTo>
                  <a:pt x="172" y="0"/>
                </a:lnTo>
                <a:close/>
              </a:path>
            </a:pathLst>
          </a:custGeom>
          <a:solidFill>
            <a:srgbClr val="757A8A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27" name="Freeform 111"/>
          <p:cNvSpPr>
            <a:spLocks noChangeArrowheads="1"/>
          </p:cNvSpPr>
          <p:nvPr/>
        </p:nvSpPr>
        <p:spPr bwMode="auto">
          <a:xfrm>
            <a:off x="1246188" y="3814763"/>
            <a:ext cx="407987" cy="104775"/>
          </a:xfrm>
          <a:custGeom>
            <a:avLst/>
            <a:gdLst>
              <a:gd name="T0" fmla="*/ 266458 w 467"/>
              <a:gd name="T1" fmla="*/ 70723 h 120"/>
              <a:gd name="T2" fmla="*/ 407987 w 467"/>
              <a:gd name="T3" fmla="*/ 1746 h 120"/>
              <a:gd name="T4" fmla="*/ 406240 w 467"/>
              <a:gd name="T5" fmla="*/ 0 h 120"/>
              <a:gd name="T6" fmla="*/ 260343 w 467"/>
              <a:gd name="T7" fmla="*/ 65484 h 120"/>
              <a:gd name="T8" fmla="*/ 255101 w 467"/>
              <a:gd name="T9" fmla="*/ 66358 h 120"/>
              <a:gd name="T10" fmla="*/ 214914 w 467"/>
              <a:gd name="T11" fmla="*/ 61119 h 120"/>
              <a:gd name="T12" fmla="*/ 173853 w 467"/>
              <a:gd name="T13" fmla="*/ 55007 h 120"/>
              <a:gd name="T14" fmla="*/ 126677 w 467"/>
              <a:gd name="T15" fmla="*/ 48895 h 120"/>
              <a:gd name="T16" fmla="*/ 80374 w 467"/>
              <a:gd name="T17" fmla="*/ 41910 h 120"/>
              <a:gd name="T18" fmla="*/ 39314 w 467"/>
              <a:gd name="T19" fmla="*/ 36671 h 120"/>
              <a:gd name="T20" fmla="*/ 10484 w 467"/>
              <a:gd name="T21" fmla="*/ 32306 h 120"/>
              <a:gd name="T22" fmla="*/ 0 w 467"/>
              <a:gd name="T23" fmla="*/ 30559 h 120"/>
              <a:gd name="T24" fmla="*/ 0 w 467"/>
              <a:gd name="T25" fmla="*/ 32306 h 120"/>
              <a:gd name="T26" fmla="*/ 10484 w 467"/>
              <a:gd name="T27" fmla="*/ 34052 h 120"/>
              <a:gd name="T28" fmla="*/ 39314 w 467"/>
              <a:gd name="T29" fmla="*/ 38418 h 120"/>
              <a:gd name="T30" fmla="*/ 80374 w 467"/>
              <a:gd name="T31" fmla="*/ 44529 h 120"/>
              <a:gd name="T32" fmla="*/ 127551 w 467"/>
              <a:gd name="T33" fmla="*/ 51514 h 120"/>
              <a:gd name="T34" fmla="*/ 174727 w 467"/>
              <a:gd name="T35" fmla="*/ 58499 h 120"/>
              <a:gd name="T36" fmla="*/ 215788 w 467"/>
              <a:gd name="T37" fmla="*/ 64611 h 120"/>
              <a:gd name="T38" fmla="*/ 256848 w 467"/>
              <a:gd name="T39" fmla="*/ 70723 h 120"/>
              <a:gd name="T40" fmla="*/ 258596 w 467"/>
              <a:gd name="T41" fmla="*/ 72469 h 120"/>
              <a:gd name="T42" fmla="*/ 258596 w 467"/>
              <a:gd name="T43" fmla="*/ 104775 h 120"/>
              <a:gd name="T44" fmla="*/ 260343 w 467"/>
              <a:gd name="T45" fmla="*/ 104775 h 120"/>
              <a:gd name="T46" fmla="*/ 264711 w 467"/>
              <a:gd name="T47" fmla="*/ 100409 h 120"/>
              <a:gd name="T48" fmla="*/ 264711 w 467"/>
              <a:gd name="T49" fmla="*/ 72469 h 120"/>
              <a:gd name="T50" fmla="*/ 266458 w 467"/>
              <a:gd name="T51" fmla="*/ 70723 h 120"/>
              <a:gd name="T52" fmla="*/ 266458 w 467"/>
              <a:gd name="T53" fmla="*/ 70723 h 120"/>
              <a:gd name="T54" fmla="*/ 266458 w 467"/>
              <a:gd name="T55" fmla="*/ 70723 h 12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67" h="120">
                <a:moveTo>
                  <a:pt x="305" y="81"/>
                </a:moveTo>
                <a:lnTo>
                  <a:pt x="467" y="2"/>
                </a:lnTo>
                <a:lnTo>
                  <a:pt x="465" y="0"/>
                </a:lnTo>
                <a:lnTo>
                  <a:pt x="298" y="75"/>
                </a:lnTo>
                <a:cubicBezTo>
                  <a:pt x="297" y="76"/>
                  <a:pt x="295" y="76"/>
                  <a:pt x="292" y="76"/>
                </a:cubicBezTo>
                <a:cubicBezTo>
                  <a:pt x="292" y="76"/>
                  <a:pt x="276" y="74"/>
                  <a:pt x="246" y="70"/>
                </a:cubicBezTo>
                <a:cubicBezTo>
                  <a:pt x="233" y="68"/>
                  <a:pt x="217" y="66"/>
                  <a:pt x="199" y="63"/>
                </a:cubicBezTo>
                <a:cubicBezTo>
                  <a:pt x="183" y="61"/>
                  <a:pt x="165" y="58"/>
                  <a:pt x="145" y="56"/>
                </a:cubicBezTo>
                <a:cubicBezTo>
                  <a:pt x="128" y="53"/>
                  <a:pt x="111" y="51"/>
                  <a:pt x="92" y="48"/>
                </a:cubicBezTo>
                <a:cubicBezTo>
                  <a:pt x="76" y="46"/>
                  <a:pt x="61" y="44"/>
                  <a:pt x="45" y="42"/>
                </a:cubicBezTo>
                <a:cubicBezTo>
                  <a:pt x="34" y="40"/>
                  <a:pt x="23" y="39"/>
                  <a:pt x="12" y="37"/>
                </a:cubicBezTo>
                <a:cubicBezTo>
                  <a:pt x="7" y="36"/>
                  <a:pt x="3" y="36"/>
                  <a:pt x="0" y="35"/>
                </a:cubicBezTo>
                <a:lnTo>
                  <a:pt x="0" y="37"/>
                </a:lnTo>
                <a:cubicBezTo>
                  <a:pt x="3" y="38"/>
                  <a:pt x="7" y="38"/>
                  <a:pt x="12" y="39"/>
                </a:cubicBezTo>
                <a:cubicBezTo>
                  <a:pt x="23" y="41"/>
                  <a:pt x="34" y="42"/>
                  <a:pt x="45" y="44"/>
                </a:cubicBezTo>
                <a:cubicBezTo>
                  <a:pt x="61" y="46"/>
                  <a:pt x="77" y="49"/>
                  <a:pt x="92" y="51"/>
                </a:cubicBezTo>
                <a:cubicBezTo>
                  <a:pt x="111" y="54"/>
                  <a:pt x="129" y="57"/>
                  <a:pt x="146" y="59"/>
                </a:cubicBezTo>
                <a:cubicBezTo>
                  <a:pt x="166" y="62"/>
                  <a:pt x="184" y="65"/>
                  <a:pt x="200" y="67"/>
                </a:cubicBezTo>
                <a:cubicBezTo>
                  <a:pt x="218" y="70"/>
                  <a:pt x="234" y="72"/>
                  <a:pt x="247" y="74"/>
                </a:cubicBezTo>
                <a:cubicBezTo>
                  <a:pt x="278" y="79"/>
                  <a:pt x="294" y="81"/>
                  <a:pt x="294" y="81"/>
                </a:cubicBezTo>
                <a:cubicBezTo>
                  <a:pt x="295" y="81"/>
                  <a:pt x="296" y="82"/>
                  <a:pt x="296" y="83"/>
                </a:cubicBezTo>
                <a:lnTo>
                  <a:pt x="296" y="120"/>
                </a:lnTo>
                <a:lnTo>
                  <a:pt x="298" y="120"/>
                </a:lnTo>
                <a:cubicBezTo>
                  <a:pt x="301" y="119"/>
                  <a:pt x="303" y="118"/>
                  <a:pt x="303" y="115"/>
                </a:cubicBezTo>
                <a:cubicBezTo>
                  <a:pt x="303" y="94"/>
                  <a:pt x="303" y="83"/>
                  <a:pt x="303" y="83"/>
                </a:cubicBezTo>
                <a:cubicBezTo>
                  <a:pt x="303" y="82"/>
                  <a:pt x="303" y="82"/>
                  <a:pt x="305" y="81"/>
                </a:cubicBezTo>
                <a:close/>
              </a:path>
            </a:pathLst>
          </a:custGeom>
          <a:solidFill>
            <a:srgbClr val="A8ACB2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28" name="Freeform 112"/>
          <p:cNvSpPr>
            <a:spLocks/>
          </p:cNvSpPr>
          <p:nvPr/>
        </p:nvSpPr>
        <p:spPr bwMode="auto">
          <a:xfrm>
            <a:off x="1246188" y="3778250"/>
            <a:ext cx="409575" cy="141288"/>
          </a:xfrm>
          <a:custGeom>
            <a:avLst/>
            <a:gdLst>
              <a:gd name="T0" fmla="*/ 153481 w 467"/>
              <a:gd name="T1" fmla="*/ 0 h 162"/>
              <a:gd name="T2" fmla="*/ 0 w 467"/>
              <a:gd name="T3" fmla="*/ 67155 h 162"/>
              <a:gd name="T4" fmla="*/ 0 w 467"/>
              <a:gd name="T5" fmla="*/ 102041 h 162"/>
              <a:gd name="T6" fmla="*/ 262233 w 467"/>
              <a:gd name="T7" fmla="*/ 141288 h 162"/>
              <a:gd name="T8" fmla="*/ 409575 w 467"/>
              <a:gd name="T9" fmla="*/ 70644 h 162"/>
              <a:gd name="T10" fmla="*/ 409575 w 467"/>
              <a:gd name="T11" fmla="*/ 36630 h 162"/>
              <a:gd name="T12" fmla="*/ 153481 w 467"/>
              <a:gd name="T13" fmla="*/ 0 h 162"/>
              <a:gd name="T14" fmla="*/ 153481 w 467"/>
              <a:gd name="T15" fmla="*/ 0 h 162"/>
              <a:gd name="T16" fmla="*/ 153481 w 467"/>
              <a:gd name="T17" fmla="*/ 0 h 1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67" h="162">
                <a:moveTo>
                  <a:pt x="175" y="0"/>
                </a:moveTo>
                <a:lnTo>
                  <a:pt x="0" y="77"/>
                </a:lnTo>
                <a:lnTo>
                  <a:pt x="0" y="117"/>
                </a:lnTo>
                <a:lnTo>
                  <a:pt x="299" y="162"/>
                </a:lnTo>
                <a:lnTo>
                  <a:pt x="467" y="81"/>
                </a:lnTo>
                <a:lnTo>
                  <a:pt x="467" y="42"/>
                </a:lnTo>
                <a:lnTo>
                  <a:pt x="175" y="0"/>
                </a:lnTo>
                <a:close/>
              </a:path>
            </a:pathLst>
          </a:custGeom>
          <a:noFill/>
          <a:ln w="6986">
            <a:solidFill>
              <a:srgbClr val="75757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29" name="Freeform 113"/>
          <p:cNvSpPr>
            <a:spLocks/>
          </p:cNvSpPr>
          <p:nvPr/>
        </p:nvSpPr>
        <p:spPr bwMode="auto">
          <a:xfrm>
            <a:off x="1522413" y="3876675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6986">
            <a:solidFill>
              <a:srgbClr val="AAAAA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30" name="Freeform 114"/>
          <p:cNvSpPr>
            <a:spLocks/>
          </p:cNvSpPr>
          <p:nvPr/>
        </p:nvSpPr>
        <p:spPr bwMode="auto">
          <a:xfrm>
            <a:off x="1255713" y="3871913"/>
            <a:ext cx="20637" cy="7937"/>
          </a:xfrm>
          <a:custGeom>
            <a:avLst/>
            <a:gdLst>
              <a:gd name="T0" fmla="*/ 19812 w 25"/>
              <a:gd name="T1" fmla="*/ 5291 h 9"/>
              <a:gd name="T2" fmla="*/ 15684 w 25"/>
              <a:gd name="T3" fmla="*/ 7055 h 9"/>
              <a:gd name="T4" fmla="*/ 3302 w 25"/>
              <a:gd name="T5" fmla="*/ 5291 h 9"/>
              <a:gd name="T6" fmla="*/ 0 w 25"/>
              <a:gd name="T7" fmla="*/ 1764 h 9"/>
              <a:gd name="T8" fmla="*/ 4953 w 25"/>
              <a:gd name="T9" fmla="*/ 0 h 9"/>
              <a:gd name="T10" fmla="*/ 17335 w 25"/>
              <a:gd name="T11" fmla="*/ 1764 h 9"/>
              <a:gd name="T12" fmla="*/ 19812 w 25"/>
              <a:gd name="T13" fmla="*/ 5291 h 9"/>
              <a:gd name="T14" fmla="*/ 19812 w 25"/>
              <a:gd name="T15" fmla="*/ 5291 h 9"/>
              <a:gd name="T16" fmla="*/ 19812 w 25"/>
              <a:gd name="T17" fmla="*/ 5291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9">
                <a:moveTo>
                  <a:pt x="24" y="6"/>
                </a:moveTo>
                <a:cubicBezTo>
                  <a:pt x="24" y="8"/>
                  <a:pt x="22" y="9"/>
                  <a:pt x="19" y="8"/>
                </a:cubicBezTo>
                <a:lnTo>
                  <a:pt x="4" y="6"/>
                </a:lnTo>
                <a:cubicBezTo>
                  <a:pt x="1" y="6"/>
                  <a:pt x="0" y="4"/>
                  <a:pt x="0" y="2"/>
                </a:cubicBezTo>
                <a:cubicBezTo>
                  <a:pt x="1" y="0"/>
                  <a:pt x="3" y="0"/>
                  <a:pt x="6" y="0"/>
                </a:cubicBezTo>
                <a:lnTo>
                  <a:pt x="21" y="2"/>
                </a:lnTo>
                <a:cubicBezTo>
                  <a:pt x="24" y="3"/>
                  <a:pt x="25" y="4"/>
                  <a:pt x="24" y="6"/>
                </a:cubicBezTo>
                <a:close/>
              </a:path>
            </a:pathLst>
          </a:custGeom>
          <a:solidFill>
            <a:srgbClr val="9CCC29"/>
          </a:solidFill>
          <a:ln w="6986">
            <a:solidFill>
              <a:srgbClr val="6D738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31" name="Freeform 115"/>
          <p:cNvSpPr>
            <a:spLocks/>
          </p:cNvSpPr>
          <p:nvPr/>
        </p:nvSpPr>
        <p:spPr bwMode="auto">
          <a:xfrm>
            <a:off x="1281113" y="3875088"/>
            <a:ext cx="22225" cy="7937"/>
          </a:xfrm>
          <a:custGeom>
            <a:avLst/>
            <a:gdLst>
              <a:gd name="T0" fmla="*/ 21336 w 25"/>
              <a:gd name="T1" fmla="*/ 5291 h 9"/>
              <a:gd name="T2" fmla="*/ 16891 w 25"/>
              <a:gd name="T3" fmla="*/ 7055 h 9"/>
              <a:gd name="T4" fmla="*/ 3556 w 25"/>
              <a:gd name="T5" fmla="*/ 5291 h 9"/>
              <a:gd name="T6" fmla="*/ 0 w 25"/>
              <a:gd name="T7" fmla="*/ 1764 h 9"/>
              <a:gd name="T8" fmla="*/ 5334 w 25"/>
              <a:gd name="T9" fmla="*/ 0 h 9"/>
              <a:gd name="T10" fmla="*/ 18669 w 25"/>
              <a:gd name="T11" fmla="*/ 1764 h 9"/>
              <a:gd name="T12" fmla="*/ 21336 w 25"/>
              <a:gd name="T13" fmla="*/ 5291 h 9"/>
              <a:gd name="T14" fmla="*/ 21336 w 25"/>
              <a:gd name="T15" fmla="*/ 5291 h 9"/>
              <a:gd name="T16" fmla="*/ 21336 w 25"/>
              <a:gd name="T17" fmla="*/ 5291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9">
                <a:moveTo>
                  <a:pt x="24" y="6"/>
                </a:moveTo>
                <a:cubicBezTo>
                  <a:pt x="24" y="8"/>
                  <a:pt x="22" y="9"/>
                  <a:pt x="19" y="8"/>
                </a:cubicBezTo>
                <a:lnTo>
                  <a:pt x="4" y="6"/>
                </a:lnTo>
                <a:cubicBezTo>
                  <a:pt x="1" y="6"/>
                  <a:pt x="0" y="4"/>
                  <a:pt x="0" y="2"/>
                </a:cubicBezTo>
                <a:cubicBezTo>
                  <a:pt x="1" y="0"/>
                  <a:pt x="3" y="0"/>
                  <a:pt x="6" y="0"/>
                </a:cubicBezTo>
                <a:lnTo>
                  <a:pt x="21" y="2"/>
                </a:lnTo>
                <a:cubicBezTo>
                  <a:pt x="24" y="3"/>
                  <a:pt x="25" y="4"/>
                  <a:pt x="24" y="6"/>
                </a:cubicBezTo>
                <a:close/>
              </a:path>
            </a:pathLst>
          </a:custGeom>
          <a:solidFill>
            <a:srgbClr val="949BA8"/>
          </a:solidFill>
          <a:ln w="6986">
            <a:solidFill>
              <a:srgbClr val="6D738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32" name="Freeform 116"/>
          <p:cNvSpPr>
            <a:spLocks/>
          </p:cNvSpPr>
          <p:nvPr/>
        </p:nvSpPr>
        <p:spPr bwMode="auto">
          <a:xfrm>
            <a:off x="1308100" y="3879850"/>
            <a:ext cx="20638" cy="7938"/>
          </a:xfrm>
          <a:custGeom>
            <a:avLst/>
            <a:gdLst>
              <a:gd name="T0" fmla="*/ 19812 w 25"/>
              <a:gd name="T1" fmla="*/ 5292 h 9"/>
              <a:gd name="T2" fmla="*/ 15685 w 25"/>
              <a:gd name="T3" fmla="*/ 7056 h 9"/>
              <a:gd name="T4" fmla="*/ 3302 w 25"/>
              <a:gd name="T5" fmla="*/ 5292 h 9"/>
              <a:gd name="T6" fmla="*/ 0 w 25"/>
              <a:gd name="T7" fmla="*/ 1764 h 9"/>
              <a:gd name="T8" fmla="*/ 4953 w 25"/>
              <a:gd name="T9" fmla="*/ 0 h 9"/>
              <a:gd name="T10" fmla="*/ 17336 w 25"/>
              <a:gd name="T11" fmla="*/ 1764 h 9"/>
              <a:gd name="T12" fmla="*/ 19812 w 25"/>
              <a:gd name="T13" fmla="*/ 5292 h 9"/>
              <a:gd name="T14" fmla="*/ 19812 w 25"/>
              <a:gd name="T15" fmla="*/ 5292 h 9"/>
              <a:gd name="T16" fmla="*/ 19812 w 25"/>
              <a:gd name="T17" fmla="*/ 5292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9">
                <a:moveTo>
                  <a:pt x="24" y="6"/>
                </a:moveTo>
                <a:cubicBezTo>
                  <a:pt x="24" y="8"/>
                  <a:pt x="22" y="9"/>
                  <a:pt x="19" y="8"/>
                </a:cubicBezTo>
                <a:lnTo>
                  <a:pt x="4" y="6"/>
                </a:lnTo>
                <a:cubicBezTo>
                  <a:pt x="1" y="6"/>
                  <a:pt x="0" y="4"/>
                  <a:pt x="0" y="2"/>
                </a:cubicBezTo>
                <a:cubicBezTo>
                  <a:pt x="1" y="0"/>
                  <a:pt x="3" y="0"/>
                  <a:pt x="6" y="0"/>
                </a:cubicBezTo>
                <a:lnTo>
                  <a:pt x="21" y="2"/>
                </a:lnTo>
                <a:cubicBezTo>
                  <a:pt x="24" y="3"/>
                  <a:pt x="25" y="4"/>
                  <a:pt x="24" y="6"/>
                </a:cubicBezTo>
                <a:close/>
              </a:path>
            </a:pathLst>
          </a:custGeom>
          <a:solidFill>
            <a:srgbClr val="949BA8"/>
          </a:solidFill>
          <a:ln w="6986">
            <a:solidFill>
              <a:srgbClr val="6D738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33" name="Freeform 117"/>
          <p:cNvSpPr>
            <a:spLocks noChangeArrowheads="1"/>
          </p:cNvSpPr>
          <p:nvPr/>
        </p:nvSpPr>
        <p:spPr bwMode="auto">
          <a:xfrm>
            <a:off x="1246188" y="2822575"/>
            <a:ext cx="406400" cy="106363"/>
          </a:xfrm>
          <a:custGeom>
            <a:avLst/>
            <a:gdLst>
              <a:gd name="T0" fmla="*/ 406400 w 465"/>
              <a:gd name="T1" fmla="*/ 36919 h 121"/>
              <a:gd name="T2" fmla="*/ 260446 w 465"/>
              <a:gd name="T3" fmla="*/ 106363 h 121"/>
              <a:gd name="T4" fmla="*/ 0 w 465"/>
              <a:gd name="T5" fmla="*/ 67686 h 121"/>
              <a:gd name="T6" fmla="*/ 151198 w 465"/>
              <a:gd name="T7" fmla="*/ 0 h 121"/>
              <a:gd name="T8" fmla="*/ 406400 w 465"/>
              <a:gd name="T9" fmla="*/ 36919 h 121"/>
              <a:gd name="T10" fmla="*/ 406400 w 465"/>
              <a:gd name="T11" fmla="*/ 36919 h 121"/>
              <a:gd name="T12" fmla="*/ 406400 w 465"/>
              <a:gd name="T13" fmla="*/ 36919 h 1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65" h="121">
                <a:moveTo>
                  <a:pt x="465" y="42"/>
                </a:moveTo>
                <a:lnTo>
                  <a:pt x="298" y="121"/>
                </a:lnTo>
                <a:lnTo>
                  <a:pt x="0" y="77"/>
                </a:lnTo>
                <a:lnTo>
                  <a:pt x="173" y="0"/>
                </a:lnTo>
                <a:lnTo>
                  <a:pt x="465" y="42"/>
                </a:lnTo>
                <a:close/>
              </a:path>
            </a:pathLst>
          </a:custGeom>
          <a:solidFill>
            <a:srgbClr val="949BA8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34" name="Freeform 118"/>
          <p:cNvSpPr>
            <a:spLocks noChangeArrowheads="1"/>
          </p:cNvSpPr>
          <p:nvPr/>
        </p:nvSpPr>
        <p:spPr bwMode="auto">
          <a:xfrm>
            <a:off x="1246188" y="2890838"/>
            <a:ext cx="261937" cy="74612"/>
          </a:xfrm>
          <a:custGeom>
            <a:avLst/>
            <a:gdLst>
              <a:gd name="T0" fmla="*/ 0 w 299"/>
              <a:gd name="T1" fmla="*/ 0 h 84"/>
              <a:gd name="T2" fmla="*/ 261937 w 299"/>
              <a:gd name="T3" fmla="*/ 39082 h 84"/>
              <a:gd name="T4" fmla="*/ 261937 w 299"/>
              <a:gd name="T5" fmla="*/ 74612 h 84"/>
              <a:gd name="T6" fmla="*/ 0 w 299"/>
              <a:gd name="T7" fmla="*/ 34641 h 84"/>
              <a:gd name="T8" fmla="*/ 0 w 299"/>
              <a:gd name="T9" fmla="*/ 0 h 84"/>
              <a:gd name="T10" fmla="*/ 0 w 299"/>
              <a:gd name="T11" fmla="*/ 0 h 84"/>
              <a:gd name="T12" fmla="*/ 0 w 299"/>
              <a:gd name="T13" fmla="*/ 0 h 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99" h="84">
                <a:moveTo>
                  <a:pt x="0" y="0"/>
                </a:moveTo>
                <a:lnTo>
                  <a:pt x="299" y="44"/>
                </a:lnTo>
                <a:lnTo>
                  <a:pt x="299" y="84"/>
                </a:lnTo>
                <a:lnTo>
                  <a:pt x="0" y="39"/>
                </a:lnTo>
                <a:lnTo>
                  <a:pt x="0" y="0"/>
                </a:lnTo>
                <a:close/>
              </a:path>
            </a:pathLst>
          </a:custGeom>
          <a:solidFill>
            <a:srgbClr val="828999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35" name="Freeform 119"/>
          <p:cNvSpPr>
            <a:spLocks noChangeArrowheads="1"/>
          </p:cNvSpPr>
          <p:nvPr/>
        </p:nvSpPr>
        <p:spPr bwMode="auto">
          <a:xfrm>
            <a:off x="1504950" y="2859088"/>
            <a:ext cx="150813" cy="104775"/>
          </a:xfrm>
          <a:custGeom>
            <a:avLst/>
            <a:gdLst>
              <a:gd name="T0" fmla="*/ 150813 w 172"/>
              <a:gd name="T1" fmla="*/ 0 h 119"/>
              <a:gd name="T2" fmla="*/ 0 w 172"/>
              <a:gd name="T3" fmla="*/ 67796 h 119"/>
              <a:gd name="T4" fmla="*/ 2630 w 172"/>
              <a:gd name="T5" fmla="*/ 104775 h 119"/>
              <a:gd name="T6" fmla="*/ 150813 w 172"/>
              <a:gd name="T7" fmla="*/ 34338 h 119"/>
              <a:gd name="T8" fmla="*/ 150813 w 172"/>
              <a:gd name="T9" fmla="*/ 0 h 119"/>
              <a:gd name="T10" fmla="*/ 150813 w 172"/>
              <a:gd name="T11" fmla="*/ 0 h 119"/>
              <a:gd name="T12" fmla="*/ 150813 w 172"/>
              <a:gd name="T13" fmla="*/ 0 h 1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2" h="119">
                <a:moveTo>
                  <a:pt x="172" y="0"/>
                </a:moveTo>
                <a:lnTo>
                  <a:pt x="0" y="77"/>
                </a:lnTo>
                <a:lnTo>
                  <a:pt x="3" y="119"/>
                </a:lnTo>
                <a:lnTo>
                  <a:pt x="172" y="39"/>
                </a:lnTo>
                <a:lnTo>
                  <a:pt x="172" y="0"/>
                </a:lnTo>
                <a:close/>
              </a:path>
            </a:pathLst>
          </a:custGeom>
          <a:solidFill>
            <a:srgbClr val="757A8A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36" name="Freeform 120"/>
          <p:cNvSpPr>
            <a:spLocks noChangeArrowheads="1"/>
          </p:cNvSpPr>
          <p:nvPr/>
        </p:nvSpPr>
        <p:spPr bwMode="auto">
          <a:xfrm>
            <a:off x="1246188" y="2859088"/>
            <a:ext cx="407987" cy="104775"/>
          </a:xfrm>
          <a:custGeom>
            <a:avLst/>
            <a:gdLst>
              <a:gd name="T0" fmla="*/ 266458 w 467"/>
              <a:gd name="T1" fmla="*/ 70723 h 120"/>
              <a:gd name="T2" fmla="*/ 407987 w 467"/>
              <a:gd name="T3" fmla="*/ 1746 h 120"/>
              <a:gd name="T4" fmla="*/ 406240 w 467"/>
              <a:gd name="T5" fmla="*/ 0 h 120"/>
              <a:gd name="T6" fmla="*/ 260343 w 467"/>
              <a:gd name="T7" fmla="*/ 65484 h 120"/>
              <a:gd name="T8" fmla="*/ 255101 w 467"/>
              <a:gd name="T9" fmla="*/ 66358 h 120"/>
              <a:gd name="T10" fmla="*/ 214914 w 467"/>
              <a:gd name="T11" fmla="*/ 61119 h 120"/>
              <a:gd name="T12" fmla="*/ 173853 w 467"/>
              <a:gd name="T13" fmla="*/ 55007 h 120"/>
              <a:gd name="T14" fmla="*/ 126677 w 467"/>
              <a:gd name="T15" fmla="*/ 48895 h 120"/>
              <a:gd name="T16" fmla="*/ 80374 w 467"/>
              <a:gd name="T17" fmla="*/ 41910 h 120"/>
              <a:gd name="T18" fmla="*/ 39314 w 467"/>
              <a:gd name="T19" fmla="*/ 36671 h 120"/>
              <a:gd name="T20" fmla="*/ 10484 w 467"/>
              <a:gd name="T21" fmla="*/ 32306 h 120"/>
              <a:gd name="T22" fmla="*/ 0 w 467"/>
              <a:gd name="T23" fmla="*/ 30559 h 120"/>
              <a:gd name="T24" fmla="*/ 0 w 467"/>
              <a:gd name="T25" fmla="*/ 32306 h 120"/>
              <a:gd name="T26" fmla="*/ 10484 w 467"/>
              <a:gd name="T27" fmla="*/ 34052 h 120"/>
              <a:gd name="T28" fmla="*/ 39314 w 467"/>
              <a:gd name="T29" fmla="*/ 38418 h 120"/>
              <a:gd name="T30" fmla="*/ 80374 w 467"/>
              <a:gd name="T31" fmla="*/ 44529 h 120"/>
              <a:gd name="T32" fmla="*/ 127551 w 467"/>
              <a:gd name="T33" fmla="*/ 51514 h 120"/>
              <a:gd name="T34" fmla="*/ 174727 w 467"/>
              <a:gd name="T35" fmla="*/ 58499 h 120"/>
              <a:gd name="T36" fmla="*/ 215788 w 467"/>
              <a:gd name="T37" fmla="*/ 64611 h 120"/>
              <a:gd name="T38" fmla="*/ 256848 w 467"/>
              <a:gd name="T39" fmla="*/ 70723 h 120"/>
              <a:gd name="T40" fmla="*/ 258596 w 467"/>
              <a:gd name="T41" fmla="*/ 72469 h 120"/>
              <a:gd name="T42" fmla="*/ 258596 w 467"/>
              <a:gd name="T43" fmla="*/ 104775 h 120"/>
              <a:gd name="T44" fmla="*/ 260343 w 467"/>
              <a:gd name="T45" fmla="*/ 104775 h 120"/>
              <a:gd name="T46" fmla="*/ 264711 w 467"/>
              <a:gd name="T47" fmla="*/ 100409 h 120"/>
              <a:gd name="T48" fmla="*/ 264711 w 467"/>
              <a:gd name="T49" fmla="*/ 72469 h 120"/>
              <a:gd name="T50" fmla="*/ 266458 w 467"/>
              <a:gd name="T51" fmla="*/ 70723 h 120"/>
              <a:gd name="T52" fmla="*/ 266458 w 467"/>
              <a:gd name="T53" fmla="*/ 70723 h 120"/>
              <a:gd name="T54" fmla="*/ 266458 w 467"/>
              <a:gd name="T55" fmla="*/ 70723 h 12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67" h="120">
                <a:moveTo>
                  <a:pt x="305" y="81"/>
                </a:moveTo>
                <a:lnTo>
                  <a:pt x="467" y="2"/>
                </a:lnTo>
                <a:lnTo>
                  <a:pt x="465" y="0"/>
                </a:lnTo>
                <a:lnTo>
                  <a:pt x="298" y="75"/>
                </a:lnTo>
                <a:cubicBezTo>
                  <a:pt x="297" y="76"/>
                  <a:pt x="295" y="76"/>
                  <a:pt x="292" y="76"/>
                </a:cubicBezTo>
                <a:cubicBezTo>
                  <a:pt x="292" y="76"/>
                  <a:pt x="276" y="74"/>
                  <a:pt x="246" y="70"/>
                </a:cubicBezTo>
                <a:cubicBezTo>
                  <a:pt x="233" y="68"/>
                  <a:pt x="217" y="66"/>
                  <a:pt x="199" y="63"/>
                </a:cubicBezTo>
                <a:cubicBezTo>
                  <a:pt x="183" y="61"/>
                  <a:pt x="165" y="58"/>
                  <a:pt x="145" y="56"/>
                </a:cubicBezTo>
                <a:cubicBezTo>
                  <a:pt x="128" y="53"/>
                  <a:pt x="111" y="51"/>
                  <a:pt x="92" y="48"/>
                </a:cubicBezTo>
                <a:cubicBezTo>
                  <a:pt x="76" y="46"/>
                  <a:pt x="61" y="44"/>
                  <a:pt x="45" y="42"/>
                </a:cubicBezTo>
                <a:cubicBezTo>
                  <a:pt x="34" y="40"/>
                  <a:pt x="23" y="39"/>
                  <a:pt x="12" y="37"/>
                </a:cubicBezTo>
                <a:cubicBezTo>
                  <a:pt x="7" y="36"/>
                  <a:pt x="3" y="36"/>
                  <a:pt x="0" y="35"/>
                </a:cubicBezTo>
                <a:lnTo>
                  <a:pt x="0" y="37"/>
                </a:lnTo>
                <a:cubicBezTo>
                  <a:pt x="3" y="38"/>
                  <a:pt x="7" y="38"/>
                  <a:pt x="12" y="39"/>
                </a:cubicBezTo>
                <a:cubicBezTo>
                  <a:pt x="23" y="41"/>
                  <a:pt x="34" y="42"/>
                  <a:pt x="45" y="44"/>
                </a:cubicBezTo>
                <a:cubicBezTo>
                  <a:pt x="61" y="46"/>
                  <a:pt x="77" y="49"/>
                  <a:pt x="92" y="51"/>
                </a:cubicBezTo>
                <a:cubicBezTo>
                  <a:pt x="111" y="54"/>
                  <a:pt x="129" y="57"/>
                  <a:pt x="146" y="59"/>
                </a:cubicBezTo>
                <a:cubicBezTo>
                  <a:pt x="166" y="62"/>
                  <a:pt x="184" y="65"/>
                  <a:pt x="200" y="67"/>
                </a:cubicBezTo>
                <a:cubicBezTo>
                  <a:pt x="218" y="70"/>
                  <a:pt x="234" y="72"/>
                  <a:pt x="247" y="74"/>
                </a:cubicBezTo>
                <a:cubicBezTo>
                  <a:pt x="278" y="79"/>
                  <a:pt x="294" y="81"/>
                  <a:pt x="294" y="81"/>
                </a:cubicBezTo>
                <a:cubicBezTo>
                  <a:pt x="295" y="81"/>
                  <a:pt x="296" y="82"/>
                  <a:pt x="296" y="83"/>
                </a:cubicBezTo>
                <a:lnTo>
                  <a:pt x="296" y="120"/>
                </a:lnTo>
                <a:lnTo>
                  <a:pt x="298" y="120"/>
                </a:lnTo>
                <a:cubicBezTo>
                  <a:pt x="301" y="119"/>
                  <a:pt x="303" y="118"/>
                  <a:pt x="303" y="115"/>
                </a:cubicBezTo>
                <a:cubicBezTo>
                  <a:pt x="303" y="94"/>
                  <a:pt x="303" y="83"/>
                  <a:pt x="303" y="83"/>
                </a:cubicBezTo>
                <a:cubicBezTo>
                  <a:pt x="303" y="82"/>
                  <a:pt x="303" y="82"/>
                  <a:pt x="305" y="81"/>
                </a:cubicBezTo>
                <a:close/>
              </a:path>
            </a:pathLst>
          </a:custGeom>
          <a:solidFill>
            <a:srgbClr val="A8ACB2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37" name="Freeform 121"/>
          <p:cNvSpPr>
            <a:spLocks/>
          </p:cNvSpPr>
          <p:nvPr/>
        </p:nvSpPr>
        <p:spPr bwMode="auto">
          <a:xfrm>
            <a:off x="1246188" y="2822575"/>
            <a:ext cx="409575" cy="142875"/>
          </a:xfrm>
          <a:custGeom>
            <a:avLst/>
            <a:gdLst>
              <a:gd name="T0" fmla="*/ 153481 w 467"/>
              <a:gd name="T1" fmla="*/ 0 h 162"/>
              <a:gd name="T2" fmla="*/ 0 w 467"/>
              <a:gd name="T3" fmla="*/ 67910 h 162"/>
              <a:gd name="T4" fmla="*/ 0 w 467"/>
              <a:gd name="T5" fmla="*/ 103188 h 162"/>
              <a:gd name="T6" fmla="*/ 262233 w 467"/>
              <a:gd name="T7" fmla="*/ 142875 h 162"/>
              <a:gd name="T8" fmla="*/ 409575 w 467"/>
              <a:gd name="T9" fmla="*/ 71438 h 162"/>
              <a:gd name="T10" fmla="*/ 409575 w 467"/>
              <a:gd name="T11" fmla="*/ 37042 h 162"/>
              <a:gd name="T12" fmla="*/ 153481 w 467"/>
              <a:gd name="T13" fmla="*/ 0 h 162"/>
              <a:gd name="T14" fmla="*/ 153481 w 467"/>
              <a:gd name="T15" fmla="*/ 0 h 162"/>
              <a:gd name="T16" fmla="*/ 153481 w 467"/>
              <a:gd name="T17" fmla="*/ 0 h 1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67" h="162">
                <a:moveTo>
                  <a:pt x="175" y="0"/>
                </a:moveTo>
                <a:lnTo>
                  <a:pt x="0" y="77"/>
                </a:lnTo>
                <a:lnTo>
                  <a:pt x="0" y="117"/>
                </a:lnTo>
                <a:lnTo>
                  <a:pt x="299" y="162"/>
                </a:lnTo>
                <a:lnTo>
                  <a:pt x="467" y="81"/>
                </a:lnTo>
                <a:lnTo>
                  <a:pt x="467" y="42"/>
                </a:lnTo>
                <a:lnTo>
                  <a:pt x="175" y="0"/>
                </a:lnTo>
                <a:close/>
              </a:path>
            </a:pathLst>
          </a:custGeom>
          <a:noFill/>
          <a:ln w="6986">
            <a:solidFill>
              <a:srgbClr val="75757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38" name="Freeform 122"/>
          <p:cNvSpPr>
            <a:spLocks/>
          </p:cNvSpPr>
          <p:nvPr/>
        </p:nvSpPr>
        <p:spPr bwMode="auto">
          <a:xfrm>
            <a:off x="1522413" y="2921000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6986">
            <a:solidFill>
              <a:srgbClr val="AAAAA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39" name="Freeform 123"/>
          <p:cNvSpPr>
            <a:spLocks/>
          </p:cNvSpPr>
          <p:nvPr/>
        </p:nvSpPr>
        <p:spPr bwMode="auto">
          <a:xfrm>
            <a:off x="1255713" y="2916238"/>
            <a:ext cx="20637" cy="7937"/>
          </a:xfrm>
          <a:custGeom>
            <a:avLst/>
            <a:gdLst>
              <a:gd name="T0" fmla="*/ 19812 w 25"/>
              <a:gd name="T1" fmla="*/ 5291 h 9"/>
              <a:gd name="T2" fmla="*/ 15684 w 25"/>
              <a:gd name="T3" fmla="*/ 7055 h 9"/>
              <a:gd name="T4" fmla="*/ 3302 w 25"/>
              <a:gd name="T5" fmla="*/ 5291 h 9"/>
              <a:gd name="T6" fmla="*/ 0 w 25"/>
              <a:gd name="T7" fmla="*/ 1764 h 9"/>
              <a:gd name="T8" fmla="*/ 4953 w 25"/>
              <a:gd name="T9" fmla="*/ 0 h 9"/>
              <a:gd name="T10" fmla="*/ 17335 w 25"/>
              <a:gd name="T11" fmla="*/ 1764 h 9"/>
              <a:gd name="T12" fmla="*/ 19812 w 25"/>
              <a:gd name="T13" fmla="*/ 5291 h 9"/>
              <a:gd name="T14" fmla="*/ 19812 w 25"/>
              <a:gd name="T15" fmla="*/ 5291 h 9"/>
              <a:gd name="T16" fmla="*/ 19812 w 25"/>
              <a:gd name="T17" fmla="*/ 5291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9">
                <a:moveTo>
                  <a:pt x="24" y="6"/>
                </a:moveTo>
                <a:cubicBezTo>
                  <a:pt x="24" y="8"/>
                  <a:pt x="22" y="9"/>
                  <a:pt x="19" y="8"/>
                </a:cubicBezTo>
                <a:lnTo>
                  <a:pt x="4" y="6"/>
                </a:lnTo>
                <a:cubicBezTo>
                  <a:pt x="1" y="6"/>
                  <a:pt x="0" y="4"/>
                  <a:pt x="0" y="2"/>
                </a:cubicBezTo>
                <a:cubicBezTo>
                  <a:pt x="1" y="0"/>
                  <a:pt x="3" y="0"/>
                  <a:pt x="6" y="0"/>
                </a:cubicBezTo>
                <a:lnTo>
                  <a:pt x="21" y="2"/>
                </a:lnTo>
                <a:cubicBezTo>
                  <a:pt x="24" y="3"/>
                  <a:pt x="25" y="4"/>
                  <a:pt x="24" y="6"/>
                </a:cubicBezTo>
                <a:close/>
              </a:path>
            </a:pathLst>
          </a:custGeom>
          <a:solidFill>
            <a:srgbClr val="9CCC29"/>
          </a:solidFill>
          <a:ln w="6986">
            <a:solidFill>
              <a:srgbClr val="6D738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40" name="Freeform 124"/>
          <p:cNvSpPr>
            <a:spLocks/>
          </p:cNvSpPr>
          <p:nvPr/>
        </p:nvSpPr>
        <p:spPr bwMode="auto">
          <a:xfrm>
            <a:off x="1281113" y="2921000"/>
            <a:ext cx="22225" cy="7938"/>
          </a:xfrm>
          <a:custGeom>
            <a:avLst/>
            <a:gdLst>
              <a:gd name="T0" fmla="*/ 21336 w 25"/>
              <a:gd name="T1" fmla="*/ 5292 h 9"/>
              <a:gd name="T2" fmla="*/ 16891 w 25"/>
              <a:gd name="T3" fmla="*/ 7056 h 9"/>
              <a:gd name="T4" fmla="*/ 3556 w 25"/>
              <a:gd name="T5" fmla="*/ 5292 h 9"/>
              <a:gd name="T6" fmla="*/ 0 w 25"/>
              <a:gd name="T7" fmla="*/ 1764 h 9"/>
              <a:gd name="T8" fmla="*/ 5334 w 25"/>
              <a:gd name="T9" fmla="*/ 0 h 9"/>
              <a:gd name="T10" fmla="*/ 18669 w 25"/>
              <a:gd name="T11" fmla="*/ 1764 h 9"/>
              <a:gd name="T12" fmla="*/ 21336 w 25"/>
              <a:gd name="T13" fmla="*/ 5292 h 9"/>
              <a:gd name="T14" fmla="*/ 21336 w 25"/>
              <a:gd name="T15" fmla="*/ 5292 h 9"/>
              <a:gd name="T16" fmla="*/ 21336 w 25"/>
              <a:gd name="T17" fmla="*/ 5292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9">
                <a:moveTo>
                  <a:pt x="24" y="6"/>
                </a:moveTo>
                <a:cubicBezTo>
                  <a:pt x="24" y="8"/>
                  <a:pt x="22" y="9"/>
                  <a:pt x="19" y="8"/>
                </a:cubicBezTo>
                <a:lnTo>
                  <a:pt x="4" y="6"/>
                </a:lnTo>
                <a:cubicBezTo>
                  <a:pt x="1" y="6"/>
                  <a:pt x="0" y="4"/>
                  <a:pt x="0" y="2"/>
                </a:cubicBezTo>
                <a:cubicBezTo>
                  <a:pt x="1" y="0"/>
                  <a:pt x="3" y="0"/>
                  <a:pt x="6" y="0"/>
                </a:cubicBezTo>
                <a:lnTo>
                  <a:pt x="21" y="2"/>
                </a:lnTo>
                <a:cubicBezTo>
                  <a:pt x="24" y="3"/>
                  <a:pt x="25" y="4"/>
                  <a:pt x="24" y="6"/>
                </a:cubicBezTo>
                <a:close/>
              </a:path>
            </a:pathLst>
          </a:custGeom>
          <a:solidFill>
            <a:srgbClr val="949BA8"/>
          </a:solidFill>
          <a:ln w="6986">
            <a:solidFill>
              <a:srgbClr val="6D738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41" name="Freeform 125"/>
          <p:cNvSpPr>
            <a:spLocks/>
          </p:cNvSpPr>
          <p:nvPr/>
        </p:nvSpPr>
        <p:spPr bwMode="auto">
          <a:xfrm>
            <a:off x="1308100" y="2924175"/>
            <a:ext cx="20638" cy="7938"/>
          </a:xfrm>
          <a:custGeom>
            <a:avLst/>
            <a:gdLst>
              <a:gd name="T0" fmla="*/ 19812 w 25"/>
              <a:gd name="T1" fmla="*/ 5292 h 9"/>
              <a:gd name="T2" fmla="*/ 15685 w 25"/>
              <a:gd name="T3" fmla="*/ 7056 h 9"/>
              <a:gd name="T4" fmla="*/ 3302 w 25"/>
              <a:gd name="T5" fmla="*/ 5292 h 9"/>
              <a:gd name="T6" fmla="*/ 0 w 25"/>
              <a:gd name="T7" fmla="*/ 1764 h 9"/>
              <a:gd name="T8" fmla="*/ 4953 w 25"/>
              <a:gd name="T9" fmla="*/ 0 h 9"/>
              <a:gd name="T10" fmla="*/ 17336 w 25"/>
              <a:gd name="T11" fmla="*/ 1764 h 9"/>
              <a:gd name="T12" fmla="*/ 19812 w 25"/>
              <a:gd name="T13" fmla="*/ 5292 h 9"/>
              <a:gd name="T14" fmla="*/ 19812 w 25"/>
              <a:gd name="T15" fmla="*/ 5292 h 9"/>
              <a:gd name="T16" fmla="*/ 19812 w 25"/>
              <a:gd name="T17" fmla="*/ 5292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9">
                <a:moveTo>
                  <a:pt x="24" y="6"/>
                </a:moveTo>
                <a:cubicBezTo>
                  <a:pt x="24" y="8"/>
                  <a:pt x="22" y="9"/>
                  <a:pt x="19" y="8"/>
                </a:cubicBezTo>
                <a:lnTo>
                  <a:pt x="4" y="6"/>
                </a:lnTo>
                <a:cubicBezTo>
                  <a:pt x="1" y="6"/>
                  <a:pt x="0" y="4"/>
                  <a:pt x="0" y="2"/>
                </a:cubicBezTo>
                <a:cubicBezTo>
                  <a:pt x="1" y="0"/>
                  <a:pt x="3" y="0"/>
                  <a:pt x="6" y="0"/>
                </a:cubicBezTo>
                <a:lnTo>
                  <a:pt x="21" y="2"/>
                </a:lnTo>
                <a:cubicBezTo>
                  <a:pt x="24" y="3"/>
                  <a:pt x="25" y="4"/>
                  <a:pt x="24" y="6"/>
                </a:cubicBezTo>
                <a:close/>
              </a:path>
            </a:pathLst>
          </a:custGeom>
          <a:solidFill>
            <a:srgbClr val="949BA8"/>
          </a:solidFill>
          <a:ln w="6986">
            <a:solidFill>
              <a:srgbClr val="6D738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42" name="Freeform 126"/>
          <p:cNvSpPr>
            <a:spLocks noChangeArrowheads="1"/>
          </p:cNvSpPr>
          <p:nvPr/>
        </p:nvSpPr>
        <p:spPr bwMode="auto">
          <a:xfrm>
            <a:off x="1204913" y="4516438"/>
            <a:ext cx="406400" cy="106362"/>
          </a:xfrm>
          <a:custGeom>
            <a:avLst/>
            <a:gdLst>
              <a:gd name="T0" fmla="*/ 406400 w 465"/>
              <a:gd name="T1" fmla="*/ 36919 h 121"/>
              <a:gd name="T2" fmla="*/ 260446 w 465"/>
              <a:gd name="T3" fmla="*/ 106362 h 121"/>
              <a:gd name="T4" fmla="*/ 0 w 465"/>
              <a:gd name="T5" fmla="*/ 67685 h 121"/>
              <a:gd name="T6" fmla="*/ 151198 w 465"/>
              <a:gd name="T7" fmla="*/ 0 h 121"/>
              <a:gd name="T8" fmla="*/ 406400 w 465"/>
              <a:gd name="T9" fmla="*/ 36919 h 121"/>
              <a:gd name="T10" fmla="*/ 406400 w 465"/>
              <a:gd name="T11" fmla="*/ 36919 h 121"/>
              <a:gd name="T12" fmla="*/ 406400 w 465"/>
              <a:gd name="T13" fmla="*/ 36919 h 1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65" h="121">
                <a:moveTo>
                  <a:pt x="465" y="42"/>
                </a:moveTo>
                <a:lnTo>
                  <a:pt x="298" y="121"/>
                </a:lnTo>
                <a:lnTo>
                  <a:pt x="0" y="77"/>
                </a:lnTo>
                <a:lnTo>
                  <a:pt x="173" y="0"/>
                </a:lnTo>
                <a:lnTo>
                  <a:pt x="465" y="42"/>
                </a:lnTo>
                <a:close/>
              </a:path>
            </a:pathLst>
          </a:custGeom>
          <a:solidFill>
            <a:srgbClr val="949BA8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43" name="Freeform 127"/>
          <p:cNvSpPr>
            <a:spLocks noChangeArrowheads="1"/>
          </p:cNvSpPr>
          <p:nvPr/>
        </p:nvSpPr>
        <p:spPr bwMode="auto">
          <a:xfrm>
            <a:off x="1203325" y="4586288"/>
            <a:ext cx="261938" cy="73025"/>
          </a:xfrm>
          <a:custGeom>
            <a:avLst/>
            <a:gdLst>
              <a:gd name="T0" fmla="*/ 0 w 299"/>
              <a:gd name="T1" fmla="*/ 0 h 84"/>
              <a:gd name="T2" fmla="*/ 261938 w 299"/>
              <a:gd name="T3" fmla="*/ 38251 h 84"/>
              <a:gd name="T4" fmla="*/ 261938 w 299"/>
              <a:gd name="T5" fmla="*/ 73025 h 84"/>
              <a:gd name="T6" fmla="*/ 0 w 299"/>
              <a:gd name="T7" fmla="*/ 33904 h 84"/>
              <a:gd name="T8" fmla="*/ 0 w 299"/>
              <a:gd name="T9" fmla="*/ 0 h 84"/>
              <a:gd name="T10" fmla="*/ 0 w 299"/>
              <a:gd name="T11" fmla="*/ 0 h 84"/>
              <a:gd name="T12" fmla="*/ 0 w 299"/>
              <a:gd name="T13" fmla="*/ 0 h 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99" h="84">
                <a:moveTo>
                  <a:pt x="0" y="0"/>
                </a:moveTo>
                <a:lnTo>
                  <a:pt x="299" y="44"/>
                </a:lnTo>
                <a:lnTo>
                  <a:pt x="299" y="84"/>
                </a:lnTo>
                <a:lnTo>
                  <a:pt x="0" y="39"/>
                </a:lnTo>
                <a:lnTo>
                  <a:pt x="0" y="0"/>
                </a:lnTo>
                <a:close/>
              </a:path>
            </a:pathLst>
          </a:custGeom>
          <a:solidFill>
            <a:srgbClr val="828999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44" name="Freeform 128"/>
          <p:cNvSpPr>
            <a:spLocks noChangeArrowheads="1"/>
          </p:cNvSpPr>
          <p:nvPr/>
        </p:nvSpPr>
        <p:spPr bwMode="auto">
          <a:xfrm>
            <a:off x="1462088" y="4554538"/>
            <a:ext cx="150812" cy="103187"/>
          </a:xfrm>
          <a:custGeom>
            <a:avLst/>
            <a:gdLst>
              <a:gd name="T0" fmla="*/ 150812 w 172"/>
              <a:gd name="T1" fmla="*/ 0 h 119"/>
              <a:gd name="T2" fmla="*/ 0 w 172"/>
              <a:gd name="T3" fmla="*/ 66768 h 119"/>
              <a:gd name="T4" fmla="*/ 2630 w 172"/>
              <a:gd name="T5" fmla="*/ 103187 h 119"/>
              <a:gd name="T6" fmla="*/ 150812 w 172"/>
              <a:gd name="T7" fmla="*/ 33818 h 119"/>
              <a:gd name="T8" fmla="*/ 150812 w 172"/>
              <a:gd name="T9" fmla="*/ 0 h 119"/>
              <a:gd name="T10" fmla="*/ 150812 w 172"/>
              <a:gd name="T11" fmla="*/ 0 h 119"/>
              <a:gd name="T12" fmla="*/ 150812 w 172"/>
              <a:gd name="T13" fmla="*/ 0 h 1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2" h="119">
                <a:moveTo>
                  <a:pt x="172" y="0"/>
                </a:moveTo>
                <a:lnTo>
                  <a:pt x="0" y="77"/>
                </a:lnTo>
                <a:lnTo>
                  <a:pt x="3" y="119"/>
                </a:lnTo>
                <a:lnTo>
                  <a:pt x="172" y="39"/>
                </a:lnTo>
                <a:lnTo>
                  <a:pt x="172" y="0"/>
                </a:lnTo>
                <a:close/>
              </a:path>
            </a:pathLst>
          </a:custGeom>
          <a:solidFill>
            <a:srgbClr val="757A8A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45" name="Freeform 129"/>
          <p:cNvSpPr>
            <a:spLocks noChangeArrowheads="1"/>
          </p:cNvSpPr>
          <p:nvPr/>
        </p:nvSpPr>
        <p:spPr bwMode="auto">
          <a:xfrm>
            <a:off x="1204913" y="4552950"/>
            <a:ext cx="407987" cy="106363"/>
          </a:xfrm>
          <a:custGeom>
            <a:avLst/>
            <a:gdLst>
              <a:gd name="T0" fmla="*/ 266458 w 467"/>
              <a:gd name="T1" fmla="*/ 71795 h 120"/>
              <a:gd name="T2" fmla="*/ 407987 w 467"/>
              <a:gd name="T3" fmla="*/ 1773 h 120"/>
              <a:gd name="T4" fmla="*/ 406240 w 467"/>
              <a:gd name="T5" fmla="*/ 0 h 120"/>
              <a:gd name="T6" fmla="*/ 260343 w 467"/>
              <a:gd name="T7" fmla="*/ 66477 h 120"/>
              <a:gd name="T8" fmla="*/ 255101 w 467"/>
              <a:gd name="T9" fmla="*/ 67363 h 120"/>
              <a:gd name="T10" fmla="*/ 214914 w 467"/>
              <a:gd name="T11" fmla="*/ 62045 h 120"/>
              <a:gd name="T12" fmla="*/ 173853 w 467"/>
              <a:gd name="T13" fmla="*/ 55841 h 120"/>
              <a:gd name="T14" fmla="*/ 126677 w 467"/>
              <a:gd name="T15" fmla="*/ 49636 h 120"/>
              <a:gd name="T16" fmla="*/ 80374 w 467"/>
              <a:gd name="T17" fmla="*/ 42545 h 120"/>
              <a:gd name="T18" fmla="*/ 39314 w 467"/>
              <a:gd name="T19" fmla="*/ 37227 h 120"/>
              <a:gd name="T20" fmla="*/ 10484 w 467"/>
              <a:gd name="T21" fmla="*/ 32795 h 120"/>
              <a:gd name="T22" fmla="*/ 0 w 467"/>
              <a:gd name="T23" fmla="*/ 31023 h 120"/>
              <a:gd name="T24" fmla="*/ 0 w 467"/>
              <a:gd name="T25" fmla="*/ 32795 h 120"/>
              <a:gd name="T26" fmla="*/ 10484 w 467"/>
              <a:gd name="T27" fmla="*/ 34568 h 120"/>
              <a:gd name="T28" fmla="*/ 39314 w 467"/>
              <a:gd name="T29" fmla="*/ 39000 h 120"/>
              <a:gd name="T30" fmla="*/ 80374 w 467"/>
              <a:gd name="T31" fmla="*/ 45204 h 120"/>
              <a:gd name="T32" fmla="*/ 127551 w 467"/>
              <a:gd name="T33" fmla="*/ 52295 h 120"/>
              <a:gd name="T34" fmla="*/ 174727 w 467"/>
              <a:gd name="T35" fmla="*/ 59386 h 120"/>
              <a:gd name="T36" fmla="*/ 215788 w 467"/>
              <a:gd name="T37" fmla="*/ 65591 h 120"/>
              <a:gd name="T38" fmla="*/ 256848 w 467"/>
              <a:gd name="T39" fmla="*/ 71795 h 120"/>
              <a:gd name="T40" fmla="*/ 258596 w 467"/>
              <a:gd name="T41" fmla="*/ 73568 h 120"/>
              <a:gd name="T42" fmla="*/ 258596 w 467"/>
              <a:gd name="T43" fmla="*/ 106363 h 120"/>
              <a:gd name="T44" fmla="*/ 260343 w 467"/>
              <a:gd name="T45" fmla="*/ 106363 h 120"/>
              <a:gd name="T46" fmla="*/ 264711 w 467"/>
              <a:gd name="T47" fmla="*/ 101931 h 120"/>
              <a:gd name="T48" fmla="*/ 264711 w 467"/>
              <a:gd name="T49" fmla="*/ 73568 h 120"/>
              <a:gd name="T50" fmla="*/ 266458 w 467"/>
              <a:gd name="T51" fmla="*/ 71795 h 120"/>
              <a:gd name="T52" fmla="*/ 266458 w 467"/>
              <a:gd name="T53" fmla="*/ 71795 h 120"/>
              <a:gd name="T54" fmla="*/ 266458 w 467"/>
              <a:gd name="T55" fmla="*/ 71795 h 12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67" h="120">
                <a:moveTo>
                  <a:pt x="305" y="81"/>
                </a:moveTo>
                <a:lnTo>
                  <a:pt x="467" y="2"/>
                </a:lnTo>
                <a:lnTo>
                  <a:pt x="465" y="0"/>
                </a:lnTo>
                <a:lnTo>
                  <a:pt x="298" y="75"/>
                </a:lnTo>
                <a:cubicBezTo>
                  <a:pt x="297" y="76"/>
                  <a:pt x="295" y="76"/>
                  <a:pt x="292" y="76"/>
                </a:cubicBezTo>
                <a:cubicBezTo>
                  <a:pt x="292" y="76"/>
                  <a:pt x="276" y="74"/>
                  <a:pt x="246" y="70"/>
                </a:cubicBezTo>
                <a:cubicBezTo>
                  <a:pt x="233" y="68"/>
                  <a:pt x="217" y="66"/>
                  <a:pt x="199" y="63"/>
                </a:cubicBezTo>
                <a:cubicBezTo>
                  <a:pt x="183" y="61"/>
                  <a:pt x="165" y="58"/>
                  <a:pt x="145" y="56"/>
                </a:cubicBezTo>
                <a:cubicBezTo>
                  <a:pt x="128" y="53"/>
                  <a:pt x="111" y="51"/>
                  <a:pt x="92" y="48"/>
                </a:cubicBezTo>
                <a:cubicBezTo>
                  <a:pt x="76" y="46"/>
                  <a:pt x="61" y="44"/>
                  <a:pt x="45" y="42"/>
                </a:cubicBezTo>
                <a:cubicBezTo>
                  <a:pt x="34" y="40"/>
                  <a:pt x="23" y="39"/>
                  <a:pt x="12" y="37"/>
                </a:cubicBezTo>
                <a:cubicBezTo>
                  <a:pt x="7" y="36"/>
                  <a:pt x="3" y="36"/>
                  <a:pt x="0" y="35"/>
                </a:cubicBezTo>
                <a:lnTo>
                  <a:pt x="0" y="37"/>
                </a:lnTo>
                <a:cubicBezTo>
                  <a:pt x="3" y="38"/>
                  <a:pt x="7" y="38"/>
                  <a:pt x="12" y="39"/>
                </a:cubicBezTo>
                <a:cubicBezTo>
                  <a:pt x="23" y="41"/>
                  <a:pt x="34" y="42"/>
                  <a:pt x="45" y="44"/>
                </a:cubicBezTo>
                <a:cubicBezTo>
                  <a:pt x="61" y="46"/>
                  <a:pt x="77" y="49"/>
                  <a:pt x="92" y="51"/>
                </a:cubicBezTo>
                <a:cubicBezTo>
                  <a:pt x="111" y="54"/>
                  <a:pt x="129" y="57"/>
                  <a:pt x="146" y="59"/>
                </a:cubicBezTo>
                <a:cubicBezTo>
                  <a:pt x="166" y="62"/>
                  <a:pt x="184" y="65"/>
                  <a:pt x="200" y="67"/>
                </a:cubicBezTo>
                <a:cubicBezTo>
                  <a:pt x="218" y="70"/>
                  <a:pt x="234" y="72"/>
                  <a:pt x="247" y="74"/>
                </a:cubicBezTo>
                <a:cubicBezTo>
                  <a:pt x="278" y="79"/>
                  <a:pt x="294" y="81"/>
                  <a:pt x="294" y="81"/>
                </a:cubicBezTo>
                <a:cubicBezTo>
                  <a:pt x="295" y="81"/>
                  <a:pt x="296" y="82"/>
                  <a:pt x="296" y="83"/>
                </a:cubicBezTo>
                <a:lnTo>
                  <a:pt x="296" y="120"/>
                </a:lnTo>
                <a:lnTo>
                  <a:pt x="298" y="120"/>
                </a:lnTo>
                <a:cubicBezTo>
                  <a:pt x="301" y="119"/>
                  <a:pt x="303" y="118"/>
                  <a:pt x="303" y="115"/>
                </a:cubicBezTo>
                <a:cubicBezTo>
                  <a:pt x="303" y="94"/>
                  <a:pt x="303" y="83"/>
                  <a:pt x="303" y="83"/>
                </a:cubicBezTo>
                <a:cubicBezTo>
                  <a:pt x="303" y="82"/>
                  <a:pt x="303" y="82"/>
                  <a:pt x="305" y="81"/>
                </a:cubicBezTo>
                <a:close/>
              </a:path>
            </a:pathLst>
          </a:custGeom>
          <a:solidFill>
            <a:srgbClr val="A8ACB2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46" name="Freeform 130"/>
          <p:cNvSpPr>
            <a:spLocks/>
          </p:cNvSpPr>
          <p:nvPr/>
        </p:nvSpPr>
        <p:spPr bwMode="auto">
          <a:xfrm>
            <a:off x="1204913" y="4516438"/>
            <a:ext cx="407987" cy="142875"/>
          </a:xfrm>
          <a:custGeom>
            <a:avLst/>
            <a:gdLst>
              <a:gd name="T0" fmla="*/ 152886 w 467"/>
              <a:gd name="T1" fmla="*/ 0 h 162"/>
              <a:gd name="T2" fmla="*/ 0 w 467"/>
              <a:gd name="T3" fmla="*/ 67910 h 162"/>
              <a:gd name="T4" fmla="*/ 0 w 467"/>
              <a:gd name="T5" fmla="*/ 103188 h 162"/>
              <a:gd name="T6" fmla="*/ 261217 w 467"/>
              <a:gd name="T7" fmla="*/ 142875 h 162"/>
              <a:gd name="T8" fmla="*/ 407987 w 467"/>
              <a:gd name="T9" fmla="*/ 71438 h 162"/>
              <a:gd name="T10" fmla="*/ 407987 w 467"/>
              <a:gd name="T11" fmla="*/ 37042 h 162"/>
              <a:gd name="T12" fmla="*/ 152886 w 467"/>
              <a:gd name="T13" fmla="*/ 0 h 162"/>
              <a:gd name="T14" fmla="*/ 152886 w 467"/>
              <a:gd name="T15" fmla="*/ 0 h 162"/>
              <a:gd name="T16" fmla="*/ 152886 w 467"/>
              <a:gd name="T17" fmla="*/ 0 h 1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67" h="162">
                <a:moveTo>
                  <a:pt x="175" y="0"/>
                </a:moveTo>
                <a:lnTo>
                  <a:pt x="0" y="77"/>
                </a:lnTo>
                <a:lnTo>
                  <a:pt x="0" y="117"/>
                </a:lnTo>
                <a:lnTo>
                  <a:pt x="299" y="162"/>
                </a:lnTo>
                <a:lnTo>
                  <a:pt x="467" y="81"/>
                </a:lnTo>
                <a:lnTo>
                  <a:pt x="467" y="42"/>
                </a:lnTo>
                <a:lnTo>
                  <a:pt x="175" y="0"/>
                </a:lnTo>
                <a:close/>
              </a:path>
            </a:pathLst>
          </a:custGeom>
          <a:noFill/>
          <a:ln w="6986">
            <a:solidFill>
              <a:srgbClr val="75757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47" name="Freeform 131"/>
          <p:cNvSpPr>
            <a:spLocks/>
          </p:cNvSpPr>
          <p:nvPr/>
        </p:nvSpPr>
        <p:spPr bwMode="auto">
          <a:xfrm>
            <a:off x="1481138" y="4614863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6986">
            <a:solidFill>
              <a:srgbClr val="AAAAA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48" name="Freeform 132"/>
          <p:cNvSpPr>
            <a:spLocks/>
          </p:cNvSpPr>
          <p:nvPr/>
        </p:nvSpPr>
        <p:spPr bwMode="auto">
          <a:xfrm>
            <a:off x="1212850" y="4611688"/>
            <a:ext cx="22225" cy="6350"/>
          </a:xfrm>
          <a:custGeom>
            <a:avLst/>
            <a:gdLst>
              <a:gd name="T0" fmla="*/ 21336 w 25"/>
              <a:gd name="T1" fmla="*/ 4233 h 9"/>
              <a:gd name="T2" fmla="*/ 16891 w 25"/>
              <a:gd name="T3" fmla="*/ 5644 h 9"/>
              <a:gd name="T4" fmla="*/ 3556 w 25"/>
              <a:gd name="T5" fmla="*/ 4233 h 9"/>
              <a:gd name="T6" fmla="*/ 0 w 25"/>
              <a:gd name="T7" fmla="*/ 1411 h 9"/>
              <a:gd name="T8" fmla="*/ 5334 w 25"/>
              <a:gd name="T9" fmla="*/ 0 h 9"/>
              <a:gd name="T10" fmla="*/ 18669 w 25"/>
              <a:gd name="T11" fmla="*/ 1411 h 9"/>
              <a:gd name="T12" fmla="*/ 21336 w 25"/>
              <a:gd name="T13" fmla="*/ 4233 h 9"/>
              <a:gd name="T14" fmla="*/ 21336 w 25"/>
              <a:gd name="T15" fmla="*/ 4233 h 9"/>
              <a:gd name="T16" fmla="*/ 21336 w 25"/>
              <a:gd name="T17" fmla="*/ 4233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9">
                <a:moveTo>
                  <a:pt x="24" y="6"/>
                </a:moveTo>
                <a:cubicBezTo>
                  <a:pt x="24" y="8"/>
                  <a:pt x="22" y="9"/>
                  <a:pt x="19" y="8"/>
                </a:cubicBezTo>
                <a:lnTo>
                  <a:pt x="4" y="6"/>
                </a:lnTo>
                <a:cubicBezTo>
                  <a:pt x="1" y="6"/>
                  <a:pt x="0" y="4"/>
                  <a:pt x="0" y="2"/>
                </a:cubicBezTo>
                <a:cubicBezTo>
                  <a:pt x="1" y="0"/>
                  <a:pt x="3" y="0"/>
                  <a:pt x="6" y="0"/>
                </a:cubicBezTo>
                <a:lnTo>
                  <a:pt x="21" y="2"/>
                </a:lnTo>
                <a:cubicBezTo>
                  <a:pt x="24" y="3"/>
                  <a:pt x="25" y="4"/>
                  <a:pt x="24" y="6"/>
                </a:cubicBezTo>
                <a:close/>
              </a:path>
            </a:pathLst>
          </a:custGeom>
          <a:solidFill>
            <a:srgbClr val="9CCC29"/>
          </a:solidFill>
          <a:ln w="6986">
            <a:solidFill>
              <a:srgbClr val="6D738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49" name="Freeform 133"/>
          <p:cNvSpPr>
            <a:spLocks/>
          </p:cNvSpPr>
          <p:nvPr/>
        </p:nvSpPr>
        <p:spPr bwMode="auto">
          <a:xfrm>
            <a:off x="1239838" y="4614863"/>
            <a:ext cx="20637" cy="7937"/>
          </a:xfrm>
          <a:custGeom>
            <a:avLst/>
            <a:gdLst>
              <a:gd name="T0" fmla="*/ 19812 w 25"/>
              <a:gd name="T1" fmla="*/ 5291 h 9"/>
              <a:gd name="T2" fmla="*/ 15684 w 25"/>
              <a:gd name="T3" fmla="*/ 7055 h 9"/>
              <a:gd name="T4" fmla="*/ 3302 w 25"/>
              <a:gd name="T5" fmla="*/ 5291 h 9"/>
              <a:gd name="T6" fmla="*/ 0 w 25"/>
              <a:gd name="T7" fmla="*/ 1764 h 9"/>
              <a:gd name="T8" fmla="*/ 4953 w 25"/>
              <a:gd name="T9" fmla="*/ 0 h 9"/>
              <a:gd name="T10" fmla="*/ 17335 w 25"/>
              <a:gd name="T11" fmla="*/ 1764 h 9"/>
              <a:gd name="T12" fmla="*/ 19812 w 25"/>
              <a:gd name="T13" fmla="*/ 5291 h 9"/>
              <a:gd name="T14" fmla="*/ 19812 w 25"/>
              <a:gd name="T15" fmla="*/ 5291 h 9"/>
              <a:gd name="T16" fmla="*/ 19812 w 25"/>
              <a:gd name="T17" fmla="*/ 5291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9">
                <a:moveTo>
                  <a:pt x="24" y="6"/>
                </a:moveTo>
                <a:cubicBezTo>
                  <a:pt x="24" y="8"/>
                  <a:pt x="22" y="9"/>
                  <a:pt x="19" y="8"/>
                </a:cubicBezTo>
                <a:lnTo>
                  <a:pt x="4" y="6"/>
                </a:lnTo>
                <a:cubicBezTo>
                  <a:pt x="1" y="6"/>
                  <a:pt x="0" y="4"/>
                  <a:pt x="0" y="2"/>
                </a:cubicBezTo>
                <a:cubicBezTo>
                  <a:pt x="1" y="0"/>
                  <a:pt x="3" y="0"/>
                  <a:pt x="6" y="0"/>
                </a:cubicBezTo>
                <a:lnTo>
                  <a:pt x="21" y="2"/>
                </a:lnTo>
                <a:cubicBezTo>
                  <a:pt x="24" y="3"/>
                  <a:pt x="25" y="4"/>
                  <a:pt x="24" y="6"/>
                </a:cubicBezTo>
                <a:close/>
              </a:path>
            </a:pathLst>
          </a:custGeom>
          <a:solidFill>
            <a:srgbClr val="949BA8"/>
          </a:solidFill>
          <a:ln w="6986">
            <a:solidFill>
              <a:srgbClr val="6D738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50" name="Freeform 134"/>
          <p:cNvSpPr>
            <a:spLocks/>
          </p:cNvSpPr>
          <p:nvPr/>
        </p:nvSpPr>
        <p:spPr bwMode="auto">
          <a:xfrm>
            <a:off x="1266825" y="4619625"/>
            <a:ext cx="20638" cy="6350"/>
          </a:xfrm>
          <a:custGeom>
            <a:avLst/>
            <a:gdLst>
              <a:gd name="T0" fmla="*/ 19812 w 25"/>
              <a:gd name="T1" fmla="*/ 4233 h 9"/>
              <a:gd name="T2" fmla="*/ 15685 w 25"/>
              <a:gd name="T3" fmla="*/ 5644 h 9"/>
              <a:gd name="T4" fmla="*/ 3302 w 25"/>
              <a:gd name="T5" fmla="*/ 4233 h 9"/>
              <a:gd name="T6" fmla="*/ 0 w 25"/>
              <a:gd name="T7" fmla="*/ 1411 h 9"/>
              <a:gd name="T8" fmla="*/ 4953 w 25"/>
              <a:gd name="T9" fmla="*/ 0 h 9"/>
              <a:gd name="T10" fmla="*/ 17336 w 25"/>
              <a:gd name="T11" fmla="*/ 1411 h 9"/>
              <a:gd name="T12" fmla="*/ 19812 w 25"/>
              <a:gd name="T13" fmla="*/ 4233 h 9"/>
              <a:gd name="T14" fmla="*/ 19812 w 25"/>
              <a:gd name="T15" fmla="*/ 4233 h 9"/>
              <a:gd name="T16" fmla="*/ 19812 w 25"/>
              <a:gd name="T17" fmla="*/ 4233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9">
                <a:moveTo>
                  <a:pt x="24" y="6"/>
                </a:moveTo>
                <a:cubicBezTo>
                  <a:pt x="24" y="8"/>
                  <a:pt x="22" y="9"/>
                  <a:pt x="19" y="8"/>
                </a:cubicBezTo>
                <a:lnTo>
                  <a:pt x="4" y="6"/>
                </a:lnTo>
                <a:cubicBezTo>
                  <a:pt x="1" y="6"/>
                  <a:pt x="0" y="4"/>
                  <a:pt x="0" y="2"/>
                </a:cubicBezTo>
                <a:cubicBezTo>
                  <a:pt x="1" y="0"/>
                  <a:pt x="3" y="0"/>
                  <a:pt x="6" y="0"/>
                </a:cubicBezTo>
                <a:lnTo>
                  <a:pt x="21" y="2"/>
                </a:lnTo>
                <a:cubicBezTo>
                  <a:pt x="24" y="3"/>
                  <a:pt x="25" y="4"/>
                  <a:pt x="24" y="6"/>
                </a:cubicBezTo>
                <a:close/>
              </a:path>
            </a:pathLst>
          </a:custGeom>
          <a:solidFill>
            <a:srgbClr val="949BA8"/>
          </a:solidFill>
          <a:ln w="6986">
            <a:solidFill>
              <a:srgbClr val="6D738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51" name="Text Box 135"/>
          <p:cNvSpPr txBox="1">
            <a:spLocks noChangeArrowheads="1"/>
          </p:cNvSpPr>
          <p:nvPr/>
        </p:nvSpPr>
        <p:spPr bwMode="auto">
          <a:xfrm>
            <a:off x="558800" y="2170113"/>
            <a:ext cx="355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DC0800"/>
                </a:solidFill>
              </a:rPr>
              <a:t>User 1</a:t>
            </a:r>
          </a:p>
        </p:txBody>
      </p:sp>
      <p:sp>
        <p:nvSpPr>
          <p:cNvPr id="9352" name="Text Box 136"/>
          <p:cNvSpPr txBox="1">
            <a:spLocks noChangeArrowheads="1"/>
          </p:cNvSpPr>
          <p:nvPr/>
        </p:nvSpPr>
        <p:spPr bwMode="auto">
          <a:xfrm>
            <a:off x="558800" y="2170113"/>
            <a:ext cx="355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DC0800"/>
                </a:solidFill>
              </a:rPr>
              <a:t>User 1</a:t>
            </a:r>
          </a:p>
        </p:txBody>
      </p:sp>
      <p:sp>
        <p:nvSpPr>
          <p:cNvPr id="9353" name="Text Box 137"/>
          <p:cNvSpPr txBox="1">
            <a:spLocks noChangeArrowheads="1"/>
          </p:cNvSpPr>
          <p:nvPr/>
        </p:nvSpPr>
        <p:spPr bwMode="auto">
          <a:xfrm>
            <a:off x="561975" y="3030538"/>
            <a:ext cx="355600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DC0800"/>
                </a:solidFill>
              </a:rPr>
              <a:t>User 2</a:t>
            </a:r>
          </a:p>
        </p:txBody>
      </p:sp>
      <p:sp>
        <p:nvSpPr>
          <p:cNvPr id="9354" name="Text Box 138"/>
          <p:cNvSpPr txBox="1">
            <a:spLocks noChangeArrowheads="1"/>
          </p:cNvSpPr>
          <p:nvPr/>
        </p:nvSpPr>
        <p:spPr bwMode="auto">
          <a:xfrm>
            <a:off x="568325" y="4029075"/>
            <a:ext cx="35718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DC0800"/>
                </a:solidFill>
              </a:rPr>
              <a:t>User 3</a:t>
            </a:r>
          </a:p>
        </p:txBody>
      </p:sp>
      <p:sp>
        <p:nvSpPr>
          <p:cNvPr id="9355" name="Text Box 139"/>
          <p:cNvSpPr txBox="1">
            <a:spLocks noChangeArrowheads="1"/>
          </p:cNvSpPr>
          <p:nvPr/>
        </p:nvSpPr>
        <p:spPr bwMode="auto">
          <a:xfrm>
            <a:off x="568325" y="4805363"/>
            <a:ext cx="357188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DC0800"/>
                </a:solidFill>
              </a:rPr>
              <a:t>User 4</a:t>
            </a:r>
          </a:p>
        </p:txBody>
      </p:sp>
      <p:sp>
        <p:nvSpPr>
          <p:cNvPr id="9356" name="Freeform 140"/>
          <p:cNvSpPr>
            <a:spLocks/>
          </p:cNvSpPr>
          <p:nvPr/>
        </p:nvSpPr>
        <p:spPr bwMode="auto">
          <a:xfrm>
            <a:off x="1589088" y="2074863"/>
            <a:ext cx="739775" cy="171450"/>
          </a:xfrm>
          <a:custGeom>
            <a:avLst/>
            <a:gdLst>
              <a:gd name="T0" fmla="*/ 0 w 847"/>
              <a:gd name="T1" fmla="*/ 0 h 197"/>
              <a:gd name="T2" fmla="*/ 739775 w 847"/>
              <a:gd name="T3" fmla="*/ 171450 h 19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47" h="197">
                <a:moveTo>
                  <a:pt x="0" y="0"/>
                </a:moveTo>
                <a:lnTo>
                  <a:pt x="847" y="197"/>
                </a:lnTo>
              </a:path>
            </a:pathLst>
          </a:custGeom>
          <a:noFill/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57" name="Freeform 141"/>
          <p:cNvSpPr>
            <a:spLocks/>
          </p:cNvSpPr>
          <p:nvPr/>
        </p:nvSpPr>
        <p:spPr bwMode="auto">
          <a:xfrm>
            <a:off x="1546225" y="2406650"/>
            <a:ext cx="828675" cy="436563"/>
          </a:xfrm>
          <a:custGeom>
            <a:avLst/>
            <a:gdLst>
              <a:gd name="T0" fmla="*/ 0 w 948"/>
              <a:gd name="T1" fmla="*/ 436563 h 500"/>
              <a:gd name="T2" fmla="*/ 828675 w 948"/>
              <a:gd name="T3" fmla="*/ 0 h 5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48" h="500">
                <a:moveTo>
                  <a:pt x="0" y="500"/>
                </a:moveTo>
                <a:lnTo>
                  <a:pt x="948" y="0"/>
                </a:lnTo>
              </a:path>
            </a:pathLst>
          </a:custGeom>
          <a:noFill/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58" name="Freeform 142"/>
          <p:cNvSpPr>
            <a:spLocks/>
          </p:cNvSpPr>
          <p:nvPr/>
        </p:nvSpPr>
        <p:spPr bwMode="auto">
          <a:xfrm>
            <a:off x="1568450" y="3890963"/>
            <a:ext cx="788988" cy="280987"/>
          </a:xfrm>
          <a:custGeom>
            <a:avLst/>
            <a:gdLst>
              <a:gd name="T0" fmla="*/ 0 w 902"/>
              <a:gd name="T1" fmla="*/ 0 h 321"/>
              <a:gd name="T2" fmla="*/ 788988 w 902"/>
              <a:gd name="T3" fmla="*/ 280987 h 32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02" h="321">
                <a:moveTo>
                  <a:pt x="0" y="0"/>
                </a:moveTo>
                <a:lnTo>
                  <a:pt x="902" y="321"/>
                </a:lnTo>
              </a:path>
            </a:pathLst>
          </a:custGeom>
          <a:noFill/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59" name="Freeform 143"/>
          <p:cNvSpPr>
            <a:spLocks/>
          </p:cNvSpPr>
          <p:nvPr/>
        </p:nvSpPr>
        <p:spPr bwMode="auto">
          <a:xfrm>
            <a:off x="1554163" y="4330700"/>
            <a:ext cx="733425" cy="214313"/>
          </a:xfrm>
          <a:custGeom>
            <a:avLst/>
            <a:gdLst>
              <a:gd name="T0" fmla="*/ 0 w 838"/>
              <a:gd name="T1" fmla="*/ 214313 h 245"/>
              <a:gd name="T2" fmla="*/ 733425 w 838"/>
              <a:gd name="T3" fmla="*/ 0 h 24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38" h="245">
                <a:moveTo>
                  <a:pt x="0" y="245"/>
                </a:moveTo>
                <a:lnTo>
                  <a:pt x="838" y="0"/>
                </a:lnTo>
              </a:path>
            </a:pathLst>
          </a:custGeom>
          <a:noFill/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60" name="Text Box 144"/>
          <p:cNvSpPr txBox="1">
            <a:spLocks noChangeArrowheads="1"/>
          </p:cNvSpPr>
          <p:nvPr/>
        </p:nvSpPr>
        <p:spPr bwMode="auto">
          <a:xfrm>
            <a:off x="1270000" y="2178050"/>
            <a:ext cx="328613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FF8410"/>
                </a:solidFill>
              </a:rPr>
              <a:t>RFID</a:t>
            </a:r>
          </a:p>
        </p:txBody>
      </p:sp>
      <p:sp>
        <p:nvSpPr>
          <p:cNvPr id="9361" name="Text Box 145"/>
          <p:cNvSpPr txBox="1">
            <a:spLocks noChangeArrowheads="1"/>
          </p:cNvSpPr>
          <p:nvPr/>
        </p:nvSpPr>
        <p:spPr bwMode="auto">
          <a:xfrm>
            <a:off x="1285875" y="3043238"/>
            <a:ext cx="32861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FF8410"/>
                </a:solidFill>
              </a:rPr>
              <a:t>RFID</a:t>
            </a:r>
          </a:p>
        </p:txBody>
      </p:sp>
      <p:sp>
        <p:nvSpPr>
          <p:cNvPr id="9362" name="Text Box 146"/>
          <p:cNvSpPr txBox="1">
            <a:spLocks noChangeArrowheads="1"/>
          </p:cNvSpPr>
          <p:nvPr/>
        </p:nvSpPr>
        <p:spPr bwMode="auto">
          <a:xfrm>
            <a:off x="1285875" y="3959225"/>
            <a:ext cx="328613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FF8410"/>
                </a:solidFill>
              </a:rPr>
              <a:t>RFID</a:t>
            </a:r>
          </a:p>
        </p:txBody>
      </p:sp>
      <p:sp>
        <p:nvSpPr>
          <p:cNvPr id="9363" name="Text Box 147"/>
          <p:cNvSpPr txBox="1">
            <a:spLocks noChangeArrowheads="1"/>
          </p:cNvSpPr>
          <p:nvPr/>
        </p:nvSpPr>
        <p:spPr bwMode="auto">
          <a:xfrm>
            <a:off x="1244600" y="4735513"/>
            <a:ext cx="3286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FF8410"/>
                </a:solidFill>
              </a:rPr>
              <a:t>RFID</a:t>
            </a:r>
          </a:p>
        </p:txBody>
      </p:sp>
      <p:sp>
        <p:nvSpPr>
          <p:cNvPr id="9364" name="Freeform 148"/>
          <p:cNvSpPr>
            <a:spLocks/>
          </p:cNvSpPr>
          <p:nvPr/>
        </p:nvSpPr>
        <p:spPr bwMode="auto">
          <a:xfrm>
            <a:off x="2705100" y="3140075"/>
            <a:ext cx="1100138" cy="985838"/>
          </a:xfrm>
          <a:custGeom>
            <a:avLst/>
            <a:gdLst>
              <a:gd name="T0" fmla="*/ 0 w 1259"/>
              <a:gd name="T1" fmla="*/ 985838 h 1130"/>
              <a:gd name="T2" fmla="*/ 1100138 w 1259"/>
              <a:gd name="T3" fmla="*/ 0 h 113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59" h="1130">
                <a:moveTo>
                  <a:pt x="0" y="1130"/>
                </a:moveTo>
                <a:lnTo>
                  <a:pt x="1259" y="0"/>
                </a:lnTo>
              </a:path>
            </a:pathLst>
          </a:custGeom>
          <a:noFill/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65" name="Freeform 149"/>
          <p:cNvSpPr>
            <a:spLocks/>
          </p:cNvSpPr>
          <p:nvPr/>
        </p:nvSpPr>
        <p:spPr bwMode="auto">
          <a:xfrm>
            <a:off x="2759075" y="2397125"/>
            <a:ext cx="1012825" cy="500063"/>
          </a:xfrm>
          <a:custGeom>
            <a:avLst/>
            <a:gdLst>
              <a:gd name="T0" fmla="*/ 0 w 1159"/>
              <a:gd name="T1" fmla="*/ 0 h 572"/>
              <a:gd name="T2" fmla="*/ 1012825 w 1159"/>
              <a:gd name="T3" fmla="*/ 500063 h 57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59" h="572">
                <a:moveTo>
                  <a:pt x="0" y="0"/>
                </a:moveTo>
                <a:lnTo>
                  <a:pt x="1159" y="572"/>
                </a:lnTo>
              </a:path>
            </a:pathLst>
          </a:custGeom>
          <a:noFill/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66" name="Text Box 150"/>
          <p:cNvSpPr txBox="1">
            <a:spLocks noChangeArrowheads="1"/>
          </p:cNvSpPr>
          <p:nvPr/>
        </p:nvSpPr>
        <p:spPr bwMode="auto">
          <a:xfrm>
            <a:off x="1411288" y="2239963"/>
            <a:ext cx="10477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9367" name="Text Box 151"/>
          <p:cNvSpPr txBox="1">
            <a:spLocks noChangeArrowheads="1"/>
          </p:cNvSpPr>
          <p:nvPr/>
        </p:nvSpPr>
        <p:spPr bwMode="auto">
          <a:xfrm>
            <a:off x="2220913" y="2574925"/>
            <a:ext cx="69850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FF8410"/>
                </a:solidFill>
              </a:rPr>
              <a:t>GATEWAY</a:t>
            </a:r>
          </a:p>
        </p:txBody>
      </p:sp>
      <p:sp>
        <p:nvSpPr>
          <p:cNvPr id="9368" name="Text Box 152"/>
          <p:cNvSpPr txBox="1">
            <a:spLocks noChangeArrowheads="1"/>
          </p:cNvSpPr>
          <p:nvPr/>
        </p:nvSpPr>
        <p:spPr bwMode="auto">
          <a:xfrm>
            <a:off x="2259013" y="4505325"/>
            <a:ext cx="69850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FF8410"/>
                </a:solidFill>
              </a:rPr>
              <a:t>GATEWAY</a:t>
            </a:r>
          </a:p>
        </p:txBody>
      </p:sp>
      <p:sp>
        <p:nvSpPr>
          <p:cNvPr id="9369" name="Text Box 153"/>
          <p:cNvSpPr txBox="1">
            <a:spLocks noChangeArrowheads="1"/>
          </p:cNvSpPr>
          <p:nvPr/>
        </p:nvSpPr>
        <p:spPr bwMode="auto">
          <a:xfrm>
            <a:off x="3617913" y="3357563"/>
            <a:ext cx="6985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FF8410"/>
                </a:solidFill>
              </a:rPr>
              <a:t>INTERNET</a:t>
            </a:r>
          </a:p>
        </p:txBody>
      </p:sp>
      <p:pic>
        <p:nvPicPr>
          <p:cNvPr id="9370" name="Picture 15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9388" y="2406650"/>
            <a:ext cx="2963862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71" name="Freeform 155"/>
          <p:cNvSpPr>
            <a:spLocks/>
          </p:cNvSpPr>
          <p:nvPr/>
        </p:nvSpPr>
        <p:spPr bwMode="auto">
          <a:xfrm>
            <a:off x="4186238" y="2994025"/>
            <a:ext cx="1073150" cy="0"/>
          </a:xfrm>
          <a:custGeom>
            <a:avLst/>
            <a:gdLst>
              <a:gd name="T0" fmla="*/ 0 w 1230"/>
              <a:gd name="T1" fmla="*/ 1073150 w 123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30">
                <a:moveTo>
                  <a:pt x="0" y="0"/>
                </a:moveTo>
                <a:lnTo>
                  <a:pt x="1230" y="0"/>
                </a:lnTo>
              </a:path>
            </a:pathLst>
          </a:custGeom>
          <a:noFill/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72" name="Text Box 156"/>
          <p:cNvSpPr txBox="1">
            <a:spLocks noChangeArrowheads="1"/>
          </p:cNvSpPr>
          <p:nvPr/>
        </p:nvSpPr>
        <p:spPr bwMode="auto">
          <a:xfrm>
            <a:off x="6181725" y="3579813"/>
            <a:ext cx="7000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FF8410"/>
                </a:solidFill>
              </a:rPr>
              <a:t>CLOUD</a:t>
            </a:r>
          </a:p>
        </p:txBody>
      </p:sp>
      <p:sp>
        <p:nvSpPr>
          <p:cNvPr id="9373" name="Freeform 157"/>
          <p:cNvSpPr>
            <a:spLocks/>
          </p:cNvSpPr>
          <p:nvPr/>
        </p:nvSpPr>
        <p:spPr bwMode="auto">
          <a:xfrm>
            <a:off x="1722438" y="4629150"/>
            <a:ext cx="212725" cy="212725"/>
          </a:xfrm>
          <a:custGeom>
            <a:avLst/>
            <a:gdLst>
              <a:gd name="T0" fmla="*/ 23636 w 243"/>
              <a:gd name="T1" fmla="*/ 0 h 243"/>
              <a:gd name="T2" fmla="*/ 189089 w 243"/>
              <a:gd name="T3" fmla="*/ 0 h 243"/>
              <a:gd name="T4" fmla="*/ 212725 w 243"/>
              <a:gd name="T5" fmla="*/ 23636 h 243"/>
              <a:gd name="T6" fmla="*/ 212725 w 243"/>
              <a:gd name="T7" fmla="*/ 189089 h 243"/>
              <a:gd name="T8" fmla="*/ 189089 w 243"/>
              <a:gd name="T9" fmla="*/ 212725 h 243"/>
              <a:gd name="T10" fmla="*/ 23636 w 243"/>
              <a:gd name="T11" fmla="*/ 212725 h 243"/>
              <a:gd name="T12" fmla="*/ 0 w 243"/>
              <a:gd name="T13" fmla="*/ 189089 h 243"/>
              <a:gd name="T14" fmla="*/ 0 w 243"/>
              <a:gd name="T15" fmla="*/ 23636 h 243"/>
              <a:gd name="T16" fmla="*/ 23636 w 243"/>
              <a:gd name="T17" fmla="*/ 0 h 243"/>
              <a:gd name="T18" fmla="*/ 23636 w 243"/>
              <a:gd name="T19" fmla="*/ 0 h 243"/>
              <a:gd name="T20" fmla="*/ 23636 w 243"/>
              <a:gd name="T21" fmla="*/ 0 h 2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3" h="243">
                <a:moveTo>
                  <a:pt x="27" y="0"/>
                </a:moveTo>
                <a:lnTo>
                  <a:pt x="216" y="0"/>
                </a:lnTo>
                <a:cubicBezTo>
                  <a:pt x="234" y="0"/>
                  <a:pt x="243" y="9"/>
                  <a:pt x="243" y="27"/>
                </a:cubicBezTo>
                <a:lnTo>
                  <a:pt x="243" y="216"/>
                </a:lnTo>
                <a:cubicBezTo>
                  <a:pt x="243" y="234"/>
                  <a:pt x="234" y="243"/>
                  <a:pt x="216" y="243"/>
                </a:cubicBezTo>
                <a:lnTo>
                  <a:pt x="27" y="243"/>
                </a:lnTo>
                <a:cubicBezTo>
                  <a:pt x="9" y="243"/>
                  <a:pt x="0" y="234"/>
                  <a:pt x="0" y="216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lose/>
              </a:path>
            </a:pathLst>
          </a:custGeom>
          <a:gradFill rotWithShape="0">
            <a:gsLst>
              <a:gs pos="0">
                <a:srgbClr val="FFC012"/>
              </a:gs>
              <a:gs pos="100000">
                <a:srgbClr val="FF8E1D"/>
              </a:gs>
            </a:gsLst>
            <a:lin ang="5400000"/>
          </a:gradFill>
          <a:ln w="6986">
            <a:solidFill>
              <a:srgbClr val="FB7F1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74" name="Freeform 158"/>
          <p:cNvSpPr>
            <a:spLocks noChangeArrowheads="1"/>
          </p:cNvSpPr>
          <p:nvPr/>
        </p:nvSpPr>
        <p:spPr bwMode="auto">
          <a:xfrm>
            <a:off x="1758950" y="4773613"/>
            <a:ext cx="44450" cy="44450"/>
          </a:xfrm>
          <a:custGeom>
            <a:avLst/>
            <a:gdLst>
              <a:gd name="T0" fmla="*/ 44450 w 51"/>
              <a:gd name="T1" fmla="*/ 21789 h 51"/>
              <a:gd name="T2" fmla="*/ 21789 w 51"/>
              <a:gd name="T3" fmla="*/ 44450 h 51"/>
              <a:gd name="T4" fmla="*/ 0 w 51"/>
              <a:gd name="T5" fmla="*/ 21789 h 51"/>
              <a:gd name="T6" fmla="*/ 21789 w 51"/>
              <a:gd name="T7" fmla="*/ 0 h 51"/>
              <a:gd name="T8" fmla="*/ 44450 w 51"/>
              <a:gd name="T9" fmla="*/ 21789 h 51"/>
              <a:gd name="T10" fmla="*/ 44450 w 51"/>
              <a:gd name="T11" fmla="*/ 21789 h 51"/>
              <a:gd name="T12" fmla="*/ 44450 w 51"/>
              <a:gd name="T13" fmla="*/ 21789 h 5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1" h="51">
                <a:moveTo>
                  <a:pt x="51" y="25"/>
                </a:moveTo>
                <a:cubicBezTo>
                  <a:pt x="51" y="42"/>
                  <a:pt x="42" y="51"/>
                  <a:pt x="25" y="51"/>
                </a:cubicBezTo>
                <a:cubicBezTo>
                  <a:pt x="8" y="51"/>
                  <a:pt x="0" y="42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42" y="0"/>
                  <a:pt x="51" y="8"/>
                  <a:pt x="51" y="25"/>
                </a:cubicBezTo>
                <a:close/>
              </a:path>
            </a:pathLst>
          </a:custGeom>
          <a:solidFill>
            <a:srgbClr val="FFFFFF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75" name="Freeform 159"/>
          <p:cNvSpPr>
            <a:spLocks noChangeArrowheads="1"/>
          </p:cNvSpPr>
          <p:nvPr/>
        </p:nvSpPr>
        <p:spPr bwMode="auto">
          <a:xfrm>
            <a:off x="1758950" y="4652963"/>
            <a:ext cx="152400" cy="165100"/>
          </a:xfrm>
          <a:custGeom>
            <a:avLst/>
            <a:gdLst>
              <a:gd name="T0" fmla="*/ 107986 w 175"/>
              <a:gd name="T1" fmla="*/ 48045 h 189"/>
              <a:gd name="T2" fmla="*/ 0 w 175"/>
              <a:gd name="T3" fmla="*/ 0 h 189"/>
              <a:gd name="T4" fmla="*/ 0 w 175"/>
              <a:gd name="T5" fmla="*/ 31448 h 189"/>
              <a:gd name="T6" fmla="*/ 87086 w 175"/>
              <a:gd name="T7" fmla="*/ 70757 h 189"/>
              <a:gd name="T8" fmla="*/ 122791 w 175"/>
              <a:gd name="T9" fmla="*/ 165100 h 189"/>
              <a:gd name="T10" fmla="*/ 152400 w 175"/>
              <a:gd name="T11" fmla="*/ 165100 h 189"/>
              <a:gd name="T12" fmla="*/ 107986 w 175"/>
              <a:gd name="T13" fmla="*/ 48045 h 189"/>
              <a:gd name="T14" fmla="*/ 107986 w 175"/>
              <a:gd name="T15" fmla="*/ 48045 h 189"/>
              <a:gd name="T16" fmla="*/ 107986 w 175"/>
              <a:gd name="T17" fmla="*/ 48045 h 1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75" h="189">
                <a:moveTo>
                  <a:pt x="124" y="55"/>
                </a:moveTo>
                <a:cubicBezTo>
                  <a:pt x="90" y="18"/>
                  <a:pt x="48" y="0"/>
                  <a:pt x="0" y="0"/>
                </a:cubicBezTo>
                <a:lnTo>
                  <a:pt x="0" y="36"/>
                </a:lnTo>
                <a:cubicBezTo>
                  <a:pt x="39" y="36"/>
                  <a:pt x="72" y="51"/>
                  <a:pt x="100" y="81"/>
                </a:cubicBezTo>
                <a:cubicBezTo>
                  <a:pt x="127" y="111"/>
                  <a:pt x="141" y="147"/>
                  <a:pt x="141" y="189"/>
                </a:cubicBezTo>
                <a:lnTo>
                  <a:pt x="175" y="189"/>
                </a:lnTo>
                <a:cubicBezTo>
                  <a:pt x="175" y="137"/>
                  <a:pt x="158" y="92"/>
                  <a:pt x="124" y="55"/>
                </a:cubicBezTo>
                <a:close/>
              </a:path>
            </a:pathLst>
          </a:custGeom>
          <a:solidFill>
            <a:srgbClr val="FFFFFF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76" name="Freeform 160"/>
          <p:cNvSpPr>
            <a:spLocks noChangeArrowheads="1"/>
          </p:cNvSpPr>
          <p:nvPr/>
        </p:nvSpPr>
        <p:spPr bwMode="auto">
          <a:xfrm>
            <a:off x="1758950" y="4708525"/>
            <a:ext cx="101600" cy="109538"/>
          </a:xfrm>
          <a:custGeom>
            <a:avLst/>
            <a:gdLst>
              <a:gd name="T0" fmla="*/ 0 w 116"/>
              <a:gd name="T1" fmla="*/ 0 h 125"/>
              <a:gd name="T2" fmla="*/ 0 w 116"/>
              <a:gd name="T3" fmla="*/ 31547 h 125"/>
              <a:gd name="T4" fmla="*/ 50800 w 116"/>
              <a:gd name="T5" fmla="*/ 54331 h 125"/>
              <a:gd name="T6" fmla="*/ 71821 w 116"/>
              <a:gd name="T7" fmla="*/ 109538 h 125"/>
              <a:gd name="T8" fmla="*/ 101600 w 116"/>
              <a:gd name="T9" fmla="*/ 109538 h 125"/>
              <a:gd name="T10" fmla="*/ 71821 w 116"/>
              <a:gd name="T11" fmla="*/ 31547 h 125"/>
              <a:gd name="T12" fmla="*/ 0 w 116"/>
              <a:gd name="T13" fmla="*/ 0 h 125"/>
              <a:gd name="T14" fmla="*/ 0 w 116"/>
              <a:gd name="T15" fmla="*/ 0 h 125"/>
              <a:gd name="T16" fmla="*/ 0 w 116"/>
              <a:gd name="T17" fmla="*/ 0 h 1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6" h="125">
                <a:moveTo>
                  <a:pt x="0" y="0"/>
                </a:moveTo>
                <a:lnTo>
                  <a:pt x="0" y="36"/>
                </a:lnTo>
                <a:cubicBezTo>
                  <a:pt x="22" y="36"/>
                  <a:pt x="41" y="45"/>
                  <a:pt x="58" y="62"/>
                </a:cubicBezTo>
                <a:cubicBezTo>
                  <a:pt x="74" y="80"/>
                  <a:pt x="82" y="100"/>
                  <a:pt x="82" y="125"/>
                </a:cubicBezTo>
                <a:lnTo>
                  <a:pt x="116" y="125"/>
                </a:lnTo>
                <a:cubicBezTo>
                  <a:pt x="116" y="90"/>
                  <a:pt x="104" y="61"/>
                  <a:pt x="82" y="36"/>
                </a:cubicBezTo>
                <a:cubicBezTo>
                  <a:pt x="59" y="12"/>
                  <a:pt x="3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77" name="Freeform 161"/>
          <p:cNvSpPr>
            <a:spLocks/>
          </p:cNvSpPr>
          <p:nvPr/>
        </p:nvSpPr>
        <p:spPr bwMode="auto">
          <a:xfrm>
            <a:off x="1722438" y="4035425"/>
            <a:ext cx="212725" cy="212725"/>
          </a:xfrm>
          <a:custGeom>
            <a:avLst/>
            <a:gdLst>
              <a:gd name="T0" fmla="*/ 23636 w 243"/>
              <a:gd name="T1" fmla="*/ 0 h 243"/>
              <a:gd name="T2" fmla="*/ 189089 w 243"/>
              <a:gd name="T3" fmla="*/ 0 h 243"/>
              <a:gd name="T4" fmla="*/ 212725 w 243"/>
              <a:gd name="T5" fmla="*/ 23636 h 243"/>
              <a:gd name="T6" fmla="*/ 212725 w 243"/>
              <a:gd name="T7" fmla="*/ 189089 h 243"/>
              <a:gd name="T8" fmla="*/ 189089 w 243"/>
              <a:gd name="T9" fmla="*/ 212725 h 243"/>
              <a:gd name="T10" fmla="*/ 23636 w 243"/>
              <a:gd name="T11" fmla="*/ 212725 h 243"/>
              <a:gd name="T12" fmla="*/ 0 w 243"/>
              <a:gd name="T13" fmla="*/ 189089 h 243"/>
              <a:gd name="T14" fmla="*/ 0 w 243"/>
              <a:gd name="T15" fmla="*/ 23636 h 243"/>
              <a:gd name="T16" fmla="*/ 23636 w 243"/>
              <a:gd name="T17" fmla="*/ 0 h 243"/>
              <a:gd name="T18" fmla="*/ 23636 w 243"/>
              <a:gd name="T19" fmla="*/ 0 h 243"/>
              <a:gd name="T20" fmla="*/ 23636 w 243"/>
              <a:gd name="T21" fmla="*/ 0 h 2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3" h="243">
                <a:moveTo>
                  <a:pt x="27" y="0"/>
                </a:moveTo>
                <a:lnTo>
                  <a:pt x="216" y="0"/>
                </a:lnTo>
                <a:cubicBezTo>
                  <a:pt x="234" y="0"/>
                  <a:pt x="243" y="9"/>
                  <a:pt x="243" y="27"/>
                </a:cubicBezTo>
                <a:lnTo>
                  <a:pt x="243" y="216"/>
                </a:lnTo>
                <a:cubicBezTo>
                  <a:pt x="243" y="234"/>
                  <a:pt x="234" y="243"/>
                  <a:pt x="216" y="243"/>
                </a:cubicBezTo>
                <a:lnTo>
                  <a:pt x="27" y="243"/>
                </a:lnTo>
                <a:cubicBezTo>
                  <a:pt x="9" y="243"/>
                  <a:pt x="0" y="234"/>
                  <a:pt x="0" y="216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lose/>
              </a:path>
            </a:pathLst>
          </a:custGeom>
          <a:gradFill rotWithShape="0">
            <a:gsLst>
              <a:gs pos="0">
                <a:srgbClr val="FFC012"/>
              </a:gs>
              <a:gs pos="100000">
                <a:srgbClr val="FF8E1D"/>
              </a:gs>
            </a:gsLst>
            <a:lin ang="5400000"/>
          </a:gradFill>
          <a:ln w="6986">
            <a:solidFill>
              <a:srgbClr val="FB7F1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78" name="Freeform 162"/>
          <p:cNvSpPr>
            <a:spLocks noChangeArrowheads="1"/>
          </p:cNvSpPr>
          <p:nvPr/>
        </p:nvSpPr>
        <p:spPr bwMode="auto">
          <a:xfrm>
            <a:off x="1758950" y="4179888"/>
            <a:ext cx="44450" cy="44450"/>
          </a:xfrm>
          <a:custGeom>
            <a:avLst/>
            <a:gdLst>
              <a:gd name="T0" fmla="*/ 44450 w 51"/>
              <a:gd name="T1" fmla="*/ 21789 h 51"/>
              <a:gd name="T2" fmla="*/ 21789 w 51"/>
              <a:gd name="T3" fmla="*/ 44450 h 51"/>
              <a:gd name="T4" fmla="*/ 0 w 51"/>
              <a:gd name="T5" fmla="*/ 21789 h 51"/>
              <a:gd name="T6" fmla="*/ 21789 w 51"/>
              <a:gd name="T7" fmla="*/ 0 h 51"/>
              <a:gd name="T8" fmla="*/ 44450 w 51"/>
              <a:gd name="T9" fmla="*/ 21789 h 51"/>
              <a:gd name="T10" fmla="*/ 44450 w 51"/>
              <a:gd name="T11" fmla="*/ 21789 h 51"/>
              <a:gd name="T12" fmla="*/ 44450 w 51"/>
              <a:gd name="T13" fmla="*/ 21789 h 5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1" h="51">
                <a:moveTo>
                  <a:pt x="51" y="25"/>
                </a:moveTo>
                <a:cubicBezTo>
                  <a:pt x="51" y="42"/>
                  <a:pt x="42" y="51"/>
                  <a:pt x="25" y="51"/>
                </a:cubicBezTo>
                <a:cubicBezTo>
                  <a:pt x="8" y="51"/>
                  <a:pt x="0" y="42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42" y="0"/>
                  <a:pt x="51" y="8"/>
                  <a:pt x="51" y="25"/>
                </a:cubicBezTo>
                <a:close/>
              </a:path>
            </a:pathLst>
          </a:custGeom>
          <a:solidFill>
            <a:srgbClr val="FFFFFF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79" name="Freeform 163"/>
          <p:cNvSpPr>
            <a:spLocks noChangeArrowheads="1"/>
          </p:cNvSpPr>
          <p:nvPr/>
        </p:nvSpPr>
        <p:spPr bwMode="auto">
          <a:xfrm>
            <a:off x="1758950" y="4059238"/>
            <a:ext cx="152400" cy="165100"/>
          </a:xfrm>
          <a:custGeom>
            <a:avLst/>
            <a:gdLst>
              <a:gd name="T0" fmla="*/ 107986 w 175"/>
              <a:gd name="T1" fmla="*/ 48045 h 189"/>
              <a:gd name="T2" fmla="*/ 0 w 175"/>
              <a:gd name="T3" fmla="*/ 0 h 189"/>
              <a:gd name="T4" fmla="*/ 0 w 175"/>
              <a:gd name="T5" fmla="*/ 31448 h 189"/>
              <a:gd name="T6" fmla="*/ 87086 w 175"/>
              <a:gd name="T7" fmla="*/ 70757 h 189"/>
              <a:gd name="T8" fmla="*/ 122791 w 175"/>
              <a:gd name="T9" fmla="*/ 165100 h 189"/>
              <a:gd name="T10" fmla="*/ 152400 w 175"/>
              <a:gd name="T11" fmla="*/ 165100 h 189"/>
              <a:gd name="T12" fmla="*/ 107986 w 175"/>
              <a:gd name="T13" fmla="*/ 48045 h 189"/>
              <a:gd name="T14" fmla="*/ 107986 w 175"/>
              <a:gd name="T15" fmla="*/ 48045 h 189"/>
              <a:gd name="T16" fmla="*/ 107986 w 175"/>
              <a:gd name="T17" fmla="*/ 48045 h 1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75" h="189">
                <a:moveTo>
                  <a:pt x="124" y="55"/>
                </a:moveTo>
                <a:cubicBezTo>
                  <a:pt x="90" y="18"/>
                  <a:pt x="48" y="0"/>
                  <a:pt x="0" y="0"/>
                </a:cubicBezTo>
                <a:lnTo>
                  <a:pt x="0" y="36"/>
                </a:lnTo>
                <a:cubicBezTo>
                  <a:pt x="39" y="36"/>
                  <a:pt x="72" y="51"/>
                  <a:pt x="100" y="81"/>
                </a:cubicBezTo>
                <a:cubicBezTo>
                  <a:pt x="127" y="111"/>
                  <a:pt x="141" y="147"/>
                  <a:pt x="141" y="189"/>
                </a:cubicBezTo>
                <a:lnTo>
                  <a:pt x="175" y="189"/>
                </a:lnTo>
                <a:cubicBezTo>
                  <a:pt x="175" y="137"/>
                  <a:pt x="158" y="92"/>
                  <a:pt x="124" y="55"/>
                </a:cubicBezTo>
                <a:close/>
              </a:path>
            </a:pathLst>
          </a:custGeom>
          <a:solidFill>
            <a:srgbClr val="FFFFFF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80" name="Freeform 164"/>
          <p:cNvSpPr>
            <a:spLocks noChangeArrowheads="1"/>
          </p:cNvSpPr>
          <p:nvPr/>
        </p:nvSpPr>
        <p:spPr bwMode="auto">
          <a:xfrm>
            <a:off x="1758950" y="4114800"/>
            <a:ext cx="101600" cy="109538"/>
          </a:xfrm>
          <a:custGeom>
            <a:avLst/>
            <a:gdLst>
              <a:gd name="T0" fmla="*/ 0 w 116"/>
              <a:gd name="T1" fmla="*/ 0 h 125"/>
              <a:gd name="T2" fmla="*/ 0 w 116"/>
              <a:gd name="T3" fmla="*/ 31547 h 125"/>
              <a:gd name="T4" fmla="*/ 50800 w 116"/>
              <a:gd name="T5" fmla="*/ 54331 h 125"/>
              <a:gd name="T6" fmla="*/ 71821 w 116"/>
              <a:gd name="T7" fmla="*/ 109538 h 125"/>
              <a:gd name="T8" fmla="*/ 101600 w 116"/>
              <a:gd name="T9" fmla="*/ 109538 h 125"/>
              <a:gd name="T10" fmla="*/ 71821 w 116"/>
              <a:gd name="T11" fmla="*/ 31547 h 125"/>
              <a:gd name="T12" fmla="*/ 0 w 116"/>
              <a:gd name="T13" fmla="*/ 0 h 125"/>
              <a:gd name="T14" fmla="*/ 0 w 116"/>
              <a:gd name="T15" fmla="*/ 0 h 125"/>
              <a:gd name="T16" fmla="*/ 0 w 116"/>
              <a:gd name="T17" fmla="*/ 0 h 1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6" h="125">
                <a:moveTo>
                  <a:pt x="0" y="0"/>
                </a:moveTo>
                <a:lnTo>
                  <a:pt x="0" y="36"/>
                </a:lnTo>
                <a:cubicBezTo>
                  <a:pt x="22" y="36"/>
                  <a:pt x="41" y="45"/>
                  <a:pt x="58" y="62"/>
                </a:cubicBezTo>
                <a:cubicBezTo>
                  <a:pt x="74" y="80"/>
                  <a:pt x="82" y="100"/>
                  <a:pt x="82" y="125"/>
                </a:cubicBezTo>
                <a:lnTo>
                  <a:pt x="116" y="125"/>
                </a:lnTo>
                <a:cubicBezTo>
                  <a:pt x="116" y="90"/>
                  <a:pt x="104" y="61"/>
                  <a:pt x="82" y="36"/>
                </a:cubicBezTo>
                <a:cubicBezTo>
                  <a:pt x="59" y="12"/>
                  <a:pt x="3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81" name="Freeform 165"/>
          <p:cNvSpPr>
            <a:spLocks/>
          </p:cNvSpPr>
          <p:nvPr/>
        </p:nvSpPr>
        <p:spPr bwMode="auto">
          <a:xfrm>
            <a:off x="1828800" y="2716213"/>
            <a:ext cx="212725" cy="212725"/>
          </a:xfrm>
          <a:custGeom>
            <a:avLst/>
            <a:gdLst>
              <a:gd name="T0" fmla="*/ 23636 w 243"/>
              <a:gd name="T1" fmla="*/ 0 h 243"/>
              <a:gd name="T2" fmla="*/ 189089 w 243"/>
              <a:gd name="T3" fmla="*/ 0 h 243"/>
              <a:gd name="T4" fmla="*/ 212725 w 243"/>
              <a:gd name="T5" fmla="*/ 23636 h 243"/>
              <a:gd name="T6" fmla="*/ 212725 w 243"/>
              <a:gd name="T7" fmla="*/ 189089 h 243"/>
              <a:gd name="T8" fmla="*/ 189089 w 243"/>
              <a:gd name="T9" fmla="*/ 212725 h 243"/>
              <a:gd name="T10" fmla="*/ 23636 w 243"/>
              <a:gd name="T11" fmla="*/ 212725 h 243"/>
              <a:gd name="T12" fmla="*/ 0 w 243"/>
              <a:gd name="T13" fmla="*/ 189089 h 243"/>
              <a:gd name="T14" fmla="*/ 0 w 243"/>
              <a:gd name="T15" fmla="*/ 23636 h 243"/>
              <a:gd name="T16" fmla="*/ 23636 w 243"/>
              <a:gd name="T17" fmla="*/ 0 h 243"/>
              <a:gd name="T18" fmla="*/ 23636 w 243"/>
              <a:gd name="T19" fmla="*/ 0 h 243"/>
              <a:gd name="T20" fmla="*/ 23636 w 243"/>
              <a:gd name="T21" fmla="*/ 0 h 2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3" h="243">
                <a:moveTo>
                  <a:pt x="27" y="0"/>
                </a:moveTo>
                <a:lnTo>
                  <a:pt x="216" y="0"/>
                </a:lnTo>
                <a:cubicBezTo>
                  <a:pt x="234" y="0"/>
                  <a:pt x="243" y="9"/>
                  <a:pt x="243" y="27"/>
                </a:cubicBezTo>
                <a:lnTo>
                  <a:pt x="243" y="216"/>
                </a:lnTo>
                <a:cubicBezTo>
                  <a:pt x="243" y="234"/>
                  <a:pt x="234" y="243"/>
                  <a:pt x="216" y="243"/>
                </a:cubicBezTo>
                <a:lnTo>
                  <a:pt x="27" y="243"/>
                </a:lnTo>
                <a:cubicBezTo>
                  <a:pt x="9" y="243"/>
                  <a:pt x="0" y="234"/>
                  <a:pt x="0" y="216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lose/>
              </a:path>
            </a:pathLst>
          </a:custGeom>
          <a:gradFill rotWithShape="0">
            <a:gsLst>
              <a:gs pos="0">
                <a:srgbClr val="FFC012"/>
              </a:gs>
              <a:gs pos="100000">
                <a:srgbClr val="FF8E1D"/>
              </a:gs>
            </a:gsLst>
            <a:lin ang="5400000"/>
          </a:gradFill>
          <a:ln w="6986">
            <a:solidFill>
              <a:srgbClr val="FB7F1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82" name="Freeform 166"/>
          <p:cNvSpPr>
            <a:spLocks noChangeArrowheads="1"/>
          </p:cNvSpPr>
          <p:nvPr/>
        </p:nvSpPr>
        <p:spPr bwMode="auto">
          <a:xfrm>
            <a:off x="1863725" y="2860675"/>
            <a:ext cx="44450" cy="44450"/>
          </a:xfrm>
          <a:custGeom>
            <a:avLst/>
            <a:gdLst>
              <a:gd name="T0" fmla="*/ 44450 w 51"/>
              <a:gd name="T1" fmla="*/ 21789 h 51"/>
              <a:gd name="T2" fmla="*/ 21789 w 51"/>
              <a:gd name="T3" fmla="*/ 44450 h 51"/>
              <a:gd name="T4" fmla="*/ 0 w 51"/>
              <a:gd name="T5" fmla="*/ 21789 h 51"/>
              <a:gd name="T6" fmla="*/ 21789 w 51"/>
              <a:gd name="T7" fmla="*/ 0 h 51"/>
              <a:gd name="T8" fmla="*/ 44450 w 51"/>
              <a:gd name="T9" fmla="*/ 21789 h 51"/>
              <a:gd name="T10" fmla="*/ 44450 w 51"/>
              <a:gd name="T11" fmla="*/ 21789 h 51"/>
              <a:gd name="T12" fmla="*/ 44450 w 51"/>
              <a:gd name="T13" fmla="*/ 21789 h 5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1" h="51">
                <a:moveTo>
                  <a:pt x="51" y="25"/>
                </a:moveTo>
                <a:cubicBezTo>
                  <a:pt x="51" y="42"/>
                  <a:pt x="42" y="51"/>
                  <a:pt x="25" y="51"/>
                </a:cubicBezTo>
                <a:cubicBezTo>
                  <a:pt x="8" y="51"/>
                  <a:pt x="0" y="42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42" y="0"/>
                  <a:pt x="51" y="8"/>
                  <a:pt x="51" y="25"/>
                </a:cubicBezTo>
                <a:close/>
              </a:path>
            </a:pathLst>
          </a:custGeom>
          <a:solidFill>
            <a:srgbClr val="FFFFFF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83" name="Freeform 167"/>
          <p:cNvSpPr>
            <a:spLocks noChangeArrowheads="1"/>
          </p:cNvSpPr>
          <p:nvPr/>
        </p:nvSpPr>
        <p:spPr bwMode="auto">
          <a:xfrm>
            <a:off x="1863725" y="2740025"/>
            <a:ext cx="153988" cy="165100"/>
          </a:xfrm>
          <a:custGeom>
            <a:avLst/>
            <a:gdLst>
              <a:gd name="T0" fmla="*/ 109111 w 175"/>
              <a:gd name="T1" fmla="*/ 48045 h 189"/>
              <a:gd name="T2" fmla="*/ 0 w 175"/>
              <a:gd name="T3" fmla="*/ 0 h 189"/>
              <a:gd name="T4" fmla="*/ 0 w 175"/>
              <a:gd name="T5" fmla="*/ 31448 h 189"/>
              <a:gd name="T6" fmla="*/ 87993 w 175"/>
              <a:gd name="T7" fmla="*/ 70757 h 189"/>
              <a:gd name="T8" fmla="*/ 124070 w 175"/>
              <a:gd name="T9" fmla="*/ 165100 h 189"/>
              <a:gd name="T10" fmla="*/ 153988 w 175"/>
              <a:gd name="T11" fmla="*/ 165100 h 189"/>
              <a:gd name="T12" fmla="*/ 109111 w 175"/>
              <a:gd name="T13" fmla="*/ 48045 h 189"/>
              <a:gd name="T14" fmla="*/ 109111 w 175"/>
              <a:gd name="T15" fmla="*/ 48045 h 189"/>
              <a:gd name="T16" fmla="*/ 109111 w 175"/>
              <a:gd name="T17" fmla="*/ 48045 h 1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75" h="189">
                <a:moveTo>
                  <a:pt x="124" y="55"/>
                </a:moveTo>
                <a:cubicBezTo>
                  <a:pt x="90" y="18"/>
                  <a:pt x="48" y="0"/>
                  <a:pt x="0" y="0"/>
                </a:cubicBezTo>
                <a:lnTo>
                  <a:pt x="0" y="36"/>
                </a:lnTo>
                <a:cubicBezTo>
                  <a:pt x="39" y="36"/>
                  <a:pt x="72" y="51"/>
                  <a:pt x="100" y="81"/>
                </a:cubicBezTo>
                <a:cubicBezTo>
                  <a:pt x="127" y="111"/>
                  <a:pt x="141" y="147"/>
                  <a:pt x="141" y="189"/>
                </a:cubicBezTo>
                <a:lnTo>
                  <a:pt x="175" y="189"/>
                </a:lnTo>
                <a:cubicBezTo>
                  <a:pt x="175" y="137"/>
                  <a:pt x="158" y="92"/>
                  <a:pt x="124" y="55"/>
                </a:cubicBezTo>
                <a:close/>
              </a:path>
            </a:pathLst>
          </a:custGeom>
          <a:solidFill>
            <a:srgbClr val="FFFFFF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84" name="Freeform 168"/>
          <p:cNvSpPr>
            <a:spLocks noChangeArrowheads="1"/>
          </p:cNvSpPr>
          <p:nvPr/>
        </p:nvSpPr>
        <p:spPr bwMode="auto">
          <a:xfrm>
            <a:off x="1863725" y="2795588"/>
            <a:ext cx="101600" cy="109537"/>
          </a:xfrm>
          <a:custGeom>
            <a:avLst/>
            <a:gdLst>
              <a:gd name="T0" fmla="*/ 0 w 116"/>
              <a:gd name="T1" fmla="*/ 0 h 125"/>
              <a:gd name="T2" fmla="*/ 0 w 116"/>
              <a:gd name="T3" fmla="*/ 31547 h 125"/>
              <a:gd name="T4" fmla="*/ 50800 w 116"/>
              <a:gd name="T5" fmla="*/ 54330 h 125"/>
              <a:gd name="T6" fmla="*/ 71821 w 116"/>
              <a:gd name="T7" fmla="*/ 109537 h 125"/>
              <a:gd name="T8" fmla="*/ 101600 w 116"/>
              <a:gd name="T9" fmla="*/ 109537 h 125"/>
              <a:gd name="T10" fmla="*/ 71821 w 116"/>
              <a:gd name="T11" fmla="*/ 31547 h 125"/>
              <a:gd name="T12" fmla="*/ 0 w 116"/>
              <a:gd name="T13" fmla="*/ 0 h 125"/>
              <a:gd name="T14" fmla="*/ 0 w 116"/>
              <a:gd name="T15" fmla="*/ 0 h 125"/>
              <a:gd name="T16" fmla="*/ 0 w 116"/>
              <a:gd name="T17" fmla="*/ 0 h 1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6" h="125">
                <a:moveTo>
                  <a:pt x="0" y="0"/>
                </a:moveTo>
                <a:lnTo>
                  <a:pt x="0" y="36"/>
                </a:lnTo>
                <a:cubicBezTo>
                  <a:pt x="22" y="36"/>
                  <a:pt x="41" y="45"/>
                  <a:pt x="58" y="62"/>
                </a:cubicBezTo>
                <a:cubicBezTo>
                  <a:pt x="74" y="80"/>
                  <a:pt x="82" y="100"/>
                  <a:pt x="82" y="125"/>
                </a:cubicBezTo>
                <a:lnTo>
                  <a:pt x="116" y="125"/>
                </a:lnTo>
                <a:cubicBezTo>
                  <a:pt x="116" y="90"/>
                  <a:pt x="104" y="61"/>
                  <a:pt x="82" y="36"/>
                </a:cubicBezTo>
                <a:cubicBezTo>
                  <a:pt x="59" y="12"/>
                  <a:pt x="3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85" name="Freeform 169"/>
          <p:cNvSpPr>
            <a:spLocks/>
          </p:cNvSpPr>
          <p:nvPr/>
        </p:nvSpPr>
        <p:spPr bwMode="auto">
          <a:xfrm>
            <a:off x="1933575" y="1865313"/>
            <a:ext cx="212725" cy="212725"/>
          </a:xfrm>
          <a:custGeom>
            <a:avLst/>
            <a:gdLst>
              <a:gd name="T0" fmla="*/ 23636 w 243"/>
              <a:gd name="T1" fmla="*/ 0 h 243"/>
              <a:gd name="T2" fmla="*/ 189089 w 243"/>
              <a:gd name="T3" fmla="*/ 0 h 243"/>
              <a:gd name="T4" fmla="*/ 212725 w 243"/>
              <a:gd name="T5" fmla="*/ 23636 h 243"/>
              <a:gd name="T6" fmla="*/ 212725 w 243"/>
              <a:gd name="T7" fmla="*/ 189089 h 243"/>
              <a:gd name="T8" fmla="*/ 189089 w 243"/>
              <a:gd name="T9" fmla="*/ 212725 h 243"/>
              <a:gd name="T10" fmla="*/ 23636 w 243"/>
              <a:gd name="T11" fmla="*/ 212725 h 243"/>
              <a:gd name="T12" fmla="*/ 0 w 243"/>
              <a:gd name="T13" fmla="*/ 189089 h 243"/>
              <a:gd name="T14" fmla="*/ 0 w 243"/>
              <a:gd name="T15" fmla="*/ 23636 h 243"/>
              <a:gd name="T16" fmla="*/ 23636 w 243"/>
              <a:gd name="T17" fmla="*/ 0 h 243"/>
              <a:gd name="T18" fmla="*/ 23636 w 243"/>
              <a:gd name="T19" fmla="*/ 0 h 243"/>
              <a:gd name="T20" fmla="*/ 23636 w 243"/>
              <a:gd name="T21" fmla="*/ 0 h 2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3" h="243">
                <a:moveTo>
                  <a:pt x="27" y="0"/>
                </a:moveTo>
                <a:lnTo>
                  <a:pt x="216" y="0"/>
                </a:lnTo>
                <a:cubicBezTo>
                  <a:pt x="234" y="0"/>
                  <a:pt x="243" y="9"/>
                  <a:pt x="243" y="27"/>
                </a:cubicBezTo>
                <a:lnTo>
                  <a:pt x="243" y="216"/>
                </a:lnTo>
                <a:cubicBezTo>
                  <a:pt x="243" y="234"/>
                  <a:pt x="234" y="243"/>
                  <a:pt x="216" y="243"/>
                </a:cubicBezTo>
                <a:lnTo>
                  <a:pt x="27" y="243"/>
                </a:lnTo>
                <a:cubicBezTo>
                  <a:pt x="9" y="243"/>
                  <a:pt x="0" y="234"/>
                  <a:pt x="0" y="216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lose/>
              </a:path>
            </a:pathLst>
          </a:custGeom>
          <a:gradFill rotWithShape="0">
            <a:gsLst>
              <a:gs pos="0">
                <a:srgbClr val="FFC012"/>
              </a:gs>
              <a:gs pos="100000">
                <a:srgbClr val="FF8E1D"/>
              </a:gs>
            </a:gsLst>
            <a:lin ang="5400000"/>
          </a:gradFill>
          <a:ln w="6986">
            <a:solidFill>
              <a:srgbClr val="FB7F1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86" name="Freeform 170"/>
          <p:cNvSpPr>
            <a:spLocks noChangeArrowheads="1"/>
          </p:cNvSpPr>
          <p:nvPr/>
        </p:nvSpPr>
        <p:spPr bwMode="auto">
          <a:xfrm>
            <a:off x="1968500" y="2009775"/>
            <a:ext cx="44450" cy="44450"/>
          </a:xfrm>
          <a:custGeom>
            <a:avLst/>
            <a:gdLst>
              <a:gd name="T0" fmla="*/ 44450 w 51"/>
              <a:gd name="T1" fmla="*/ 21789 h 51"/>
              <a:gd name="T2" fmla="*/ 21789 w 51"/>
              <a:gd name="T3" fmla="*/ 44450 h 51"/>
              <a:gd name="T4" fmla="*/ 0 w 51"/>
              <a:gd name="T5" fmla="*/ 21789 h 51"/>
              <a:gd name="T6" fmla="*/ 21789 w 51"/>
              <a:gd name="T7" fmla="*/ 0 h 51"/>
              <a:gd name="T8" fmla="*/ 44450 w 51"/>
              <a:gd name="T9" fmla="*/ 21789 h 51"/>
              <a:gd name="T10" fmla="*/ 44450 w 51"/>
              <a:gd name="T11" fmla="*/ 21789 h 51"/>
              <a:gd name="T12" fmla="*/ 44450 w 51"/>
              <a:gd name="T13" fmla="*/ 21789 h 5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1" h="51">
                <a:moveTo>
                  <a:pt x="51" y="25"/>
                </a:moveTo>
                <a:cubicBezTo>
                  <a:pt x="51" y="42"/>
                  <a:pt x="42" y="51"/>
                  <a:pt x="25" y="51"/>
                </a:cubicBezTo>
                <a:cubicBezTo>
                  <a:pt x="8" y="51"/>
                  <a:pt x="0" y="42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42" y="0"/>
                  <a:pt x="51" y="8"/>
                  <a:pt x="51" y="25"/>
                </a:cubicBezTo>
                <a:close/>
              </a:path>
            </a:pathLst>
          </a:custGeom>
          <a:solidFill>
            <a:srgbClr val="FFFFFF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87" name="Freeform 171"/>
          <p:cNvSpPr>
            <a:spLocks noChangeArrowheads="1"/>
          </p:cNvSpPr>
          <p:nvPr/>
        </p:nvSpPr>
        <p:spPr bwMode="auto">
          <a:xfrm>
            <a:off x="1968500" y="1889125"/>
            <a:ext cx="153988" cy="165100"/>
          </a:xfrm>
          <a:custGeom>
            <a:avLst/>
            <a:gdLst>
              <a:gd name="T0" fmla="*/ 109111 w 175"/>
              <a:gd name="T1" fmla="*/ 48045 h 189"/>
              <a:gd name="T2" fmla="*/ 0 w 175"/>
              <a:gd name="T3" fmla="*/ 0 h 189"/>
              <a:gd name="T4" fmla="*/ 0 w 175"/>
              <a:gd name="T5" fmla="*/ 31448 h 189"/>
              <a:gd name="T6" fmla="*/ 87993 w 175"/>
              <a:gd name="T7" fmla="*/ 70757 h 189"/>
              <a:gd name="T8" fmla="*/ 124070 w 175"/>
              <a:gd name="T9" fmla="*/ 165100 h 189"/>
              <a:gd name="T10" fmla="*/ 153988 w 175"/>
              <a:gd name="T11" fmla="*/ 165100 h 189"/>
              <a:gd name="T12" fmla="*/ 109111 w 175"/>
              <a:gd name="T13" fmla="*/ 48045 h 189"/>
              <a:gd name="T14" fmla="*/ 109111 w 175"/>
              <a:gd name="T15" fmla="*/ 48045 h 189"/>
              <a:gd name="T16" fmla="*/ 109111 w 175"/>
              <a:gd name="T17" fmla="*/ 48045 h 1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75" h="189">
                <a:moveTo>
                  <a:pt x="124" y="55"/>
                </a:moveTo>
                <a:cubicBezTo>
                  <a:pt x="90" y="18"/>
                  <a:pt x="48" y="0"/>
                  <a:pt x="0" y="0"/>
                </a:cubicBezTo>
                <a:lnTo>
                  <a:pt x="0" y="36"/>
                </a:lnTo>
                <a:cubicBezTo>
                  <a:pt x="39" y="36"/>
                  <a:pt x="72" y="51"/>
                  <a:pt x="100" y="81"/>
                </a:cubicBezTo>
                <a:cubicBezTo>
                  <a:pt x="127" y="111"/>
                  <a:pt x="141" y="147"/>
                  <a:pt x="141" y="189"/>
                </a:cubicBezTo>
                <a:lnTo>
                  <a:pt x="175" y="189"/>
                </a:lnTo>
                <a:cubicBezTo>
                  <a:pt x="175" y="137"/>
                  <a:pt x="158" y="92"/>
                  <a:pt x="124" y="55"/>
                </a:cubicBezTo>
                <a:close/>
              </a:path>
            </a:pathLst>
          </a:custGeom>
          <a:solidFill>
            <a:srgbClr val="FFFFFF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88" name="Freeform 172"/>
          <p:cNvSpPr>
            <a:spLocks noChangeArrowheads="1"/>
          </p:cNvSpPr>
          <p:nvPr/>
        </p:nvSpPr>
        <p:spPr bwMode="auto">
          <a:xfrm>
            <a:off x="1968500" y="1944688"/>
            <a:ext cx="101600" cy="109537"/>
          </a:xfrm>
          <a:custGeom>
            <a:avLst/>
            <a:gdLst>
              <a:gd name="T0" fmla="*/ 0 w 116"/>
              <a:gd name="T1" fmla="*/ 0 h 125"/>
              <a:gd name="T2" fmla="*/ 0 w 116"/>
              <a:gd name="T3" fmla="*/ 31547 h 125"/>
              <a:gd name="T4" fmla="*/ 50800 w 116"/>
              <a:gd name="T5" fmla="*/ 54330 h 125"/>
              <a:gd name="T6" fmla="*/ 71821 w 116"/>
              <a:gd name="T7" fmla="*/ 109537 h 125"/>
              <a:gd name="T8" fmla="*/ 101600 w 116"/>
              <a:gd name="T9" fmla="*/ 109537 h 125"/>
              <a:gd name="T10" fmla="*/ 71821 w 116"/>
              <a:gd name="T11" fmla="*/ 31547 h 125"/>
              <a:gd name="T12" fmla="*/ 0 w 116"/>
              <a:gd name="T13" fmla="*/ 0 h 125"/>
              <a:gd name="T14" fmla="*/ 0 w 116"/>
              <a:gd name="T15" fmla="*/ 0 h 125"/>
              <a:gd name="T16" fmla="*/ 0 w 116"/>
              <a:gd name="T17" fmla="*/ 0 h 1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6" h="125">
                <a:moveTo>
                  <a:pt x="0" y="0"/>
                </a:moveTo>
                <a:lnTo>
                  <a:pt x="0" y="36"/>
                </a:lnTo>
                <a:cubicBezTo>
                  <a:pt x="22" y="36"/>
                  <a:pt x="41" y="45"/>
                  <a:pt x="58" y="62"/>
                </a:cubicBezTo>
                <a:cubicBezTo>
                  <a:pt x="74" y="80"/>
                  <a:pt x="82" y="100"/>
                  <a:pt x="82" y="125"/>
                </a:cubicBezTo>
                <a:lnTo>
                  <a:pt x="116" y="125"/>
                </a:lnTo>
                <a:cubicBezTo>
                  <a:pt x="116" y="90"/>
                  <a:pt x="104" y="61"/>
                  <a:pt x="82" y="36"/>
                </a:cubicBezTo>
                <a:cubicBezTo>
                  <a:pt x="59" y="12"/>
                  <a:pt x="3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89" name="Freeform 173"/>
          <p:cNvSpPr>
            <a:spLocks noChangeArrowheads="1"/>
          </p:cNvSpPr>
          <p:nvPr/>
        </p:nvSpPr>
        <p:spPr bwMode="auto">
          <a:xfrm>
            <a:off x="5786438" y="2754313"/>
            <a:ext cx="203200" cy="398462"/>
          </a:xfrm>
          <a:custGeom>
            <a:avLst/>
            <a:gdLst>
              <a:gd name="T0" fmla="*/ 0 w 234"/>
              <a:gd name="T1" fmla="*/ 0 h 456"/>
              <a:gd name="T2" fmla="*/ 203200 w 234"/>
              <a:gd name="T3" fmla="*/ 33205 h 456"/>
              <a:gd name="T4" fmla="*/ 203200 w 234"/>
              <a:gd name="T5" fmla="*/ 398462 h 456"/>
              <a:gd name="T6" fmla="*/ 0 w 234"/>
              <a:gd name="T7" fmla="*/ 358266 h 456"/>
              <a:gd name="T8" fmla="*/ 0 w 234"/>
              <a:gd name="T9" fmla="*/ 0 h 456"/>
              <a:gd name="T10" fmla="*/ 0 w 234"/>
              <a:gd name="T11" fmla="*/ 0 h 456"/>
              <a:gd name="T12" fmla="*/ 0 w 234"/>
              <a:gd name="T13" fmla="*/ 0 h 4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4" h="456">
                <a:moveTo>
                  <a:pt x="0" y="0"/>
                </a:moveTo>
                <a:lnTo>
                  <a:pt x="234" y="38"/>
                </a:lnTo>
                <a:lnTo>
                  <a:pt x="234" y="456"/>
                </a:lnTo>
                <a:lnTo>
                  <a:pt x="0" y="410"/>
                </a:lnTo>
                <a:lnTo>
                  <a:pt x="0" y="0"/>
                </a:lnTo>
                <a:close/>
              </a:path>
            </a:pathLst>
          </a:custGeom>
          <a:solidFill>
            <a:srgbClr val="828999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90" name="Freeform 174"/>
          <p:cNvSpPr>
            <a:spLocks noChangeArrowheads="1"/>
          </p:cNvSpPr>
          <p:nvPr/>
        </p:nvSpPr>
        <p:spPr bwMode="auto">
          <a:xfrm>
            <a:off x="5986463" y="2649538"/>
            <a:ext cx="195262" cy="501650"/>
          </a:xfrm>
          <a:custGeom>
            <a:avLst/>
            <a:gdLst>
              <a:gd name="T0" fmla="*/ 194390 w 224"/>
              <a:gd name="T1" fmla="*/ 0 h 575"/>
              <a:gd name="T2" fmla="*/ 0 w 224"/>
              <a:gd name="T3" fmla="*/ 137845 h 575"/>
              <a:gd name="T4" fmla="*/ 3487 w 224"/>
              <a:gd name="T5" fmla="*/ 501650 h 575"/>
              <a:gd name="T6" fmla="*/ 195262 w 224"/>
              <a:gd name="T7" fmla="*/ 358571 h 575"/>
              <a:gd name="T8" fmla="*/ 194390 w 224"/>
              <a:gd name="T9" fmla="*/ 0 h 575"/>
              <a:gd name="T10" fmla="*/ 194390 w 224"/>
              <a:gd name="T11" fmla="*/ 0 h 575"/>
              <a:gd name="T12" fmla="*/ 194390 w 224"/>
              <a:gd name="T13" fmla="*/ 0 h 5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4" h="575">
                <a:moveTo>
                  <a:pt x="223" y="0"/>
                </a:moveTo>
                <a:lnTo>
                  <a:pt x="0" y="158"/>
                </a:lnTo>
                <a:lnTo>
                  <a:pt x="4" y="575"/>
                </a:lnTo>
                <a:lnTo>
                  <a:pt x="224" y="411"/>
                </a:lnTo>
                <a:lnTo>
                  <a:pt x="223" y="0"/>
                </a:lnTo>
                <a:close/>
              </a:path>
            </a:pathLst>
          </a:custGeom>
          <a:solidFill>
            <a:srgbClr val="757A8A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91" name="Freeform 175"/>
          <p:cNvSpPr>
            <a:spLocks noChangeArrowheads="1"/>
          </p:cNvSpPr>
          <p:nvPr/>
        </p:nvSpPr>
        <p:spPr bwMode="auto">
          <a:xfrm>
            <a:off x="5786438" y="2970213"/>
            <a:ext cx="396875" cy="157162"/>
          </a:xfrm>
          <a:custGeom>
            <a:avLst/>
            <a:gdLst>
              <a:gd name="T0" fmla="*/ 396001 w 454"/>
              <a:gd name="T1" fmla="*/ 0 h 179"/>
              <a:gd name="T2" fmla="*/ 204557 w 454"/>
              <a:gd name="T3" fmla="*/ 145748 h 179"/>
              <a:gd name="T4" fmla="*/ 0 w 454"/>
              <a:gd name="T5" fmla="*/ 103604 h 179"/>
              <a:gd name="T6" fmla="*/ 0 w 454"/>
              <a:gd name="T7" fmla="*/ 114140 h 179"/>
              <a:gd name="T8" fmla="*/ 204557 w 454"/>
              <a:gd name="T9" fmla="*/ 157162 h 179"/>
              <a:gd name="T10" fmla="*/ 396875 w 454"/>
              <a:gd name="T11" fmla="*/ 14048 h 179"/>
              <a:gd name="T12" fmla="*/ 396001 w 454"/>
              <a:gd name="T13" fmla="*/ 0 h 179"/>
              <a:gd name="T14" fmla="*/ 396001 w 454"/>
              <a:gd name="T15" fmla="*/ 0 h 179"/>
              <a:gd name="T16" fmla="*/ 396001 w 454"/>
              <a:gd name="T17" fmla="*/ 0 h 1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54" h="179">
                <a:moveTo>
                  <a:pt x="453" y="0"/>
                </a:moveTo>
                <a:lnTo>
                  <a:pt x="234" y="166"/>
                </a:lnTo>
                <a:lnTo>
                  <a:pt x="0" y="118"/>
                </a:lnTo>
                <a:lnTo>
                  <a:pt x="0" y="130"/>
                </a:lnTo>
                <a:lnTo>
                  <a:pt x="234" y="179"/>
                </a:lnTo>
                <a:lnTo>
                  <a:pt x="454" y="16"/>
                </a:lnTo>
                <a:lnTo>
                  <a:pt x="453" y="0"/>
                </a:lnTo>
                <a:close/>
              </a:path>
            </a:pathLst>
          </a:custGeom>
          <a:solidFill>
            <a:srgbClr val="6D7384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92" name="Freeform 176"/>
          <p:cNvSpPr>
            <a:spLocks/>
          </p:cNvSpPr>
          <p:nvPr/>
        </p:nvSpPr>
        <p:spPr bwMode="auto">
          <a:xfrm>
            <a:off x="5786438" y="2647950"/>
            <a:ext cx="395287" cy="504825"/>
          </a:xfrm>
          <a:custGeom>
            <a:avLst/>
            <a:gdLst>
              <a:gd name="T0" fmla="*/ 198952 w 453"/>
              <a:gd name="T1" fmla="*/ 139111 h 577"/>
              <a:gd name="T2" fmla="*/ 0 w 453"/>
              <a:gd name="T3" fmla="*/ 103240 h 577"/>
              <a:gd name="T4" fmla="*/ 0 w 453"/>
              <a:gd name="T5" fmla="*/ 462829 h 577"/>
              <a:gd name="T6" fmla="*/ 204188 w 453"/>
              <a:gd name="T7" fmla="*/ 504825 h 577"/>
              <a:gd name="T8" fmla="*/ 395287 w 453"/>
              <a:gd name="T9" fmla="*/ 359589 h 577"/>
              <a:gd name="T10" fmla="*/ 395287 w 453"/>
              <a:gd name="T11" fmla="*/ 0 h 577"/>
              <a:gd name="T12" fmla="*/ 198952 w 453"/>
              <a:gd name="T13" fmla="*/ 139111 h 577"/>
              <a:gd name="T14" fmla="*/ 198952 w 453"/>
              <a:gd name="T15" fmla="*/ 139111 h 577"/>
              <a:gd name="T16" fmla="*/ 198952 w 453"/>
              <a:gd name="T17" fmla="*/ 139111 h 5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53" h="577">
                <a:moveTo>
                  <a:pt x="228" y="159"/>
                </a:moveTo>
                <a:lnTo>
                  <a:pt x="0" y="118"/>
                </a:lnTo>
                <a:lnTo>
                  <a:pt x="0" y="529"/>
                </a:lnTo>
                <a:lnTo>
                  <a:pt x="234" y="577"/>
                </a:lnTo>
                <a:lnTo>
                  <a:pt x="453" y="411"/>
                </a:lnTo>
                <a:lnTo>
                  <a:pt x="453" y="0"/>
                </a:lnTo>
                <a:lnTo>
                  <a:pt x="228" y="159"/>
                </a:lnTo>
                <a:close/>
              </a:path>
            </a:pathLst>
          </a:custGeom>
          <a:noFill/>
          <a:ln w="6986">
            <a:solidFill>
              <a:srgbClr val="75757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93" name="Freeform 177"/>
          <p:cNvSpPr>
            <a:spLocks noChangeArrowheads="1"/>
          </p:cNvSpPr>
          <p:nvPr/>
        </p:nvSpPr>
        <p:spPr bwMode="auto">
          <a:xfrm>
            <a:off x="5786438" y="2714625"/>
            <a:ext cx="203200" cy="400050"/>
          </a:xfrm>
          <a:custGeom>
            <a:avLst/>
            <a:gdLst>
              <a:gd name="T0" fmla="*/ 0 w 234"/>
              <a:gd name="T1" fmla="*/ 0 h 456"/>
              <a:gd name="T2" fmla="*/ 203200 w 234"/>
              <a:gd name="T3" fmla="*/ 38601 h 456"/>
              <a:gd name="T4" fmla="*/ 203200 w 234"/>
              <a:gd name="T5" fmla="*/ 400050 h 456"/>
              <a:gd name="T6" fmla="*/ 0 w 234"/>
              <a:gd name="T7" fmla="*/ 359694 h 456"/>
              <a:gd name="T8" fmla="*/ 0 w 234"/>
              <a:gd name="T9" fmla="*/ 0 h 456"/>
              <a:gd name="T10" fmla="*/ 0 w 234"/>
              <a:gd name="T11" fmla="*/ 0 h 456"/>
              <a:gd name="T12" fmla="*/ 0 w 234"/>
              <a:gd name="T13" fmla="*/ 0 h 4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4" h="456">
                <a:moveTo>
                  <a:pt x="0" y="0"/>
                </a:moveTo>
                <a:lnTo>
                  <a:pt x="234" y="44"/>
                </a:lnTo>
                <a:lnTo>
                  <a:pt x="234" y="456"/>
                </a:lnTo>
                <a:lnTo>
                  <a:pt x="0" y="410"/>
                </a:lnTo>
                <a:lnTo>
                  <a:pt x="0" y="0"/>
                </a:lnTo>
                <a:close/>
              </a:path>
            </a:pathLst>
          </a:custGeom>
          <a:solidFill>
            <a:srgbClr val="828999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94" name="Freeform 178"/>
          <p:cNvSpPr>
            <a:spLocks noChangeArrowheads="1"/>
          </p:cNvSpPr>
          <p:nvPr/>
        </p:nvSpPr>
        <p:spPr bwMode="auto">
          <a:xfrm>
            <a:off x="5986463" y="2609850"/>
            <a:ext cx="195262" cy="503238"/>
          </a:xfrm>
          <a:custGeom>
            <a:avLst/>
            <a:gdLst>
              <a:gd name="T0" fmla="*/ 194390 w 224"/>
              <a:gd name="T1" fmla="*/ 0 h 575"/>
              <a:gd name="T2" fmla="*/ 0 w 224"/>
              <a:gd name="T3" fmla="*/ 138281 h 575"/>
              <a:gd name="T4" fmla="*/ 3487 w 224"/>
              <a:gd name="T5" fmla="*/ 503238 h 575"/>
              <a:gd name="T6" fmla="*/ 195262 w 224"/>
              <a:gd name="T7" fmla="*/ 358831 h 575"/>
              <a:gd name="T8" fmla="*/ 194390 w 224"/>
              <a:gd name="T9" fmla="*/ 0 h 575"/>
              <a:gd name="T10" fmla="*/ 194390 w 224"/>
              <a:gd name="T11" fmla="*/ 0 h 575"/>
              <a:gd name="T12" fmla="*/ 194390 w 224"/>
              <a:gd name="T13" fmla="*/ 0 h 5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4" h="575">
                <a:moveTo>
                  <a:pt x="223" y="0"/>
                </a:moveTo>
                <a:lnTo>
                  <a:pt x="0" y="158"/>
                </a:lnTo>
                <a:lnTo>
                  <a:pt x="4" y="575"/>
                </a:lnTo>
                <a:lnTo>
                  <a:pt x="224" y="410"/>
                </a:lnTo>
                <a:lnTo>
                  <a:pt x="223" y="0"/>
                </a:lnTo>
                <a:close/>
              </a:path>
            </a:pathLst>
          </a:custGeom>
          <a:solidFill>
            <a:srgbClr val="757A8A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95" name="Freeform 179"/>
          <p:cNvSpPr>
            <a:spLocks noChangeArrowheads="1"/>
          </p:cNvSpPr>
          <p:nvPr/>
        </p:nvSpPr>
        <p:spPr bwMode="auto">
          <a:xfrm>
            <a:off x="5788025" y="2574925"/>
            <a:ext cx="392113" cy="176213"/>
          </a:xfrm>
          <a:custGeom>
            <a:avLst/>
            <a:gdLst>
              <a:gd name="T0" fmla="*/ 392113 w 449"/>
              <a:gd name="T1" fmla="*/ 34894 h 202"/>
              <a:gd name="T2" fmla="*/ 202606 w 449"/>
              <a:gd name="T3" fmla="*/ 176213 h 202"/>
              <a:gd name="T4" fmla="*/ 0 w 449"/>
              <a:gd name="T5" fmla="*/ 137830 h 202"/>
              <a:gd name="T6" fmla="*/ 196493 w 449"/>
              <a:gd name="T7" fmla="*/ 0 h 202"/>
              <a:gd name="T8" fmla="*/ 392113 w 449"/>
              <a:gd name="T9" fmla="*/ 34894 h 202"/>
              <a:gd name="T10" fmla="*/ 392113 w 449"/>
              <a:gd name="T11" fmla="*/ 34894 h 202"/>
              <a:gd name="T12" fmla="*/ 392113 w 449"/>
              <a:gd name="T13" fmla="*/ 34894 h 2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49" h="202">
                <a:moveTo>
                  <a:pt x="449" y="40"/>
                </a:moveTo>
                <a:lnTo>
                  <a:pt x="232" y="202"/>
                </a:lnTo>
                <a:lnTo>
                  <a:pt x="0" y="158"/>
                </a:lnTo>
                <a:lnTo>
                  <a:pt x="225" y="0"/>
                </a:lnTo>
                <a:lnTo>
                  <a:pt x="449" y="40"/>
                </a:lnTo>
                <a:close/>
              </a:path>
            </a:pathLst>
          </a:custGeom>
          <a:solidFill>
            <a:srgbClr val="949BA8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96" name="Freeform 180"/>
          <p:cNvSpPr>
            <a:spLocks noChangeArrowheads="1"/>
          </p:cNvSpPr>
          <p:nvPr/>
        </p:nvSpPr>
        <p:spPr bwMode="auto">
          <a:xfrm>
            <a:off x="5786438" y="2609850"/>
            <a:ext cx="395287" cy="503238"/>
          </a:xfrm>
          <a:custGeom>
            <a:avLst/>
            <a:gdLst>
              <a:gd name="T0" fmla="*/ 211229 w 451"/>
              <a:gd name="T1" fmla="*/ 145030 h 576"/>
              <a:gd name="T2" fmla="*/ 395287 w 451"/>
              <a:gd name="T3" fmla="*/ 4368 h 576"/>
              <a:gd name="T4" fmla="*/ 393534 w 451"/>
              <a:gd name="T5" fmla="*/ 0 h 576"/>
              <a:gd name="T6" fmla="*/ 203341 w 451"/>
              <a:gd name="T7" fmla="*/ 134546 h 576"/>
              <a:gd name="T8" fmla="*/ 197205 w 451"/>
              <a:gd name="T9" fmla="*/ 136294 h 576"/>
              <a:gd name="T10" fmla="*/ 164776 w 451"/>
              <a:gd name="T11" fmla="*/ 131052 h 576"/>
              <a:gd name="T12" fmla="*/ 97288 w 451"/>
              <a:gd name="T13" fmla="*/ 119694 h 576"/>
              <a:gd name="T14" fmla="*/ 61353 w 451"/>
              <a:gd name="T15" fmla="*/ 113578 h 576"/>
              <a:gd name="T16" fmla="*/ 29800 w 451"/>
              <a:gd name="T17" fmla="*/ 108336 h 576"/>
              <a:gd name="T18" fmla="*/ 7888 w 451"/>
              <a:gd name="T19" fmla="*/ 104841 h 576"/>
              <a:gd name="T20" fmla="*/ 0 w 451"/>
              <a:gd name="T21" fmla="*/ 103094 h 576"/>
              <a:gd name="T22" fmla="*/ 7888 w 451"/>
              <a:gd name="T23" fmla="*/ 108336 h 576"/>
              <a:gd name="T24" fmla="*/ 30676 w 451"/>
              <a:gd name="T25" fmla="*/ 112704 h 576"/>
              <a:gd name="T26" fmla="*/ 62229 w 451"/>
              <a:gd name="T27" fmla="*/ 118820 h 576"/>
              <a:gd name="T28" fmla="*/ 98164 w 451"/>
              <a:gd name="T29" fmla="*/ 125810 h 576"/>
              <a:gd name="T30" fmla="*/ 166529 w 451"/>
              <a:gd name="T31" fmla="*/ 138915 h 576"/>
              <a:gd name="T32" fmla="*/ 198958 w 451"/>
              <a:gd name="T33" fmla="*/ 145030 h 576"/>
              <a:gd name="T34" fmla="*/ 201588 w 451"/>
              <a:gd name="T35" fmla="*/ 147651 h 576"/>
              <a:gd name="T36" fmla="*/ 201588 w 451"/>
              <a:gd name="T37" fmla="*/ 503238 h 576"/>
              <a:gd name="T38" fmla="*/ 208599 w 451"/>
              <a:gd name="T39" fmla="*/ 494501 h 576"/>
              <a:gd name="T40" fmla="*/ 208599 w 451"/>
              <a:gd name="T41" fmla="*/ 466544 h 576"/>
              <a:gd name="T42" fmla="*/ 208599 w 451"/>
              <a:gd name="T43" fmla="*/ 445575 h 576"/>
              <a:gd name="T44" fmla="*/ 208599 w 451"/>
              <a:gd name="T45" fmla="*/ 434218 h 576"/>
              <a:gd name="T46" fmla="*/ 208599 w 451"/>
              <a:gd name="T47" fmla="*/ 421986 h 576"/>
              <a:gd name="T48" fmla="*/ 208599 w 451"/>
              <a:gd name="T49" fmla="*/ 394902 h 576"/>
              <a:gd name="T50" fmla="*/ 208599 w 451"/>
              <a:gd name="T51" fmla="*/ 366071 h 576"/>
              <a:gd name="T52" fmla="*/ 208599 w 451"/>
              <a:gd name="T53" fmla="*/ 305787 h 576"/>
              <a:gd name="T54" fmla="*/ 208599 w 451"/>
              <a:gd name="T55" fmla="*/ 247251 h 576"/>
              <a:gd name="T56" fmla="*/ 208599 w 451"/>
              <a:gd name="T57" fmla="*/ 197451 h 576"/>
              <a:gd name="T58" fmla="*/ 208599 w 451"/>
              <a:gd name="T59" fmla="*/ 148525 h 576"/>
              <a:gd name="T60" fmla="*/ 211229 w 451"/>
              <a:gd name="T61" fmla="*/ 145030 h 576"/>
              <a:gd name="T62" fmla="*/ 211229 w 451"/>
              <a:gd name="T63" fmla="*/ 145030 h 576"/>
              <a:gd name="T64" fmla="*/ 211229 w 451"/>
              <a:gd name="T65" fmla="*/ 145030 h 57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51" h="576">
                <a:moveTo>
                  <a:pt x="241" y="166"/>
                </a:moveTo>
                <a:lnTo>
                  <a:pt x="451" y="5"/>
                </a:lnTo>
                <a:lnTo>
                  <a:pt x="449" y="0"/>
                </a:lnTo>
                <a:lnTo>
                  <a:pt x="232" y="154"/>
                </a:lnTo>
                <a:cubicBezTo>
                  <a:pt x="230" y="156"/>
                  <a:pt x="228" y="156"/>
                  <a:pt x="225" y="156"/>
                </a:cubicBezTo>
                <a:cubicBezTo>
                  <a:pt x="224" y="156"/>
                  <a:pt x="212" y="154"/>
                  <a:pt x="188" y="150"/>
                </a:cubicBezTo>
                <a:cubicBezTo>
                  <a:pt x="169" y="147"/>
                  <a:pt x="144" y="142"/>
                  <a:pt x="111" y="137"/>
                </a:cubicBezTo>
                <a:cubicBezTo>
                  <a:pt x="98" y="135"/>
                  <a:pt x="85" y="132"/>
                  <a:pt x="70" y="130"/>
                </a:cubicBezTo>
                <a:cubicBezTo>
                  <a:pt x="59" y="128"/>
                  <a:pt x="47" y="126"/>
                  <a:pt x="34" y="124"/>
                </a:cubicBezTo>
                <a:cubicBezTo>
                  <a:pt x="25" y="123"/>
                  <a:pt x="17" y="121"/>
                  <a:pt x="9" y="120"/>
                </a:cubicBezTo>
                <a:cubicBezTo>
                  <a:pt x="5" y="119"/>
                  <a:pt x="2" y="119"/>
                  <a:pt x="0" y="118"/>
                </a:cubicBezTo>
                <a:cubicBezTo>
                  <a:pt x="2" y="122"/>
                  <a:pt x="5" y="124"/>
                  <a:pt x="9" y="124"/>
                </a:cubicBezTo>
                <a:cubicBezTo>
                  <a:pt x="17" y="126"/>
                  <a:pt x="26" y="128"/>
                  <a:pt x="35" y="129"/>
                </a:cubicBezTo>
                <a:cubicBezTo>
                  <a:pt x="47" y="132"/>
                  <a:pt x="59" y="134"/>
                  <a:pt x="71" y="136"/>
                </a:cubicBezTo>
                <a:cubicBezTo>
                  <a:pt x="85" y="139"/>
                  <a:pt x="99" y="141"/>
                  <a:pt x="112" y="144"/>
                </a:cubicBezTo>
                <a:cubicBezTo>
                  <a:pt x="145" y="150"/>
                  <a:pt x="171" y="155"/>
                  <a:pt x="190" y="159"/>
                </a:cubicBezTo>
                <a:cubicBezTo>
                  <a:pt x="214" y="163"/>
                  <a:pt x="226" y="166"/>
                  <a:pt x="227" y="166"/>
                </a:cubicBezTo>
                <a:cubicBezTo>
                  <a:pt x="228" y="166"/>
                  <a:pt x="229" y="167"/>
                  <a:pt x="230" y="169"/>
                </a:cubicBezTo>
                <a:lnTo>
                  <a:pt x="230" y="576"/>
                </a:lnTo>
                <a:cubicBezTo>
                  <a:pt x="235" y="575"/>
                  <a:pt x="238" y="572"/>
                  <a:pt x="238" y="566"/>
                </a:cubicBezTo>
                <a:cubicBezTo>
                  <a:pt x="238" y="560"/>
                  <a:pt x="238" y="549"/>
                  <a:pt x="238" y="534"/>
                </a:cubicBezTo>
                <a:cubicBezTo>
                  <a:pt x="238" y="528"/>
                  <a:pt x="238" y="520"/>
                  <a:pt x="238" y="510"/>
                </a:cubicBezTo>
                <a:cubicBezTo>
                  <a:pt x="238" y="506"/>
                  <a:pt x="238" y="501"/>
                  <a:pt x="238" y="497"/>
                </a:cubicBezTo>
                <a:cubicBezTo>
                  <a:pt x="238" y="492"/>
                  <a:pt x="238" y="487"/>
                  <a:pt x="238" y="483"/>
                </a:cubicBezTo>
                <a:cubicBezTo>
                  <a:pt x="238" y="470"/>
                  <a:pt x="238" y="460"/>
                  <a:pt x="238" y="452"/>
                </a:cubicBezTo>
                <a:cubicBezTo>
                  <a:pt x="238" y="440"/>
                  <a:pt x="238" y="429"/>
                  <a:pt x="238" y="419"/>
                </a:cubicBezTo>
                <a:cubicBezTo>
                  <a:pt x="238" y="393"/>
                  <a:pt x="238" y="370"/>
                  <a:pt x="238" y="350"/>
                </a:cubicBezTo>
                <a:cubicBezTo>
                  <a:pt x="238" y="325"/>
                  <a:pt x="238" y="302"/>
                  <a:pt x="238" y="283"/>
                </a:cubicBezTo>
                <a:cubicBezTo>
                  <a:pt x="238" y="261"/>
                  <a:pt x="238" y="242"/>
                  <a:pt x="238" y="226"/>
                </a:cubicBezTo>
                <a:cubicBezTo>
                  <a:pt x="238" y="189"/>
                  <a:pt x="238" y="171"/>
                  <a:pt x="238" y="170"/>
                </a:cubicBezTo>
                <a:cubicBezTo>
                  <a:pt x="238" y="168"/>
                  <a:pt x="239" y="167"/>
                  <a:pt x="241" y="166"/>
                </a:cubicBezTo>
                <a:close/>
              </a:path>
            </a:pathLst>
          </a:custGeom>
          <a:solidFill>
            <a:srgbClr val="9EA4AD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97" name="Freeform 181"/>
          <p:cNvSpPr>
            <a:spLocks/>
          </p:cNvSpPr>
          <p:nvPr/>
        </p:nvSpPr>
        <p:spPr bwMode="auto">
          <a:xfrm>
            <a:off x="5808663" y="2698750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6986">
            <a:solidFill>
              <a:srgbClr val="AAAAA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98" name="Freeform 182"/>
          <p:cNvSpPr>
            <a:spLocks/>
          </p:cNvSpPr>
          <p:nvPr/>
        </p:nvSpPr>
        <p:spPr bwMode="auto">
          <a:xfrm>
            <a:off x="6010275" y="2735263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6986">
            <a:solidFill>
              <a:srgbClr val="AAAAA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99" name="Freeform 183"/>
          <p:cNvSpPr>
            <a:spLocks/>
          </p:cNvSpPr>
          <p:nvPr/>
        </p:nvSpPr>
        <p:spPr bwMode="auto">
          <a:xfrm>
            <a:off x="6010275" y="2871788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6986">
            <a:solidFill>
              <a:srgbClr val="75757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00" name="Freeform 184"/>
          <p:cNvSpPr>
            <a:spLocks noChangeArrowheads="1"/>
          </p:cNvSpPr>
          <p:nvPr/>
        </p:nvSpPr>
        <p:spPr bwMode="auto">
          <a:xfrm>
            <a:off x="5786438" y="2846388"/>
            <a:ext cx="396875" cy="157162"/>
          </a:xfrm>
          <a:custGeom>
            <a:avLst/>
            <a:gdLst>
              <a:gd name="T0" fmla="*/ 396001 w 454"/>
              <a:gd name="T1" fmla="*/ 0 h 179"/>
              <a:gd name="T2" fmla="*/ 204557 w 454"/>
              <a:gd name="T3" fmla="*/ 145748 h 179"/>
              <a:gd name="T4" fmla="*/ 0 w 454"/>
              <a:gd name="T5" fmla="*/ 103604 h 179"/>
              <a:gd name="T6" fmla="*/ 0 w 454"/>
              <a:gd name="T7" fmla="*/ 114140 h 179"/>
              <a:gd name="T8" fmla="*/ 204557 w 454"/>
              <a:gd name="T9" fmla="*/ 157162 h 179"/>
              <a:gd name="T10" fmla="*/ 396875 w 454"/>
              <a:gd name="T11" fmla="*/ 14048 h 179"/>
              <a:gd name="T12" fmla="*/ 396001 w 454"/>
              <a:gd name="T13" fmla="*/ 0 h 179"/>
              <a:gd name="T14" fmla="*/ 396001 w 454"/>
              <a:gd name="T15" fmla="*/ 0 h 179"/>
              <a:gd name="T16" fmla="*/ 396001 w 454"/>
              <a:gd name="T17" fmla="*/ 0 h 1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54" h="179">
                <a:moveTo>
                  <a:pt x="453" y="0"/>
                </a:moveTo>
                <a:lnTo>
                  <a:pt x="234" y="166"/>
                </a:lnTo>
                <a:lnTo>
                  <a:pt x="0" y="118"/>
                </a:lnTo>
                <a:lnTo>
                  <a:pt x="0" y="130"/>
                </a:lnTo>
                <a:lnTo>
                  <a:pt x="234" y="179"/>
                </a:lnTo>
                <a:lnTo>
                  <a:pt x="454" y="16"/>
                </a:lnTo>
                <a:lnTo>
                  <a:pt x="453" y="0"/>
                </a:lnTo>
                <a:close/>
              </a:path>
            </a:pathLst>
          </a:custGeom>
          <a:solidFill>
            <a:srgbClr val="6D7384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01" name="Freeform 185"/>
          <p:cNvSpPr>
            <a:spLocks/>
          </p:cNvSpPr>
          <p:nvPr/>
        </p:nvSpPr>
        <p:spPr bwMode="auto">
          <a:xfrm>
            <a:off x="5786438" y="2846388"/>
            <a:ext cx="395287" cy="146050"/>
          </a:xfrm>
          <a:custGeom>
            <a:avLst/>
            <a:gdLst>
              <a:gd name="T0" fmla="*/ 0 w 453"/>
              <a:gd name="T1" fmla="*/ 103819 h 166"/>
              <a:gd name="T2" fmla="*/ 204188 w 453"/>
              <a:gd name="T3" fmla="*/ 146050 h 166"/>
              <a:gd name="T4" fmla="*/ 395287 w 453"/>
              <a:gd name="T5" fmla="*/ 0 h 16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3" h="166">
                <a:moveTo>
                  <a:pt x="0" y="118"/>
                </a:moveTo>
                <a:lnTo>
                  <a:pt x="234" y="166"/>
                </a:lnTo>
                <a:lnTo>
                  <a:pt x="453" y="0"/>
                </a:lnTo>
              </a:path>
            </a:pathLst>
          </a:custGeom>
          <a:noFill/>
          <a:ln w="6986">
            <a:solidFill>
              <a:srgbClr val="75757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02" name="Freeform 186"/>
          <p:cNvSpPr>
            <a:spLocks noChangeArrowheads="1"/>
          </p:cNvSpPr>
          <p:nvPr/>
        </p:nvSpPr>
        <p:spPr bwMode="auto">
          <a:xfrm>
            <a:off x="5786438" y="2725738"/>
            <a:ext cx="396875" cy="157162"/>
          </a:xfrm>
          <a:custGeom>
            <a:avLst/>
            <a:gdLst>
              <a:gd name="T0" fmla="*/ 396001 w 454"/>
              <a:gd name="T1" fmla="*/ 0 h 179"/>
              <a:gd name="T2" fmla="*/ 204557 w 454"/>
              <a:gd name="T3" fmla="*/ 145748 h 179"/>
              <a:gd name="T4" fmla="*/ 0 w 454"/>
              <a:gd name="T5" fmla="*/ 103604 h 179"/>
              <a:gd name="T6" fmla="*/ 0 w 454"/>
              <a:gd name="T7" fmla="*/ 114140 h 179"/>
              <a:gd name="T8" fmla="*/ 204557 w 454"/>
              <a:gd name="T9" fmla="*/ 157162 h 179"/>
              <a:gd name="T10" fmla="*/ 396875 w 454"/>
              <a:gd name="T11" fmla="*/ 14048 h 179"/>
              <a:gd name="T12" fmla="*/ 396001 w 454"/>
              <a:gd name="T13" fmla="*/ 0 h 179"/>
              <a:gd name="T14" fmla="*/ 396001 w 454"/>
              <a:gd name="T15" fmla="*/ 0 h 179"/>
              <a:gd name="T16" fmla="*/ 396001 w 454"/>
              <a:gd name="T17" fmla="*/ 0 h 1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54" h="179">
                <a:moveTo>
                  <a:pt x="453" y="0"/>
                </a:moveTo>
                <a:lnTo>
                  <a:pt x="234" y="166"/>
                </a:lnTo>
                <a:lnTo>
                  <a:pt x="0" y="118"/>
                </a:lnTo>
                <a:lnTo>
                  <a:pt x="0" y="130"/>
                </a:lnTo>
                <a:lnTo>
                  <a:pt x="234" y="179"/>
                </a:lnTo>
                <a:lnTo>
                  <a:pt x="454" y="16"/>
                </a:lnTo>
                <a:lnTo>
                  <a:pt x="453" y="0"/>
                </a:lnTo>
                <a:close/>
              </a:path>
            </a:pathLst>
          </a:custGeom>
          <a:solidFill>
            <a:srgbClr val="6D7384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03" name="Freeform 187"/>
          <p:cNvSpPr>
            <a:spLocks/>
          </p:cNvSpPr>
          <p:nvPr/>
        </p:nvSpPr>
        <p:spPr bwMode="auto">
          <a:xfrm>
            <a:off x="5786438" y="2725738"/>
            <a:ext cx="395287" cy="146050"/>
          </a:xfrm>
          <a:custGeom>
            <a:avLst/>
            <a:gdLst>
              <a:gd name="T0" fmla="*/ 0 w 453"/>
              <a:gd name="T1" fmla="*/ 103819 h 166"/>
              <a:gd name="T2" fmla="*/ 204188 w 453"/>
              <a:gd name="T3" fmla="*/ 146050 h 166"/>
              <a:gd name="T4" fmla="*/ 395287 w 453"/>
              <a:gd name="T5" fmla="*/ 0 h 16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3" h="166">
                <a:moveTo>
                  <a:pt x="0" y="118"/>
                </a:moveTo>
                <a:lnTo>
                  <a:pt x="234" y="166"/>
                </a:lnTo>
                <a:lnTo>
                  <a:pt x="453" y="0"/>
                </a:lnTo>
              </a:path>
            </a:pathLst>
          </a:custGeom>
          <a:noFill/>
          <a:ln w="6986">
            <a:solidFill>
              <a:srgbClr val="75757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04" name="Freeform 188"/>
          <p:cNvSpPr>
            <a:spLocks/>
          </p:cNvSpPr>
          <p:nvPr/>
        </p:nvSpPr>
        <p:spPr bwMode="auto">
          <a:xfrm>
            <a:off x="5786438" y="2574925"/>
            <a:ext cx="395287" cy="539750"/>
          </a:xfrm>
          <a:custGeom>
            <a:avLst/>
            <a:gdLst>
              <a:gd name="T0" fmla="*/ 198952 w 453"/>
              <a:gd name="T1" fmla="*/ 0 h 617"/>
              <a:gd name="T2" fmla="*/ 0 w 453"/>
              <a:gd name="T3" fmla="*/ 138218 h 617"/>
              <a:gd name="T4" fmla="*/ 0 w 453"/>
              <a:gd name="T5" fmla="*/ 498635 h 617"/>
              <a:gd name="T6" fmla="*/ 204188 w 453"/>
              <a:gd name="T7" fmla="*/ 539750 h 617"/>
              <a:gd name="T8" fmla="*/ 395287 w 453"/>
              <a:gd name="T9" fmla="*/ 394534 h 617"/>
              <a:gd name="T10" fmla="*/ 395287 w 453"/>
              <a:gd name="T11" fmla="*/ 34992 h 617"/>
              <a:gd name="T12" fmla="*/ 198952 w 453"/>
              <a:gd name="T13" fmla="*/ 0 h 617"/>
              <a:gd name="T14" fmla="*/ 198952 w 453"/>
              <a:gd name="T15" fmla="*/ 0 h 617"/>
              <a:gd name="T16" fmla="*/ 198952 w 453"/>
              <a:gd name="T17" fmla="*/ 0 h 6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53" h="617">
                <a:moveTo>
                  <a:pt x="228" y="0"/>
                </a:moveTo>
                <a:lnTo>
                  <a:pt x="0" y="158"/>
                </a:lnTo>
                <a:lnTo>
                  <a:pt x="0" y="570"/>
                </a:lnTo>
                <a:lnTo>
                  <a:pt x="234" y="617"/>
                </a:lnTo>
                <a:lnTo>
                  <a:pt x="453" y="451"/>
                </a:lnTo>
                <a:lnTo>
                  <a:pt x="453" y="40"/>
                </a:lnTo>
                <a:lnTo>
                  <a:pt x="228" y="0"/>
                </a:lnTo>
                <a:close/>
              </a:path>
            </a:pathLst>
          </a:custGeom>
          <a:noFill/>
          <a:ln w="6986">
            <a:solidFill>
              <a:srgbClr val="75757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05" name="Freeform 189"/>
          <p:cNvSpPr>
            <a:spLocks noChangeArrowheads="1"/>
          </p:cNvSpPr>
          <p:nvPr/>
        </p:nvSpPr>
        <p:spPr bwMode="auto">
          <a:xfrm>
            <a:off x="5953125" y="3128963"/>
            <a:ext cx="23813" cy="12700"/>
          </a:xfrm>
          <a:custGeom>
            <a:avLst/>
            <a:gdLst>
              <a:gd name="T0" fmla="*/ 14993 w 27"/>
              <a:gd name="T1" fmla="*/ 907 h 14"/>
              <a:gd name="T2" fmla="*/ 23813 w 27"/>
              <a:gd name="T3" fmla="*/ 0 h 14"/>
              <a:gd name="T4" fmla="*/ 23813 w 27"/>
              <a:gd name="T5" fmla="*/ 907 h 14"/>
              <a:gd name="T6" fmla="*/ 11466 w 27"/>
              <a:gd name="T7" fmla="*/ 12700 h 14"/>
              <a:gd name="T8" fmla="*/ 0 w 27"/>
              <a:gd name="T9" fmla="*/ 4536 h 14"/>
              <a:gd name="T10" fmla="*/ 14993 w 27"/>
              <a:gd name="T11" fmla="*/ 907 h 14"/>
              <a:gd name="T12" fmla="*/ 14993 w 27"/>
              <a:gd name="T13" fmla="*/ 907 h 14"/>
              <a:gd name="T14" fmla="*/ 14993 w 27"/>
              <a:gd name="T15" fmla="*/ 907 h 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14">
                <a:moveTo>
                  <a:pt x="17" y="1"/>
                </a:moveTo>
                <a:cubicBezTo>
                  <a:pt x="20" y="0"/>
                  <a:pt x="24" y="0"/>
                  <a:pt x="27" y="0"/>
                </a:cubicBezTo>
                <a:cubicBezTo>
                  <a:pt x="27" y="0"/>
                  <a:pt x="27" y="1"/>
                  <a:pt x="27" y="1"/>
                </a:cubicBezTo>
                <a:cubicBezTo>
                  <a:pt x="27" y="9"/>
                  <a:pt x="23" y="14"/>
                  <a:pt x="13" y="14"/>
                </a:cubicBezTo>
                <a:cubicBezTo>
                  <a:pt x="6" y="14"/>
                  <a:pt x="2" y="11"/>
                  <a:pt x="0" y="5"/>
                </a:cubicBezTo>
                <a:cubicBezTo>
                  <a:pt x="5" y="3"/>
                  <a:pt x="11" y="2"/>
                  <a:pt x="17" y="1"/>
                </a:cubicBezTo>
                <a:close/>
              </a:path>
            </a:pathLst>
          </a:custGeom>
          <a:gradFill rotWithShape="0">
            <a:gsLst>
              <a:gs pos="0">
                <a:srgbClr val="D3D4DD"/>
              </a:gs>
              <a:gs pos="100000">
                <a:srgbClr val="FFFFFF"/>
              </a:gs>
            </a:gsLst>
            <a:lin ang="5400000"/>
          </a:gra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06" name="Freeform 190"/>
          <p:cNvSpPr>
            <a:spLocks noChangeArrowheads="1"/>
          </p:cNvSpPr>
          <p:nvPr/>
        </p:nvSpPr>
        <p:spPr bwMode="auto">
          <a:xfrm>
            <a:off x="5953125" y="3116263"/>
            <a:ext cx="22225" cy="23812"/>
          </a:xfrm>
          <a:custGeom>
            <a:avLst/>
            <a:gdLst>
              <a:gd name="T0" fmla="*/ 22225 w 25"/>
              <a:gd name="T1" fmla="*/ 11906 h 26"/>
              <a:gd name="T2" fmla="*/ 10668 w 25"/>
              <a:gd name="T3" fmla="*/ 23812 h 26"/>
              <a:gd name="T4" fmla="*/ 0 w 25"/>
              <a:gd name="T5" fmla="*/ 11906 h 26"/>
              <a:gd name="T6" fmla="*/ 10668 w 25"/>
              <a:gd name="T7" fmla="*/ 0 h 26"/>
              <a:gd name="T8" fmla="*/ 22225 w 25"/>
              <a:gd name="T9" fmla="*/ 11906 h 26"/>
              <a:gd name="T10" fmla="*/ 22225 w 25"/>
              <a:gd name="T11" fmla="*/ 11906 h 26"/>
              <a:gd name="T12" fmla="*/ 22225 w 25"/>
              <a:gd name="T13" fmla="*/ 11906 h 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" h="26">
                <a:moveTo>
                  <a:pt x="25" y="13"/>
                </a:moveTo>
                <a:cubicBezTo>
                  <a:pt x="25" y="22"/>
                  <a:pt x="21" y="26"/>
                  <a:pt x="12" y="26"/>
                </a:cubicBezTo>
                <a:cubicBezTo>
                  <a:pt x="4" y="26"/>
                  <a:pt x="0" y="22"/>
                  <a:pt x="0" y="13"/>
                </a:cubicBezTo>
                <a:cubicBezTo>
                  <a:pt x="0" y="4"/>
                  <a:pt x="4" y="0"/>
                  <a:pt x="12" y="0"/>
                </a:cubicBezTo>
                <a:cubicBezTo>
                  <a:pt x="21" y="0"/>
                  <a:pt x="25" y="4"/>
                  <a:pt x="25" y="13"/>
                </a:cubicBezTo>
                <a:close/>
              </a:path>
            </a:pathLst>
          </a:custGeom>
          <a:solidFill>
            <a:srgbClr val="616672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07" name="Freeform 191"/>
          <p:cNvSpPr>
            <a:spLocks noChangeArrowheads="1"/>
          </p:cNvSpPr>
          <p:nvPr/>
        </p:nvSpPr>
        <p:spPr bwMode="auto">
          <a:xfrm>
            <a:off x="5956300" y="3117850"/>
            <a:ext cx="17463" cy="19050"/>
          </a:xfrm>
          <a:custGeom>
            <a:avLst/>
            <a:gdLst>
              <a:gd name="T0" fmla="*/ 17463 w 20"/>
              <a:gd name="T1" fmla="*/ 9525 h 22"/>
              <a:gd name="T2" fmla="*/ 7858 w 20"/>
              <a:gd name="T3" fmla="*/ 19050 h 22"/>
              <a:gd name="T4" fmla="*/ 0 w 20"/>
              <a:gd name="T5" fmla="*/ 9525 h 22"/>
              <a:gd name="T6" fmla="*/ 7858 w 20"/>
              <a:gd name="T7" fmla="*/ 0 h 22"/>
              <a:gd name="T8" fmla="*/ 17463 w 20"/>
              <a:gd name="T9" fmla="*/ 9525 h 22"/>
              <a:gd name="T10" fmla="*/ 17463 w 20"/>
              <a:gd name="T11" fmla="*/ 9525 h 22"/>
              <a:gd name="T12" fmla="*/ 17463 w 20"/>
              <a:gd name="T13" fmla="*/ 9525 h 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" h="22">
                <a:moveTo>
                  <a:pt x="20" y="11"/>
                </a:moveTo>
                <a:cubicBezTo>
                  <a:pt x="20" y="18"/>
                  <a:pt x="16" y="22"/>
                  <a:pt x="9" y="22"/>
                </a:cubicBezTo>
                <a:cubicBezTo>
                  <a:pt x="3" y="22"/>
                  <a:pt x="0" y="18"/>
                  <a:pt x="0" y="11"/>
                </a:cubicBezTo>
                <a:cubicBezTo>
                  <a:pt x="0" y="3"/>
                  <a:pt x="3" y="0"/>
                  <a:pt x="9" y="0"/>
                </a:cubicBezTo>
                <a:cubicBezTo>
                  <a:pt x="16" y="0"/>
                  <a:pt x="20" y="3"/>
                  <a:pt x="20" y="11"/>
                </a:cubicBezTo>
                <a:close/>
              </a:path>
            </a:pathLst>
          </a:custGeom>
          <a:solidFill>
            <a:srgbClr val="878DA0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08" name="Freeform 192"/>
          <p:cNvSpPr>
            <a:spLocks noChangeArrowheads="1"/>
          </p:cNvSpPr>
          <p:nvPr/>
        </p:nvSpPr>
        <p:spPr bwMode="auto">
          <a:xfrm>
            <a:off x="5956300" y="3119438"/>
            <a:ext cx="14288" cy="9525"/>
          </a:xfrm>
          <a:custGeom>
            <a:avLst/>
            <a:gdLst>
              <a:gd name="T0" fmla="*/ 9185 w 14"/>
              <a:gd name="T1" fmla="*/ 866 h 11"/>
              <a:gd name="T2" fmla="*/ 14288 w 14"/>
              <a:gd name="T3" fmla="*/ 2598 h 11"/>
              <a:gd name="T4" fmla="*/ 8165 w 14"/>
              <a:gd name="T5" fmla="*/ 0 h 11"/>
              <a:gd name="T6" fmla="*/ 0 w 14"/>
              <a:gd name="T7" fmla="*/ 7793 h 11"/>
              <a:gd name="T8" fmla="*/ 0 w 14"/>
              <a:gd name="T9" fmla="*/ 9525 h 11"/>
              <a:gd name="T10" fmla="*/ 9185 w 14"/>
              <a:gd name="T11" fmla="*/ 866 h 11"/>
              <a:gd name="T12" fmla="*/ 9185 w 14"/>
              <a:gd name="T13" fmla="*/ 866 h 11"/>
              <a:gd name="T14" fmla="*/ 9185 w 14"/>
              <a:gd name="T15" fmla="*/ 866 h 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" h="11">
                <a:moveTo>
                  <a:pt x="9" y="1"/>
                </a:moveTo>
                <a:cubicBezTo>
                  <a:pt x="11" y="1"/>
                  <a:pt x="13" y="2"/>
                  <a:pt x="14" y="3"/>
                </a:cubicBezTo>
                <a:cubicBezTo>
                  <a:pt x="13" y="1"/>
                  <a:pt x="11" y="0"/>
                  <a:pt x="8" y="0"/>
                </a:cubicBezTo>
                <a:cubicBezTo>
                  <a:pt x="2" y="0"/>
                  <a:pt x="0" y="3"/>
                  <a:pt x="0" y="9"/>
                </a:cubicBezTo>
                <a:cubicBezTo>
                  <a:pt x="0" y="9"/>
                  <a:pt x="0" y="10"/>
                  <a:pt x="0" y="11"/>
                </a:cubicBezTo>
                <a:cubicBezTo>
                  <a:pt x="0" y="4"/>
                  <a:pt x="3" y="1"/>
                  <a:pt x="9" y="1"/>
                </a:cubicBezTo>
                <a:close/>
              </a:path>
            </a:pathLst>
          </a:custGeom>
          <a:solidFill>
            <a:srgbClr val="E1E1E5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09" name="Freeform 193"/>
          <p:cNvSpPr>
            <a:spLocks/>
          </p:cNvSpPr>
          <p:nvPr/>
        </p:nvSpPr>
        <p:spPr bwMode="auto">
          <a:xfrm>
            <a:off x="6499225" y="2668588"/>
            <a:ext cx="341313" cy="373062"/>
          </a:xfrm>
          <a:custGeom>
            <a:avLst/>
            <a:gdLst>
              <a:gd name="T0" fmla="*/ 341313 w 389"/>
              <a:gd name="T1" fmla="*/ 349473 h 427"/>
              <a:gd name="T2" fmla="*/ 318500 w 389"/>
              <a:gd name="T3" fmla="*/ 373062 h 427"/>
              <a:gd name="T4" fmla="*/ 22813 w 389"/>
              <a:gd name="T5" fmla="*/ 373062 h 427"/>
              <a:gd name="T6" fmla="*/ 0 w 389"/>
              <a:gd name="T7" fmla="*/ 349473 h 427"/>
              <a:gd name="T8" fmla="*/ 0 w 389"/>
              <a:gd name="T9" fmla="*/ 22716 h 427"/>
              <a:gd name="T10" fmla="*/ 22813 w 389"/>
              <a:gd name="T11" fmla="*/ 0 h 427"/>
              <a:gd name="T12" fmla="*/ 318500 w 389"/>
              <a:gd name="T13" fmla="*/ 0 h 427"/>
              <a:gd name="T14" fmla="*/ 341313 w 389"/>
              <a:gd name="T15" fmla="*/ 22716 h 427"/>
              <a:gd name="T16" fmla="*/ 341313 w 389"/>
              <a:gd name="T17" fmla="*/ 349473 h 427"/>
              <a:gd name="T18" fmla="*/ 341313 w 389"/>
              <a:gd name="T19" fmla="*/ 349473 h 427"/>
              <a:gd name="T20" fmla="*/ 341313 w 389"/>
              <a:gd name="T21" fmla="*/ 349473 h 42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9" h="427">
                <a:moveTo>
                  <a:pt x="389" y="400"/>
                </a:moveTo>
                <a:cubicBezTo>
                  <a:pt x="389" y="418"/>
                  <a:pt x="381" y="427"/>
                  <a:pt x="363" y="427"/>
                </a:cubicBezTo>
                <a:lnTo>
                  <a:pt x="26" y="427"/>
                </a:lnTo>
                <a:cubicBezTo>
                  <a:pt x="8" y="427"/>
                  <a:pt x="0" y="418"/>
                  <a:pt x="0" y="400"/>
                </a:cubicBezTo>
                <a:lnTo>
                  <a:pt x="0" y="26"/>
                </a:lnTo>
                <a:cubicBezTo>
                  <a:pt x="0" y="8"/>
                  <a:pt x="8" y="0"/>
                  <a:pt x="26" y="0"/>
                </a:cubicBezTo>
                <a:lnTo>
                  <a:pt x="363" y="0"/>
                </a:lnTo>
                <a:cubicBezTo>
                  <a:pt x="381" y="0"/>
                  <a:pt x="389" y="8"/>
                  <a:pt x="389" y="26"/>
                </a:cubicBezTo>
                <a:lnTo>
                  <a:pt x="389" y="400"/>
                </a:lnTo>
                <a:close/>
              </a:path>
            </a:pathLst>
          </a:custGeom>
          <a:gradFill rotWithShape="0">
            <a:gsLst>
              <a:gs pos="0">
                <a:srgbClr val="808183"/>
              </a:gs>
              <a:gs pos="100000">
                <a:srgbClr val="C7C8C8"/>
              </a:gs>
            </a:gsLst>
            <a:lin ang="0" scaled="1"/>
          </a:gra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10" name="Freeform 194"/>
          <p:cNvSpPr>
            <a:spLocks/>
          </p:cNvSpPr>
          <p:nvPr/>
        </p:nvSpPr>
        <p:spPr bwMode="auto">
          <a:xfrm>
            <a:off x="6459538" y="2952750"/>
            <a:ext cx="422275" cy="130175"/>
          </a:xfrm>
          <a:custGeom>
            <a:avLst/>
            <a:gdLst>
              <a:gd name="T0" fmla="*/ 422275 w 482"/>
              <a:gd name="T1" fmla="*/ 107306 h 148"/>
              <a:gd name="T2" fmla="*/ 399497 w 482"/>
              <a:gd name="T3" fmla="*/ 130175 h 148"/>
              <a:gd name="T4" fmla="*/ 22778 w 482"/>
              <a:gd name="T5" fmla="*/ 130175 h 148"/>
              <a:gd name="T6" fmla="*/ 0 w 482"/>
              <a:gd name="T7" fmla="*/ 107306 h 148"/>
              <a:gd name="T8" fmla="*/ 0 w 482"/>
              <a:gd name="T9" fmla="*/ 22869 h 148"/>
              <a:gd name="T10" fmla="*/ 22778 w 482"/>
              <a:gd name="T11" fmla="*/ 0 h 148"/>
              <a:gd name="T12" fmla="*/ 399497 w 482"/>
              <a:gd name="T13" fmla="*/ 0 h 148"/>
              <a:gd name="T14" fmla="*/ 422275 w 482"/>
              <a:gd name="T15" fmla="*/ 22869 h 148"/>
              <a:gd name="T16" fmla="*/ 422275 w 482"/>
              <a:gd name="T17" fmla="*/ 107306 h 148"/>
              <a:gd name="T18" fmla="*/ 422275 w 482"/>
              <a:gd name="T19" fmla="*/ 107306 h 148"/>
              <a:gd name="T20" fmla="*/ 422275 w 482"/>
              <a:gd name="T21" fmla="*/ 107306 h 14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82" h="148">
                <a:moveTo>
                  <a:pt x="482" y="122"/>
                </a:moveTo>
                <a:cubicBezTo>
                  <a:pt x="482" y="139"/>
                  <a:pt x="474" y="148"/>
                  <a:pt x="456" y="148"/>
                </a:cubicBezTo>
                <a:lnTo>
                  <a:pt x="26" y="148"/>
                </a:lnTo>
                <a:cubicBezTo>
                  <a:pt x="8" y="148"/>
                  <a:pt x="0" y="139"/>
                  <a:pt x="0" y="122"/>
                </a:cubicBezTo>
                <a:lnTo>
                  <a:pt x="0" y="26"/>
                </a:lnTo>
                <a:cubicBezTo>
                  <a:pt x="0" y="8"/>
                  <a:pt x="8" y="0"/>
                  <a:pt x="26" y="0"/>
                </a:cubicBezTo>
                <a:lnTo>
                  <a:pt x="456" y="0"/>
                </a:lnTo>
                <a:cubicBezTo>
                  <a:pt x="474" y="0"/>
                  <a:pt x="482" y="8"/>
                  <a:pt x="482" y="26"/>
                </a:cubicBezTo>
                <a:lnTo>
                  <a:pt x="482" y="122"/>
                </a:lnTo>
                <a:close/>
              </a:path>
            </a:pathLst>
          </a:custGeom>
          <a:gradFill rotWithShape="0">
            <a:gsLst>
              <a:gs pos="0">
                <a:srgbClr val="D2D3D3"/>
              </a:gs>
              <a:gs pos="100000">
                <a:srgbClr val="F3F3F3"/>
              </a:gs>
            </a:gsLst>
            <a:lin ang="0" scaled="1"/>
          </a:gra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11" name="Freeform 195"/>
          <p:cNvSpPr>
            <a:spLocks/>
          </p:cNvSpPr>
          <p:nvPr/>
        </p:nvSpPr>
        <p:spPr bwMode="auto">
          <a:xfrm>
            <a:off x="6459538" y="2798763"/>
            <a:ext cx="422275" cy="130175"/>
          </a:xfrm>
          <a:custGeom>
            <a:avLst/>
            <a:gdLst>
              <a:gd name="T0" fmla="*/ 422275 w 482"/>
              <a:gd name="T1" fmla="*/ 107306 h 148"/>
              <a:gd name="T2" fmla="*/ 399497 w 482"/>
              <a:gd name="T3" fmla="*/ 130175 h 148"/>
              <a:gd name="T4" fmla="*/ 22778 w 482"/>
              <a:gd name="T5" fmla="*/ 130175 h 148"/>
              <a:gd name="T6" fmla="*/ 0 w 482"/>
              <a:gd name="T7" fmla="*/ 107306 h 148"/>
              <a:gd name="T8" fmla="*/ 0 w 482"/>
              <a:gd name="T9" fmla="*/ 22869 h 148"/>
              <a:gd name="T10" fmla="*/ 22778 w 482"/>
              <a:gd name="T11" fmla="*/ 0 h 148"/>
              <a:gd name="T12" fmla="*/ 399497 w 482"/>
              <a:gd name="T13" fmla="*/ 0 h 148"/>
              <a:gd name="T14" fmla="*/ 422275 w 482"/>
              <a:gd name="T15" fmla="*/ 22869 h 148"/>
              <a:gd name="T16" fmla="*/ 422275 w 482"/>
              <a:gd name="T17" fmla="*/ 107306 h 148"/>
              <a:gd name="T18" fmla="*/ 422275 w 482"/>
              <a:gd name="T19" fmla="*/ 107306 h 148"/>
              <a:gd name="T20" fmla="*/ 422275 w 482"/>
              <a:gd name="T21" fmla="*/ 107306 h 14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82" h="148">
                <a:moveTo>
                  <a:pt x="482" y="122"/>
                </a:moveTo>
                <a:cubicBezTo>
                  <a:pt x="482" y="139"/>
                  <a:pt x="474" y="148"/>
                  <a:pt x="456" y="148"/>
                </a:cubicBezTo>
                <a:lnTo>
                  <a:pt x="26" y="148"/>
                </a:lnTo>
                <a:cubicBezTo>
                  <a:pt x="8" y="148"/>
                  <a:pt x="0" y="139"/>
                  <a:pt x="0" y="122"/>
                </a:cubicBezTo>
                <a:lnTo>
                  <a:pt x="0" y="26"/>
                </a:lnTo>
                <a:cubicBezTo>
                  <a:pt x="0" y="8"/>
                  <a:pt x="8" y="0"/>
                  <a:pt x="26" y="0"/>
                </a:cubicBezTo>
                <a:lnTo>
                  <a:pt x="456" y="0"/>
                </a:lnTo>
                <a:cubicBezTo>
                  <a:pt x="474" y="0"/>
                  <a:pt x="482" y="8"/>
                  <a:pt x="482" y="26"/>
                </a:cubicBezTo>
                <a:lnTo>
                  <a:pt x="482" y="122"/>
                </a:lnTo>
                <a:close/>
              </a:path>
            </a:pathLst>
          </a:custGeom>
          <a:gradFill rotWithShape="0">
            <a:gsLst>
              <a:gs pos="0">
                <a:srgbClr val="D2D3D3"/>
              </a:gs>
              <a:gs pos="100000">
                <a:srgbClr val="F3F3F3"/>
              </a:gs>
            </a:gsLst>
            <a:lin ang="0" scaled="1"/>
          </a:gra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12" name="Freeform 196"/>
          <p:cNvSpPr>
            <a:spLocks/>
          </p:cNvSpPr>
          <p:nvPr/>
        </p:nvSpPr>
        <p:spPr bwMode="auto">
          <a:xfrm>
            <a:off x="6459538" y="2644775"/>
            <a:ext cx="422275" cy="130175"/>
          </a:xfrm>
          <a:custGeom>
            <a:avLst/>
            <a:gdLst>
              <a:gd name="T0" fmla="*/ 422275 w 482"/>
              <a:gd name="T1" fmla="*/ 107306 h 148"/>
              <a:gd name="T2" fmla="*/ 399497 w 482"/>
              <a:gd name="T3" fmla="*/ 130175 h 148"/>
              <a:gd name="T4" fmla="*/ 22778 w 482"/>
              <a:gd name="T5" fmla="*/ 130175 h 148"/>
              <a:gd name="T6" fmla="*/ 0 w 482"/>
              <a:gd name="T7" fmla="*/ 107306 h 148"/>
              <a:gd name="T8" fmla="*/ 0 w 482"/>
              <a:gd name="T9" fmla="*/ 22869 h 148"/>
              <a:gd name="T10" fmla="*/ 22778 w 482"/>
              <a:gd name="T11" fmla="*/ 0 h 148"/>
              <a:gd name="T12" fmla="*/ 399497 w 482"/>
              <a:gd name="T13" fmla="*/ 0 h 148"/>
              <a:gd name="T14" fmla="*/ 422275 w 482"/>
              <a:gd name="T15" fmla="*/ 22869 h 148"/>
              <a:gd name="T16" fmla="*/ 422275 w 482"/>
              <a:gd name="T17" fmla="*/ 107306 h 148"/>
              <a:gd name="T18" fmla="*/ 422275 w 482"/>
              <a:gd name="T19" fmla="*/ 107306 h 148"/>
              <a:gd name="T20" fmla="*/ 422275 w 482"/>
              <a:gd name="T21" fmla="*/ 107306 h 14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82" h="148">
                <a:moveTo>
                  <a:pt x="482" y="122"/>
                </a:moveTo>
                <a:cubicBezTo>
                  <a:pt x="482" y="139"/>
                  <a:pt x="474" y="148"/>
                  <a:pt x="456" y="148"/>
                </a:cubicBezTo>
                <a:lnTo>
                  <a:pt x="26" y="148"/>
                </a:lnTo>
                <a:cubicBezTo>
                  <a:pt x="8" y="148"/>
                  <a:pt x="0" y="139"/>
                  <a:pt x="0" y="122"/>
                </a:cubicBezTo>
                <a:lnTo>
                  <a:pt x="0" y="26"/>
                </a:lnTo>
                <a:cubicBezTo>
                  <a:pt x="0" y="8"/>
                  <a:pt x="8" y="0"/>
                  <a:pt x="26" y="0"/>
                </a:cubicBezTo>
                <a:lnTo>
                  <a:pt x="456" y="0"/>
                </a:lnTo>
                <a:cubicBezTo>
                  <a:pt x="474" y="0"/>
                  <a:pt x="482" y="8"/>
                  <a:pt x="482" y="26"/>
                </a:cubicBezTo>
                <a:lnTo>
                  <a:pt x="482" y="122"/>
                </a:lnTo>
                <a:close/>
              </a:path>
            </a:pathLst>
          </a:custGeom>
          <a:gradFill rotWithShape="0">
            <a:gsLst>
              <a:gs pos="0">
                <a:srgbClr val="D2D3D3"/>
              </a:gs>
              <a:gs pos="100000">
                <a:srgbClr val="F3F3F3"/>
              </a:gs>
            </a:gsLst>
            <a:lin ang="0" scaled="1"/>
          </a:gra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13" name="Text Box 197"/>
          <p:cNvSpPr txBox="1">
            <a:spLocks noChangeArrowheads="1"/>
          </p:cNvSpPr>
          <p:nvPr/>
        </p:nvSpPr>
        <p:spPr bwMode="auto">
          <a:xfrm>
            <a:off x="5786438" y="3152775"/>
            <a:ext cx="12795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 dirty="0">
                <a:solidFill>
                  <a:srgbClr val="FF8410"/>
                </a:solidFill>
              </a:rPr>
              <a:t>CloudMarket Server</a:t>
            </a:r>
          </a:p>
        </p:txBody>
      </p:sp>
      <p:sp>
        <p:nvSpPr>
          <p:cNvPr id="9414" name="Freeform 198"/>
          <p:cNvSpPr>
            <a:spLocks/>
          </p:cNvSpPr>
          <p:nvPr/>
        </p:nvSpPr>
        <p:spPr bwMode="auto">
          <a:xfrm>
            <a:off x="7488238" y="3344863"/>
            <a:ext cx="28575" cy="82550"/>
          </a:xfrm>
          <a:custGeom>
            <a:avLst/>
            <a:gdLst>
              <a:gd name="T0" fmla="*/ 0 w 32"/>
              <a:gd name="T1" fmla="*/ 0 h 94"/>
              <a:gd name="T2" fmla="*/ 0 w 32"/>
              <a:gd name="T3" fmla="*/ 82550 h 94"/>
              <a:gd name="T4" fmla="*/ 28575 w 32"/>
              <a:gd name="T5" fmla="*/ 82550 h 94"/>
              <a:gd name="T6" fmla="*/ 28575 w 32"/>
              <a:gd name="T7" fmla="*/ 0 h 94"/>
              <a:gd name="T8" fmla="*/ 0 w 32"/>
              <a:gd name="T9" fmla="*/ 0 h 94"/>
              <a:gd name="T10" fmla="*/ 0 w 32"/>
              <a:gd name="T11" fmla="*/ 0 h 94"/>
              <a:gd name="T12" fmla="*/ 0 w 32"/>
              <a:gd name="T13" fmla="*/ 0 h 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" h="94">
                <a:moveTo>
                  <a:pt x="0" y="0"/>
                </a:moveTo>
                <a:lnTo>
                  <a:pt x="0" y="94"/>
                </a:lnTo>
                <a:lnTo>
                  <a:pt x="32" y="94"/>
                </a:lnTo>
                <a:lnTo>
                  <a:pt x="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15" name="Freeform 199"/>
          <p:cNvSpPr>
            <a:spLocks/>
          </p:cNvSpPr>
          <p:nvPr/>
        </p:nvSpPr>
        <p:spPr bwMode="auto">
          <a:xfrm>
            <a:off x="7369175" y="3295650"/>
            <a:ext cx="273050" cy="88900"/>
          </a:xfrm>
          <a:custGeom>
            <a:avLst/>
            <a:gdLst>
              <a:gd name="T0" fmla="*/ 273050 w 312"/>
              <a:gd name="T1" fmla="*/ 79121 h 100"/>
              <a:gd name="T2" fmla="*/ 263423 w 312"/>
              <a:gd name="T3" fmla="*/ 88900 h 100"/>
              <a:gd name="T4" fmla="*/ 9627 w 312"/>
              <a:gd name="T5" fmla="*/ 88900 h 100"/>
              <a:gd name="T6" fmla="*/ 0 w 312"/>
              <a:gd name="T7" fmla="*/ 79121 h 100"/>
              <a:gd name="T8" fmla="*/ 0 w 312"/>
              <a:gd name="T9" fmla="*/ 9779 h 100"/>
              <a:gd name="T10" fmla="*/ 9627 w 312"/>
              <a:gd name="T11" fmla="*/ 0 h 100"/>
              <a:gd name="T12" fmla="*/ 263423 w 312"/>
              <a:gd name="T13" fmla="*/ 0 h 100"/>
              <a:gd name="T14" fmla="*/ 273050 w 312"/>
              <a:gd name="T15" fmla="*/ 9779 h 100"/>
              <a:gd name="T16" fmla="*/ 273050 w 312"/>
              <a:gd name="T17" fmla="*/ 79121 h 100"/>
              <a:gd name="T18" fmla="*/ 273050 w 312"/>
              <a:gd name="T19" fmla="*/ 79121 h 100"/>
              <a:gd name="T20" fmla="*/ 273050 w 312"/>
              <a:gd name="T21" fmla="*/ 79121 h 1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12" h="100">
                <a:moveTo>
                  <a:pt x="312" y="89"/>
                </a:moveTo>
                <a:cubicBezTo>
                  <a:pt x="312" y="96"/>
                  <a:pt x="308" y="100"/>
                  <a:pt x="301" y="100"/>
                </a:cubicBezTo>
                <a:lnTo>
                  <a:pt x="11" y="100"/>
                </a:lnTo>
                <a:cubicBezTo>
                  <a:pt x="3" y="100"/>
                  <a:pt x="0" y="96"/>
                  <a:pt x="0" y="89"/>
                </a:cubicBezTo>
                <a:lnTo>
                  <a:pt x="0" y="11"/>
                </a:lnTo>
                <a:cubicBezTo>
                  <a:pt x="0" y="3"/>
                  <a:pt x="3" y="0"/>
                  <a:pt x="11" y="0"/>
                </a:cubicBezTo>
                <a:lnTo>
                  <a:pt x="301" y="0"/>
                </a:lnTo>
                <a:cubicBezTo>
                  <a:pt x="308" y="0"/>
                  <a:pt x="312" y="3"/>
                  <a:pt x="312" y="11"/>
                </a:cubicBezTo>
                <a:lnTo>
                  <a:pt x="312" y="89"/>
                </a:lnTo>
                <a:close/>
              </a:path>
            </a:pathLst>
          </a:custGeom>
          <a:solidFill>
            <a:srgbClr val="E5E4E4"/>
          </a:soli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16" name="Freeform 200"/>
          <p:cNvSpPr>
            <a:spLocks/>
          </p:cNvSpPr>
          <p:nvPr/>
        </p:nvSpPr>
        <p:spPr bwMode="auto">
          <a:xfrm>
            <a:off x="7391400" y="3335338"/>
            <a:ext cx="195263" cy="17462"/>
          </a:xfrm>
          <a:custGeom>
            <a:avLst/>
            <a:gdLst>
              <a:gd name="T0" fmla="*/ 195263 w 223"/>
              <a:gd name="T1" fmla="*/ 17462 h 19"/>
              <a:gd name="T2" fmla="*/ 0 w 223"/>
              <a:gd name="T3" fmla="*/ 17462 h 19"/>
              <a:gd name="T4" fmla="*/ 0 w 223"/>
              <a:gd name="T5" fmla="*/ 0 h 19"/>
              <a:gd name="T6" fmla="*/ 195263 w 223"/>
              <a:gd name="T7" fmla="*/ 0 h 19"/>
              <a:gd name="T8" fmla="*/ 195263 w 223"/>
              <a:gd name="T9" fmla="*/ 17462 h 19"/>
              <a:gd name="T10" fmla="*/ 195263 w 223"/>
              <a:gd name="T11" fmla="*/ 17462 h 19"/>
              <a:gd name="T12" fmla="*/ 195263 w 223"/>
              <a:gd name="T13" fmla="*/ 17462 h 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3" h="19">
                <a:moveTo>
                  <a:pt x="223" y="19"/>
                </a:moveTo>
                <a:lnTo>
                  <a:pt x="0" y="19"/>
                </a:lnTo>
                <a:lnTo>
                  <a:pt x="0" y="0"/>
                </a:lnTo>
                <a:lnTo>
                  <a:pt x="223" y="0"/>
                </a:lnTo>
                <a:lnTo>
                  <a:pt x="223" y="19"/>
                </a:lnTo>
                <a:close/>
              </a:path>
            </a:pathLst>
          </a:custGeom>
          <a:solidFill>
            <a:srgbClr val="FFFFFF"/>
          </a:soli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17" name="Freeform 201"/>
          <p:cNvSpPr>
            <a:spLocks/>
          </p:cNvSpPr>
          <p:nvPr/>
        </p:nvSpPr>
        <p:spPr bwMode="auto">
          <a:xfrm>
            <a:off x="7604125" y="3335338"/>
            <a:ext cx="15875" cy="17462"/>
          </a:xfrm>
          <a:custGeom>
            <a:avLst/>
            <a:gdLst>
              <a:gd name="T0" fmla="*/ 15875 w 17"/>
              <a:gd name="T1" fmla="*/ 17462 h 19"/>
              <a:gd name="T2" fmla="*/ 0 w 17"/>
              <a:gd name="T3" fmla="*/ 17462 h 19"/>
              <a:gd name="T4" fmla="*/ 0 w 17"/>
              <a:gd name="T5" fmla="*/ 0 h 19"/>
              <a:gd name="T6" fmla="*/ 15875 w 17"/>
              <a:gd name="T7" fmla="*/ 0 h 19"/>
              <a:gd name="T8" fmla="*/ 15875 w 17"/>
              <a:gd name="T9" fmla="*/ 17462 h 19"/>
              <a:gd name="T10" fmla="*/ 15875 w 17"/>
              <a:gd name="T11" fmla="*/ 17462 h 19"/>
              <a:gd name="T12" fmla="*/ 15875 w 17"/>
              <a:gd name="T13" fmla="*/ 17462 h 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" h="19">
                <a:moveTo>
                  <a:pt x="17" y="19"/>
                </a:moveTo>
                <a:lnTo>
                  <a:pt x="0" y="19"/>
                </a:lnTo>
                <a:lnTo>
                  <a:pt x="0" y="0"/>
                </a:lnTo>
                <a:lnTo>
                  <a:pt x="17" y="0"/>
                </a:lnTo>
                <a:lnTo>
                  <a:pt x="17" y="19"/>
                </a:lnTo>
                <a:close/>
              </a:path>
            </a:pathLst>
          </a:custGeom>
          <a:solidFill>
            <a:srgbClr val="FFFFFF"/>
          </a:soli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18" name="Freeform 202"/>
          <p:cNvSpPr>
            <a:spLocks/>
          </p:cNvSpPr>
          <p:nvPr/>
        </p:nvSpPr>
        <p:spPr bwMode="auto">
          <a:xfrm>
            <a:off x="7373938" y="3414713"/>
            <a:ext cx="261937" cy="26987"/>
          </a:xfrm>
          <a:custGeom>
            <a:avLst/>
            <a:gdLst>
              <a:gd name="T0" fmla="*/ 0 w 301"/>
              <a:gd name="T1" fmla="*/ 26987 h 32"/>
              <a:gd name="T2" fmla="*/ 261937 w 301"/>
              <a:gd name="T3" fmla="*/ 26987 h 32"/>
              <a:gd name="T4" fmla="*/ 261937 w 301"/>
              <a:gd name="T5" fmla="*/ 0 h 32"/>
              <a:gd name="T6" fmla="*/ 0 w 301"/>
              <a:gd name="T7" fmla="*/ 0 h 32"/>
              <a:gd name="T8" fmla="*/ 0 w 301"/>
              <a:gd name="T9" fmla="*/ 26987 h 32"/>
              <a:gd name="T10" fmla="*/ 0 w 301"/>
              <a:gd name="T11" fmla="*/ 26987 h 32"/>
              <a:gd name="T12" fmla="*/ 0 w 301"/>
              <a:gd name="T13" fmla="*/ 26987 h 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1" h="32">
                <a:moveTo>
                  <a:pt x="0" y="32"/>
                </a:moveTo>
                <a:lnTo>
                  <a:pt x="301" y="32"/>
                </a:lnTo>
                <a:lnTo>
                  <a:pt x="301" y="0"/>
                </a:lnTo>
                <a:lnTo>
                  <a:pt x="0" y="0"/>
                </a:lnTo>
                <a:lnTo>
                  <a:pt x="0" y="32"/>
                </a:lnTo>
                <a:close/>
              </a:path>
            </a:pathLst>
          </a:custGeom>
          <a:solidFill>
            <a:srgbClr val="FFFFFF"/>
          </a:soli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19" name="Freeform 203"/>
          <p:cNvSpPr>
            <a:spLocks/>
          </p:cNvSpPr>
          <p:nvPr/>
        </p:nvSpPr>
        <p:spPr bwMode="auto">
          <a:xfrm>
            <a:off x="7448550" y="3414713"/>
            <a:ext cx="112713" cy="26987"/>
          </a:xfrm>
          <a:custGeom>
            <a:avLst/>
            <a:gdLst>
              <a:gd name="T0" fmla="*/ 0 w 130"/>
              <a:gd name="T1" fmla="*/ 26987 h 32"/>
              <a:gd name="T2" fmla="*/ 112713 w 130"/>
              <a:gd name="T3" fmla="*/ 26987 h 32"/>
              <a:gd name="T4" fmla="*/ 112713 w 130"/>
              <a:gd name="T5" fmla="*/ 0 h 32"/>
              <a:gd name="T6" fmla="*/ 0 w 130"/>
              <a:gd name="T7" fmla="*/ 0 h 32"/>
              <a:gd name="T8" fmla="*/ 0 w 130"/>
              <a:gd name="T9" fmla="*/ 26987 h 32"/>
              <a:gd name="T10" fmla="*/ 0 w 130"/>
              <a:gd name="T11" fmla="*/ 26987 h 32"/>
              <a:gd name="T12" fmla="*/ 0 w 130"/>
              <a:gd name="T13" fmla="*/ 26987 h 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" h="32">
                <a:moveTo>
                  <a:pt x="0" y="32"/>
                </a:moveTo>
                <a:lnTo>
                  <a:pt x="130" y="32"/>
                </a:lnTo>
                <a:lnTo>
                  <a:pt x="130" y="0"/>
                </a:lnTo>
                <a:lnTo>
                  <a:pt x="0" y="0"/>
                </a:lnTo>
                <a:lnTo>
                  <a:pt x="0" y="32"/>
                </a:lnTo>
                <a:close/>
              </a:path>
            </a:pathLst>
          </a:custGeom>
          <a:solidFill>
            <a:srgbClr val="FFFFFF"/>
          </a:soli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0" name="Freeform 204"/>
          <p:cNvSpPr>
            <a:spLocks/>
          </p:cNvSpPr>
          <p:nvPr/>
        </p:nvSpPr>
        <p:spPr bwMode="auto">
          <a:xfrm>
            <a:off x="7624763" y="2921000"/>
            <a:ext cx="28575" cy="98425"/>
          </a:xfrm>
          <a:custGeom>
            <a:avLst/>
            <a:gdLst>
              <a:gd name="T0" fmla="*/ 0 w 32"/>
              <a:gd name="T1" fmla="*/ 0 h 111"/>
              <a:gd name="T2" fmla="*/ 0 w 32"/>
              <a:gd name="T3" fmla="*/ 98425 h 111"/>
              <a:gd name="T4" fmla="*/ 28575 w 32"/>
              <a:gd name="T5" fmla="*/ 98425 h 111"/>
              <a:gd name="T6" fmla="*/ 28575 w 32"/>
              <a:gd name="T7" fmla="*/ 0 h 111"/>
              <a:gd name="T8" fmla="*/ 0 w 32"/>
              <a:gd name="T9" fmla="*/ 0 h 111"/>
              <a:gd name="T10" fmla="*/ 0 w 32"/>
              <a:gd name="T11" fmla="*/ 0 h 111"/>
              <a:gd name="T12" fmla="*/ 0 w 32"/>
              <a:gd name="T13" fmla="*/ 0 h 1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" h="111">
                <a:moveTo>
                  <a:pt x="0" y="0"/>
                </a:moveTo>
                <a:lnTo>
                  <a:pt x="0" y="111"/>
                </a:lnTo>
                <a:lnTo>
                  <a:pt x="32" y="111"/>
                </a:lnTo>
                <a:lnTo>
                  <a:pt x="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1" name="Freeform 205"/>
          <p:cNvSpPr>
            <a:spLocks/>
          </p:cNvSpPr>
          <p:nvPr/>
        </p:nvSpPr>
        <p:spPr bwMode="auto">
          <a:xfrm>
            <a:off x="7505700" y="2863850"/>
            <a:ext cx="273050" cy="104775"/>
          </a:xfrm>
          <a:custGeom>
            <a:avLst/>
            <a:gdLst>
              <a:gd name="T0" fmla="*/ 273050 w 312"/>
              <a:gd name="T1" fmla="*/ 92449 h 119"/>
              <a:gd name="T2" fmla="*/ 263423 w 312"/>
              <a:gd name="T3" fmla="*/ 104775 h 119"/>
              <a:gd name="T4" fmla="*/ 9627 w 312"/>
              <a:gd name="T5" fmla="*/ 104775 h 119"/>
              <a:gd name="T6" fmla="*/ 0 w 312"/>
              <a:gd name="T7" fmla="*/ 92449 h 119"/>
              <a:gd name="T8" fmla="*/ 0 w 312"/>
              <a:gd name="T9" fmla="*/ 11446 h 119"/>
              <a:gd name="T10" fmla="*/ 9627 w 312"/>
              <a:gd name="T11" fmla="*/ 0 h 119"/>
              <a:gd name="T12" fmla="*/ 263423 w 312"/>
              <a:gd name="T13" fmla="*/ 0 h 119"/>
              <a:gd name="T14" fmla="*/ 273050 w 312"/>
              <a:gd name="T15" fmla="*/ 11446 h 119"/>
              <a:gd name="T16" fmla="*/ 273050 w 312"/>
              <a:gd name="T17" fmla="*/ 92449 h 119"/>
              <a:gd name="T18" fmla="*/ 273050 w 312"/>
              <a:gd name="T19" fmla="*/ 92449 h 119"/>
              <a:gd name="T20" fmla="*/ 273050 w 312"/>
              <a:gd name="T21" fmla="*/ 92449 h 11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12" h="119">
                <a:moveTo>
                  <a:pt x="312" y="105"/>
                </a:moveTo>
                <a:cubicBezTo>
                  <a:pt x="312" y="114"/>
                  <a:pt x="308" y="119"/>
                  <a:pt x="301" y="119"/>
                </a:cubicBezTo>
                <a:lnTo>
                  <a:pt x="11" y="119"/>
                </a:lnTo>
                <a:cubicBezTo>
                  <a:pt x="3" y="119"/>
                  <a:pt x="0" y="114"/>
                  <a:pt x="0" y="105"/>
                </a:cubicBezTo>
                <a:lnTo>
                  <a:pt x="0" y="13"/>
                </a:lnTo>
                <a:cubicBezTo>
                  <a:pt x="0" y="4"/>
                  <a:pt x="3" y="0"/>
                  <a:pt x="11" y="0"/>
                </a:cubicBezTo>
                <a:lnTo>
                  <a:pt x="301" y="0"/>
                </a:lnTo>
                <a:cubicBezTo>
                  <a:pt x="308" y="0"/>
                  <a:pt x="312" y="4"/>
                  <a:pt x="312" y="13"/>
                </a:cubicBezTo>
                <a:lnTo>
                  <a:pt x="312" y="105"/>
                </a:lnTo>
                <a:close/>
              </a:path>
            </a:pathLst>
          </a:custGeom>
          <a:solidFill>
            <a:srgbClr val="E5E4E4"/>
          </a:soli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" name="Freeform 206"/>
          <p:cNvSpPr>
            <a:spLocks/>
          </p:cNvSpPr>
          <p:nvPr/>
        </p:nvSpPr>
        <p:spPr bwMode="auto">
          <a:xfrm>
            <a:off x="7527925" y="2909888"/>
            <a:ext cx="195263" cy="20637"/>
          </a:xfrm>
          <a:custGeom>
            <a:avLst/>
            <a:gdLst>
              <a:gd name="T0" fmla="*/ 195263 w 223"/>
              <a:gd name="T1" fmla="*/ 20637 h 22"/>
              <a:gd name="T2" fmla="*/ 0 w 223"/>
              <a:gd name="T3" fmla="*/ 20637 h 22"/>
              <a:gd name="T4" fmla="*/ 0 w 223"/>
              <a:gd name="T5" fmla="*/ 0 h 22"/>
              <a:gd name="T6" fmla="*/ 195263 w 223"/>
              <a:gd name="T7" fmla="*/ 0 h 22"/>
              <a:gd name="T8" fmla="*/ 195263 w 223"/>
              <a:gd name="T9" fmla="*/ 20637 h 22"/>
              <a:gd name="T10" fmla="*/ 195263 w 223"/>
              <a:gd name="T11" fmla="*/ 20637 h 22"/>
              <a:gd name="T12" fmla="*/ 195263 w 223"/>
              <a:gd name="T13" fmla="*/ 20637 h 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3" h="22">
                <a:moveTo>
                  <a:pt x="223" y="22"/>
                </a:moveTo>
                <a:lnTo>
                  <a:pt x="0" y="22"/>
                </a:lnTo>
                <a:lnTo>
                  <a:pt x="0" y="0"/>
                </a:lnTo>
                <a:lnTo>
                  <a:pt x="223" y="0"/>
                </a:lnTo>
                <a:lnTo>
                  <a:pt x="223" y="22"/>
                </a:lnTo>
                <a:close/>
              </a:path>
            </a:pathLst>
          </a:custGeom>
          <a:solidFill>
            <a:srgbClr val="FFFFFF"/>
          </a:soli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3" name="Freeform 207"/>
          <p:cNvSpPr>
            <a:spLocks/>
          </p:cNvSpPr>
          <p:nvPr/>
        </p:nvSpPr>
        <p:spPr bwMode="auto">
          <a:xfrm>
            <a:off x="7740650" y="2909888"/>
            <a:ext cx="15875" cy="20637"/>
          </a:xfrm>
          <a:custGeom>
            <a:avLst/>
            <a:gdLst>
              <a:gd name="T0" fmla="*/ 15875 w 17"/>
              <a:gd name="T1" fmla="*/ 20637 h 22"/>
              <a:gd name="T2" fmla="*/ 0 w 17"/>
              <a:gd name="T3" fmla="*/ 20637 h 22"/>
              <a:gd name="T4" fmla="*/ 0 w 17"/>
              <a:gd name="T5" fmla="*/ 0 h 22"/>
              <a:gd name="T6" fmla="*/ 15875 w 17"/>
              <a:gd name="T7" fmla="*/ 0 h 22"/>
              <a:gd name="T8" fmla="*/ 15875 w 17"/>
              <a:gd name="T9" fmla="*/ 20637 h 22"/>
              <a:gd name="T10" fmla="*/ 15875 w 17"/>
              <a:gd name="T11" fmla="*/ 20637 h 22"/>
              <a:gd name="T12" fmla="*/ 15875 w 17"/>
              <a:gd name="T13" fmla="*/ 20637 h 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" h="22">
                <a:moveTo>
                  <a:pt x="17" y="22"/>
                </a:moveTo>
                <a:lnTo>
                  <a:pt x="0" y="22"/>
                </a:lnTo>
                <a:lnTo>
                  <a:pt x="0" y="0"/>
                </a:lnTo>
                <a:lnTo>
                  <a:pt x="17" y="0"/>
                </a:lnTo>
                <a:lnTo>
                  <a:pt x="17" y="22"/>
                </a:lnTo>
                <a:close/>
              </a:path>
            </a:pathLst>
          </a:custGeom>
          <a:solidFill>
            <a:srgbClr val="FFFFFF"/>
          </a:soli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4" name="Freeform 208"/>
          <p:cNvSpPr>
            <a:spLocks/>
          </p:cNvSpPr>
          <p:nvPr/>
        </p:nvSpPr>
        <p:spPr bwMode="auto">
          <a:xfrm>
            <a:off x="7510463" y="3003550"/>
            <a:ext cx="261937" cy="33338"/>
          </a:xfrm>
          <a:custGeom>
            <a:avLst/>
            <a:gdLst>
              <a:gd name="T0" fmla="*/ 0 w 301"/>
              <a:gd name="T1" fmla="*/ 33338 h 37"/>
              <a:gd name="T2" fmla="*/ 261937 w 301"/>
              <a:gd name="T3" fmla="*/ 33338 h 37"/>
              <a:gd name="T4" fmla="*/ 261937 w 301"/>
              <a:gd name="T5" fmla="*/ 0 h 37"/>
              <a:gd name="T6" fmla="*/ 0 w 301"/>
              <a:gd name="T7" fmla="*/ 0 h 37"/>
              <a:gd name="T8" fmla="*/ 0 w 301"/>
              <a:gd name="T9" fmla="*/ 33338 h 37"/>
              <a:gd name="T10" fmla="*/ 0 w 301"/>
              <a:gd name="T11" fmla="*/ 33338 h 37"/>
              <a:gd name="T12" fmla="*/ 0 w 301"/>
              <a:gd name="T13" fmla="*/ 33338 h 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1" h="37">
                <a:moveTo>
                  <a:pt x="0" y="37"/>
                </a:moveTo>
                <a:lnTo>
                  <a:pt x="301" y="37"/>
                </a:lnTo>
                <a:lnTo>
                  <a:pt x="301" y="0"/>
                </a:lnTo>
                <a:lnTo>
                  <a:pt x="0" y="0"/>
                </a:lnTo>
                <a:lnTo>
                  <a:pt x="0" y="37"/>
                </a:lnTo>
                <a:close/>
              </a:path>
            </a:pathLst>
          </a:custGeom>
          <a:solidFill>
            <a:srgbClr val="FFFFFF"/>
          </a:soli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5" name="Freeform 209"/>
          <p:cNvSpPr>
            <a:spLocks/>
          </p:cNvSpPr>
          <p:nvPr/>
        </p:nvSpPr>
        <p:spPr bwMode="auto">
          <a:xfrm>
            <a:off x="7585075" y="3003550"/>
            <a:ext cx="112713" cy="33338"/>
          </a:xfrm>
          <a:custGeom>
            <a:avLst/>
            <a:gdLst>
              <a:gd name="T0" fmla="*/ 0 w 130"/>
              <a:gd name="T1" fmla="*/ 33338 h 37"/>
              <a:gd name="T2" fmla="*/ 112713 w 130"/>
              <a:gd name="T3" fmla="*/ 33338 h 37"/>
              <a:gd name="T4" fmla="*/ 112713 w 130"/>
              <a:gd name="T5" fmla="*/ 0 h 37"/>
              <a:gd name="T6" fmla="*/ 0 w 130"/>
              <a:gd name="T7" fmla="*/ 0 h 37"/>
              <a:gd name="T8" fmla="*/ 0 w 130"/>
              <a:gd name="T9" fmla="*/ 33338 h 37"/>
              <a:gd name="T10" fmla="*/ 0 w 130"/>
              <a:gd name="T11" fmla="*/ 33338 h 37"/>
              <a:gd name="T12" fmla="*/ 0 w 130"/>
              <a:gd name="T13" fmla="*/ 33338 h 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" h="37">
                <a:moveTo>
                  <a:pt x="0" y="37"/>
                </a:moveTo>
                <a:lnTo>
                  <a:pt x="130" y="37"/>
                </a:lnTo>
                <a:lnTo>
                  <a:pt x="130" y="0"/>
                </a:lnTo>
                <a:lnTo>
                  <a:pt x="0" y="0"/>
                </a:lnTo>
                <a:lnTo>
                  <a:pt x="0" y="37"/>
                </a:lnTo>
                <a:close/>
              </a:path>
            </a:pathLst>
          </a:custGeom>
          <a:solidFill>
            <a:srgbClr val="FFFFFF"/>
          </a:soli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6" name="Freeform 210"/>
          <p:cNvSpPr>
            <a:spLocks/>
          </p:cNvSpPr>
          <p:nvPr/>
        </p:nvSpPr>
        <p:spPr bwMode="auto">
          <a:xfrm>
            <a:off x="6881813" y="2754313"/>
            <a:ext cx="623887" cy="184150"/>
          </a:xfrm>
          <a:custGeom>
            <a:avLst/>
            <a:gdLst>
              <a:gd name="T0" fmla="*/ 0 w 715"/>
              <a:gd name="T1" fmla="*/ 0 h 210"/>
              <a:gd name="T2" fmla="*/ 623887 w 715"/>
              <a:gd name="T3" fmla="*/ 184150 h 21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15" h="210">
                <a:moveTo>
                  <a:pt x="0" y="0"/>
                </a:moveTo>
                <a:lnTo>
                  <a:pt x="715" y="210"/>
                </a:lnTo>
              </a:path>
            </a:pathLst>
          </a:custGeom>
          <a:noFill/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7" name="Freeform 211"/>
          <p:cNvSpPr>
            <a:spLocks/>
          </p:cNvSpPr>
          <p:nvPr/>
        </p:nvSpPr>
        <p:spPr bwMode="auto">
          <a:xfrm>
            <a:off x="6881813" y="2973388"/>
            <a:ext cx="623887" cy="322262"/>
          </a:xfrm>
          <a:custGeom>
            <a:avLst/>
            <a:gdLst>
              <a:gd name="T0" fmla="*/ 0 w 715"/>
              <a:gd name="T1" fmla="*/ 0 h 369"/>
              <a:gd name="T2" fmla="*/ 623887 w 715"/>
              <a:gd name="T3" fmla="*/ 322262 h 3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15" h="369">
                <a:moveTo>
                  <a:pt x="0" y="0"/>
                </a:moveTo>
                <a:lnTo>
                  <a:pt x="715" y="369"/>
                </a:lnTo>
              </a:path>
            </a:pathLst>
          </a:custGeom>
          <a:noFill/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8" name="Text Box 212"/>
          <p:cNvSpPr txBox="1">
            <a:spLocks noChangeArrowheads="1"/>
          </p:cNvSpPr>
          <p:nvPr/>
        </p:nvSpPr>
        <p:spPr bwMode="auto">
          <a:xfrm>
            <a:off x="7505700" y="3128963"/>
            <a:ext cx="258763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FF8410"/>
                </a:solidFill>
              </a:rPr>
              <a:t>DB</a:t>
            </a:r>
          </a:p>
        </p:txBody>
      </p:sp>
      <p:sp>
        <p:nvSpPr>
          <p:cNvPr id="9429" name="Text Box 213"/>
          <p:cNvSpPr txBox="1">
            <a:spLocks noChangeArrowheads="1"/>
          </p:cNvSpPr>
          <p:nvPr/>
        </p:nvSpPr>
        <p:spPr bwMode="auto">
          <a:xfrm>
            <a:off x="7732713" y="2695575"/>
            <a:ext cx="2587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FF8410"/>
                </a:solidFill>
              </a:rPr>
              <a:t>DB</a:t>
            </a:r>
          </a:p>
        </p:txBody>
      </p:sp>
      <p:sp>
        <p:nvSpPr>
          <p:cNvPr id="9430" name="Freeform 215"/>
          <p:cNvSpPr>
            <a:spLocks noChangeArrowheads="1"/>
          </p:cNvSpPr>
          <p:nvPr/>
        </p:nvSpPr>
        <p:spPr bwMode="auto">
          <a:xfrm>
            <a:off x="8367713" y="3598863"/>
            <a:ext cx="215900" cy="155575"/>
          </a:xfrm>
          <a:custGeom>
            <a:avLst/>
            <a:gdLst>
              <a:gd name="T0" fmla="*/ 0 w 247"/>
              <a:gd name="T1" fmla="*/ 71669 h 178"/>
              <a:gd name="T2" fmla="*/ 31467 w 247"/>
              <a:gd name="T3" fmla="*/ 18354 h 178"/>
              <a:gd name="T4" fmla="*/ 107513 w 247"/>
              <a:gd name="T5" fmla="*/ 0 h 178"/>
              <a:gd name="T6" fmla="*/ 184433 w 247"/>
              <a:gd name="T7" fmla="*/ 18354 h 178"/>
              <a:gd name="T8" fmla="*/ 215900 w 247"/>
              <a:gd name="T9" fmla="*/ 71669 h 178"/>
              <a:gd name="T10" fmla="*/ 184433 w 247"/>
              <a:gd name="T11" fmla="*/ 131103 h 178"/>
              <a:gd name="T12" fmla="*/ 107513 w 247"/>
              <a:gd name="T13" fmla="*/ 155575 h 178"/>
              <a:gd name="T14" fmla="*/ 31467 w 247"/>
              <a:gd name="T15" fmla="*/ 131103 h 178"/>
              <a:gd name="T16" fmla="*/ 0 w 247"/>
              <a:gd name="T17" fmla="*/ 71669 h 178"/>
              <a:gd name="T18" fmla="*/ 0 w 247"/>
              <a:gd name="T19" fmla="*/ 71669 h 178"/>
              <a:gd name="T20" fmla="*/ 0 w 247"/>
              <a:gd name="T21" fmla="*/ 71669 h 17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47" h="178">
                <a:moveTo>
                  <a:pt x="0" y="82"/>
                </a:moveTo>
                <a:cubicBezTo>
                  <a:pt x="0" y="56"/>
                  <a:pt x="12" y="36"/>
                  <a:pt x="36" y="21"/>
                </a:cubicBezTo>
                <a:cubicBezTo>
                  <a:pt x="58" y="7"/>
                  <a:pt x="88" y="0"/>
                  <a:pt x="123" y="0"/>
                </a:cubicBezTo>
                <a:cubicBezTo>
                  <a:pt x="159" y="0"/>
                  <a:pt x="188" y="7"/>
                  <a:pt x="211" y="21"/>
                </a:cubicBezTo>
                <a:cubicBezTo>
                  <a:pt x="235" y="36"/>
                  <a:pt x="247" y="56"/>
                  <a:pt x="247" y="82"/>
                </a:cubicBezTo>
                <a:cubicBezTo>
                  <a:pt x="247" y="108"/>
                  <a:pt x="235" y="131"/>
                  <a:pt x="211" y="150"/>
                </a:cubicBezTo>
                <a:cubicBezTo>
                  <a:pt x="187" y="169"/>
                  <a:pt x="157" y="178"/>
                  <a:pt x="123" y="178"/>
                </a:cubicBezTo>
                <a:cubicBezTo>
                  <a:pt x="89" y="178"/>
                  <a:pt x="60" y="169"/>
                  <a:pt x="36" y="150"/>
                </a:cubicBezTo>
                <a:cubicBezTo>
                  <a:pt x="12" y="131"/>
                  <a:pt x="0" y="108"/>
                  <a:pt x="0" y="82"/>
                </a:cubicBezTo>
                <a:close/>
              </a:path>
            </a:pathLst>
          </a:custGeom>
          <a:solidFill>
            <a:srgbClr val="FFCC99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31" name="Freeform 216"/>
          <p:cNvSpPr>
            <a:spLocks noChangeArrowheads="1"/>
          </p:cNvSpPr>
          <p:nvPr/>
        </p:nvSpPr>
        <p:spPr bwMode="auto">
          <a:xfrm>
            <a:off x="8370888" y="3579813"/>
            <a:ext cx="212725" cy="76200"/>
          </a:xfrm>
          <a:custGeom>
            <a:avLst/>
            <a:gdLst>
              <a:gd name="T0" fmla="*/ 207473 w 243"/>
              <a:gd name="T1" fmla="*/ 69112 h 86"/>
              <a:gd name="T2" fmla="*/ 196968 w 243"/>
              <a:gd name="T3" fmla="*/ 71770 h 86"/>
              <a:gd name="T4" fmla="*/ 168079 w 243"/>
              <a:gd name="T5" fmla="*/ 73542 h 86"/>
              <a:gd name="T6" fmla="*/ 126935 w 243"/>
              <a:gd name="T7" fmla="*/ 66453 h 86"/>
              <a:gd name="T8" fmla="*/ 78787 w 243"/>
              <a:gd name="T9" fmla="*/ 43416 h 86"/>
              <a:gd name="T10" fmla="*/ 73535 w 243"/>
              <a:gd name="T11" fmla="*/ 48733 h 86"/>
              <a:gd name="T12" fmla="*/ 56902 w 243"/>
              <a:gd name="T13" fmla="*/ 60251 h 86"/>
              <a:gd name="T14" fmla="*/ 0 w 243"/>
              <a:gd name="T15" fmla="*/ 76200 h 86"/>
              <a:gd name="T16" fmla="*/ 35016 w 243"/>
              <a:gd name="T17" fmla="*/ 21265 h 86"/>
              <a:gd name="T18" fmla="*/ 107676 w 243"/>
              <a:gd name="T19" fmla="*/ 0 h 86"/>
              <a:gd name="T20" fmla="*/ 212725 w 243"/>
              <a:gd name="T21" fmla="*/ 65567 h 86"/>
              <a:gd name="T22" fmla="*/ 207473 w 243"/>
              <a:gd name="T23" fmla="*/ 69112 h 86"/>
              <a:gd name="T24" fmla="*/ 207473 w 243"/>
              <a:gd name="T25" fmla="*/ 69112 h 86"/>
              <a:gd name="T26" fmla="*/ 207473 w 243"/>
              <a:gd name="T27" fmla="*/ 69112 h 8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43" h="86">
                <a:moveTo>
                  <a:pt x="237" y="78"/>
                </a:moveTo>
                <a:cubicBezTo>
                  <a:pt x="234" y="79"/>
                  <a:pt x="230" y="80"/>
                  <a:pt x="225" y="81"/>
                </a:cubicBezTo>
                <a:cubicBezTo>
                  <a:pt x="214" y="82"/>
                  <a:pt x="204" y="83"/>
                  <a:pt x="192" y="83"/>
                </a:cubicBezTo>
                <a:cubicBezTo>
                  <a:pt x="176" y="82"/>
                  <a:pt x="161" y="80"/>
                  <a:pt x="145" y="75"/>
                </a:cubicBezTo>
                <a:cubicBezTo>
                  <a:pt x="126" y="69"/>
                  <a:pt x="108" y="61"/>
                  <a:pt x="90" y="49"/>
                </a:cubicBezTo>
                <a:cubicBezTo>
                  <a:pt x="89" y="51"/>
                  <a:pt x="87" y="53"/>
                  <a:pt x="84" y="55"/>
                </a:cubicBezTo>
                <a:cubicBezTo>
                  <a:pt x="78" y="60"/>
                  <a:pt x="71" y="64"/>
                  <a:pt x="65" y="68"/>
                </a:cubicBezTo>
                <a:cubicBezTo>
                  <a:pt x="43" y="80"/>
                  <a:pt x="21" y="86"/>
                  <a:pt x="0" y="86"/>
                </a:cubicBezTo>
                <a:cubicBezTo>
                  <a:pt x="3" y="61"/>
                  <a:pt x="16" y="41"/>
                  <a:pt x="40" y="24"/>
                </a:cubicBezTo>
                <a:cubicBezTo>
                  <a:pt x="63" y="8"/>
                  <a:pt x="91" y="0"/>
                  <a:pt x="123" y="0"/>
                </a:cubicBezTo>
                <a:cubicBezTo>
                  <a:pt x="188" y="0"/>
                  <a:pt x="229" y="24"/>
                  <a:pt x="243" y="74"/>
                </a:cubicBezTo>
                <a:cubicBezTo>
                  <a:pt x="242" y="76"/>
                  <a:pt x="239" y="77"/>
                  <a:pt x="237" y="78"/>
                </a:cubicBezTo>
                <a:close/>
              </a:path>
            </a:pathLst>
          </a:custGeom>
          <a:solidFill>
            <a:srgbClr val="666666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32" name="Freeform 217"/>
          <p:cNvSpPr>
            <a:spLocks noChangeArrowheads="1"/>
          </p:cNvSpPr>
          <p:nvPr/>
        </p:nvSpPr>
        <p:spPr bwMode="auto">
          <a:xfrm>
            <a:off x="8415338" y="3760788"/>
            <a:ext cx="120650" cy="119062"/>
          </a:xfrm>
          <a:custGeom>
            <a:avLst/>
            <a:gdLst>
              <a:gd name="T0" fmla="*/ 0 w 137"/>
              <a:gd name="T1" fmla="*/ 0 h 135"/>
              <a:gd name="T2" fmla="*/ 56362 w 137"/>
              <a:gd name="T3" fmla="*/ 119062 h 135"/>
              <a:gd name="T4" fmla="*/ 120650 w 137"/>
              <a:gd name="T5" fmla="*/ 0 h 135"/>
              <a:gd name="T6" fmla="*/ 0 w 137"/>
              <a:gd name="T7" fmla="*/ 0 h 135"/>
              <a:gd name="T8" fmla="*/ 0 w 137"/>
              <a:gd name="T9" fmla="*/ 0 h 135"/>
              <a:gd name="T10" fmla="*/ 0 w 137"/>
              <a:gd name="T11" fmla="*/ 0 h 1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7" h="135">
                <a:moveTo>
                  <a:pt x="0" y="0"/>
                </a:moveTo>
                <a:lnTo>
                  <a:pt x="64" y="135"/>
                </a:lnTo>
                <a:lnTo>
                  <a:pt x="13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33" name="Freeform 218"/>
          <p:cNvSpPr>
            <a:spLocks noChangeArrowheads="1"/>
          </p:cNvSpPr>
          <p:nvPr/>
        </p:nvSpPr>
        <p:spPr bwMode="auto">
          <a:xfrm>
            <a:off x="8447088" y="3778250"/>
            <a:ext cx="57150" cy="141288"/>
          </a:xfrm>
          <a:custGeom>
            <a:avLst/>
            <a:gdLst>
              <a:gd name="T0" fmla="*/ 0 w 64"/>
              <a:gd name="T1" fmla="*/ 79365 h 162"/>
              <a:gd name="T2" fmla="*/ 24110 w 64"/>
              <a:gd name="T3" fmla="*/ 28781 h 162"/>
              <a:gd name="T4" fmla="*/ 7144 w 64"/>
              <a:gd name="T5" fmla="*/ 10466 h 162"/>
              <a:gd name="T6" fmla="*/ 28575 w 64"/>
              <a:gd name="T7" fmla="*/ 0 h 162"/>
              <a:gd name="T8" fmla="*/ 50006 w 64"/>
              <a:gd name="T9" fmla="*/ 10466 h 162"/>
              <a:gd name="T10" fmla="*/ 32147 w 64"/>
              <a:gd name="T11" fmla="*/ 28781 h 162"/>
              <a:gd name="T12" fmla="*/ 57150 w 64"/>
              <a:gd name="T13" fmla="*/ 79365 h 162"/>
              <a:gd name="T14" fmla="*/ 24110 w 64"/>
              <a:gd name="T15" fmla="*/ 141288 h 162"/>
              <a:gd name="T16" fmla="*/ 0 w 64"/>
              <a:gd name="T17" fmla="*/ 79365 h 162"/>
              <a:gd name="T18" fmla="*/ 0 w 64"/>
              <a:gd name="T19" fmla="*/ 79365 h 162"/>
              <a:gd name="T20" fmla="*/ 0 w 64"/>
              <a:gd name="T21" fmla="*/ 79365 h 1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4" h="162">
                <a:moveTo>
                  <a:pt x="0" y="91"/>
                </a:moveTo>
                <a:lnTo>
                  <a:pt x="27" y="33"/>
                </a:lnTo>
                <a:lnTo>
                  <a:pt x="8" y="12"/>
                </a:lnTo>
                <a:lnTo>
                  <a:pt x="32" y="0"/>
                </a:lnTo>
                <a:lnTo>
                  <a:pt x="56" y="12"/>
                </a:lnTo>
                <a:lnTo>
                  <a:pt x="36" y="33"/>
                </a:lnTo>
                <a:lnTo>
                  <a:pt x="64" y="91"/>
                </a:lnTo>
                <a:lnTo>
                  <a:pt x="27" y="162"/>
                </a:lnTo>
                <a:lnTo>
                  <a:pt x="0" y="91"/>
                </a:lnTo>
                <a:close/>
              </a:path>
            </a:pathLst>
          </a:custGeom>
          <a:solidFill>
            <a:srgbClr val="CC6699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34" name="Freeform 219"/>
          <p:cNvSpPr>
            <a:spLocks noChangeArrowheads="1"/>
          </p:cNvSpPr>
          <p:nvPr/>
        </p:nvSpPr>
        <p:spPr bwMode="auto">
          <a:xfrm>
            <a:off x="8255000" y="4035425"/>
            <a:ext cx="88900" cy="57150"/>
          </a:xfrm>
          <a:custGeom>
            <a:avLst/>
            <a:gdLst>
              <a:gd name="T0" fmla="*/ 88900 w 100"/>
              <a:gd name="T1" fmla="*/ 0 h 64"/>
              <a:gd name="T2" fmla="*/ 0 w 100"/>
              <a:gd name="T3" fmla="*/ 0 h 64"/>
              <a:gd name="T4" fmla="*/ 0 w 100"/>
              <a:gd name="T5" fmla="*/ 21431 h 64"/>
              <a:gd name="T6" fmla="*/ 44450 w 100"/>
              <a:gd name="T7" fmla="*/ 57150 h 64"/>
              <a:gd name="T8" fmla="*/ 88900 w 100"/>
              <a:gd name="T9" fmla="*/ 21431 h 64"/>
              <a:gd name="T10" fmla="*/ 88900 w 100"/>
              <a:gd name="T11" fmla="*/ 0 h 64"/>
              <a:gd name="T12" fmla="*/ 88900 w 100"/>
              <a:gd name="T13" fmla="*/ 0 h 64"/>
              <a:gd name="T14" fmla="*/ 88900 w 100"/>
              <a:gd name="T15" fmla="*/ 0 h 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" h="64">
                <a:moveTo>
                  <a:pt x="100" y="0"/>
                </a:moveTo>
                <a:lnTo>
                  <a:pt x="0" y="0"/>
                </a:lnTo>
                <a:lnTo>
                  <a:pt x="0" y="24"/>
                </a:lnTo>
                <a:cubicBezTo>
                  <a:pt x="0" y="51"/>
                  <a:pt x="16" y="64"/>
                  <a:pt x="50" y="64"/>
                </a:cubicBezTo>
                <a:cubicBezTo>
                  <a:pt x="84" y="64"/>
                  <a:pt x="100" y="51"/>
                  <a:pt x="100" y="24"/>
                </a:cubicBezTo>
                <a:lnTo>
                  <a:pt x="100" y="0"/>
                </a:lnTo>
                <a:close/>
              </a:path>
            </a:pathLst>
          </a:custGeom>
          <a:solidFill>
            <a:srgbClr val="FFCC99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35" name="Freeform 220"/>
          <p:cNvSpPr>
            <a:spLocks noChangeArrowheads="1"/>
          </p:cNvSpPr>
          <p:nvPr/>
        </p:nvSpPr>
        <p:spPr bwMode="auto">
          <a:xfrm>
            <a:off x="8615363" y="4035425"/>
            <a:ext cx="88900" cy="57150"/>
          </a:xfrm>
          <a:custGeom>
            <a:avLst/>
            <a:gdLst>
              <a:gd name="T0" fmla="*/ 88900 w 100"/>
              <a:gd name="T1" fmla="*/ 0 h 64"/>
              <a:gd name="T2" fmla="*/ 0 w 100"/>
              <a:gd name="T3" fmla="*/ 0 h 64"/>
              <a:gd name="T4" fmla="*/ 0 w 100"/>
              <a:gd name="T5" fmla="*/ 21431 h 64"/>
              <a:gd name="T6" fmla="*/ 44450 w 100"/>
              <a:gd name="T7" fmla="*/ 57150 h 64"/>
              <a:gd name="T8" fmla="*/ 88900 w 100"/>
              <a:gd name="T9" fmla="*/ 21431 h 64"/>
              <a:gd name="T10" fmla="*/ 88900 w 100"/>
              <a:gd name="T11" fmla="*/ 0 h 64"/>
              <a:gd name="T12" fmla="*/ 88900 w 100"/>
              <a:gd name="T13" fmla="*/ 0 h 64"/>
              <a:gd name="T14" fmla="*/ 88900 w 100"/>
              <a:gd name="T15" fmla="*/ 0 h 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" h="64">
                <a:moveTo>
                  <a:pt x="100" y="0"/>
                </a:moveTo>
                <a:lnTo>
                  <a:pt x="0" y="0"/>
                </a:lnTo>
                <a:lnTo>
                  <a:pt x="0" y="24"/>
                </a:lnTo>
                <a:cubicBezTo>
                  <a:pt x="0" y="51"/>
                  <a:pt x="16" y="64"/>
                  <a:pt x="50" y="64"/>
                </a:cubicBezTo>
                <a:cubicBezTo>
                  <a:pt x="84" y="64"/>
                  <a:pt x="100" y="51"/>
                  <a:pt x="100" y="24"/>
                </a:cubicBezTo>
                <a:lnTo>
                  <a:pt x="100" y="0"/>
                </a:lnTo>
                <a:close/>
              </a:path>
            </a:pathLst>
          </a:custGeom>
          <a:solidFill>
            <a:srgbClr val="FFCC99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36" name="Freeform 221"/>
          <p:cNvSpPr>
            <a:spLocks noChangeArrowheads="1"/>
          </p:cNvSpPr>
          <p:nvPr/>
        </p:nvSpPr>
        <p:spPr bwMode="auto">
          <a:xfrm>
            <a:off x="8359775" y="4365625"/>
            <a:ext cx="239713" cy="57150"/>
          </a:xfrm>
          <a:custGeom>
            <a:avLst/>
            <a:gdLst>
              <a:gd name="T0" fmla="*/ 0 w 275"/>
              <a:gd name="T1" fmla="*/ 0 h 64"/>
              <a:gd name="T2" fmla="*/ 0 w 275"/>
              <a:gd name="T3" fmla="*/ 12502 h 64"/>
              <a:gd name="T4" fmla="*/ 55788 w 275"/>
              <a:gd name="T5" fmla="*/ 57150 h 64"/>
              <a:gd name="T6" fmla="*/ 111576 w 275"/>
              <a:gd name="T7" fmla="*/ 12502 h 64"/>
              <a:gd name="T8" fmla="*/ 111576 w 275"/>
              <a:gd name="T9" fmla="*/ 0 h 64"/>
              <a:gd name="T10" fmla="*/ 0 w 275"/>
              <a:gd name="T11" fmla="*/ 0 h 64"/>
              <a:gd name="T12" fmla="*/ 127266 w 275"/>
              <a:gd name="T13" fmla="*/ 0 h 64"/>
              <a:gd name="T14" fmla="*/ 127266 w 275"/>
              <a:gd name="T15" fmla="*/ 12502 h 64"/>
              <a:gd name="T16" fmla="*/ 183054 w 275"/>
              <a:gd name="T17" fmla="*/ 57150 h 64"/>
              <a:gd name="T18" fmla="*/ 239713 w 275"/>
              <a:gd name="T19" fmla="*/ 12502 h 64"/>
              <a:gd name="T20" fmla="*/ 239713 w 275"/>
              <a:gd name="T21" fmla="*/ 0 h 64"/>
              <a:gd name="T22" fmla="*/ 127266 w 275"/>
              <a:gd name="T23" fmla="*/ 0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75" h="64">
                <a:moveTo>
                  <a:pt x="0" y="0"/>
                </a:moveTo>
                <a:lnTo>
                  <a:pt x="0" y="14"/>
                </a:lnTo>
                <a:cubicBezTo>
                  <a:pt x="0" y="47"/>
                  <a:pt x="21" y="64"/>
                  <a:pt x="64" y="64"/>
                </a:cubicBezTo>
                <a:cubicBezTo>
                  <a:pt x="106" y="64"/>
                  <a:pt x="128" y="47"/>
                  <a:pt x="128" y="14"/>
                </a:cubicBezTo>
                <a:lnTo>
                  <a:pt x="128" y="0"/>
                </a:lnTo>
                <a:lnTo>
                  <a:pt x="0" y="0"/>
                </a:lnTo>
                <a:lnTo>
                  <a:pt x="146" y="0"/>
                </a:lnTo>
                <a:lnTo>
                  <a:pt x="146" y="14"/>
                </a:lnTo>
                <a:cubicBezTo>
                  <a:pt x="146" y="47"/>
                  <a:pt x="168" y="64"/>
                  <a:pt x="210" y="64"/>
                </a:cubicBezTo>
                <a:cubicBezTo>
                  <a:pt x="253" y="64"/>
                  <a:pt x="275" y="47"/>
                  <a:pt x="275" y="14"/>
                </a:cubicBezTo>
                <a:lnTo>
                  <a:pt x="275" y="0"/>
                </a:lnTo>
                <a:lnTo>
                  <a:pt x="146" y="0"/>
                </a:lnTo>
              </a:path>
            </a:pathLst>
          </a:custGeom>
          <a:solidFill>
            <a:srgbClr val="333333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37" name="Freeform 222"/>
          <p:cNvSpPr>
            <a:spLocks noChangeArrowheads="1"/>
          </p:cNvSpPr>
          <p:nvPr/>
        </p:nvSpPr>
        <p:spPr bwMode="auto">
          <a:xfrm>
            <a:off x="8255000" y="3760788"/>
            <a:ext cx="449263" cy="606425"/>
          </a:xfrm>
          <a:custGeom>
            <a:avLst/>
            <a:gdLst>
              <a:gd name="T0" fmla="*/ 364315 w 513"/>
              <a:gd name="T1" fmla="*/ 0 h 692"/>
              <a:gd name="T2" fmla="*/ 276739 w 513"/>
              <a:gd name="T3" fmla="*/ 0 h 692"/>
              <a:gd name="T4" fmla="*/ 216312 w 513"/>
              <a:gd name="T5" fmla="*/ 110418 h 692"/>
              <a:gd name="T6" fmla="*/ 163766 w 513"/>
              <a:gd name="T7" fmla="*/ 0 h 692"/>
              <a:gd name="T8" fmla="*/ 84948 w 513"/>
              <a:gd name="T9" fmla="*/ 0 h 692"/>
              <a:gd name="T10" fmla="*/ 24521 w 513"/>
              <a:gd name="T11" fmla="*/ 18403 h 692"/>
              <a:gd name="T12" fmla="*/ 0 w 513"/>
              <a:gd name="T13" fmla="*/ 64849 h 692"/>
              <a:gd name="T14" fmla="*/ 0 w 513"/>
              <a:gd name="T15" fmla="*/ 275170 h 692"/>
              <a:gd name="T16" fmla="*/ 87576 w 513"/>
              <a:gd name="T17" fmla="*/ 275170 h 692"/>
              <a:gd name="T18" fmla="*/ 87576 w 513"/>
              <a:gd name="T19" fmla="*/ 99902 h 692"/>
              <a:gd name="T20" fmla="*/ 96333 w 513"/>
              <a:gd name="T21" fmla="*/ 93768 h 692"/>
              <a:gd name="T22" fmla="*/ 104215 w 513"/>
              <a:gd name="T23" fmla="*/ 99902 h 692"/>
              <a:gd name="T24" fmla="*/ 104215 w 513"/>
              <a:gd name="T25" fmla="*/ 606425 h 692"/>
              <a:gd name="T26" fmla="*/ 216312 w 513"/>
              <a:gd name="T27" fmla="*/ 606425 h 692"/>
              <a:gd name="T28" fmla="*/ 216312 w 513"/>
              <a:gd name="T29" fmla="*/ 393475 h 692"/>
              <a:gd name="T30" fmla="*/ 232075 w 513"/>
              <a:gd name="T31" fmla="*/ 393475 h 692"/>
              <a:gd name="T32" fmla="*/ 232075 w 513"/>
              <a:gd name="T33" fmla="*/ 606425 h 692"/>
              <a:gd name="T34" fmla="*/ 345048 w 513"/>
              <a:gd name="T35" fmla="*/ 606425 h 692"/>
              <a:gd name="T36" fmla="*/ 345048 w 513"/>
              <a:gd name="T37" fmla="*/ 99902 h 692"/>
              <a:gd name="T38" fmla="*/ 352930 w 513"/>
              <a:gd name="T39" fmla="*/ 93768 h 692"/>
              <a:gd name="T40" fmla="*/ 360812 w 513"/>
              <a:gd name="T41" fmla="*/ 99902 h 692"/>
              <a:gd name="T42" fmla="*/ 360812 w 513"/>
              <a:gd name="T43" fmla="*/ 275170 h 692"/>
              <a:gd name="T44" fmla="*/ 449263 w 513"/>
              <a:gd name="T45" fmla="*/ 275170 h 692"/>
              <a:gd name="T46" fmla="*/ 449263 w 513"/>
              <a:gd name="T47" fmla="*/ 64849 h 692"/>
              <a:gd name="T48" fmla="*/ 424742 w 513"/>
              <a:gd name="T49" fmla="*/ 18403 h 692"/>
              <a:gd name="T50" fmla="*/ 364315 w 513"/>
              <a:gd name="T51" fmla="*/ 0 h 692"/>
              <a:gd name="T52" fmla="*/ 364315 w 513"/>
              <a:gd name="T53" fmla="*/ 0 h 692"/>
              <a:gd name="T54" fmla="*/ 364315 w 513"/>
              <a:gd name="T55" fmla="*/ 0 h 69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13" h="692">
                <a:moveTo>
                  <a:pt x="416" y="0"/>
                </a:moveTo>
                <a:lnTo>
                  <a:pt x="316" y="0"/>
                </a:lnTo>
                <a:lnTo>
                  <a:pt x="247" y="126"/>
                </a:lnTo>
                <a:lnTo>
                  <a:pt x="187" y="0"/>
                </a:lnTo>
                <a:lnTo>
                  <a:pt x="97" y="0"/>
                </a:lnTo>
                <a:cubicBezTo>
                  <a:pt x="70" y="0"/>
                  <a:pt x="47" y="7"/>
                  <a:pt x="28" y="21"/>
                </a:cubicBezTo>
                <a:cubicBezTo>
                  <a:pt x="9" y="36"/>
                  <a:pt x="0" y="53"/>
                  <a:pt x="0" y="74"/>
                </a:cubicBezTo>
                <a:lnTo>
                  <a:pt x="0" y="314"/>
                </a:lnTo>
                <a:lnTo>
                  <a:pt x="100" y="314"/>
                </a:lnTo>
                <a:lnTo>
                  <a:pt x="100" y="114"/>
                </a:lnTo>
                <a:cubicBezTo>
                  <a:pt x="100" y="109"/>
                  <a:pt x="103" y="107"/>
                  <a:pt x="110" y="107"/>
                </a:cubicBezTo>
                <a:cubicBezTo>
                  <a:pt x="116" y="107"/>
                  <a:pt x="119" y="109"/>
                  <a:pt x="119" y="114"/>
                </a:cubicBezTo>
                <a:lnTo>
                  <a:pt x="119" y="692"/>
                </a:lnTo>
                <a:lnTo>
                  <a:pt x="247" y="692"/>
                </a:lnTo>
                <a:lnTo>
                  <a:pt x="247" y="449"/>
                </a:lnTo>
                <a:lnTo>
                  <a:pt x="265" y="449"/>
                </a:lnTo>
                <a:lnTo>
                  <a:pt x="265" y="692"/>
                </a:lnTo>
                <a:lnTo>
                  <a:pt x="394" y="692"/>
                </a:lnTo>
                <a:lnTo>
                  <a:pt x="394" y="114"/>
                </a:lnTo>
                <a:cubicBezTo>
                  <a:pt x="394" y="109"/>
                  <a:pt x="397" y="107"/>
                  <a:pt x="403" y="107"/>
                </a:cubicBezTo>
                <a:cubicBezTo>
                  <a:pt x="409" y="107"/>
                  <a:pt x="412" y="109"/>
                  <a:pt x="412" y="114"/>
                </a:cubicBezTo>
                <a:lnTo>
                  <a:pt x="412" y="314"/>
                </a:lnTo>
                <a:lnTo>
                  <a:pt x="513" y="314"/>
                </a:lnTo>
                <a:lnTo>
                  <a:pt x="513" y="74"/>
                </a:lnTo>
                <a:cubicBezTo>
                  <a:pt x="513" y="53"/>
                  <a:pt x="503" y="36"/>
                  <a:pt x="485" y="21"/>
                </a:cubicBezTo>
                <a:cubicBezTo>
                  <a:pt x="466" y="7"/>
                  <a:pt x="443" y="0"/>
                  <a:pt x="416" y="0"/>
                </a:cubicBezTo>
                <a:close/>
              </a:path>
            </a:pathLst>
          </a:custGeom>
          <a:solidFill>
            <a:srgbClr val="333333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38" name="Freeform 223"/>
          <p:cNvSpPr>
            <a:spLocks noChangeArrowheads="1"/>
          </p:cNvSpPr>
          <p:nvPr/>
        </p:nvSpPr>
        <p:spPr bwMode="auto">
          <a:xfrm>
            <a:off x="8445500" y="3732213"/>
            <a:ext cx="60325" cy="46037"/>
          </a:xfrm>
          <a:custGeom>
            <a:avLst/>
            <a:gdLst>
              <a:gd name="T0" fmla="*/ 60325 w 67"/>
              <a:gd name="T1" fmla="*/ 29533 h 53"/>
              <a:gd name="T2" fmla="*/ 30613 w 67"/>
              <a:gd name="T3" fmla="*/ 46037 h 53"/>
              <a:gd name="T4" fmla="*/ 0 w 67"/>
              <a:gd name="T5" fmla="*/ 29533 h 53"/>
              <a:gd name="T6" fmla="*/ 0 w 67"/>
              <a:gd name="T7" fmla="*/ 0 h 53"/>
              <a:gd name="T8" fmla="*/ 60325 w 67"/>
              <a:gd name="T9" fmla="*/ 0 h 53"/>
              <a:gd name="T10" fmla="*/ 60325 w 67"/>
              <a:gd name="T11" fmla="*/ 29533 h 53"/>
              <a:gd name="T12" fmla="*/ 60325 w 67"/>
              <a:gd name="T13" fmla="*/ 29533 h 53"/>
              <a:gd name="T14" fmla="*/ 60325 w 67"/>
              <a:gd name="T15" fmla="*/ 29533 h 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7" h="53">
                <a:moveTo>
                  <a:pt x="67" y="34"/>
                </a:moveTo>
                <a:lnTo>
                  <a:pt x="34" y="53"/>
                </a:lnTo>
                <a:lnTo>
                  <a:pt x="0" y="34"/>
                </a:lnTo>
                <a:lnTo>
                  <a:pt x="0" y="0"/>
                </a:lnTo>
                <a:lnTo>
                  <a:pt x="67" y="0"/>
                </a:lnTo>
                <a:lnTo>
                  <a:pt x="67" y="34"/>
                </a:lnTo>
                <a:close/>
              </a:path>
            </a:pathLst>
          </a:custGeom>
          <a:solidFill>
            <a:srgbClr val="FFCC99"/>
          </a:solidFill>
          <a:ln w="6986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39" name="Freeform 224"/>
          <p:cNvSpPr>
            <a:spLocks/>
          </p:cNvSpPr>
          <p:nvPr/>
        </p:nvSpPr>
        <p:spPr bwMode="auto">
          <a:xfrm>
            <a:off x="7753350" y="3579813"/>
            <a:ext cx="501650" cy="292100"/>
          </a:xfrm>
          <a:custGeom>
            <a:avLst/>
            <a:gdLst>
              <a:gd name="T0" fmla="*/ 0 w 574"/>
              <a:gd name="T1" fmla="*/ 0 h 333"/>
              <a:gd name="T2" fmla="*/ 501650 w 574"/>
              <a:gd name="T3" fmla="*/ 292100 h 33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4" h="333">
                <a:moveTo>
                  <a:pt x="0" y="0"/>
                </a:moveTo>
                <a:lnTo>
                  <a:pt x="574" y="333"/>
                </a:lnTo>
              </a:path>
            </a:pathLst>
          </a:custGeom>
          <a:noFill/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40" name="Text Box 225"/>
          <p:cNvSpPr txBox="1">
            <a:spLocks noChangeArrowheads="1"/>
          </p:cNvSpPr>
          <p:nvPr/>
        </p:nvSpPr>
        <p:spPr bwMode="auto">
          <a:xfrm>
            <a:off x="7921625" y="4483100"/>
            <a:ext cx="1116013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900" b="1">
                <a:solidFill>
                  <a:srgbClr val="DC0800"/>
                </a:solidFill>
              </a:rPr>
              <a:t>Store Manager</a:t>
            </a:r>
          </a:p>
        </p:txBody>
      </p:sp>
      <p:sp>
        <p:nvSpPr>
          <p:cNvPr id="9441" name="Text Box 226"/>
          <p:cNvSpPr txBox="1">
            <a:spLocks noChangeArrowheads="1"/>
          </p:cNvSpPr>
          <p:nvPr/>
        </p:nvSpPr>
        <p:spPr bwMode="auto">
          <a:xfrm>
            <a:off x="893763" y="1506538"/>
            <a:ext cx="21939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9442" name="Freeform 227"/>
          <p:cNvSpPr>
            <a:spLocks/>
          </p:cNvSpPr>
          <p:nvPr/>
        </p:nvSpPr>
        <p:spPr bwMode="auto">
          <a:xfrm>
            <a:off x="104775" y="4573588"/>
            <a:ext cx="506413" cy="14287"/>
          </a:xfrm>
          <a:custGeom>
            <a:avLst/>
            <a:gdLst>
              <a:gd name="T0" fmla="*/ 0 w 580"/>
              <a:gd name="T1" fmla="*/ 0 h 16"/>
              <a:gd name="T2" fmla="*/ 506413 w 580"/>
              <a:gd name="T3" fmla="*/ 14287 h 1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80" h="16">
                <a:moveTo>
                  <a:pt x="0" y="0"/>
                </a:moveTo>
                <a:lnTo>
                  <a:pt x="580" y="16"/>
                </a:lnTo>
              </a:path>
            </a:pathLst>
          </a:custGeom>
          <a:noFill/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43" name="Freeform 228"/>
          <p:cNvSpPr>
            <a:spLocks/>
          </p:cNvSpPr>
          <p:nvPr/>
        </p:nvSpPr>
        <p:spPr bwMode="auto">
          <a:xfrm>
            <a:off x="554038" y="4559300"/>
            <a:ext cx="57150" cy="55563"/>
          </a:xfrm>
          <a:custGeom>
            <a:avLst/>
            <a:gdLst>
              <a:gd name="T0" fmla="*/ 57150 w 64"/>
              <a:gd name="T1" fmla="*/ 29104 h 63"/>
              <a:gd name="T2" fmla="*/ 0 w 64"/>
              <a:gd name="T3" fmla="*/ 55563 h 63"/>
              <a:gd name="T4" fmla="*/ 893 w 64"/>
              <a:gd name="T5" fmla="*/ 0 h 63"/>
              <a:gd name="T6" fmla="*/ 57150 w 64"/>
              <a:gd name="T7" fmla="*/ 29104 h 63"/>
              <a:gd name="T8" fmla="*/ 57150 w 64"/>
              <a:gd name="T9" fmla="*/ 29104 h 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" h="63">
                <a:moveTo>
                  <a:pt x="64" y="33"/>
                </a:moveTo>
                <a:lnTo>
                  <a:pt x="0" y="63"/>
                </a:lnTo>
                <a:lnTo>
                  <a:pt x="1" y="0"/>
                </a:lnTo>
                <a:lnTo>
                  <a:pt x="64" y="33"/>
                </a:lnTo>
                <a:close/>
              </a:path>
            </a:pathLst>
          </a:custGeom>
          <a:solidFill>
            <a:srgbClr val="FFFFFF"/>
          </a:soli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44" name="Freeform 229"/>
          <p:cNvSpPr>
            <a:spLocks/>
          </p:cNvSpPr>
          <p:nvPr/>
        </p:nvSpPr>
        <p:spPr bwMode="auto">
          <a:xfrm>
            <a:off x="125413" y="3778250"/>
            <a:ext cx="442912" cy="0"/>
          </a:xfrm>
          <a:custGeom>
            <a:avLst/>
            <a:gdLst>
              <a:gd name="T0" fmla="*/ 0 w 508"/>
              <a:gd name="T1" fmla="*/ 442912 w 508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08">
                <a:moveTo>
                  <a:pt x="0" y="0"/>
                </a:moveTo>
                <a:lnTo>
                  <a:pt x="508" y="0"/>
                </a:lnTo>
              </a:path>
            </a:pathLst>
          </a:custGeom>
          <a:noFill/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45" name="Freeform 230"/>
          <p:cNvSpPr>
            <a:spLocks/>
          </p:cNvSpPr>
          <p:nvPr/>
        </p:nvSpPr>
        <p:spPr bwMode="auto">
          <a:xfrm>
            <a:off x="512763" y="3749675"/>
            <a:ext cx="55562" cy="55563"/>
          </a:xfrm>
          <a:custGeom>
            <a:avLst/>
            <a:gdLst>
              <a:gd name="T0" fmla="*/ 55562 w 64"/>
              <a:gd name="T1" fmla="*/ 27782 h 64"/>
              <a:gd name="T2" fmla="*/ 0 w 64"/>
              <a:gd name="T3" fmla="*/ 55563 h 64"/>
              <a:gd name="T4" fmla="*/ 0 w 64"/>
              <a:gd name="T5" fmla="*/ 0 h 64"/>
              <a:gd name="T6" fmla="*/ 55562 w 64"/>
              <a:gd name="T7" fmla="*/ 27782 h 64"/>
              <a:gd name="T8" fmla="*/ 55562 w 64"/>
              <a:gd name="T9" fmla="*/ 27782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" h="64">
                <a:moveTo>
                  <a:pt x="64" y="32"/>
                </a:moveTo>
                <a:lnTo>
                  <a:pt x="0" y="64"/>
                </a:lnTo>
                <a:lnTo>
                  <a:pt x="0" y="0"/>
                </a:lnTo>
                <a:lnTo>
                  <a:pt x="64" y="32"/>
                </a:lnTo>
                <a:close/>
              </a:path>
            </a:pathLst>
          </a:custGeom>
          <a:solidFill>
            <a:srgbClr val="FFFFFF"/>
          </a:soli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46" name="Freeform 231"/>
          <p:cNvSpPr>
            <a:spLocks/>
          </p:cNvSpPr>
          <p:nvPr/>
        </p:nvSpPr>
        <p:spPr bwMode="auto">
          <a:xfrm>
            <a:off x="152400" y="2886075"/>
            <a:ext cx="409575" cy="7938"/>
          </a:xfrm>
          <a:custGeom>
            <a:avLst/>
            <a:gdLst>
              <a:gd name="T0" fmla="*/ 0 w 468"/>
              <a:gd name="T1" fmla="*/ 7938 h 8"/>
              <a:gd name="T2" fmla="*/ 409575 w 468"/>
              <a:gd name="T3" fmla="*/ 0 h 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68" h="8">
                <a:moveTo>
                  <a:pt x="0" y="8"/>
                </a:moveTo>
                <a:lnTo>
                  <a:pt x="468" y="0"/>
                </a:lnTo>
              </a:path>
            </a:pathLst>
          </a:custGeom>
          <a:noFill/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47" name="Freeform 232"/>
          <p:cNvSpPr>
            <a:spLocks/>
          </p:cNvSpPr>
          <p:nvPr/>
        </p:nvSpPr>
        <p:spPr bwMode="auto">
          <a:xfrm>
            <a:off x="504825" y="2859088"/>
            <a:ext cx="57150" cy="57150"/>
          </a:xfrm>
          <a:custGeom>
            <a:avLst/>
            <a:gdLst>
              <a:gd name="T0" fmla="*/ 57150 w 64"/>
              <a:gd name="T1" fmla="*/ 27214 h 63"/>
              <a:gd name="T2" fmla="*/ 893 w 64"/>
              <a:gd name="T3" fmla="*/ 57150 h 63"/>
              <a:gd name="T4" fmla="*/ 0 w 64"/>
              <a:gd name="T5" fmla="*/ 0 h 63"/>
              <a:gd name="T6" fmla="*/ 57150 w 64"/>
              <a:gd name="T7" fmla="*/ 27214 h 63"/>
              <a:gd name="T8" fmla="*/ 57150 w 64"/>
              <a:gd name="T9" fmla="*/ 27214 h 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" h="63">
                <a:moveTo>
                  <a:pt x="64" y="30"/>
                </a:moveTo>
                <a:lnTo>
                  <a:pt x="1" y="63"/>
                </a:lnTo>
                <a:lnTo>
                  <a:pt x="0" y="0"/>
                </a:lnTo>
                <a:lnTo>
                  <a:pt x="64" y="30"/>
                </a:lnTo>
                <a:close/>
              </a:path>
            </a:pathLst>
          </a:custGeom>
          <a:solidFill>
            <a:srgbClr val="FFFFFF"/>
          </a:soli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48" name="Freeform 233"/>
          <p:cNvSpPr>
            <a:spLocks/>
          </p:cNvSpPr>
          <p:nvPr/>
        </p:nvSpPr>
        <p:spPr bwMode="auto">
          <a:xfrm>
            <a:off x="107950" y="2147888"/>
            <a:ext cx="8370888" cy="2901950"/>
          </a:xfrm>
          <a:custGeom>
            <a:avLst/>
            <a:gdLst>
              <a:gd name="T0" fmla="*/ 505712 w 9584"/>
              <a:gd name="T1" fmla="*/ 10480 h 3321"/>
              <a:gd name="T2" fmla="*/ 55899 w 9584"/>
              <a:gd name="T3" fmla="*/ 0 h 3321"/>
              <a:gd name="T4" fmla="*/ 20962 w 9584"/>
              <a:gd name="T5" fmla="*/ 1771134 h 3321"/>
              <a:gd name="T6" fmla="*/ 0 w 9584"/>
              <a:gd name="T7" fmla="*/ 2900363 h 3321"/>
              <a:gd name="T8" fmla="*/ 8370887 w 9584"/>
              <a:gd name="T9" fmla="*/ 2900363 h 3321"/>
              <a:gd name="T10" fmla="*/ 8370887 w 9584"/>
              <a:gd name="T11" fmla="*/ 2530940 h 33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584" h="3321">
                <a:moveTo>
                  <a:pt x="579" y="12"/>
                </a:moveTo>
                <a:lnTo>
                  <a:pt x="64" y="0"/>
                </a:lnTo>
                <a:lnTo>
                  <a:pt x="24" y="2028"/>
                </a:lnTo>
                <a:lnTo>
                  <a:pt x="0" y="3321"/>
                </a:lnTo>
                <a:lnTo>
                  <a:pt x="9584" y="3321"/>
                </a:lnTo>
                <a:lnTo>
                  <a:pt x="9584" y="2898"/>
                </a:lnTo>
              </a:path>
            </a:pathLst>
          </a:custGeom>
          <a:noFill/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49" name="Freeform 234"/>
          <p:cNvSpPr>
            <a:spLocks/>
          </p:cNvSpPr>
          <p:nvPr/>
        </p:nvSpPr>
        <p:spPr bwMode="auto">
          <a:xfrm>
            <a:off x="558800" y="2114550"/>
            <a:ext cx="57150" cy="55563"/>
          </a:xfrm>
          <a:custGeom>
            <a:avLst/>
            <a:gdLst>
              <a:gd name="T0" fmla="*/ 57150 w 64"/>
              <a:gd name="T1" fmla="*/ 29104 h 63"/>
              <a:gd name="T2" fmla="*/ 0 w 64"/>
              <a:gd name="T3" fmla="*/ 55563 h 63"/>
              <a:gd name="T4" fmla="*/ 893 w 64"/>
              <a:gd name="T5" fmla="*/ 0 h 63"/>
              <a:gd name="T6" fmla="*/ 57150 w 64"/>
              <a:gd name="T7" fmla="*/ 29104 h 63"/>
              <a:gd name="T8" fmla="*/ 57150 w 64"/>
              <a:gd name="T9" fmla="*/ 29104 h 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" h="63">
                <a:moveTo>
                  <a:pt x="64" y="33"/>
                </a:moveTo>
                <a:lnTo>
                  <a:pt x="0" y="63"/>
                </a:lnTo>
                <a:lnTo>
                  <a:pt x="1" y="0"/>
                </a:lnTo>
                <a:lnTo>
                  <a:pt x="64" y="33"/>
                </a:lnTo>
                <a:close/>
              </a:path>
            </a:pathLst>
          </a:custGeom>
          <a:solidFill>
            <a:srgbClr val="FFFFFF"/>
          </a:solidFill>
          <a:ln w="6986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50" name="Freeform 235"/>
          <p:cNvSpPr>
            <a:spLocks/>
          </p:cNvSpPr>
          <p:nvPr/>
        </p:nvSpPr>
        <p:spPr bwMode="auto">
          <a:xfrm>
            <a:off x="171450" y="4216400"/>
            <a:ext cx="333375" cy="177800"/>
          </a:xfrm>
          <a:custGeom>
            <a:avLst/>
            <a:gdLst>
              <a:gd name="T0" fmla="*/ 165375 w 381"/>
              <a:gd name="T1" fmla="*/ 0 h 203"/>
              <a:gd name="T2" fmla="*/ 0 w 381"/>
              <a:gd name="T3" fmla="*/ 60434 h 203"/>
              <a:gd name="T4" fmla="*/ 167125 w 381"/>
              <a:gd name="T5" fmla="*/ 177800 h 203"/>
              <a:gd name="T6" fmla="*/ 333375 w 381"/>
              <a:gd name="T7" fmla="*/ 61310 h 203"/>
              <a:gd name="T8" fmla="*/ 165375 w 381"/>
              <a:gd name="T9" fmla="*/ 0 h 203"/>
              <a:gd name="T10" fmla="*/ 165375 w 381"/>
              <a:gd name="T11" fmla="*/ 0 h 203"/>
              <a:gd name="T12" fmla="*/ 165375 w 381"/>
              <a:gd name="T13" fmla="*/ 0 h 20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81" h="203">
                <a:moveTo>
                  <a:pt x="189" y="0"/>
                </a:moveTo>
                <a:lnTo>
                  <a:pt x="0" y="69"/>
                </a:lnTo>
                <a:lnTo>
                  <a:pt x="191" y="203"/>
                </a:lnTo>
                <a:lnTo>
                  <a:pt x="381" y="70"/>
                </a:lnTo>
                <a:lnTo>
                  <a:pt x="189" y="0"/>
                </a:lnTo>
                <a:close/>
              </a:path>
            </a:pathLst>
          </a:custGeom>
          <a:solidFill>
            <a:srgbClr val="2F9231"/>
          </a:solidFill>
          <a:ln w="6986">
            <a:solidFill>
              <a:srgbClr val="325B2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51" name="Freeform 236"/>
          <p:cNvSpPr>
            <a:spLocks/>
          </p:cNvSpPr>
          <p:nvPr/>
        </p:nvSpPr>
        <p:spPr bwMode="auto">
          <a:xfrm>
            <a:off x="171450" y="4278313"/>
            <a:ext cx="166688" cy="254000"/>
          </a:xfrm>
          <a:custGeom>
            <a:avLst/>
            <a:gdLst>
              <a:gd name="T0" fmla="*/ 166688 w 189"/>
              <a:gd name="T1" fmla="*/ 254000 h 289"/>
              <a:gd name="T2" fmla="*/ 0 w 189"/>
              <a:gd name="T3" fmla="*/ 193356 h 289"/>
              <a:gd name="T4" fmla="*/ 0 w 189"/>
              <a:gd name="T5" fmla="*/ 0 h 289"/>
              <a:gd name="T6" fmla="*/ 166688 w 189"/>
              <a:gd name="T7" fmla="*/ 60644 h 289"/>
              <a:gd name="T8" fmla="*/ 166688 w 189"/>
              <a:gd name="T9" fmla="*/ 254000 h 289"/>
              <a:gd name="T10" fmla="*/ 166688 w 189"/>
              <a:gd name="T11" fmla="*/ 254000 h 289"/>
              <a:gd name="T12" fmla="*/ 166688 w 189"/>
              <a:gd name="T13" fmla="*/ 254000 h 2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9" h="289">
                <a:moveTo>
                  <a:pt x="189" y="289"/>
                </a:moveTo>
                <a:lnTo>
                  <a:pt x="0" y="220"/>
                </a:lnTo>
                <a:lnTo>
                  <a:pt x="0" y="0"/>
                </a:lnTo>
                <a:lnTo>
                  <a:pt x="189" y="69"/>
                </a:lnTo>
                <a:lnTo>
                  <a:pt x="189" y="289"/>
                </a:lnTo>
                <a:close/>
              </a:path>
            </a:pathLst>
          </a:custGeom>
          <a:solidFill>
            <a:srgbClr val="2F9231"/>
          </a:solidFill>
          <a:ln w="6986">
            <a:solidFill>
              <a:srgbClr val="325B2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52" name="Freeform 237"/>
          <p:cNvSpPr>
            <a:spLocks/>
          </p:cNvSpPr>
          <p:nvPr/>
        </p:nvSpPr>
        <p:spPr bwMode="auto">
          <a:xfrm>
            <a:off x="338138" y="4278313"/>
            <a:ext cx="165100" cy="254000"/>
          </a:xfrm>
          <a:custGeom>
            <a:avLst/>
            <a:gdLst>
              <a:gd name="T0" fmla="*/ 165100 w 189"/>
              <a:gd name="T1" fmla="*/ 0 h 289"/>
              <a:gd name="T2" fmla="*/ 0 w 189"/>
              <a:gd name="T3" fmla="*/ 60644 h 289"/>
              <a:gd name="T4" fmla="*/ 0 w 189"/>
              <a:gd name="T5" fmla="*/ 254000 h 289"/>
              <a:gd name="T6" fmla="*/ 165100 w 189"/>
              <a:gd name="T7" fmla="*/ 193356 h 289"/>
              <a:gd name="T8" fmla="*/ 165100 w 189"/>
              <a:gd name="T9" fmla="*/ 0 h 289"/>
              <a:gd name="T10" fmla="*/ 165100 w 189"/>
              <a:gd name="T11" fmla="*/ 0 h 289"/>
              <a:gd name="T12" fmla="*/ 165100 w 189"/>
              <a:gd name="T13" fmla="*/ 0 h 2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9" h="289">
                <a:moveTo>
                  <a:pt x="189" y="0"/>
                </a:moveTo>
                <a:lnTo>
                  <a:pt x="0" y="69"/>
                </a:lnTo>
                <a:lnTo>
                  <a:pt x="0" y="289"/>
                </a:lnTo>
                <a:lnTo>
                  <a:pt x="189" y="220"/>
                </a:lnTo>
                <a:lnTo>
                  <a:pt x="189" y="0"/>
                </a:lnTo>
                <a:close/>
              </a:path>
            </a:pathLst>
          </a:custGeom>
          <a:solidFill>
            <a:srgbClr val="2F9231"/>
          </a:solidFill>
          <a:ln w="6986">
            <a:solidFill>
              <a:srgbClr val="325B2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53" name="Freeform 238"/>
          <p:cNvSpPr>
            <a:spLocks/>
          </p:cNvSpPr>
          <p:nvPr/>
        </p:nvSpPr>
        <p:spPr bwMode="auto">
          <a:xfrm>
            <a:off x="401638" y="4297363"/>
            <a:ext cx="49212" cy="211137"/>
          </a:xfrm>
          <a:custGeom>
            <a:avLst/>
            <a:gdLst>
              <a:gd name="T0" fmla="*/ 0 w 55"/>
              <a:gd name="T1" fmla="*/ 211137 h 240"/>
              <a:gd name="T2" fmla="*/ 49212 w 55"/>
              <a:gd name="T3" fmla="*/ 193542 h 240"/>
              <a:gd name="T4" fmla="*/ 49212 w 55"/>
              <a:gd name="T5" fmla="*/ 0 h 240"/>
              <a:gd name="T6" fmla="*/ 0 w 55"/>
              <a:gd name="T7" fmla="*/ 17595 h 240"/>
              <a:gd name="T8" fmla="*/ 0 w 55"/>
              <a:gd name="T9" fmla="*/ 211137 h 240"/>
              <a:gd name="T10" fmla="*/ 0 w 55"/>
              <a:gd name="T11" fmla="*/ 211137 h 240"/>
              <a:gd name="T12" fmla="*/ 0 w 55"/>
              <a:gd name="T13" fmla="*/ 211137 h 2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5" h="240">
                <a:moveTo>
                  <a:pt x="0" y="240"/>
                </a:moveTo>
                <a:lnTo>
                  <a:pt x="55" y="220"/>
                </a:lnTo>
                <a:lnTo>
                  <a:pt x="55" y="0"/>
                </a:lnTo>
                <a:lnTo>
                  <a:pt x="0" y="20"/>
                </a:lnTo>
                <a:lnTo>
                  <a:pt x="0" y="240"/>
                </a:lnTo>
                <a:close/>
              </a:path>
            </a:pathLst>
          </a:custGeom>
          <a:solidFill>
            <a:srgbClr val="FB0F0C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54" name="Freeform 239"/>
          <p:cNvSpPr>
            <a:spLocks/>
          </p:cNvSpPr>
          <p:nvPr/>
        </p:nvSpPr>
        <p:spPr bwMode="auto">
          <a:xfrm>
            <a:off x="225425" y="4298950"/>
            <a:ext cx="49213" cy="209550"/>
          </a:xfrm>
          <a:custGeom>
            <a:avLst/>
            <a:gdLst>
              <a:gd name="T0" fmla="*/ 0 w 55"/>
              <a:gd name="T1" fmla="*/ 192088 h 240"/>
              <a:gd name="T2" fmla="*/ 49213 w 55"/>
              <a:gd name="T3" fmla="*/ 209550 h 240"/>
              <a:gd name="T4" fmla="*/ 49213 w 55"/>
              <a:gd name="T5" fmla="*/ 17463 h 240"/>
              <a:gd name="T6" fmla="*/ 0 w 55"/>
              <a:gd name="T7" fmla="*/ 0 h 240"/>
              <a:gd name="T8" fmla="*/ 0 w 55"/>
              <a:gd name="T9" fmla="*/ 192088 h 240"/>
              <a:gd name="T10" fmla="*/ 0 w 55"/>
              <a:gd name="T11" fmla="*/ 192088 h 240"/>
              <a:gd name="T12" fmla="*/ 0 w 55"/>
              <a:gd name="T13" fmla="*/ 192088 h 2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5" h="240">
                <a:moveTo>
                  <a:pt x="0" y="220"/>
                </a:moveTo>
                <a:lnTo>
                  <a:pt x="55" y="240"/>
                </a:lnTo>
                <a:lnTo>
                  <a:pt x="55" y="20"/>
                </a:lnTo>
                <a:lnTo>
                  <a:pt x="0" y="0"/>
                </a:lnTo>
                <a:lnTo>
                  <a:pt x="0" y="220"/>
                </a:lnTo>
                <a:close/>
              </a:path>
            </a:pathLst>
          </a:custGeom>
          <a:solidFill>
            <a:srgbClr val="FB0F0C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55" name="Freeform 240"/>
          <p:cNvSpPr>
            <a:spLocks/>
          </p:cNvSpPr>
          <p:nvPr/>
        </p:nvSpPr>
        <p:spPr bwMode="auto">
          <a:xfrm>
            <a:off x="193675" y="4251325"/>
            <a:ext cx="146050" cy="104775"/>
          </a:xfrm>
          <a:custGeom>
            <a:avLst/>
            <a:gdLst>
              <a:gd name="T0" fmla="*/ 139965 w 168"/>
              <a:gd name="T1" fmla="*/ 6163 h 119"/>
              <a:gd name="T2" fmla="*/ 138226 w 168"/>
              <a:gd name="T3" fmla="*/ 26414 h 119"/>
              <a:gd name="T4" fmla="*/ 122578 w 168"/>
              <a:gd name="T5" fmla="*/ 34338 h 119"/>
              <a:gd name="T6" fmla="*/ 91281 w 168"/>
              <a:gd name="T7" fmla="*/ 53708 h 119"/>
              <a:gd name="T8" fmla="*/ 65201 w 168"/>
              <a:gd name="T9" fmla="*/ 88927 h 119"/>
              <a:gd name="T10" fmla="*/ 55638 w 168"/>
              <a:gd name="T11" fmla="*/ 104775 h 119"/>
              <a:gd name="T12" fmla="*/ 44337 w 168"/>
              <a:gd name="T13" fmla="*/ 98612 h 119"/>
              <a:gd name="T14" fmla="*/ 23472 w 168"/>
              <a:gd name="T15" fmla="*/ 85405 h 119"/>
              <a:gd name="T16" fmla="*/ 7824 w 168"/>
              <a:gd name="T17" fmla="*/ 72198 h 119"/>
              <a:gd name="T18" fmla="*/ 0 w 168"/>
              <a:gd name="T19" fmla="*/ 64274 h 119"/>
              <a:gd name="T20" fmla="*/ 7824 w 168"/>
              <a:gd name="T21" fmla="*/ 47545 h 119"/>
              <a:gd name="T22" fmla="*/ 26950 w 168"/>
              <a:gd name="T23" fmla="*/ 27294 h 119"/>
              <a:gd name="T24" fmla="*/ 63462 w 168"/>
              <a:gd name="T25" fmla="*/ 9685 h 119"/>
              <a:gd name="T26" fmla="*/ 121708 w 168"/>
              <a:gd name="T27" fmla="*/ 0 h 119"/>
              <a:gd name="T28" fmla="*/ 139965 w 168"/>
              <a:gd name="T29" fmla="*/ 6163 h 119"/>
              <a:gd name="T30" fmla="*/ 139965 w 168"/>
              <a:gd name="T31" fmla="*/ 6163 h 119"/>
              <a:gd name="T32" fmla="*/ 139965 w 168"/>
              <a:gd name="T33" fmla="*/ 6163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68" h="119">
                <a:moveTo>
                  <a:pt x="161" y="7"/>
                </a:moveTo>
                <a:cubicBezTo>
                  <a:pt x="168" y="18"/>
                  <a:pt x="167" y="25"/>
                  <a:pt x="159" y="30"/>
                </a:cubicBezTo>
                <a:cubicBezTo>
                  <a:pt x="154" y="32"/>
                  <a:pt x="148" y="35"/>
                  <a:pt x="141" y="39"/>
                </a:cubicBezTo>
                <a:cubicBezTo>
                  <a:pt x="127" y="46"/>
                  <a:pt x="115" y="54"/>
                  <a:pt x="105" y="61"/>
                </a:cubicBezTo>
                <a:cubicBezTo>
                  <a:pt x="93" y="71"/>
                  <a:pt x="83" y="84"/>
                  <a:pt x="75" y="101"/>
                </a:cubicBezTo>
                <a:cubicBezTo>
                  <a:pt x="68" y="113"/>
                  <a:pt x="65" y="119"/>
                  <a:pt x="64" y="119"/>
                </a:cubicBezTo>
                <a:cubicBezTo>
                  <a:pt x="60" y="117"/>
                  <a:pt x="56" y="115"/>
                  <a:pt x="51" y="112"/>
                </a:cubicBezTo>
                <a:cubicBezTo>
                  <a:pt x="40" y="107"/>
                  <a:pt x="32" y="102"/>
                  <a:pt x="27" y="97"/>
                </a:cubicBezTo>
                <a:cubicBezTo>
                  <a:pt x="22" y="93"/>
                  <a:pt x="16" y="88"/>
                  <a:pt x="9" y="82"/>
                </a:cubicBezTo>
                <a:cubicBezTo>
                  <a:pt x="5" y="79"/>
                  <a:pt x="2" y="76"/>
                  <a:pt x="0" y="73"/>
                </a:cubicBezTo>
                <a:cubicBezTo>
                  <a:pt x="2" y="67"/>
                  <a:pt x="5" y="60"/>
                  <a:pt x="9" y="54"/>
                </a:cubicBezTo>
                <a:cubicBezTo>
                  <a:pt x="15" y="46"/>
                  <a:pt x="22" y="38"/>
                  <a:pt x="31" y="31"/>
                </a:cubicBezTo>
                <a:cubicBezTo>
                  <a:pt x="43" y="23"/>
                  <a:pt x="57" y="16"/>
                  <a:pt x="73" y="11"/>
                </a:cubicBezTo>
                <a:cubicBezTo>
                  <a:pt x="93" y="5"/>
                  <a:pt x="115" y="1"/>
                  <a:pt x="140" y="0"/>
                </a:cubicBezTo>
                <a:lnTo>
                  <a:pt x="161" y="7"/>
                </a:lnTo>
                <a:close/>
              </a:path>
            </a:pathLst>
          </a:custGeom>
          <a:solidFill>
            <a:srgbClr val="FB0F0C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56" name="Freeform 241"/>
          <p:cNvSpPr>
            <a:spLocks/>
          </p:cNvSpPr>
          <p:nvPr/>
        </p:nvSpPr>
        <p:spPr bwMode="auto">
          <a:xfrm>
            <a:off x="230188" y="4197350"/>
            <a:ext cx="96837" cy="85725"/>
          </a:xfrm>
          <a:custGeom>
            <a:avLst/>
            <a:gdLst>
              <a:gd name="T0" fmla="*/ 96837 w 110"/>
              <a:gd name="T1" fmla="*/ 64077 h 99"/>
              <a:gd name="T2" fmla="*/ 86273 w 110"/>
              <a:gd name="T3" fmla="*/ 71005 h 99"/>
              <a:gd name="T4" fmla="*/ 15846 w 110"/>
              <a:gd name="T5" fmla="*/ 85725 h 99"/>
              <a:gd name="T6" fmla="*/ 5282 w 110"/>
              <a:gd name="T7" fmla="*/ 79664 h 99"/>
              <a:gd name="T8" fmla="*/ 2641 w 110"/>
              <a:gd name="T9" fmla="*/ 71005 h 99"/>
              <a:gd name="T10" fmla="*/ 0 w 110"/>
              <a:gd name="T11" fmla="*/ 41564 h 99"/>
              <a:gd name="T12" fmla="*/ 2641 w 110"/>
              <a:gd name="T13" fmla="*/ 13855 h 99"/>
              <a:gd name="T14" fmla="*/ 5282 w 110"/>
              <a:gd name="T15" fmla="*/ 6927 h 99"/>
              <a:gd name="T16" fmla="*/ 51060 w 110"/>
              <a:gd name="T17" fmla="*/ 5195 h 99"/>
              <a:gd name="T18" fmla="*/ 96837 w 110"/>
              <a:gd name="T19" fmla="*/ 28575 h 99"/>
              <a:gd name="T20" fmla="*/ 96837 w 110"/>
              <a:gd name="T21" fmla="*/ 64077 h 99"/>
              <a:gd name="T22" fmla="*/ 96837 w 110"/>
              <a:gd name="T23" fmla="*/ 64077 h 99"/>
              <a:gd name="T24" fmla="*/ 96837 w 110"/>
              <a:gd name="T25" fmla="*/ 64077 h 9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0" h="99">
                <a:moveTo>
                  <a:pt x="110" y="74"/>
                </a:moveTo>
                <a:cubicBezTo>
                  <a:pt x="110" y="79"/>
                  <a:pt x="106" y="82"/>
                  <a:pt x="98" y="82"/>
                </a:cubicBezTo>
                <a:lnTo>
                  <a:pt x="18" y="99"/>
                </a:lnTo>
                <a:cubicBezTo>
                  <a:pt x="10" y="99"/>
                  <a:pt x="6" y="96"/>
                  <a:pt x="6" y="92"/>
                </a:cubicBezTo>
                <a:cubicBezTo>
                  <a:pt x="5" y="90"/>
                  <a:pt x="4" y="87"/>
                  <a:pt x="3" y="82"/>
                </a:cubicBezTo>
                <a:cubicBezTo>
                  <a:pt x="1" y="73"/>
                  <a:pt x="0" y="62"/>
                  <a:pt x="0" y="48"/>
                </a:cubicBezTo>
                <a:cubicBezTo>
                  <a:pt x="0" y="35"/>
                  <a:pt x="1" y="24"/>
                  <a:pt x="3" y="16"/>
                </a:cubicBezTo>
                <a:cubicBezTo>
                  <a:pt x="4" y="12"/>
                  <a:pt x="5" y="9"/>
                  <a:pt x="6" y="8"/>
                </a:cubicBezTo>
                <a:cubicBezTo>
                  <a:pt x="6" y="0"/>
                  <a:pt x="24" y="0"/>
                  <a:pt x="58" y="6"/>
                </a:cubicBezTo>
                <a:cubicBezTo>
                  <a:pt x="93" y="13"/>
                  <a:pt x="110" y="22"/>
                  <a:pt x="110" y="33"/>
                </a:cubicBezTo>
                <a:lnTo>
                  <a:pt x="110" y="74"/>
                </a:lnTo>
                <a:close/>
              </a:path>
            </a:pathLst>
          </a:custGeom>
          <a:solidFill>
            <a:srgbClr val="FB0F0C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57" name="Freeform 242"/>
          <p:cNvSpPr>
            <a:spLocks/>
          </p:cNvSpPr>
          <p:nvPr/>
        </p:nvSpPr>
        <p:spPr bwMode="auto">
          <a:xfrm>
            <a:off x="236538" y="4256088"/>
            <a:ext cx="88900" cy="31750"/>
          </a:xfrm>
          <a:custGeom>
            <a:avLst/>
            <a:gdLst>
              <a:gd name="T0" fmla="*/ 88053 w 105"/>
              <a:gd name="T1" fmla="*/ 8731 h 40"/>
              <a:gd name="T2" fmla="*/ 46567 w 105"/>
              <a:gd name="T3" fmla="*/ 26988 h 40"/>
              <a:gd name="T4" fmla="*/ 847 w 105"/>
              <a:gd name="T5" fmla="*/ 22225 h 40"/>
              <a:gd name="T6" fmla="*/ 42333 w 105"/>
              <a:gd name="T7" fmla="*/ 3969 h 40"/>
              <a:gd name="T8" fmla="*/ 88053 w 105"/>
              <a:gd name="T9" fmla="*/ 8731 h 40"/>
              <a:gd name="T10" fmla="*/ 88053 w 105"/>
              <a:gd name="T11" fmla="*/ 8731 h 40"/>
              <a:gd name="T12" fmla="*/ 88053 w 105"/>
              <a:gd name="T13" fmla="*/ 8731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5" h="40">
                <a:moveTo>
                  <a:pt x="104" y="11"/>
                </a:moveTo>
                <a:cubicBezTo>
                  <a:pt x="105" y="20"/>
                  <a:pt x="89" y="28"/>
                  <a:pt x="55" y="34"/>
                </a:cubicBezTo>
                <a:cubicBezTo>
                  <a:pt x="21" y="40"/>
                  <a:pt x="3" y="38"/>
                  <a:pt x="1" y="28"/>
                </a:cubicBezTo>
                <a:cubicBezTo>
                  <a:pt x="0" y="19"/>
                  <a:pt x="16" y="11"/>
                  <a:pt x="50" y="5"/>
                </a:cubicBezTo>
                <a:cubicBezTo>
                  <a:pt x="84" y="0"/>
                  <a:pt x="102" y="1"/>
                  <a:pt x="104" y="11"/>
                </a:cubicBezTo>
                <a:close/>
              </a:path>
            </a:pathLst>
          </a:custGeom>
          <a:solidFill>
            <a:srgbClr val="E21407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58" name="Freeform 243"/>
          <p:cNvSpPr>
            <a:spLocks/>
          </p:cNvSpPr>
          <p:nvPr/>
        </p:nvSpPr>
        <p:spPr bwMode="auto">
          <a:xfrm>
            <a:off x="334963" y="4251325"/>
            <a:ext cx="146050" cy="104775"/>
          </a:xfrm>
          <a:custGeom>
            <a:avLst/>
            <a:gdLst>
              <a:gd name="T0" fmla="*/ 5216 w 168"/>
              <a:gd name="T1" fmla="*/ 6163 h 119"/>
              <a:gd name="T2" fmla="*/ 6955 w 168"/>
              <a:gd name="T3" fmla="*/ 26414 h 119"/>
              <a:gd name="T4" fmla="*/ 22603 w 168"/>
              <a:gd name="T5" fmla="*/ 34338 h 119"/>
              <a:gd name="T6" fmla="*/ 53899 w 168"/>
              <a:gd name="T7" fmla="*/ 53708 h 119"/>
              <a:gd name="T8" fmla="*/ 79980 w 168"/>
              <a:gd name="T9" fmla="*/ 88927 h 119"/>
              <a:gd name="T10" fmla="*/ 89543 w 168"/>
              <a:gd name="T11" fmla="*/ 104775 h 119"/>
              <a:gd name="T12" fmla="*/ 100844 w 168"/>
              <a:gd name="T13" fmla="*/ 98612 h 119"/>
              <a:gd name="T14" fmla="*/ 121708 w 168"/>
              <a:gd name="T15" fmla="*/ 85405 h 119"/>
              <a:gd name="T16" fmla="*/ 137357 w 168"/>
              <a:gd name="T17" fmla="*/ 72198 h 119"/>
              <a:gd name="T18" fmla="*/ 146050 w 168"/>
              <a:gd name="T19" fmla="*/ 64274 h 119"/>
              <a:gd name="T20" fmla="*/ 137357 w 168"/>
              <a:gd name="T21" fmla="*/ 47545 h 119"/>
              <a:gd name="T22" fmla="*/ 118231 w 168"/>
              <a:gd name="T23" fmla="*/ 27294 h 119"/>
              <a:gd name="T24" fmla="*/ 81718 w 168"/>
              <a:gd name="T25" fmla="*/ 9685 h 119"/>
              <a:gd name="T26" fmla="*/ 23472 w 168"/>
              <a:gd name="T27" fmla="*/ 0 h 119"/>
              <a:gd name="T28" fmla="*/ 5216 w 168"/>
              <a:gd name="T29" fmla="*/ 6163 h 119"/>
              <a:gd name="T30" fmla="*/ 5216 w 168"/>
              <a:gd name="T31" fmla="*/ 6163 h 119"/>
              <a:gd name="T32" fmla="*/ 5216 w 168"/>
              <a:gd name="T33" fmla="*/ 6163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68" h="119">
                <a:moveTo>
                  <a:pt x="6" y="7"/>
                </a:moveTo>
                <a:cubicBezTo>
                  <a:pt x="0" y="18"/>
                  <a:pt x="0" y="25"/>
                  <a:pt x="8" y="30"/>
                </a:cubicBezTo>
                <a:cubicBezTo>
                  <a:pt x="13" y="32"/>
                  <a:pt x="19" y="35"/>
                  <a:pt x="26" y="39"/>
                </a:cubicBezTo>
                <a:cubicBezTo>
                  <a:pt x="40" y="46"/>
                  <a:pt x="52" y="54"/>
                  <a:pt x="62" y="61"/>
                </a:cubicBezTo>
                <a:cubicBezTo>
                  <a:pt x="74" y="71"/>
                  <a:pt x="84" y="84"/>
                  <a:pt x="92" y="101"/>
                </a:cubicBezTo>
                <a:cubicBezTo>
                  <a:pt x="99" y="113"/>
                  <a:pt x="102" y="119"/>
                  <a:pt x="103" y="119"/>
                </a:cubicBezTo>
                <a:cubicBezTo>
                  <a:pt x="107" y="117"/>
                  <a:pt x="111" y="115"/>
                  <a:pt x="116" y="112"/>
                </a:cubicBezTo>
                <a:cubicBezTo>
                  <a:pt x="127" y="107"/>
                  <a:pt x="135" y="102"/>
                  <a:pt x="140" y="97"/>
                </a:cubicBezTo>
                <a:cubicBezTo>
                  <a:pt x="145" y="93"/>
                  <a:pt x="151" y="88"/>
                  <a:pt x="158" y="82"/>
                </a:cubicBezTo>
                <a:cubicBezTo>
                  <a:pt x="162" y="79"/>
                  <a:pt x="165" y="76"/>
                  <a:pt x="168" y="73"/>
                </a:cubicBezTo>
                <a:cubicBezTo>
                  <a:pt x="165" y="67"/>
                  <a:pt x="162" y="60"/>
                  <a:pt x="158" y="54"/>
                </a:cubicBezTo>
                <a:cubicBezTo>
                  <a:pt x="152" y="46"/>
                  <a:pt x="145" y="38"/>
                  <a:pt x="136" y="31"/>
                </a:cubicBezTo>
                <a:cubicBezTo>
                  <a:pt x="124" y="23"/>
                  <a:pt x="110" y="16"/>
                  <a:pt x="94" y="11"/>
                </a:cubicBezTo>
                <a:cubicBezTo>
                  <a:pt x="75" y="5"/>
                  <a:pt x="52" y="1"/>
                  <a:pt x="27" y="0"/>
                </a:cubicBezTo>
                <a:lnTo>
                  <a:pt x="6" y="7"/>
                </a:lnTo>
                <a:close/>
              </a:path>
            </a:pathLst>
          </a:custGeom>
          <a:solidFill>
            <a:srgbClr val="FB0F0C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59" name="Freeform 244"/>
          <p:cNvSpPr>
            <a:spLocks/>
          </p:cNvSpPr>
          <p:nvPr/>
        </p:nvSpPr>
        <p:spPr bwMode="auto">
          <a:xfrm>
            <a:off x="349250" y="4197350"/>
            <a:ext cx="96838" cy="85725"/>
          </a:xfrm>
          <a:custGeom>
            <a:avLst/>
            <a:gdLst>
              <a:gd name="T0" fmla="*/ 0 w 110"/>
              <a:gd name="T1" fmla="*/ 64077 h 99"/>
              <a:gd name="T2" fmla="*/ 9684 w 110"/>
              <a:gd name="T3" fmla="*/ 71005 h 99"/>
              <a:gd name="T4" fmla="*/ 80111 w 110"/>
              <a:gd name="T5" fmla="*/ 85725 h 99"/>
              <a:gd name="T6" fmla="*/ 91556 w 110"/>
              <a:gd name="T7" fmla="*/ 79664 h 99"/>
              <a:gd name="T8" fmla="*/ 94197 w 110"/>
              <a:gd name="T9" fmla="*/ 71005 h 99"/>
              <a:gd name="T10" fmla="*/ 96838 w 110"/>
              <a:gd name="T11" fmla="*/ 41564 h 99"/>
              <a:gd name="T12" fmla="*/ 93317 w 110"/>
              <a:gd name="T13" fmla="*/ 13855 h 99"/>
              <a:gd name="T14" fmla="*/ 90676 w 110"/>
              <a:gd name="T15" fmla="*/ 6927 h 99"/>
              <a:gd name="T16" fmla="*/ 44898 w 110"/>
              <a:gd name="T17" fmla="*/ 5195 h 99"/>
              <a:gd name="T18" fmla="*/ 0 w 110"/>
              <a:gd name="T19" fmla="*/ 28575 h 99"/>
              <a:gd name="T20" fmla="*/ 0 w 110"/>
              <a:gd name="T21" fmla="*/ 64077 h 99"/>
              <a:gd name="T22" fmla="*/ 0 w 110"/>
              <a:gd name="T23" fmla="*/ 64077 h 99"/>
              <a:gd name="T24" fmla="*/ 0 w 110"/>
              <a:gd name="T25" fmla="*/ 64077 h 9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0" h="99">
                <a:moveTo>
                  <a:pt x="0" y="74"/>
                </a:moveTo>
                <a:cubicBezTo>
                  <a:pt x="0" y="79"/>
                  <a:pt x="3" y="82"/>
                  <a:pt x="11" y="82"/>
                </a:cubicBezTo>
                <a:lnTo>
                  <a:pt x="91" y="99"/>
                </a:lnTo>
                <a:cubicBezTo>
                  <a:pt x="100" y="99"/>
                  <a:pt x="104" y="96"/>
                  <a:pt x="104" y="92"/>
                </a:cubicBezTo>
                <a:cubicBezTo>
                  <a:pt x="105" y="90"/>
                  <a:pt x="106" y="87"/>
                  <a:pt x="107" y="82"/>
                </a:cubicBezTo>
                <a:cubicBezTo>
                  <a:pt x="109" y="73"/>
                  <a:pt x="110" y="62"/>
                  <a:pt x="110" y="48"/>
                </a:cubicBezTo>
                <a:cubicBezTo>
                  <a:pt x="110" y="35"/>
                  <a:pt x="109" y="24"/>
                  <a:pt x="106" y="16"/>
                </a:cubicBezTo>
                <a:cubicBezTo>
                  <a:pt x="105" y="12"/>
                  <a:pt x="104" y="9"/>
                  <a:pt x="103" y="8"/>
                </a:cubicBezTo>
                <a:cubicBezTo>
                  <a:pt x="103" y="0"/>
                  <a:pt x="86" y="0"/>
                  <a:pt x="51" y="6"/>
                </a:cubicBezTo>
                <a:cubicBezTo>
                  <a:pt x="17" y="13"/>
                  <a:pt x="0" y="22"/>
                  <a:pt x="0" y="33"/>
                </a:cubicBezTo>
                <a:lnTo>
                  <a:pt x="0" y="74"/>
                </a:lnTo>
                <a:close/>
              </a:path>
            </a:pathLst>
          </a:custGeom>
          <a:solidFill>
            <a:srgbClr val="FB0F0C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60" name="Freeform 245"/>
          <p:cNvSpPr>
            <a:spLocks/>
          </p:cNvSpPr>
          <p:nvPr/>
        </p:nvSpPr>
        <p:spPr bwMode="auto">
          <a:xfrm>
            <a:off x="347663" y="4256088"/>
            <a:ext cx="90487" cy="31750"/>
          </a:xfrm>
          <a:custGeom>
            <a:avLst/>
            <a:gdLst>
              <a:gd name="T0" fmla="*/ 862 w 105"/>
              <a:gd name="T1" fmla="*/ 8731 h 40"/>
              <a:gd name="T2" fmla="*/ 43089 w 105"/>
              <a:gd name="T3" fmla="*/ 26988 h 40"/>
              <a:gd name="T4" fmla="*/ 89625 w 105"/>
              <a:gd name="T5" fmla="*/ 22225 h 40"/>
              <a:gd name="T6" fmla="*/ 47398 w 105"/>
              <a:gd name="T7" fmla="*/ 3969 h 40"/>
              <a:gd name="T8" fmla="*/ 862 w 105"/>
              <a:gd name="T9" fmla="*/ 8731 h 40"/>
              <a:gd name="T10" fmla="*/ 862 w 105"/>
              <a:gd name="T11" fmla="*/ 8731 h 40"/>
              <a:gd name="T12" fmla="*/ 862 w 105"/>
              <a:gd name="T13" fmla="*/ 8731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5" h="40">
                <a:moveTo>
                  <a:pt x="1" y="11"/>
                </a:moveTo>
                <a:cubicBezTo>
                  <a:pt x="0" y="20"/>
                  <a:pt x="16" y="28"/>
                  <a:pt x="50" y="34"/>
                </a:cubicBezTo>
                <a:cubicBezTo>
                  <a:pt x="84" y="40"/>
                  <a:pt x="102" y="38"/>
                  <a:pt x="104" y="28"/>
                </a:cubicBezTo>
                <a:cubicBezTo>
                  <a:pt x="105" y="19"/>
                  <a:pt x="89" y="11"/>
                  <a:pt x="55" y="5"/>
                </a:cubicBezTo>
                <a:cubicBezTo>
                  <a:pt x="21" y="0"/>
                  <a:pt x="3" y="1"/>
                  <a:pt x="1" y="11"/>
                </a:cubicBezTo>
                <a:close/>
              </a:path>
            </a:pathLst>
          </a:custGeom>
          <a:solidFill>
            <a:srgbClr val="E21407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61" name="Freeform 246"/>
          <p:cNvSpPr>
            <a:spLocks/>
          </p:cNvSpPr>
          <p:nvPr/>
        </p:nvSpPr>
        <p:spPr bwMode="auto">
          <a:xfrm>
            <a:off x="320675" y="4213225"/>
            <a:ext cx="34925" cy="65088"/>
          </a:xfrm>
          <a:custGeom>
            <a:avLst/>
            <a:gdLst>
              <a:gd name="T0" fmla="*/ 34925 w 41"/>
              <a:gd name="T1" fmla="*/ 54674 h 75"/>
              <a:gd name="T2" fmla="*/ 24703 w 41"/>
              <a:gd name="T3" fmla="*/ 65088 h 75"/>
              <a:gd name="T4" fmla="*/ 9370 w 41"/>
              <a:gd name="T5" fmla="*/ 65088 h 75"/>
              <a:gd name="T6" fmla="*/ 0 w 41"/>
              <a:gd name="T7" fmla="*/ 54674 h 75"/>
              <a:gd name="T8" fmla="*/ 0 w 41"/>
              <a:gd name="T9" fmla="*/ 9546 h 75"/>
              <a:gd name="T10" fmla="*/ 9370 w 41"/>
              <a:gd name="T11" fmla="*/ 0 h 75"/>
              <a:gd name="T12" fmla="*/ 24703 w 41"/>
              <a:gd name="T13" fmla="*/ 0 h 75"/>
              <a:gd name="T14" fmla="*/ 34925 w 41"/>
              <a:gd name="T15" fmla="*/ 9546 h 75"/>
              <a:gd name="T16" fmla="*/ 34925 w 41"/>
              <a:gd name="T17" fmla="*/ 54674 h 75"/>
              <a:gd name="T18" fmla="*/ 34925 w 41"/>
              <a:gd name="T19" fmla="*/ 54674 h 75"/>
              <a:gd name="T20" fmla="*/ 34925 w 41"/>
              <a:gd name="T21" fmla="*/ 54674 h 7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1" h="75">
                <a:moveTo>
                  <a:pt x="41" y="63"/>
                </a:moveTo>
                <a:cubicBezTo>
                  <a:pt x="41" y="71"/>
                  <a:pt x="37" y="75"/>
                  <a:pt x="29" y="75"/>
                </a:cubicBezTo>
                <a:lnTo>
                  <a:pt x="11" y="75"/>
                </a:lnTo>
                <a:cubicBezTo>
                  <a:pt x="3" y="75"/>
                  <a:pt x="0" y="71"/>
                  <a:pt x="0" y="63"/>
                </a:cubicBezTo>
                <a:lnTo>
                  <a:pt x="0" y="11"/>
                </a:lnTo>
                <a:cubicBezTo>
                  <a:pt x="0" y="3"/>
                  <a:pt x="3" y="0"/>
                  <a:pt x="11" y="0"/>
                </a:cubicBezTo>
                <a:lnTo>
                  <a:pt x="29" y="0"/>
                </a:lnTo>
                <a:cubicBezTo>
                  <a:pt x="37" y="0"/>
                  <a:pt x="41" y="3"/>
                  <a:pt x="41" y="11"/>
                </a:cubicBezTo>
                <a:lnTo>
                  <a:pt x="41" y="63"/>
                </a:lnTo>
                <a:close/>
              </a:path>
            </a:pathLst>
          </a:custGeom>
          <a:solidFill>
            <a:srgbClr val="FB0F0C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62" name="Freeform 247"/>
          <p:cNvSpPr>
            <a:spLocks/>
          </p:cNvSpPr>
          <p:nvPr/>
        </p:nvSpPr>
        <p:spPr bwMode="auto">
          <a:xfrm>
            <a:off x="171450" y="3378200"/>
            <a:ext cx="333375" cy="177800"/>
          </a:xfrm>
          <a:custGeom>
            <a:avLst/>
            <a:gdLst>
              <a:gd name="T0" fmla="*/ 165375 w 381"/>
              <a:gd name="T1" fmla="*/ 0 h 203"/>
              <a:gd name="T2" fmla="*/ 0 w 381"/>
              <a:gd name="T3" fmla="*/ 60434 h 203"/>
              <a:gd name="T4" fmla="*/ 167125 w 381"/>
              <a:gd name="T5" fmla="*/ 177800 h 203"/>
              <a:gd name="T6" fmla="*/ 333375 w 381"/>
              <a:gd name="T7" fmla="*/ 61310 h 203"/>
              <a:gd name="T8" fmla="*/ 165375 w 381"/>
              <a:gd name="T9" fmla="*/ 0 h 203"/>
              <a:gd name="T10" fmla="*/ 165375 w 381"/>
              <a:gd name="T11" fmla="*/ 0 h 203"/>
              <a:gd name="T12" fmla="*/ 165375 w 381"/>
              <a:gd name="T13" fmla="*/ 0 h 20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81" h="203">
                <a:moveTo>
                  <a:pt x="189" y="0"/>
                </a:moveTo>
                <a:lnTo>
                  <a:pt x="0" y="69"/>
                </a:lnTo>
                <a:lnTo>
                  <a:pt x="191" y="203"/>
                </a:lnTo>
                <a:lnTo>
                  <a:pt x="381" y="70"/>
                </a:lnTo>
                <a:lnTo>
                  <a:pt x="189" y="0"/>
                </a:lnTo>
                <a:close/>
              </a:path>
            </a:pathLst>
          </a:custGeom>
          <a:solidFill>
            <a:srgbClr val="2F9231"/>
          </a:solidFill>
          <a:ln w="6986">
            <a:solidFill>
              <a:srgbClr val="325B2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63" name="Freeform 248"/>
          <p:cNvSpPr>
            <a:spLocks/>
          </p:cNvSpPr>
          <p:nvPr/>
        </p:nvSpPr>
        <p:spPr bwMode="auto">
          <a:xfrm>
            <a:off x="171450" y="3440113"/>
            <a:ext cx="166688" cy="252412"/>
          </a:xfrm>
          <a:custGeom>
            <a:avLst/>
            <a:gdLst>
              <a:gd name="T0" fmla="*/ 166688 w 189"/>
              <a:gd name="T1" fmla="*/ 252412 h 289"/>
              <a:gd name="T2" fmla="*/ 0 w 189"/>
              <a:gd name="T3" fmla="*/ 192148 h 289"/>
              <a:gd name="T4" fmla="*/ 0 w 189"/>
              <a:gd name="T5" fmla="*/ 0 h 289"/>
              <a:gd name="T6" fmla="*/ 166688 w 189"/>
              <a:gd name="T7" fmla="*/ 60264 h 289"/>
              <a:gd name="T8" fmla="*/ 166688 w 189"/>
              <a:gd name="T9" fmla="*/ 252412 h 289"/>
              <a:gd name="T10" fmla="*/ 166688 w 189"/>
              <a:gd name="T11" fmla="*/ 252412 h 289"/>
              <a:gd name="T12" fmla="*/ 166688 w 189"/>
              <a:gd name="T13" fmla="*/ 252412 h 2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9" h="289">
                <a:moveTo>
                  <a:pt x="189" y="289"/>
                </a:moveTo>
                <a:lnTo>
                  <a:pt x="0" y="220"/>
                </a:lnTo>
                <a:lnTo>
                  <a:pt x="0" y="0"/>
                </a:lnTo>
                <a:lnTo>
                  <a:pt x="189" y="69"/>
                </a:lnTo>
                <a:lnTo>
                  <a:pt x="189" y="289"/>
                </a:lnTo>
                <a:close/>
              </a:path>
            </a:pathLst>
          </a:custGeom>
          <a:solidFill>
            <a:srgbClr val="2F9231"/>
          </a:solidFill>
          <a:ln w="6986">
            <a:solidFill>
              <a:srgbClr val="325B2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64" name="Freeform 249"/>
          <p:cNvSpPr>
            <a:spLocks/>
          </p:cNvSpPr>
          <p:nvPr/>
        </p:nvSpPr>
        <p:spPr bwMode="auto">
          <a:xfrm>
            <a:off x="338138" y="3440113"/>
            <a:ext cx="165100" cy="252412"/>
          </a:xfrm>
          <a:custGeom>
            <a:avLst/>
            <a:gdLst>
              <a:gd name="T0" fmla="*/ 165100 w 189"/>
              <a:gd name="T1" fmla="*/ 0 h 289"/>
              <a:gd name="T2" fmla="*/ 0 w 189"/>
              <a:gd name="T3" fmla="*/ 60264 h 289"/>
              <a:gd name="T4" fmla="*/ 0 w 189"/>
              <a:gd name="T5" fmla="*/ 252412 h 289"/>
              <a:gd name="T6" fmla="*/ 165100 w 189"/>
              <a:gd name="T7" fmla="*/ 192148 h 289"/>
              <a:gd name="T8" fmla="*/ 165100 w 189"/>
              <a:gd name="T9" fmla="*/ 0 h 289"/>
              <a:gd name="T10" fmla="*/ 165100 w 189"/>
              <a:gd name="T11" fmla="*/ 0 h 289"/>
              <a:gd name="T12" fmla="*/ 165100 w 189"/>
              <a:gd name="T13" fmla="*/ 0 h 2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9" h="289">
                <a:moveTo>
                  <a:pt x="189" y="0"/>
                </a:moveTo>
                <a:lnTo>
                  <a:pt x="0" y="69"/>
                </a:lnTo>
                <a:lnTo>
                  <a:pt x="0" y="289"/>
                </a:lnTo>
                <a:lnTo>
                  <a:pt x="189" y="220"/>
                </a:lnTo>
                <a:lnTo>
                  <a:pt x="189" y="0"/>
                </a:lnTo>
                <a:close/>
              </a:path>
            </a:pathLst>
          </a:custGeom>
          <a:solidFill>
            <a:srgbClr val="2F9231"/>
          </a:solidFill>
          <a:ln w="6986">
            <a:solidFill>
              <a:srgbClr val="325B2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65" name="Freeform 250"/>
          <p:cNvSpPr>
            <a:spLocks/>
          </p:cNvSpPr>
          <p:nvPr/>
        </p:nvSpPr>
        <p:spPr bwMode="auto">
          <a:xfrm>
            <a:off x="401638" y="3459163"/>
            <a:ext cx="49212" cy="209550"/>
          </a:xfrm>
          <a:custGeom>
            <a:avLst/>
            <a:gdLst>
              <a:gd name="T0" fmla="*/ 0 w 55"/>
              <a:gd name="T1" fmla="*/ 209550 h 240"/>
              <a:gd name="T2" fmla="*/ 49212 w 55"/>
              <a:gd name="T3" fmla="*/ 192088 h 240"/>
              <a:gd name="T4" fmla="*/ 49212 w 55"/>
              <a:gd name="T5" fmla="*/ 0 h 240"/>
              <a:gd name="T6" fmla="*/ 0 w 55"/>
              <a:gd name="T7" fmla="*/ 17463 h 240"/>
              <a:gd name="T8" fmla="*/ 0 w 55"/>
              <a:gd name="T9" fmla="*/ 209550 h 240"/>
              <a:gd name="T10" fmla="*/ 0 w 55"/>
              <a:gd name="T11" fmla="*/ 209550 h 240"/>
              <a:gd name="T12" fmla="*/ 0 w 55"/>
              <a:gd name="T13" fmla="*/ 209550 h 2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5" h="240">
                <a:moveTo>
                  <a:pt x="0" y="240"/>
                </a:moveTo>
                <a:lnTo>
                  <a:pt x="55" y="220"/>
                </a:lnTo>
                <a:lnTo>
                  <a:pt x="55" y="0"/>
                </a:lnTo>
                <a:lnTo>
                  <a:pt x="0" y="20"/>
                </a:lnTo>
                <a:lnTo>
                  <a:pt x="0" y="240"/>
                </a:lnTo>
                <a:close/>
              </a:path>
            </a:pathLst>
          </a:custGeom>
          <a:solidFill>
            <a:srgbClr val="FB0F0C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66" name="Freeform 251"/>
          <p:cNvSpPr>
            <a:spLocks/>
          </p:cNvSpPr>
          <p:nvPr/>
        </p:nvSpPr>
        <p:spPr bwMode="auto">
          <a:xfrm>
            <a:off x="225425" y="3459163"/>
            <a:ext cx="49213" cy="211137"/>
          </a:xfrm>
          <a:custGeom>
            <a:avLst/>
            <a:gdLst>
              <a:gd name="T0" fmla="*/ 0 w 55"/>
              <a:gd name="T1" fmla="*/ 193542 h 240"/>
              <a:gd name="T2" fmla="*/ 49213 w 55"/>
              <a:gd name="T3" fmla="*/ 211137 h 240"/>
              <a:gd name="T4" fmla="*/ 49213 w 55"/>
              <a:gd name="T5" fmla="*/ 17595 h 240"/>
              <a:gd name="T6" fmla="*/ 0 w 55"/>
              <a:gd name="T7" fmla="*/ 0 h 240"/>
              <a:gd name="T8" fmla="*/ 0 w 55"/>
              <a:gd name="T9" fmla="*/ 193542 h 240"/>
              <a:gd name="T10" fmla="*/ 0 w 55"/>
              <a:gd name="T11" fmla="*/ 193542 h 240"/>
              <a:gd name="T12" fmla="*/ 0 w 55"/>
              <a:gd name="T13" fmla="*/ 193542 h 2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5" h="240">
                <a:moveTo>
                  <a:pt x="0" y="220"/>
                </a:moveTo>
                <a:lnTo>
                  <a:pt x="55" y="240"/>
                </a:lnTo>
                <a:lnTo>
                  <a:pt x="55" y="20"/>
                </a:lnTo>
                <a:lnTo>
                  <a:pt x="0" y="0"/>
                </a:lnTo>
                <a:lnTo>
                  <a:pt x="0" y="220"/>
                </a:lnTo>
                <a:close/>
              </a:path>
            </a:pathLst>
          </a:custGeom>
          <a:solidFill>
            <a:srgbClr val="FB0F0C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67" name="Freeform 252"/>
          <p:cNvSpPr>
            <a:spLocks/>
          </p:cNvSpPr>
          <p:nvPr/>
        </p:nvSpPr>
        <p:spPr bwMode="auto">
          <a:xfrm>
            <a:off x="193675" y="3413125"/>
            <a:ext cx="146050" cy="104775"/>
          </a:xfrm>
          <a:custGeom>
            <a:avLst/>
            <a:gdLst>
              <a:gd name="T0" fmla="*/ 139965 w 168"/>
              <a:gd name="T1" fmla="*/ 6163 h 119"/>
              <a:gd name="T2" fmla="*/ 138226 w 168"/>
              <a:gd name="T3" fmla="*/ 26414 h 119"/>
              <a:gd name="T4" fmla="*/ 122578 w 168"/>
              <a:gd name="T5" fmla="*/ 34338 h 119"/>
              <a:gd name="T6" fmla="*/ 91281 w 168"/>
              <a:gd name="T7" fmla="*/ 53708 h 119"/>
              <a:gd name="T8" fmla="*/ 65201 w 168"/>
              <a:gd name="T9" fmla="*/ 88927 h 119"/>
              <a:gd name="T10" fmla="*/ 55638 w 168"/>
              <a:gd name="T11" fmla="*/ 104775 h 119"/>
              <a:gd name="T12" fmla="*/ 44337 w 168"/>
              <a:gd name="T13" fmla="*/ 98612 h 119"/>
              <a:gd name="T14" fmla="*/ 23472 w 168"/>
              <a:gd name="T15" fmla="*/ 85405 h 119"/>
              <a:gd name="T16" fmla="*/ 7824 w 168"/>
              <a:gd name="T17" fmla="*/ 72198 h 119"/>
              <a:gd name="T18" fmla="*/ 0 w 168"/>
              <a:gd name="T19" fmla="*/ 64274 h 119"/>
              <a:gd name="T20" fmla="*/ 7824 w 168"/>
              <a:gd name="T21" fmla="*/ 47545 h 119"/>
              <a:gd name="T22" fmla="*/ 26950 w 168"/>
              <a:gd name="T23" fmla="*/ 27294 h 119"/>
              <a:gd name="T24" fmla="*/ 63462 w 168"/>
              <a:gd name="T25" fmla="*/ 9685 h 119"/>
              <a:gd name="T26" fmla="*/ 121708 w 168"/>
              <a:gd name="T27" fmla="*/ 0 h 119"/>
              <a:gd name="T28" fmla="*/ 139965 w 168"/>
              <a:gd name="T29" fmla="*/ 6163 h 119"/>
              <a:gd name="T30" fmla="*/ 139965 w 168"/>
              <a:gd name="T31" fmla="*/ 6163 h 119"/>
              <a:gd name="T32" fmla="*/ 139965 w 168"/>
              <a:gd name="T33" fmla="*/ 6163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68" h="119">
                <a:moveTo>
                  <a:pt x="161" y="7"/>
                </a:moveTo>
                <a:cubicBezTo>
                  <a:pt x="168" y="18"/>
                  <a:pt x="167" y="25"/>
                  <a:pt x="159" y="30"/>
                </a:cubicBezTo>
                <a:cubicBezTo>
                  <a:pt x="154" y="32"/>
                  <a:pt x="148" y="35"/>
                  <a:pt x="141" y="39"/>
                </a:cubicBezTo>
                <a:cubicBezTo>
                  <a:pt x="127" y="46"/>
                  <a:pt x="115" y="54"/>
                  <a:pt x="105" y="61"/>
                </a:cubicBezTo>
                <a:cubicBezTo>
                  <a:pt x="93" y="71"/>
                  <a:pt x="83" y="84"/>
                  <a:pt x="75" y="101"/>
                </a:cubicBezTo>
                <a:cubicBezTo>
                  <a:pt x="68" y="113"/>
                  <a:pt x="65" y="119"/>
                  <a:pt x="64" y="119"/>
                </a:cubicBezTo>
                <a:cubicBezTo>
                  <a:pt x="60" y="117"/>
                  <a:pt x="56" y="115"/>
                  <a:pt x="51" y="112"/>
                </a:cubicBezTo>
                <a:cubicBezTo>
                  <a:pt x="40" y="107"/>
                  <a:pt x="32" y="102"/>
                  <a:pt x="27" y="97"/>
                </a:cubicBezTo>
                <a:cubicBezTo>
                  <a:pt x="22" y="93"/>
                  <a:pt x="16" y="88"/>
                  <a:pt x="9" y="82"/>
                </a:cubicBezTo>
                <a:cubicBezTo>
                  <a:pt x="5" y="79"/>
                  <a:pt x="2" y="76"/>
                  <a:pt x="0" y="73"/>
                </a:cubicBezTo>
                <a:cubicBezTo>
                  <a:pt x="2" y="67"/>
                  <a:pt x="5" y="60"/>
                  <a:pt x="9" y="54"/>
                </a:cubicBezTo>
                <a:cubicBezTo>
                  <a:pt x="15" y="46"/>
                  <a:pt x="22" y="38"/>
                  <a:pt x="31" y="31"/>
                </a:cubicBezTo>
                <a:cubicBezTo>
                  <a:pt x="43" y="23"/>
                  <a:pt x="57" y="16"/>
                  <a:pt x="73" y="11"/>
                </a:cubicBezTo>
                <a:cubicBezTo>
                  <a:pt x="93" y="5"/>
                  <a:pt x="115" y="1"/>
                  <a:pt x="140" y="0"/>
                </a:cubicBezTo>
                <a:lnTo>
                  <a:pt x="161" y="7"/>
                </a:lnTo>
                <a:close/>
              </a:path>
            </a:pathLst>
          </a:custGeom>
          <a:solidFill>
            <a:srgbClr val="FB0F0C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68" name="Freeform 253"/>
          <p:cNvSpPr>
            <a:spLocks/>
          </p:cNvSpPr>
          <p:nvPr/>
        </p:nvSpPr>
        <p:spPr bwMode="auto">
          <a:xfrm>
            <a:off x="230188" y="3359150"/>
            <a:ext cx="96837" cy="85725"/>
          </a:xfrm>
          <a:custGeom>
            <a:avLst/>
            <a:gdLst>
              <a:gd name="T0" fmla="*/ 96837 w 110"/>
              <a:gd name="T1" fmla="*/ 64077 h 99"/>
              <a:gd name="T2" fmla="*/ 86273 w 110"/>
              <a:gd name="T3" fmla="*/ 71005 h 99"/>
              <a:gd name="T4" fmla="*/ 15846 w 110"/>
              <a:gd name="T5" fmla="*/ 85725 h 99"/>
              <a:gd name="T6" fmla="*/ 5282 w 110"/>
              <a:gd name="T7" fmla="*/ 79664 h 99"/>
              <a:gd name="T8" fmla="*/ 2641 w 110"/>
              <a:gd name="T9" fmla="*/ 71005 h 99"/>
              <a:gd name="T10" fmla="*/ 0 w 110"/>
              <a:gd name="T11" fmla="*/ 41564 h 99"/>
              <a:gd name="T12" fmla="*/ 2641 w 110"/>
              <a:gd name="T13" fmla="*/ 13855 h 99"/>
              <a:gd name="T14" fmla="*/ 5282 w 110"/>
              <a:gd name="T15" fmla="*/ 6927 h 99"/>
              <a:gd name="T16" fmla="*/ 51060 w 110"/>
              <a:gd name="T17" fmla="*/ 5195 h 99"/>
              <a:gd name="T18" fmla="*/ 96837 w 110"/>
              <a:gd name="T19" fmla="*/ 28575 h 99"/>
              <a:gd name="T20" fmla="*/ 96837 w 110"/>
              <a:gd name="T21" fmla="*/ 64077 h 99"/>
              <a:gd name="T22" fmla="*/ 96837 w 110"/>
              <a:gd name="T23" fmla="*/ 64077 h 99"/>
              <a:gd name="T24" fmla="*/ 96837 w 110"/>
              <a:gd name="T25" fmla="*/ 64077 h 9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0" h="99">
                <a:moveTo>
                  <a:pt x="110" y="74"/>
                </a:moveTo>
                <a:cubicBezTo>
                  <a:pt x="110" y="79"/>
                  <a:pt x="106" y="82"/>
                  <a:pt x="98" y="82"/>
                </a:cubicBezTo>
                <a:lnTo>
                  <a:pt x="18" y="99"/>
                </a:lnTo>
                <a:cubicBezTo>
                  <a:pt x="10" y="99"/>
                  <a:pt x="6" y="96"/>
                  <a:pt x="6" y="92"/>
                </a:cubicBezTo>
                <a:cubicBezTo>
                  <a:pt x="5" y="90"/>
                  <a:pt x="4" y="87"/>
                  <a:pt x="3" y="82"/>
                </a:cubicBezTo>
                <a:cubicBezTo>
                  <a:pt x="1" y="73"/>
                  <a:pt x="0" y="62"/>
                  <a:pt x="0" y="48"/>
                </a:cubicBezTo>
                <a:cubicBezTo>
                  <a:pt x="0" y="35"/>
                  <a:pt x="1" y="24"/>
                  <a:pt x="3" y="16"/>
                </a:cubicBezTo>
                <a:cubicBezTo>
                  <a:pt x="4" y="12"/>
                  <a:pt x="5" y="9"/>
                  <a:pt x="6" y="8"/>
                </a:cubicBezTo>
                <a:cubicBezTo>
                  <a:pt x="6" y="0"/>
                  <a:pt x="24" y="0"/>
                  <a:pt x="58" y="6"/>
                </a:cubicBezTo>
                <a:cubicBezTo>
                  <a:pt x="93" y="13"/>
                  <a:pt x="110" y="22"/>
                  <a:pt x="110" y="33"/>
                </a:cubicBezTo>
                <a:lnTo>
                  <a:pt x="110" y="74"/>
                </a:lnTo>
                <a:close/>
              </a:path>
            </a:pathLst>
          </a:custGeom>
          <a:solidFill>
            <a:srgbClr val="FB0F0C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69" name="Freeform 254"/>
          <p:cNvSpPr>
            <a:spLocks/>
          </p:cNvSpPr>
          <p:nvPr/>
        </p:nvSpPr>
        <p:spPr bwMode="auto">
          <a:xfrm>
            <a:off x="236538" y="3417888"/>
            <a:ext cx="88900" cy="30162"/>
          </a:xfrm>
          <a:custGeom>
            <a:avLst/>
            <a:gdLst>
              <a:gd name="T0" fmla="*/ 88053 w 105"/>
              <a:gd name="T1" fmla="*/ 8295 h 40"/>
              <a:gd name="T2" fmla="*/ 46567 w 105"/>
              <a:gd name="T3" fmla="*/ 25638 h 40"/>
              <a:gd name="T4" fmla="*/ 847 w 105"/>
              <a:gd name="T5" fmla="*/ 21113 h 40"/>
              <a:gd name="T6" fmla="*/ 42333 w 105"/>
              <a:gd name="T7" fmla="*/ 3770 h 40"/>
              <a:gd name="T8" fmla="*/ 88053 w 105"/>
              <a:gd name="T9" fmla="*/ 8295 h 40"/>
              <a:gd name="T10" fmla="*/ 88053 w 105"/>
              <a:gd name="T11" fmla="*/ 8295 h 40"/>
              <a:gd name="T12" fmla="*/ 88053 w 105"/>
              <a:gd name="T13" fmla="*/ 8295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5" h="40">
                <a:moveTo>
                  <a:pt x="104" y="11"/>
                </a:moveTo>
                <a:cubicBezTo>
                  <a:pt x="105" y="20"/>
                  <a:pt x="89" y="28"/>
                  <a:pt x="55" y="34"/>
                </a:cubicBezTo>
                <a:cubicBezTo>
                  <a:pt x="21" y="40"/>
                  <a:pt x="3" y="38"/>
                  <a:pt x="1" y="28"/>
                </a:cubicBezTo>
                <a:cubicBezTo>
                  <a:pt x="0" y="19"/>
                  <a:pt x="16" y="11"/>
                  <a:pt x="50" y="5"/>
                </a:cubicBezTo>
                <a:cubicBezTo>
                  <a:pt x="84" y="0"/>
                  <a:pt x="102" y="1"/>
                  <a:pt x="104" y="11"/>
                </a:cubicBezTo>
                <a:close/>
              </a:path>
            </a:pathLst>
          </a:custGeom>
          <a:solidFill>
            <a:srgbClr val="E21407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70" name="Freeform 255"/>
          <p:cNvSpPr>
            <a:spLocks/>
          </p:cNvSpPr>
          <p:nvPr/>
        </p:nvSpPr>
        <p:spPr bwMode="auto">
          <a:xfrm>
            <a:off x="334963" y="3413125"/>
            <a:ext cx="146050" cy="104775"/>
          </a:xfrm>
          <a:custGeom>
            <a:avLst/>
            <a:gdLst>
              <a:gd name="T0" fmla="*/ 5216 w 168"/>
              <a:gd name="T1" fmla="*/ 6163 h 119"/>
              <a:gd name="T2" fmla="*/ 6955 w 168"/>
              <a:gd name="T3" fmla="*/ 26414 h 119"/>
              <a:gd name="T4" fmla="*/ 22603 w 168"/>
              <a:gd name="T5" fmla="*/ 34338 h 119"/>
              <a:gd name="T6" fmla="*/ 53899 w 168"/>
              <a:gd name="T7" fmla="*/ 53708 h 119"/>
              <a:gd name="T8" fmla="*/ 79980 w 168"/>
              <a:gd name="T9" fmla="*/ 88927 h 119"/>
              <a:gd name="T10" fmla="*/ 89543 w 168"/>
              <a:gd name="T11" fmla="*/ 104775 h 119"/>
              <a:gd name="T12" fmla="*/ 100844 w 168"/>
              <a:gd name="T13" fmla="*/ 98612 h 119"/>
              <a:gd name="T14" fmla="*/ 121708 w 168"/>
              <a:gd name="T15" fmla="*/ 85405 h 119"/>
              <a:gd name="T16" fmla="*/ 137357 w 168"/>
              <a:gd name="T17" fmla="*/ 72198 h 119"/>
              <a:gd name="T18" fmla="*/ 146050 w 168"/>
              <a:gd name="T19" fmla="*/ 64274 h 119"/>
              <a:gd name="T20" fmla="*/ 137357 w 168"/>
              <a:gd name="T21" fmla="*/ 47545 h 119"/>
              <a:gd name="T22" fmla="*/ 118231 w 168"/>
              <a:gd name="T23" fmla="*/ 27294 h 119"/>
              <a:gd name="T24" fmla="*/ 81718 w 168"/>
              <a:gd name="T25" fmla="*/ 9685 h 119"/>
              <a:gd name="T26" fmla="*/ 23472 w 168"/>
              <a:gd name="T27" fmla="*/ 0 h 119"/>
              <a:gd name="T28" fmla="*/ 5216 w 168"/>
              <a:gd name="T29" fmla="*/ 6163 h 119"/>
              <a:gd name="T30" fmla="*/ 5216 w 168"/>
              <a:gd name="T31" fmla="*/ 6163 h 119"/>
              <a:gd name="T32" fmla="*/ 5216 w 168"/>
              <a:gd name="T33" fmla="*/ 6163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68" h="119">
                <a:moveTo>
                  <a:pt x="6" y="7"/>
                </a:moveTo>
                <a:cubicBezTo>
                  <a:pt x="0" y="18"/>
                  <a:pt x="0" y="25"/>
                  <a:pt x="8" y="30"/>
                </a:cubicBezTo>
                <a:cubicBezTo>
                  <a:pt x="13" y="32"/>
                  <a:pt x="19" y="35"/>
                  <a:pt x="26" y="39"/>
                </a:cubicBezTo>
                <a:cubicBezTo>
                  <a:pt x="40" y="46"/>
                  <a:pt x="52" y="54"/>
                  <a:pt x="62" y="61"/>
                </a:cubicBezTo>
                <a:cubicBezTo>
                  <a:pt x="74" y="71"/>
                  <a:pt x="84" y="84"/>
                  <a:pt x="92" y="101"/>
                </a:cubicBezTo>
                <a:cubicBezTo>
                  <a:pt x="99" y="113"/>
                  <a:pt x="102" y="119"/>
                  <a:pt x="103" y="119"/>
                </a:cubicBezTo>
                <a:cubicBezTo>
                  <a:pt x="107" y="117"/>
                  <a:pt x="111" y="115"/>
                  <a:pt x="116" y="112"/>
                </a:cubicBezTo>
                <a:cubicBezTo>
                  <a:pt x="127" y="107"/>
                  <a:pt x="135" y="102"/>
                  <a:pt x="140" y="97"/>
                </a:cubicBezTo>
                <a:cubicBezTo>
                  <a:pt x="145" y="93"/>
                  <a:pt x="151" y="88"/>
                  <a:pt x="158" y="82"/>
                </a:cubicBezTo>
                <a:cubicBezTo>
                  <a:pt x="162" y="79"/>
                  <a:pt x="165" y="76"/>
                  <a:pt x="168" y="73"/>
                </a:cubicBezTo>
                <a:cubicBezTo>
                  <a:pt x="165" y="67"/>
                  <a:pt x="162" y="60"/>
                  <a:pt x="158" y="54"/>
                </a:cubicBezTo>
                <a:cubicBezTo>
                  <a:pt x="152" y="46"/>
                  <a:pt x="145" y="38"/>
                  <a:pt x="136" y="31"/>
                </a:cubicBezTo>
                <a:cubicBezTo>
                  <a:pt x="124" y="23"/>
                  <a:pt x="110" y="16"/>
                  <a:pt x="94" y="11"/>
                </a:cubicBezTo>
                <a:cubicBezTo>
                  <a:pt x="75" y="5"/>
                  <a:pt x="52" y="1"/>
                  <a:pt x="27" y="0"/>
                </a:cubicBezTo>
                <a:lnTo>
                  <a:pt x="6" y="7"/>
                </a:lnTo>
                <a:close/>
              </a:path>
            </a:pathLst>
          </a:custGeom>
          <a:solidFill>
            <a:srgbClr val="FB0F0C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71" name="Freeform 256"/>
          <p:cNvSpPr>
            <a:spLocks/>
          </p:cNvSpPr>
          <p:nvPr/>
        </p:nvSpPr>
        <p:spPr bwMode="auto">
          <a:xfrm>
            <a:off x="349250" y="3359150"/>
            <a:ext cx="96838" cy="85725"/>
          </a:xfrm>
          <a:custGeom>
            <a:avLst/>
            <a:gdLst>
              <a:gd name="T0" fmla="*/ 0 w 110"/>
              <a:gd name="T1" fmla="*/ 64077 h 99"/>
              <a:gd name="T2" fmla="*/ 9684 w 110"/>
              <a:gd name="T3" fmla="*/ 71005 h 99"/>
              <a:gd name="T4" fmla="*/ 80111 w 110"/>
              <a:gd name="T5" fmla="*/ 85725 h 99"/>
              <a:gd name="T6" fmla="*/ 91556 w 110"/>
              <a:gd name="T7" fmla="*/ 79664 h 99"/>
              <a:gd name="T8" fmla="*/ 94197 w 110"/>
              <a:gd name="T9" fmla="*/ 71005 h 99"/>
              <a:gd name="T10" fmla="*/ 96838 w 110"/>
              <a:gd name="T11" fmla="*/ 41564 h 99"/>
              <a:gd name="T12" fmla="*/ 93317 w 110"/>
              <a:gd name="T13" fmla="*/ 13855 h 99"/>
              <a:gd name="T14" fmla="*/ 90676 w 110"/>
              <a:gd name="T15" fmla="*/ 6927 h 99"/>
              <a:gd name="T16" fmla="*/ 44898 w 110"/>
              <a:gd name="T17" fmla="*/ 5195 h 99"/>
              <a:gd name="T18" fmla="*/ 0 w 110"/>
              <a:gd name="T19" fmla="*/ 28575 h 99"/>
              <a:gd name="T20" fmla="*/ 0 w 110"/>
              <a:gd name="T21" fmla="*/ 64077 h 99"/>
              <a:gd name="T22" fmla="*/ 0 w 110"/>
              <a:gd name="T23" fmla="*/ 64077 h 99"/>
              <a:gd name="T24" fmla="*/ 0 w 110"/>
              <a:gd name="T25" fmla="*/ 64077 h 9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0" h="99">
                <a:moveTo>
                  <a:pt x="0" y="74"/>
                </a:moveTo>
                <a:cubicBezTo>
                  <a:pt x="0" y="79"/>
                  <a:pt x="3" y="82"/>
                  <a:pt x="11" y="82"/>
                </a:cubicBezTo>
                <a:lnTo>
                  <a:pt x="91" y="99"/>
                </a:lnTo>
                <a:cubicBezTo>
                  <a:pt x="100" y="99"/>
                  <a:pt x="104" y="96"/>
                  <a:pt x="104" y="92"/>
                </a:cubicBezTo>
                <a:cubicBezTo>
                  <a:pt x="105" y="90"/>
                  <a:pt x="106" y="87"/>
                  <a:pt x="107" y="82"/>
                </a:cubicBezTo>
                <a:cubicBezTo>
                  <a:pt x="109" y="73"/>
                  <a:pt x="110" y="62"/>
                  <a:pt x="110" y="48"/>
                </a:cubicBezTo>
                <a:cubicBezTo>
                  <a:pt x="110" y="35"/>
                  <a:pt x="109" y="24"/>
                  <a:pt x="106" y="16"/>
                </a:cubicBezTo>
                <a:cubicBezTo>
                  <a:pt x="105" y="12"/>
                  <a:pt x="104" y="9"/>
                  <a:pt x="103" y="8"/>
                </a:cubicBezTo>
                <a:cubicBezTo>
                  <a:pt x="103" y="0"/>
                  <a:pt x="86" y="0"/>
                  <a:pt x="51" y="6"/>
                </a:cubicBezTo>
                <a:cubicBezTo>
                  <a:pt x="17" y="13"/>
                  <a:pt x="0" y="22"/>
                  <a:pt x="0" y="33"/>
                </a:cubicBezTo>
                <a:lnTo>
                  <a:pt x="0" y="74"/>
                </a:lnTo>
                <a:close/>
              </a:path>
            </a:pathLst>
          </a:custGeom>
          <a:solidFill>
            <a:srgbClr val="FB0F0C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72" name="Freeform 257"/>
          <p:cNvSpPr>
            <a:spLocks/>
          </p:cNvSpPr>
          <p:nvPr/>
        </p:nvSpPr>
        <p:spPr bwMode="auto">
          <a:xfrm>
            <a:off x="347663" y="3417888"/>
            <a:ext cx="90487" cy="30162"/>
          </a:xfrm>
          <a:custGeom>
            <a:avLst/>
            <a:gdLst>
              <a:gd name="T0" fmla="*/ 862 w 105"/>
              <a:gd name="T1" fmla="*/ 8295 h 40"/>
              <a:gd name="T2" fmla="*/ 43089 w 105"/>
              <a:gd name="T3" fmla="*/ 25638 h 40"/>
              <a:gd name="T4" fmla="*/ 89625 w 105"/>
              <a:gd name="T5" fmla="*/ 21113 h 40"/>
              <a:gd name="T6" fmla="*/ 47398 w 105"/>
              <a:gd name="T7" fmla="*/ 3770 h 40"/>
              <a:gd name="T8" fmla="*/ 862 w 105"/>
              <a:gd name="T9" fmla="*/ 8295 h 40"/>
              <a:gd name="T10" fmla="*/ 862 w 105"/>
              <a:gd name="T11" fmla="*/ 8295 h 40"/>
              <a:gd name="T12" fmla="*/ 862 w 105"/>
              <a:gd name="T13" fmla="*/ 8295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5" h="40">
                <a:moveTo>
                  <a:pt x="1" y="11"/>
                </a:moveTo>
                <a:cubicBezTo>
                  <a:pt x="0" y="20"/>
                  <a:pt x="16" y="28"/>
                  <a:pt x="50" y="34"/>
                </a:cubicBezTo>
                <a:cubicBezTo>
                  <a:pt x="84" y="40"/>
                  <a:pt x="102" y="38"/>
                  <a:pt x="104" y="28"/>
                </a:cubicBezTo>
                <a:cubicBezTo>
                  <a:pt x="105" y="19"/>
                  <a:pt x="89" y="11"/>
                  <a:pt x="55" y="5"/>
                </a:cubicBezTo>
                <a:cubicBezTo>
                  <a:pt x="21" y="0"/>
                  <a:pt x="3" y="1"/>
                  <a:pt x="1" y="11"/>
                </a:cubicBezTo>
                <a:close/>
              </a:path>
            </a:pathLst>
          </a:custGeom>
          <a:solidFill>
            <a:srgbClr val="E21407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73" name="Freeform 258"/>
          <p:cNvSpPr>
            <a:spLocks/>
          </p:cNvSpPr>
          <p:nvPr/>
        </p:nvSpPr>
        <p:spPr bwMode="auto">
          <a:xfrm>
            <a:off x="320675" y="3373438"/>
            <a:ext cx="34925" cy="66675"/>
          </a:xfrm>
          <a:custGeom>
            <a:avLst/>
            <a:gdLst>
              <a:gd name="T0" fmla="*/ 34925 w 41"/>
              <a:gd name="T1" fmla="*/ 56007 h 75"/>
              <a:gd name="T2" fmla="*/ 24703 w 41"/>
              <a:gd name="T3" fmla="*/ 66675 h 75"/>
              <a:gd name="T4" fmla="*/ 9370 w 41"/>
              <a:gd name="T5" fmla="*/ 66675 h 75"/>
              <a:gd name="T6" fmla="*/ 0 w 41"/>
              <a:gd name="T7" fmla="*/ 56007 h 75"/>
              <a:gd name="T8" fmla="*/ 0 w 41"/>
              <a:gd name="T9" fmla="*/ 9779 h 75"/>
              <a:gd name="T10" fmla="*/ 9370 w 41"/>
              <a:gd name="T11" fmla="*/ 0 h 75"/>
              <a:gd name="T12" fmla="*/ 24703 w 41"/>
              <a:gd name="T13" fmla="*/ 0 h 75"/>
              <a:gd name="T14" fmla="*/ 34925 w 41"/>
              <a:gd name="T15" fmla="*/ 9779 h 75"/>
              <a:gd name="T16" fmla="*/ 34925 w 41"/>
              <a:gd name="T17" fmla="*/ 56007 h 75"/>
              <a:gd name="T18" fmla="*/ 34925 w 41"/>
              <a:gd name="T19" fmla="*/ 56007 h 75"/>
              <a:gd name="T20" fmla="*/ 34925 w 41"/>
              <a:gd name="T21" fmla="*/ 56007 h 7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1" h="75">
                <a:moveTo>
                  <a:pt x="41" y="63"/>
                </a:moveTo>
                <a:cubicBezTo>
                  <a:pt x="41" y="71"/>
                  <a:pt x="37" y="75"/>
                  <a:pt x="29" y="75"/>
                </a:cubicBezTo>
                <a:lnTo>
                  <a:pt x="11" y="75"/>
                </a:lnTo>
                <a:cubicBezTo>
                  <a:pt x="3" y="75"/>
                  <a:pt x="0" y="71"/>
                  <a:pt x="0" y="63"/>
                </a:cubicBezTo>
                <a:lnTo>
                  <a:pt x="0" y="11"/>
                </a:lnTo>
                <a:cubicBezTo>
                  <a:pt x="0" y="3"/>
                  <a:pt x="3" y="0"/>
                  <a:pt x="11" y="0"/>
                </a:cubicBezTo>
                <a:lnTo>
                  <a:pt x="29" y="0"/>
                </a:lnTo>
                <a:cubicBezTo>
                  <a:pt x="37" y="0"/>
                  <a:pt x="41" y="3"/>
                  <a:pt x="41" y="11"/>
                </a:cubicBezTo>
                <a:lnTo>
                  <a:pt x="41" y="63"/>
                </a:lnTo>
                <a:close/>
              </a:path>
            </a:pathLst>
          </a:custGeom>
          <a:solidFill>
            <a:srgbClr val="FB0F0C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74" name="Freeform 259"/>
          <p:cNvSpPr>
            <a:spLocks/>
          </p:cNvSpPr>
          <p:nvPr/>
        </p:nvSpPr>
        <p:spPr bwMode="auto">
          <a:xfrm>
            <a:off x="220663" y="2503488"/>
            <a:ext cx="333375" cy="177800"/>
          </a:xfrm>
          <a:custGeom>
            <a:avLst/>
            <a:gdLst>
              <a:gd name="T0" fmla="*/ 165375 w 381"/>
              <a:gd name="T1" fmla="*/ 0 h 203"/>
              <a:gd name="T2" fmla="*/ 0 w 381"/>
              <a:gd name="T3" fmla="*/ 60434 h 203"/>
              <a:gd name="T4" fmla="*/ 167125 w 381"/>
              <a:gd name="T5" fmla="*/ 177800 h 203"/>
              <a:gd name="T6" fmla="*/ 333375 w 381"/>
              <a:gd name="T7" fmla="*/ 61310 h 203"/>
              <a:gd name="T8" fmla="*/ 165375 w 381"/>
              <a:gd name="T9" fmla="*/ 0 h 203"/>
              <a:gd name="T10" fmla="*/ 165375 w 381"/>
              <a:gd name="T11" fmla="*/ 0 h 203"/>
              <a:gd name="T12" fmla="*/ 165375 w 381"/>
              <a:gd name="T13" fmla="*/ 0 h 20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81" h="203">
                <a:moveTo>
                  <a:pt x="189" y="0"/>
                </a:moveTo>
                <a:lnTo>
                  <a:pt x="0" y="69"/>
                </a:lnTo>
                <a:lnTo>
                  <a:pt x="191" y="203"/>
                </a:lnTo>
                <a:lnTo>
                  <a:pt x="381" y="70"/>
                </a:lnTo>
                <a:lnTo>
                  <a:pt x="189" y="0"/>
                </a:lnTo>
                <a:close/>
              </a:path>
            </a:pathLst>
          </a:custGeom>
          <a:solidFill>
            <a:srgbClr val="2F9231"/>
          </a:solidFill>
          <a:ln w="6986">
            <a:solidFill>
              <a:srgbClr val="325B2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75" name="Freeform 260"/>
          <p:cNvSpPr>
            <a:spLocks/>
          </p:cNvSpPr>
          <p:nvPr/>
        </p:nvSpPr>
        <p:spPr bwMode="auto">
          <a:xfrm>
            <a:off x="222250" y="2565400"/>
            <a:ext cx="165100" cy="254000"/>
          </a:xfrm>
          <a:custGeom>
            <a:avLst/>
            <a:gdLst>
              <a:gd name="T0" fmla="*/ 165100 w 189"/>
              <a:gd name="T1" fmla="*/ 254000 h 289"/>
              <a:gd name="T2" fmla="*/ 0 w 189"/>
              <a:gd name="T3" fmla="*/ 193356 h 289"/>
              <a:gd name="T4" fmla="*/ 0 w 189"/>
              <a:gd name="T5" fmla="*/ 0 h 289"/>
              <a:gd name="T6" fmla="*/ 165100 w 189"/>
              <a:gd name="T7" fmla="*/ 60644 h 289"/>
              <a:gd name="T8" fmla="*/ 165100 w 189"/>
              <a:gd name="T9" fmla="*/ 254000 h 289"/>
              <a:gd name="T10" fmla="*/ 165100 w 189"/>
              <a:gd name="T11" fmla="*/ 254000 h 289"/>
              <a:gd name="T12" fmla="*/ 165100 w 189"/>
              <a:gd name="T13" fmla="*/ 254000 h 2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9" h="289">
                <a:moveTo>
                  <a:pt x="189" y="289"/>
                </a:moveTo>
                <a:lnTo>
                  <a:pt x="0" y="220"/>
                </a:lnTo>
                <a:lnTo>
                  <a:pt x="0" y="0"/>
                </a:lnTo>
                <a:lnTo>
                  <a:pt x="189" y="69"/>
                </a:lnTo>
                <a:lnTo>
                  <a:pt x="189" y="289"/>
                </a:lnTo>
                <a:close/>
              </a:path>
            </a:pathLst>
          </a:custGeom>
          <a:solidFill>
            <a:srgbClr val="2F9231"/>
          </a:solidFill>
          <a:ln w="6986">
            <a:solidFill>
              <a:srgbClr val="325B2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76" name="Freeform 261"/>
          <p:cNvSpPr>
            <a:spLocks/>
          </p:cNvSpPr>
          <p:nvPr/>
        </p:nvSpPr>
        <p:spPr bwMode="auto">
          <a:xfrm>
            <a:off x="387350" y="2565400"/>
            <a:ext cx="166688" cy="254000"/>
          </a:xfrm>
          <a:custGeom>
            <a:avLst/>
            <a:gdLst>
              <a:gd name="T0" fmla="*/ 166688 w 189"/>
              <a:gd name="T1" fmla="*/ 0 h 289"/>
              <a:gd name="T2" fmla="*/ 0 w 189"/>
              <a:gd name="T3" fmla="*/ 60644 h 289"/>
              <a:gd name="T4" fmla="*/ 0 w 189"/>
              <a:gd name="T5" fmla="*/ 254000 h 289"/>
              <a:gd name="T6" fmla="*/ 166688 w 189"/>
              <a:gd name="T7" fmla="*/ 193356 h 289"/>
              <a:gd name="T8" fmla="*/ 166688 w 189"/>
              <a:gd name="T9" fmla="*/ 0 h 289"/>
              <a:gd name="T10" fmla="*/ 166688 w 189"/>
              <a:gd name="T11" fmla="*/ 0 h 289"/>
              <a:gd name="T12" fmla="*/ 166688 w 189"/>
              <a:gd name="T13" fmla="*/ 0 h 2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9" h="289">
                <a:moveTo>
                  <a:pt x="189" y="0"/>
                </a:moveTo>
                <a:lnTo>
                  <a:pt x="0" y="69"/>
                </a:lnTo>
                <a:lnTo>
                  <a:pt x="0" y="289"/>
                </a:lnTo>
                <a:lnTo>
                  <a:pt x="189" y="220"/>
                </a:lnTo>
                <a:lnTo>
                  <a:pt x="189" y="0"/>
                </a:lnTo>
                <a:close/>
              </a:path>
            </a:pathLst>
          </a:custGeom>
          <a:solidFill>
            <a:srgbClr val="2F9231"/>
          </a:solidFill>
          <a:ln w="6986">
            <a:solidFill>
              <a:srgbClr val="325B2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77" name="Freeform 262"/>
          <p:cNvSpPr>
            <a:spLocks/>
          </p:cNvSpPr>
          <p:nvPr/>
        </p:nvSpPr>
        <p:spPr bwMode="auto">
          <a:xfrm>
            <a:off x="452438" y="2584450"/>
            <a:ext cx="49212" cy="211138"/>
          </a:xfrm>
          <a:custGeom>
            <a:avLst/>
            <a:gdLst>
              <a:gd name="T0" fmla="*/ 0 w 55"/>
              <a:gd name="T1" fmla="*/ 211138 h 240"/>
              <a:gd name="T2" fmla="*/ 49212 w 55"/>
              <a:gd name="T3" fmla="*/ 193543 h 240"/>
              <a:gd name="T4" fmla="*/ 49212 w 55"/>
              <a:gd name="T5" fmla="*/ 0 h 240"/>
              <a:gd name="T6" fmla="*/ 0 w 55"/>
              <a:gd name="T7" fmla="*/ 17595 h 240"/>
              <a:gd name="T8" fmla="*/ 0 w 55"/>
              <a:gd name="T9" fmla="*/ 211138 h 240"/>
              <a:gd name="T10" fmla="*/ 0 w 55"/>
              <a:gd name="T11" fmla="*/ 211138 h 240"/>
              <a:gd name="T12" fmla="*/ 0 w 55"/>
              <a:gd name="T13" fmla="*/ 211138 h 2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5" h="240">
                <a:moveTo>
                  <a:pt x="0" y="240"/>
                </a:moveTo>
                <a:lnTo>
                  <a:pt x="55" y="220"/>
                </a:lnTo>
                <a:lnTo>
                  <a:pt x="55" y="0"/>
                </a:lnTo>
                <a:lnTo>
                  <a:pt x="0" y="20"/>
                </a:lnTo>
                <a:lnTo>
                  <a:pt x="0" y="240"/>
                </a:lnTo>
                <a:close/>
              </a:path>
            </a:pathLst>
          </a:custGeom>
          <a:solidFill>
            <a:srgbClr val="FB0F0C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78" name="Freeform 263"/>
          <p:cNvSpPr>
            <a:spLocks/>
          </p:cNvSpPr>
          <p:nvPr/>
        </p:nvSpPr>
        <p:spPr bwMode="auto">
          <a:xfrm>
            <a:off x="276225" y="2586038"/>
            <a:ext cx="49213" cy="209550"/>
          </a:xfrm>
          <a:custGeom>
            <a:avLst/>
            <a:gdLst>
              <a:gd name="T0" fmla="*/ 0 w 55"/>
              <a:gd name="T1" fmla="*/ 192088 h 240"/>
              <a:gd name="T2" fmla="*/ 49213 w 55"/>
              <a:gd name="T3" fmla="*/ 209550 h 240"/>
              <a:gd name="T4" fmla="*/ 49213 w 55"/>
              <a:gd name="T5" fmla="*/ 17463 h 240"/>
              <a:gd name="T6" fmla="*/ 0 w 55"/>
              <a:gd name="T7" fmla="*/ 0 h 240"/>
              <a:gd name="T8" fmla="*/ 0 w 55"/>
              <a:gd name="T9" fmla="*/ 192088 h 240"/>
              <a:gd name="T10" fmla="*/ 0 w 55"/>
              <a:gd name="T11" fmla="*/ 192088 h 240"/>
              <a:gd name="T12" fmla="*/ 0 w 55"/>
              <a:gd name="T13" fmla="*/ 192088 h 2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5" h="240">
                <a:moveTo>
                  <a:pt x="0" y="220"/>
                </a:moveTo>
                <a:lnTo>
                  <a:pt x="55" y="240"/>
                </a:lnTo>
                <a:lnTo>
                  <a:pt x="55" y="20"/>
                </a:lnTo>
                <a:lnTo>
                  <a:pt x="0" y="0"/>
                </a:lnTo>
                <a:lnTo>
                  <a:pt x="0" y="220"/>
                </a:lnTo>
                <a:close/>
              </a:path>
            </a:pathLst>
          </a:custGeom>
          <a:solidFill>
            <a:srgbClr val="FB0F0C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79" name="Freeform 264"/>
          <p:cNvSpPr>
            <a:spLocks/>
          </p:cNvSpPr>
          <p:nvPr/>
        </p:nvSpPr>
        <p:spPr bwMode="auto">
          <a:xfrm>
            <a:off x="244475" y="2540000"/>
            <a:ext cx="144463" cy="103188"/>
          </a:xfrm>
          <a:custGeom>
            <a:avLst/>
            <a:gdLst>
              <a:gd name="T0" fmla="*/ 138444 w 168"/>
              <a:gd name="T1" fmla="*/ 6070 h 119"/>
              <a:gd name="T2" fmla="*/ 136724 w 168"/>
              <a:gd name="T3" fmla="*/ 26014 h 119"/>
              <a:gd name="T4" fmla="*/ 121246 w 168"/>
              <a:gd name="T5" fmla="*/ 33818 h 119"/>
              <a:gd name="T6" fmla="*/ 90289 w 168"/>
              <a:gd name="T7" fmla="*/ 52895 h 119"/>
              <a:gd name="T8" fmla="*/ 64492 w 168"/>
              <a:gd name="T9" fmla="*/ 87580 h 119"/>
              <a:gd name="T10" fmla="*/ 55034 w 168"/>
              <a:gd name="T11" fmla="*/ 103188 h 119"/>
              <a:gd name="T12" fmla="*/ 43855 w 168"/>
              <a:gd name="T13" fmla="*/ 97118 h 119"/>
              <a:gd name="T14" fmla="*/ 23217 w 168"/>
              <a:gd name="T15" fmla="*/ 84111 h 119"/>
              <a:gd name="T16" fmla="*/ 7739 w 168"/>
              <a:gd name="T17" fmla="*/ 71104 h 119"/>
              <a:gd name="T18" fmla="*/ 0 w 168"/>
              <a:gd name="T19" fmla="*/ 63300 h 119"/>
              <a:gd name="T20" fmla="*/ 7739 w 168"/>
              <a:gd name="T21" fmla="*/ 46825 h 119"/>
              <a:gd name="T22" fmla="*/ 26657 w 168"/>
              <a:gd name="T23" fmla="*/ 26881 h 119"/>
              <a:gd name="T24" fmla="*/ 62773 w 168"/>
              <a:gd name="T25" fmla="*/ 9538 h 119"/>
              <a:gd name="T26" fmla="*/ 120386 w 168"/>
              <a:gd name="T27" fmla="*/ 0 h 119"/>
              <a:gd name="T28" fmla="*/ 138444 w 168"/>
              <a:gd name="T29" fmla="*/ 6070 h 119"/>
              <a:gd name="T30" fmla="*/ 138444 w 168"/>
              <a:gd name="T31" fmla="*/ 6070 h 119"/>
              <a:gd name="T32" fmla="*/ 138444 w 168"/>
              <a:gd name="T33" fmla="*/ 6070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68" h="119">
                <a:moveTo>
                  <a:pt x="161" y="7"/>
                </a:moveTo>
                <a:cubicBezTo>
                  <a:pt x="168" y="18"/>
                  <a:pt x="167" y="25"/>
                  <a:pt x="159" y="30"/>
                </a:cubicBezTo>
                <a:cubicBezTo>
                  <a:pt x="154" y="32"/>
                  <a:pt x="148" y="35"/>
                  <a:pt x="141" y="39"/>
                </a:cubicBezTo>
                <a:cubicBezTo>
                  <a:pt x="127" y="46"/>
                  <a:pt x="115" y="54"/>
                  <a:pt x="105" y="61"/>
                </a:cubicBezTo>
                <a:cubicBezTo>
                  <a:pt x="93" y="71"/>
                  <a:pt x="83" y="84"/>
                  <a:pt x="75" y="101"/>
                </a:cubicBezTo>
                <a:cubicBezTo>
                  <a:pt x="68" y="113"/>
                  <a:pt x="65" y="119"/>
                  <a:pt x="64" y="119"/>
                </a:cubicBezTo>
                <a:cubicBezTo>
                  <a:pt x="60" y="117"/>
                  <a:pt x="56" y="115"/>
                  <a:pt x="51" y="112"/>
                </a:cubicBezTo>
                <a:cubicBezTo>
                  <a:pt x="40" y="107"/>
                  <a:pt x="32" y="102"/>
                  <a:pt x="27" y="97"/>
                </a:cubicBezTo>
                <a:cubicBezTo>
                  <a:pt x="22" y="93"/>
                  <a:pt x="16" y="88"/>
                  <a:pt x="9" y="82"/>
                </a:cubicBezTo>
                <a:cubicBezTo>
                  <a:pt x="5" y="79"/>
                  <a:pt x="2" y="76"/>
                  <a:pt x="0" y="73"/>
                </a:cubicBezTo>
                <a:cubicBezTo>
                  <a:pt x="2" y="67"/>
                  <a:pt x="5" y="60"/>
                  <a:pt x="9" y="54"/>
                </a:cubicBezTo>
                <a:cubicBezTo>
                  <a:pt x="15" y="46"/>
                  <a:pt x="22" y="38"/>
                  <a:pt x="31" y="31"/>
                </a:cubicBezTo>
                <a:cubicBezTo>
                  <a:pt x="43" y="23"/>
                  <a:pt x="57" y="16"/>
                  <a:pt x="73" y="11"/>
                </a:cubicBezTo>
                <a:cubicBezTo>
                  <a:pt x="93" y="5"/>
                  <a:pt x="115" y="1"/>
                  <a:pt x="140" y="0"/>
                </a:cubicBezTo>
                <a:lnTo>
                  <a:pt x="161" y="7"/>
                </a:lnTo>
                <a:close/>
              </a:path>
            </a:pathLst>
          </a:custGeom>
          <a:solidFill>
            <a:srgbClr val="FB0F0C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80" name="Freeform 265"/>
          <p:cNvSpPr>
            <a:spLocks/>
          </p:cNvSpPr>
          <p:nvPr/>
        </p:nvSpPr>
        <p:spPr bwMode="auto">
          <a:xfrm>
            <a:off x="280988" y="2486025"/>
            <a:ext cx="95250" cy="84138"/>
          </a:xfrm>
          <a:custGeom>
            <a:avLst/>
            <a:gdLst>
              <a:gd name="T0" fmla="*/ 95250 w 110"/>
              <a:gd name="T1" fmla="*/ 62891 h 99"/>
              <a:gd name="T2" fmla="*/ 84859 w 110"/>
              <a:gd name="T3" fmla="*/ 69690 h 99"/>
              <a:gd name="T4" fmla="*/ 15586 w 110"/>
              <a:gd name="T5" fmla="*/ 84138 h 99"/>
              <a:gd name="T6" fmla="*/ 5195 w 110"/>
              <a:gd name="T7" fmla="*/ 78189 h 99"/>
              <a:gd name="T8" fmla="*/ 2598 w 110"/>
              <a:gd name="T9" fmla="*/ 69690 h 99"/>
              <a:gd name="T10" fmla="*/ 0 w 110"/>
              <a:gd name="T11" fmla="*/ 40794 h 99"/>
              <a:gd name="T12" fmla="*/ 2598 w 110"/>
              <a:gd name="T13" fmla="*/ 13598 h 99"/>
              <a:gd name="T14" fmla="*/ 5195 w 110"/>
              <a:gd name="T15" fmla="*/ 6799 h 99"/>
              <a:gd name="T16" fmla="*/ 50223 w 110"/>
              <a:gd name="T17" fmla="*/ 5099 h 99"/>
              <a:gd name="T18" fmla="*/ 95250 w 110"/>
              <a:gd name="T19" fmla="*/ 28046 h 99"/>
              <a:gd name="T20" fmla="*/ 95250 w 110"/>
              <a:gd name="T21" fmla="*/ 62891 h 99"/>
              <a:gd name="T22" fmla="*/ 95250 w 110"/>
              <a:gd name="T23" fmla="*/ 62891 h 99"/>
              <a:gd name="T24" fmla="*/ 95250 w 110"/>
              <a:gd name="T25" fmla="*/ 62891 h 9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0" h="99">
                <a:moveTo>
                  <a:pt x="110" y="74"/>
                </a:moveTo>
                <a:cubicBezTo>
                  <a:pt x="110" y="79"/>
                  <a:pt x="106" y="82"/>
                  <a:pt x="98" y="82"/>
                </a:cubicBezTo>
                <a:lnTo>
                  <a:pt x="18" y="99"/>
                </a:lnTo>
                <a:cubicBezTo>
                  <a:pt x="10" y="99"/>
                  <a:pt x="6" y="96"/>
                  <a:pt x="6" y="92"/>
                </a:cubicBezTo>
                <a:cubicBezTo>
                  <a:pt x="5" y="90"/>
                  <a:pt x="4" y="87"/>
                  <a:pt x="3" y="82"/>
                </a:cubicBezTo>
                <a:cubicBezTo>
                  <a:pt x="1" y="73"/>
                  <a:pt x="0" y="62"/>
                  <a:pt x="0" y="48"/>
                </a:cubicBezTo>
                <a:cubicBezTo>
                  <a:pt x="0" y="35"/>
                  <a:pt x="1" y="24"/>
                  <a:pt x="3" y="16"/>
                </a:cubicBezTo>
                <a:cubicBezTo>
                  <a:pt x="4" y="12"/>
                  <a:pt x="5" y="9"/>
                  <a:pt x="6" y="8"/>
                </a:cubicBezTo>
                <a:cubicBezTo>
                  <a:pt x="6" y="0"/>
                  <a:pt x="24" y="0"/>
                  <a:pt x="58" y="6"/>
                </a:cubicBezTo>
                <a:cubicBezTo>
                  <a:pt x="93" y="13"/>
                  <a:pt x="110" y="22"/>
                  <a:pt x="110" y="33"/>
                </a:cubicBezTo>
                <a:lnTo>
                  <a:pt x="110" y="74"/>
                </a:lnTo>
                <a:close/>
              </a:path>
            </a:pathLst>
          </a:custGeom>
          <a:solidFill>
            <a:srgbClr val="FB0F0C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81" name="Freeform 266"/>
          <p:cNvSpPr>
            <a:spLocks/>
          </p:cNvSpPr>
          <p:nvPr/>
        </p:nvSpPr>
        <p:spPr bwMode="auto">
          <a:xfrm>
            <a:off x="285750" y="2544763"/>
            <a:ext cx="90488" cy="30162"/>
          </a:xfrm>
          <a:custGeom>
            <a:avLst/>
            <a:gdLst>
              <a:gd name="T0" fmla="*/ 89626 w 105"/>
              <a:gd name="T1" fmla="*/ 8295 h 40"/>
              <a:gd name="T2" fmla="*/ 47398 w 105"/>
              <a:gd name="T3" fmla="*/ 25638 h 40"/>
              <a:gd name="T4" fmla="*/ 862 w 105"/>
              <a:gd name="T5" fmla="*/ 21113 h 40"/>
              <a:gd name="T6" fmla="*/ 43090 w 105"/>
              <a:gd name="T7" fmla="*/ 3770 h 40"/>
              <a:gd name="T8" fmla="*/ 89626 w 105"/>
              <a:gd name="T9" fmla="*/ 8295 h 40"/>
              <a:gd name="T10" fmla="*/ 89626 w 105"/>
              <a:gd name="T11" fmla="*/ 8295 h 40"/>
              <a:gd name="T12" fmla="*/ 89626 w 105"/>
              <a:gd name="T13" fmla="*/ 8295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5" h="40">
                <a:moveTo>
                  <a:pt x="104" y="11"/>
                </a:moveTo>
                <a:cubicBezTo>
                  <a:pt x="105" y="20"/>
                  <a:pt x="89" y="28"/>
                  <a:pt x="55" y="34"/>
                </a:cubicBezTo>
                <a:cubicBezTo>
                  <a:pt x="21" y="40"/>
                  <a:pt x="3" y="38"/>
                  <a:pt x="1" y="28"/>
                </a:cubicBezTo>
                <a:cubicBezTo>
                  <a:pt x="0" y="19"/>
                  <a:pt x="16" y="11"/>
                  <a:pt x="50" y="5"/>
                </a:cubicBezTo>
                <a:cubicBezTo>
                  <a:pt x="84" y="0"/>
                  <a:pt x="102" y="1"/>
                  <a:pt x="104" y="11"/>
                </a:cubicBezTo>
                <a:close/>
              </a:path>
            </a:pathLst>
          </a:custGeom>
          <a:solidFill>
            <a:srgbClr val="E21407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82" name="Freeform 267"/>
          <p:cNvSpPr>
            <a:spLocks/>
          </p:cNvSpPr>
          <p:nvPr/>
        </p:nvSpPr>
        <p:spPr bwMode="auto">
          <a:xfrm>
            <a:off x="385763" y="2540000"/>
            <a:ext cx="144462" cy="103188"/>
          </a:xfrm>
          <a:custGeom>
            <a:avLst/>
            <a:gdLst>
              <a:gd name="T0" fmla="*/ 5159 w 168"/>
              <a:gd name="T1" fmla="*/ 6070 h 119"/>
              <a:gd name="T2" fmla="*/ 6879 w 168"/>
              <a:gd name="T3" fmla="*/ 26014 h 119"/>
              <a:gd name="T4" fmla="*/ 22357 w 168"/>
              <a:gd name="T5" fmla="*/ 33818 h 119"/>
              <a:gd name="T6" fmla="*/ 53313 w 168"/>
              <a:gd name="T7" fmla="*/ 52895 h 119"/>
              <a:gd name="T8" fmla="*/ 79110 w 168"/>
              <a:gd name="T9" fmla="*/ 87580 h 119"/>
              <a:gd name="T10" fmla="*/ 88569 w 168"/>
              <a:gd name="T11" fmla="*/ 103188 h 119"/>
              <a:gd name="T12" fmla="*/ 99748 w 168"/>
              <a:gd name="T13" fmla="*/ 97118 h 119"/>
              <a:gd name="T14" fmla="*/ 120385 w 168"/>
              <a:gd name="T15" fmla="*/ 84111 h 119"/>
              <a:gd name="T16" fmla="*/ 135863 w 168"/>
              <a:gd name="T17" fmla="*/ 71104 h 119"/>
              <a:gd name="T18" fmla="*/ 144462 w 168"/>
              <a:gd name="T19" fmla="*/ 63300 h 119"/>
              <a:gd name="T20" fmla="*/ 135863 w 168"/>
              <a:gd name="T21" fmla="*/ 46825 h 119"/>
              <a:gd name="T22" fmla="*/ 116945 w 168"/>
              <a:gd name="T23" fmla="*/ 26881 h 119"/>
              <a:gd name="T24" fmla="*/ 80830 w 168"/>
              <a:gd name="T25" fmla="*/ 9538 h 119"/>
              <a:gd name="T26" fmla="*/ 23217 w 168"/>
              <a:gd name="T27" fmla="*/ 0 h 119"/>
              <a:gd name="T28" fmla="*/ 5159 w 168"/>
              <a:gd name="T29" fmla="*/ 6070 h 119"/>
              <a:gd name="T30" fmla="*/ 5159 w 168"/>
              <a:gd name="T31" fmla="*/ 6070 h 119"/>
              <a:gd name="T32" fmla="*/ 5159 w 168"/>
              <a:gd name="T33" fmla="*/ 6070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68" h="119">
                <a:moveTo>
                  <a:pt x="6" y="7"/>
                </a:moveTo>
                <a:cubicBezTo>
                  <a:pt x="0" y="18"/>
                  <a:pt x="0" y="25"/>
                  <a:pt x="8" y="30"/>
                </a:cubicBezTo>
                <a:cubicBezTo>
                  <a:pt x="13" y="32"/>
                  <a:pt x="19" y="35"/>
                  <a:pt x="26" y="39"/>
                </a:cubicBezTo>
                <a:cubicBezTo>
                  <a:pt x="40" y="46"/>
                  <a:pt x="52" y="54"/>
                  <a:pt x="62" y="61"/>
                </a:cubicBezTo>
                <a:cubicBezTo>
                  <a:pt x="74" y="71"/>
                  <a:pt x="84" y="84"/>
                  <a:pt x="92" y="101"/>
                </a:cubicBezTo>
                <a:cubicBezTo>
                  <a:pt x="99" y="113"/>
                  <a:pt x="102" y="119"/>
                  <a:pt x="103" y="119"/>
                </a:cubicBezTo>
                <a:cubicBezTo>
                  <a:pt x="107" y="117"/>
                  <a:pt x="111" y="115"/>
                  <a:pt x="116" y="112"/>
                </a:cubicBezTo>
                <a:cubicBezTo>
                  <a:pt x="127" y="107"/>
                  <a:pt x="135" y="102"/>
                  <a:pt x="140" y="97"/>
                </a:cubicBezTo>
                <a:cubicBezTo>
                  <a:pt x="145" y="93"/>
                  <a:pt x="151" y="88"/>
                  <a:pt x="158" y="82"/>
                </a:cubicBezTo>
                <a:cubicBezTo>
                  <a:pt x="162" y="79"/>
                  <a:pt x="165" y="76"/>
                  <a:pt x="168" y="73"/>
                </a:cubicBezTo>
                <a:cubicBezTo>
                  <a:pt x="165" y="67"/>
                  <a:pt x="162" y="60"/>
                  <a:pt x="158" y="54"/>
                </a:cubicBezTo>
                <a:cubicBezTo>
                  <a:pt x="152" y="46"/>
                  <a:pt x="145" y="38"/>
                  <a:pt x="136" y="31"/>
                </a:cubicBezTo>
                <a:cubicBezTo>
                  <a:pt x="124" y="23"/>
                  <a:pt x="110" y="16"/>
                  <a:pt x="94" y="11"/>
                </a:cubicBezTo>
                <a:cubicBezTo>
                  <a:pt x="75" y="5"/>
                  <a:pt x="52" y="1"/>
                  <a:pt x="27" y="0"/>
                </a:cubicBezTo>
                <a:lnTo>
                  <a:pt x="6" y="7"/>
                </a:lnTo>
                <a:close/>
              </a:path>
            </a:pathLst>
          </a:custGeom>
          <a:solidFill>
            <a:srgbClr val="FB0F0C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83" name="Freeform 268"/>
          <p:cNvSpPr>
            <a:spLocks/>
          </p:cNvSpPr>
          <p:nvPr/>
        </p:nvSpPr>
        <p:spPr bwMode="auto">
          <a:xfrm>
            <a:off x="400050" y="2486025"/>
            <a:ext cx="95250" cy="84138"/>
          </a:xfrm>
          <a:custGeom>
            <a:avLst/>
            <a:gdLst>
              <a:gd name="T0" fmla="*/ 0 w 110"/>
              <a:gd name="T1" fmla="*/ 62891 h 99"/>
              <a:gd name="T2" fmla="*/ 9525 w 110"/>
              <a:gd name="T3" fmla="*/ 69690 h 99"/>
              <a:gd name="T4" fmla="*/ 78798 w 110"/>
              <a:gd name="T5" fmla="*/ 84138 h 99"/>
              <a:gd name="T6" fmla="*/ 90055 w 110"/>
              <a:gd name="T7" fmla="*/ 78189 h 99"/>
              <a:gd name="T8" fmla="*/ 92652 w 110"/>
              <a:gd name="T9" fmla="*/ 69690 h 99"/>
              <a:gd name="T10" fmla="*/ 95250 w 110"/>
              <a:gd name="T11" fmla="*/ 40794 h 99"/>
              <a:gd name="T12" fmla="*/ 91786 w 110"/>
              <a:gd name="T13" fmla="*/ 13598 h 99"/>
              <a:gd name="T14" fmla="*/ 89189 w 110"/>
              <a:gd name="T15" fmla="*/ 6799 h 99"/>
              <a:gd name="T16" fmla="*/ 44161 w 110"/>
              <a:gd name="T17" fmla="*/ 5099 h 99"/>
              <a:gd name="T18" fmla="*/ 0 w 110"/>
              <a:gd name="T19" fmla="*/ 28046 h 99"/>
              <a:gd name="T20" fmla="*/ 0 w 110"/>
              <a:gd name="T21" fmla="*/ 62891 h 99"/>
              <a:gd name="T22" fmla="*/ 0 w 110"/>
              <a:gd name="T23" fmla="*/ 62891 h 99"/>
              <a:gd name="T24" fmla="*/ 0 w 110"/>
              <a:gd name="T25" fmla="*/ 62891 h 9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0" h="99">
                <a:moveTo>
                  <a:pt x="0" y="74"/>
                </a:moveTo>
                <a:cubicBezTo>
                  <a:pt x="0" y="79"/>
                  <a:pt x="3" y="82"/>
                  <a:pt x="11" y="82"/>
                </a:cubicBezTo>
                <a:lnTo>
                  <a:pt x="91" y="99"/>
                </a:lnTo>
                <a:cubicBezTo>
                  <a:pt x="100" y="99"/>
                  <a:pt x="104" y="96"/>
                  <a:pt x="104" y="92"/>
                </a:cubicBezTo>
                <a:cubicBezTo>
                  <a:pt x="105" y="90"/>
                  <a:pt x="106" y="87"/>
                  <a:pt x="107" y="82"/>
                </a:cubicBezTo>
                <a:cubicBezTo>
                  <a:pt x="109" y="73"/>
                  <a:pt x="110" y="62"/>
                  <a:pt x="110" y="48"/>
                </a:cubicBezTo>
                <a:cubicBezTo>
                  <a:pt x="110" y="35"/>
                  <a:pt x="109" y="24"/>
                  <a:pt x="106" y="16"/>
                </a:cubicBezTo>
                <a:cubicBezTo>
                  <a:pt x="105" y="12"/>
                  <a:pt x="104" y="9"/>
                  <a:pt x="103" y="8"/>
                </a:cubicBezTo>
                <a:cubicBezTo>
                  <a:pt x="103" y="0"/>
                  <a:pt x="86" y="0"/>
                  <a:pt x="51" y="6"/>
                </a:cubicBezTo>
                <a:cubicBezTo>
                  <a:pt x="17" y="13"/>
                  <a:pt x="0" y="22"/>
                  <a:pt x="0" y="33"/>
                </a:cubicBezTo>
                <a:lnTo>
                  <a:pt x="0" y="74"/>
                </a:lnTo>
                <a:close/>
              </a:path>
            </a:pathLst>
          </a:custGeom>
          <a:solidFill>
            <a:srgbClr val="FB0F0C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84" name="Freeform 269"/>
          <p:cNvSpPr>
            <a:spLocks/>
          </p:cNvSpPr>
          <p:nvPr/>
        </p:nvSpPr>
        <p:spPr bwMode="auto">
          <a:xfrm>
            <a:off x="398463" y="2544763"/>
            <a:ext cx="88900" cy="30162"/>
          </a:xfrm>
          <a:custGeom>
            <a:avLst/>
            <a:gdLst>
              <a:gd name="T0" fmla="*/ 847 w 105"/>
              <a:gd name="T1" fmla="*/ 8295 h 40"/>
              <a:gd name="T2" fmla="*/ 42333 w 105"/>
              <a:gd name="T3" fmla="*/ 25638 h 40"/>
              <a:gd name="T4" fmla="*/ 88053 w 105"/>
              <a:gd name="T5" fmla="*/ 21113 h 40"/>
              <a:gd name="T6" fmla="*/ 46567 w 105"/>
              <a:gd name="T7" fmla="*/ 3770 h 40"/>
              <a:gd name="T8" fmla="*/ 847 w 105"/>
              <a:gd name="T9" fmla="*/ 8295 h 40"/>
              <a:gd name="T10" fmla="*/ 847 w 105"/>
              <a:gd name="T11" fmla="*/ 8295 h 40"/>
              <a:gd name="T12" fmla="*/ 847 w 105"/>
              <a:gd name="T13" fmla="*/ 8295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5" h="40">
                <a:moveTo>
                  <a:pt x="1" y="11"/>
                </a:moveTo>
                <a:cubicBezTo>
                  <a:pt x="0" y="20"/>
                  <a:pt x="16" y="28"/>
                  <a:pt x="50" y="34"/>
                </a:cubicBezTo>
                <a:cubicBezTo>
                  <a:pt x="84" y="40"/>
                  <a:pt x="102" y="38"/>
                  <a:pt x="104" y="28"/>
                </a:cubicBezTo>
                <a:cubicBezTo>
                  <a:pt x="105" y="19"/>
                  <a:pt x="89" y="11"/>
                  <a:pt x="55" y="5"/>
                </a:cubicBezTo>
                <a:cubicBezTo>
                  <a:pt x="21" y="0"/>
                  <a:pt x="3" y="1"/>
                  <a:pt x="1" y="11"/>
                </a:cubicBezTo>
                <a:close/>
              </a:path>
            </a:pathLst>
          </a:custGeom>
          <a:solidFill>
            <a:srgbClr val="E21407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85" name="Freeform 270"/>
          <p:cNvSpPr>
            <a:spLocks/>
          </p:cNvSpPr>
          <p:nvPr/>
        </p:nvSpPr>
        <p:spPr bwMode="auto">
          <a:xfrm>
            <a:off x="369888" y="2500313"/>
            <a:ext cx="36512" cy="65087"/>
          </a:xfrm>
          <a:custGeom>
            <a:avLst/>
            <a:gdLst>
              <a:gd name="T0" fmla="*/ 36512 w 41"/>
              <a:gd name="T1" fmla="*/ 54673 h 75"/>
              <a:gd name="T2" fmla="*/ 25826 w 41"/>
              <a:gd name="T3" fmla="*/ 65087 h 75"/>
              <a:gd name="T4" fmla="*/ 9796 w 41"/>
              <a:gd name="T5" fmla="*/ 65087 h 75"/>
              <a:gd name="T6" fmla="*/ 0 w 41"/>
              <a:gd name="T7" fmla="*/ 54673 h 75"/>
              <a:gd name="T8" fmla="*/ 0 w 41"/>
              <a:gd name="T9" fmla="*/ 9546 h 75"/>
              <a:gd name="T10" fmla="*/ 9796 w 41"/>
              <a:gd name="T11" fmla="*/ 0 h 75"/>
              <a:gd name="T12" fmla="*/ 25826 w 41"/>
              <a:gd name="T13" fmla="*/ 0 h 75"/>
              <a:gd name="T14" fmla="*/ 36512 w 41"/>
              <a:gd name="T15" fmla="*/ 9546 h 75"/>
              <a:gd name="T16" fmla="*/ 36512 w 41"/>
              <a:gd name="T17" fmla="*/ 54673 h 75"/>
              <a:gd name="T18" fmla="*/ 36512 w 41"/>
              <a:gd name="T19" fmla="*/ 54673 h 75"/>
              <a:gd name="T20" fmla="*/ 36512 w 41"/>
              <a:gd name="T21" fmla="*/ 54673 h 7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1" h="75">
                <a:moveTo>
                  <a:pt x="41" y="63"/>
                </a:moveTo>
                <a:cubicBezTo>
                  <a:pt x="41" y="71"/>
                  <a:pt x="37" y="75"/>
                  <a:pt x="29" y="75"/>
                </a:cubicBezTo>
                <a:lnTo>
                  <a:pt x="11" y="75"/>
                </a:lnTo>
                <a:cubicBezTo>
                  <a:pt x="3" y="75"/>
                  <a:pt x="0" y="71"/>
                  <a:pt x="0" y="63"/>
                </a:cubicBezTo>
                <a:lnTo>
                  <a:pt x="0" y="11"/>
                </a:lnTo>
                <a:cubicBezTo>
                  <a:pt x="0" y="3"/>
                  <a:pt x="3" y="0"/>
                  <a:pt x="11" y="0"/>
                </a:cubicBezTo>
                <a:lnTo>
                  <a:pt x="29" y="0"/>
                </a:lnTo>
                <a:cubicBezTo>
                  <a:pt x="37" y="0"/>
                  <a:pt x="41" y="3"/>
                  <a:pt x="41" y="11"/>
                </a:cubicBezTo>
                <a:lnTo>
                  <a:pt x="41" y="63"/>
                </a:lnTo>
                <a:close/>
              </a:path>
            </a:pathLst>
          </a:custGeom>
          <a:solidFill>
            <a:srgbClr val="FB0F0C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86" name="Freeform 271"/>
          <p:cNvSpPr>
            <a:spLocks/>
          </p:cNvSpPr>
          <p:nvPr/>
        </p:nvSpPr>
        <p:spPr bwMode="auto">
          <a:xfrm>
            <a:off x="171450" y="1716088"/>
            <a:ext cx="333375" cy="177800"/>
          </a:xfrm>
          <a:custGeom>
            <a:avLst/>
            <a:gdLst>
              <a:gd name="T0" fmla="*/ 165375 w 381"/>
              <a:gd name="T1" fmla="*/ 0 h 203"/>
              <a:gd name="T2" fmla="*/ 0 w 381"/>
              <a:gd name="T3" fmla="*/ 60434 h 203"/>
              <a:gd name="T4" fmla="*/ 167125 w 381"/>
              <a:gd name="T5" fmla="*/ 177800 h 203"/>
              <a:gd name="T6" fmla="*/ 333375 w 381"/>
              <a:gd name="T7" fmla="*/ 61310 h 203"/>
              <a:gd name="T8" fmla="*/ 165375 w 381"/>
              <a:gd name="T9" fmla="*/ 0 h 203"/>
              <a:gd name="T10" fmla="*/ 165375 w 381"/>
              <a:gd name="T11" fmla="*/ 0 h 203"/>
              <a:gd name="T12" fmla="*/ 165375 w 381"/>
              <a:gd name="T13" fmla="*/ 0 h 20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81" h="203">
                <a:moveTo>
                  <a:pt x="189" y="0"/>
                </a:moveTo>
                <a:lnTo>
                  <a:pt x="0" y="69"/>
                </a:lnTo>
                <a:lnTo>
                  <a:pt x="191" y="203"/>
                </a:lnTo>
                <a:lnTo>
                  <a:pt x="381" y="70"/>
                </a:lnTo>
                <a:lnTo>
                  <a:pt x="189" y="0"/>
                </a:lnTo>
                <a:close/>
              </a:path>
            </a:pathLst>
          </a:custGeom>
          <a:solidFill>
            <a:srgbClr val="2F9231"/>
          </a:solidFill>
          <a:ln w="6986">
            <a:solidFill>
              <a:srgbClr val="325B2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87" name="Freeform 272"/>
          <p:cNvSpPr>
            <a:spLocks/>
          </p:cNvSpPr>
          <p:nvPr/>
        </p:nvSpPr>
        <p:spPr bwMode="auto">
          <a:xfrm>
            <a:off x="171450" y="1778000"/>
            <a:ext cx="166688" cy="254000"/>
          </a:xfrm>
          <a:custGeom>
            <a:avLst/>
            <a:gdLst>
              <a:gd name="T0" fmla="*/ 166688 w 189"/>
              <a:gd name="T1" fmla="*/ 254000 h 289"/>
              <a:gd name="T2" fmla="*/ 0 w 189"/>
              <a:gd name="T3" fmla="*/ 193356 h 289"/>
              <a:gd name="T4" fmla="*/ 0 w 189"/>
              <a:gd name="T5" fmla="*/ 0 h 289"/>
              <a:gd name="T6" fmla="*/ 166688 w 189"/>
              <a:gd name="T7" fmla="*/ 60644 h 289"/>
              <a:gd name="T8" fmla="*/ 166688 w 189"/>
              <a:gd name="T9" fmla="*/ 254000 h 289"/>
              <a:gd name="T10" fmla="*/ 166688 w 189"/>
              <a:gd name="T11" fmla="*/ 254000 h 289"/>
              <a:gd name="T12" fmla="*/ 166688 w 189"/>
              <a:gd name="T13" fmla="*/ 254000 h 2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9" h="289">
                <a:moveTo>
                  <a:pt x="189" y="289"/>
                </a:moveTo>
                <a:lnTo>
                  <a:pt x="0" y="220"/>
                </a:lnTo>
                <a:lnTo>
                  <a:pt x="0" y="0"/>
                </a:lnTo>
                <a:lnTo>
                  <a:pt x="189" y="69"/>
                </a:lnTo>
                <a:lnTo>
                  <a:pt x="189" y="289"/>
                </a:lnTo>
                <a:close/>
              </a:path>
            </a:pathLst>
          </a:custGeom>
          <a:solidFill>
            <a:srgbClr val="2F9231"/>
          </a:solidFill>
          <a:ln w="6986">
            <a:solidFill>
              <a:srgbClr val="325B2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88" name="Freeform 273"/>
          <p:cNvSpPr>
            <a:spLocks/>
          </p:cNvSpPr>
          <p:nvPr/>
        </p:nvSpPr>
        <p:spPr bwMode="auto">
          <a:xfrm>
            <a:off x="338138" y="1778000"/>
            <a:ext cx="165100" cy="254000"/>
          </a:xfrm>
          <a:custGeom>
            <a:avLst/>
            <a:gdLst>
              <a:gd name="T0" fmla="*/ 165100 w 189"/>
              <a:gd name="T1" fmla="*/ 0 h 289"/>
              <a:gd name="T2" fmla="*/ 0 w 189"/>
              <a:gd name="T3" fmla="*/ 60644 h 289"/>
              <a:gd name="T4" fmla="*/ 0 w 189"/>
              <a:gd name="T5" fmla="*/ 254000 h 289"/>
              <a:gd name="T6" fmla="*/ 165100 w 189"/>
              <a:gd name="T7" fmla="*/ 193356 h 289"/>
              <a:gd name="T8" fmla="*/ 165100 w 189"/>
              <a:gd name="T9" fmla="*/ 0 h 289"/>
              <a:gd name="T10" fmla="*/ 165100 w 189"/>
              <a:gd name="T11" fmla="*/ 0 h 289"/>
              <a:gd name="T12" fmla="*/ 165100 w 189"/>
              <a:gd name="T13" fmla="*/ 0 h 2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9" h="289">
                <a:moveTo>
                  <a:pt x="189" y="0"/>
                </a:moveTo>
                <a:lnTo>
                  <a:pt x="0" y="69"/>
                </a:lnTo>
                <a:lnTo>
                  <a:pt x="0" y="289"/>
                </a:lnTo>
                <a:lnTo>
                  <a:pt x="189" y="220"/>
                </a:lnTo>
                <a:lnTo>
                  <a:pt x="189" y="0"/>
                </a:lnTo>
                <a:close/>
              </a:path>
            </a:pathLst>
          </a:custGeom>
          <a:solidFill>
            <a:srgbClr val="2F9231"/>
          </a:solidFill>
          <a:ln w="6986">
            <a:solidFill>
              <a:srgbClr val="325B2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89" name="Freeform 274"/>
          <p:cNvSpPr>
            <a:spLocks/>
          </p:cNvSpPr>
          <p:nvPr/>
        </p:nvSpPr>
        <p:spPr bwMode="auto">
          <a:xfrm>
            <a:off x="401638" y="1798638"/>
            <a:ext cx="49212" cy="209550"/>
          </a:xfrm>
          <a:custGeom>
            <a:avLst/>
            <a:gdLst>
              <a:gd name="T0" fmla="*/ 0 w 55"/>
              <a:gd name="T1" fmla="*/ 209550 h 240"/>
              <a:gd name="T2" fmla="*/ 49212 w 55"/>
              <a:gd name="T3" fmla="*/ 192088 h 240"/>
              <a:gd name="T4" fmla="*/ 49212 w 55"/>
              <a:gd name="T5" fmla="*/ 0 h 240"/>
              <a:gd name="T6" fmla="*/ 0 w 55"/>
              <a:gd name="T7" fmla="*/ 17463 h 240"/>
              <a:gd name="T8" fmla="*/ 0 w 55"/>
              <a:gd name="T9" fmla="*/ 209550 h 240"/>
              <a:gd name="T10" fmla="*/ 0 w 55"/>
              <a:gd name="T11" fmla="*/ 209550 h 240"/>
              <a:gd name="T12" fmla="*/ 0 w 55"/>
              <a:gd name="T13" fmla="*/ 209550 h 2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5" h="240">
                <a:moveTo>
                  <a:pt x="0" y="240"/>
                </a:moveTo>
                <a:lnTo>
                  <a:pt x="55" y="220"/>
                </a:lnTo>
                <a:lnTo>
                  <a:pt x="55" y="0"/>
                </a:lnTo>
                <a:lnTo>
                  <a:pt x="0" y="20"/>
                </a:lnTo>
                <a:lnTo>
                  <a:pt x="0" y="240"/>
                </a:lnTo>
                <a:close/>
              </a:path>
            </a:pathLst>
          </a:custGeom>
          <a:solidFill>
            <a:srgbClr val="FB0F0C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90" name="Freeform 275"/>
          <p:cNvSpPr>
            <a:spLocks/>
          </p:cNvSpPr>
          <p:nvPr/>
        </p:nvSpPr>
        <p:spPr bwMode="auto">
          <a:xfrm>
            <a:off x="225425" y="1798638"/>
            <a:ext cx="49213" cy="211137"/>
          </a:xfrm>
          <a:custGeom>
            <a:avLst/>
            <a:gdLst>
              <a:gd name="T0" fmla="*/ 0 w 55"/>
              <a:gd name="T1" fmla="*/ 193542 h 240"/>
              <a:gd name="T2" fmla="*/ 49213 w 55"/>
              <a:gd name="T3" fmla="*/ 211137 h 240"/>
              <a:gd name="T4" fmla="*/ 49213 w 55"/>
              <a:gd name="T5" fmla="*/ 17595 h 240"/>
              <a:gd name="T6" fmla="*/ 0 w 55"/>
              <a:gd name="T7" fmla="*/ 0 h 240"/>
              <a:gd name="T8" fmla="*/ 0 w 55"/>
              <a:gd name="T9" fmla="*/ 193542 h 240"/>
              <a:gd name="T10" fmla="*/ 0 w 55"/>
              <a:gd name="T11" fmla="*/ 193542 h 240"/>
              <a:gd name="T12" fmla="*/ 0 w 55"/>
              <a:gd name="T13" fmla="*/ 193542 h 2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5" h="240">
                <a:moveTo>
                  <a:pt x="0" y="220"/>
                </a:moveTo>
                <a:lnTo>
                  <a:pt x="55" y="240"/>
                </a:lnTo>
                <a:lnTo>
                  <a:pt x="55" y="20"/>
                </a:lnTo>
                <a:lnTo>
                  <a:pt x="0" y="0"/>
                </a:lnTo>
                <a:lnTo>
                  <a:pt x="0" y="220"/>
                </a:lnTo>
                <a:close/>
              </a:path>
            </a:pathLst>
          </a:custGeom>
          <a:solidFill>
            <a:srgbClr val="FB0F0C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91" name="Freeform 276"/>
          <p:cNvSpPr>
            <a:spLocks/>
          </p:cNvSpPr>
          <p:nvPr/>
        </p:nvSpPr>
        <p:spPr bwMode="auto">
          <a:xfrm>
            <a:off x="193675" y="1752600"/>
            <a:ext cx="146050" cy="103188"/>
          </a:xfrm>
          <a:custGeom>
            <a:avLst/>
            <a:gdLst>
              <a:gd name="T0" fmla="*/ 139965 w 168"/>
              <a:gd name="T1" fmla="*/ 6070 h 119"/>
              <a:gd name="T2" fmla="*/ 138226 w 168"/>
              <a:gd name="T3" fmla="*/ 26014 h 119"/>
              <a:gd name="T4" fmla="*/ 122578 w 168"/>
              <a:gd name="T5" fmla="*/ 33818 h 119"/>
              <a:gd name="T6" fmla="*/ 91281 w 168"/>
              <a:gd name="T7" fmla="*/ 52895 h 119"/>
              <a:gd name="T8" fmla="*/ 65201 w 168"/>
              <a:gd name="T9" fmla="*/ 87580 h 119"/>
              <a:gd name="T10" fmla="*/ 55638 w 168"/>
              <a:gd name="T11" fmla="*/ 103188 h 119"/>
              <a:gd name="T12" fmla="*/ 44337 w 168"/>
              <a:gd name="T13" fmla="*/ 97118 h 119"/>
              <a:gd name="T14" fmla="*/ 23472 w 168"/>
              <a:gd name="T15" fmla="*/ 84111 h 119"/>
              <a:gd name="T16" fmla="*/ 7824 w 168"/>
              <a:gd name="T17" fmla="*/ 71104 h 119"/>
              <a:gd name="T18" fmla="*/ 0 w 168"/>
              <a:gd name="T19" fmla="*/ 63300 h 119"/>
              <a:gd name="T20" fmla="*/ 7824 w 168"/>
              <a:gd name="T21" fmla="*/ 46825 h 119"/>
              <a:gd name="T22" fmla="*/ 26950 w 168"/>
              <a:gd name="T23" fmla="*/ 26881 h 119"/>
              <a:gd name="T24" fmla="*/ 63462 w 168"/>
              <a:gd name="T25" fmla="*/ 9538 h 119"/>
              <a:gd name="T26" fmla="*/ 121708 w 168"/>
              <a:gd name="T27" fmla="*/ 0 h 119"/>
              <a:gd name="T28" fmla="*/ 139965 w 168"/>
              <a:gd name="T29" fmla="*/ 6070 h 119"/>
              <a:gd name="T30" fmla="*/ 139965 w 168"/>
              <a:gd name="T31" fmla="*/ 6070 h 119"/>
              <a:gd name="T32" fmla="*/ 139965 w 168"/>
              <a:gd name="T33" fmla="*/ 6070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68" h="119">
                <a:moveTo>
                  <a:pt x="161" y="7"/>
                </a:moveTo>
                <a:cubicBezTo>
                  <a:pt x="168" y="18"/>
                  <a:pt x="167" y="25"/>
                  <a:pt x="159" y="30"/>
                </a:cubicBezTo>
                <a:cubicBezTo>
                  <a:pt x="154" y="32"/>
                  <a:pt x="148" y="35"/>
                  <a:pt x="141" y="39"/>
                </a:cubicBezTo>
                <a:cubicBezTo>
                  <a:pt x="127" y="46"/>
                  <a:pt x="115" y="54"/>
                  <a:pt x="105" y="61"/>
                </a:cubicBezTo>
                <a:cubicBezTo>
                  <a:pt x="93" y="71"/>
                  <a:pt x="83" y="84"/>
                  <a:pt x="75" y="101"/>
                </a:cubicBezTo>
                <a:cubicBezTo>
                  <a:pt x="68" y="113"/>
                  <a:pt x="65" y="119"/>
                  <a:pt x="64" y="119"/>
                </a:cubicBezTo>
                <a:cubicBezTo>
                  <a:pt x="60" y="117"/>
                  <a:pt x="56" y="115"/>
                  <a:pt x="51" y="112"/>
                </a:cubicBezTo>
                <a:cubicBezTo>
                  <a:pt x="40" y="107"/>
                  <a:pt x="32" y="102"/>
                  <a:pt x="27" y="97"/>
                </a:cubicBezTo>
                <a:cubicBezTo>
                  <a:pt x="22" y="93"/>
                  <a:pt x="16" y="88"/>
                  <a:pt x="9" y="82"/>
                </a:cubicBezTo>
                <a:cubicBezTo>
                  <a:pt x="5" y="79"/>
                  <a:pt x="2" y="76"/>
                  <a:pt x="0" y="73"/>
                </a:cubicBezTo>
                <a:cubicBezTo>
                  <a:pt x="2" y="67"/>
                  <a:pt x="5" y="60"/>
                  <a:pt x="9" y="54"/>
                </a:cubicBezTo>
                <a:cubicBezTo>
                  <a:pt x="15" y="46"/>
                  <a:pt x="22" y="38"/>
                  <a:pt x="31" y="31"/>
                </a:cubicBezTo>
                <a:cubicBezTo>
                  <a:pt x="43" y="23"/>
                  <a:pt x="57" y="16"/>
                  <a:pt x="73" y="11"/>
                </a:cubicBezTo>
                <a:cubicBezTo>
                  <a:pt x="93" y="5"/>
                  <a:pt x="115" y="1"/>
                  <a:pt x="140" y="0"/>
                </a:cubicBezTo>
                <a:lnTo>
                  <a:pt x="161" y="7"/>
                </a:lnTo>
                <a:close/>
              </a:path>
            </a:pathLst>
          </a:custGeom>
          <a:solidFill>
            <a:srgbClr val="FB0F0C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92" name="Freeform 277"/>
          <p:cNvSpPr>
            <a:spLocks/>
          </p:cNvSpPr>
          <p:nvPr/>
        </p:nvSpPr>
        <p:spPr bwMode="auto">
          <a:xfrm>
            <a:off x="230188" y="1698625"/>
            <a:ext cx="96837" cy="84138"/>
          </a:xfrm>
          <a:custGeom>
            <a:avLst/>
            <a:gdLst>
              <a:gd name="T0" fmla="*/ 96837 w 110"/>
              <a:gd name="T1" fmla="*/ 62891 h 99"/>
              <a:gd name="T2" fmla="*/ 86273 w 110"/>
              <a:gd name="T3" fmla="*/ 69690 h 99"/>
              <a:gd name="T4" fmla="*/ 15846 w 110"/>
              <a:gd name="T5" fmla="*/ 84138 h 99"/>
              <a:gd name="T6" fmla="*/ 5282 w 110"/>
              <a:gd name="T7" fmla="*/ 78189 h 99"/>
              <a:gd name="T8" fmla="*/ 2641 w 110"/>
              <a:gd name="T9" fmla="*/ 69690 h 99"/>
              <a:gd name="T10" fmla="*/ 0 w 110"/>
              <a:gd name="T11" fmla="*/ 40794 h 99"/>
              <a:gd name="T12" fmla="*/ 2641 w 110"/>
              <a:gd name="T13" fmla="*/ 13598 h 99"/>
              <a:gd name="T14" fmla="*/ 5282 w 110"/>
              <a:gd name="T15" fmla="*/ 6799 h 99"/>
              <a:gd name="T16" fmla="*/ 51060 w 110"/>
              <a:gd name="T17" fmla="*/ 5099 h 99"/>
              <a:gd name="T18" fmla="*/ 96837 w 110"/>
              <a:gd name="T19" fmla="*/ 28046 h 99"/>
              <a:gd name="T20" fmla="*/ 96837 w 110"/>
              <a:gd name="T21" fmla="*/ 62891 h 99"/>
              <a:gd name="T22" fmla="*/ 96837 w 110"/>
              <a:gd name="T23" fmla="*/ 62891 h 99"/>
              <a:gd name="T24" fmla="*/ 96837 w 110"/>
              <a:gd name="T25" fmla="*/ 62891 h 9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0" h="99">
                <a:moveTo>
                  <a:pt x="110" y="74"/>
                </a:moveTo>
                <a:cubicBezTo>
                  <a:pt x="110" y="79"/>
                  <a:pt x="106" y="82"/>
                  <a:pt x="98" y="82"/>
                </a:cubicBezTo>
                <a:lnTo>
                  <a:pt x="18" y="99"/>
                </a:lnTo>
                <a:cubicBezTo>
                  <a:pt x="10" y="99"/>
                  <a:pt x="6" y="96"/>
                  <a:pt x="6" y="92"/>
                </a:cubicBezTo>
                <a:cubicBezTo>
                  <a:pt x="5" y="90"/>
                  <a:pt x="4" y="87"/>
                  <a:pt x="3" y="82"/>
                </a:cubicBezTo>
                <a:cubicBezTo>
                  <a:pt x="1" y="73"/>
                  <a:pt x="0" y="62"/>
                  <a:pt x="0" y="48"/>
                </a:cubicBezTo>
                <a:cubicBezTo>
                  <a:pt x="0" y="35"/>
                  <a:pt x="1" y="24"/>
                  <a:pt x="3" y="16"/>
                </a:cubicBezTo>
                <a:cubicBezTo>
                  <a:pt x="4" y="12"/>
                  <a:pt x="5" y="9"/>
                  <a:pt x="6" y="8"/>
                </a:cubicBezTo>
                <a:cubicBezTo>
                  <a:pt x="6" y="0"/>
                  <a:pt x="24" y="0"/>
                  <a:pt x="58" y="6"/>
                </a:cubicBezTo>
                <a:cubicBezTo>
                  <a:pt x="93" y="13"/>
                  <a:pt x="110" y="22"/>
                  <a:pt x="110" y="33"/>
                </a:cubicBezTo>
                <a:lnTo>
                  <a:pt x="110" y="74"/>
                </a:lnTo>
                <a:close/>
              </a:path>
            </a:pathLst>
          </a:custGeom>
          <a:solidFill>
            <a:srgbClr val="FB0F0C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93" name="Freeform 278"/>
          <p:cNvSpPr>
            <a:spLocks/>
          </p:cNvSpPr>
          <p:nvPr/>
        </p:nvSpPr>
        <p:spPr bwMode="auto">
          <a:xfrm>
            <a:off x="236538" y="1757363"/>
            <a:ext cx="88900" cy="30162"/>
          </a:xfrm>
          <a:custGeom>
            <a:avLst/>
            <a:gdLst>
              <a:gd name="T0" fmla="*/ 88053 w 105"/>
              <a:gd name="T1" fmla="*/ 8295 h 40"/>
              <a:gd name="T2" fmla="*/ 46567 w 105"/>
              <a:gd name="T3" fmla="*/ 25638 h 40"/>
              <a:gd name="T4" fmla="*/ 847 w 105"/>
              <a:gd name="T5" fmla="*/ 21113 h 40"/>
              <a:gd name="T6" fmla="*/ 42333 w 105"/>
              <a:gd name="T7" fmla="*/ 3770 h 40"/>
              <a:gd name="T8" fmla="*/ 88053 w 105"/>
              <a:gd name="T9" fmla="*/ 8295 h 40"/>
              <a:gd name="T10" fmla="*/ 88053 w 105"/>
              <a:gd name="T11" fmla="*/ 8295 h 40"/>
              <a:gd name="T12" fmla="*/ 88053 w 105"/>
              <a:gd name="T13" fmla="*/ 8295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5" h="40">
                <a:moveTo>
                  <a:pt x="104" y="11"/>
                </a:moveTo>
                <a:cubicBezTo>
                  <a:pt x="105" y="20"/>
                  <a:pt x="89" y="28"/>
                  <a:pt x="55" y="34"/>
                </a:cubicBezTo>
                <a:cubicBezTo>
                  <a:pt x="21" y="40"/>
                  <a:pt x="3" y="38"/>
                  <a:pt x="1" y="28"/>
                </a:cubicBezTo>
                <a:cubicBezTo>
                  <a:pt x="0" y="19"/>
                  <a:pt x="16" y="11"/>
                  <a:pt x="50" y="5"/>
                </a:cubicBezTo>
                <a:cubicBezTo>
                  <a:pt x="84" y="0"/>
                  <a:pt x="102" y="1"/>
                  <a:pt x="104" y="11"/>
                </a:cubicBezTo>
                <a:close/>
              </a:path>
            </a:pathLst>
          </a:custGeom>
          <a:solidFill>
            <a:srgbClr val="E21407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94" name="Freeform 279"/>
          <p:cNvSpPr>
            <a:spLocks/>
          </p:cNvSpPr>
          <p:nvPr/>
        </p:nvSpPr>
        <p:spPr bwMode="auto">
          <a:xfrm>
            <a:off x="334963" y="1752600"/>
            <a:ext cx="146050" cy="103188"/>
          </a:xfrm>
          <a:custGeom>
            <a:avLst/>
            <a:gdLst>
              <a:gd name="T0" fmla="*/ 5216 w 168"/>
              <a:gd name="T1" fmla="*/ 6070 h 119"/>
              <a:gd name="T2" fmla="*/ 6955 w 168"/>
              <a:gd name="T3" fmla="*/ 26014 h 119"/>
              <a:gd name="T4" fmla="*/ 22603 w 168"/>
              <a:gd name="T5" fmla="*/ 33818 h 119"/>
              <a:gd name="T6" fmla="*/ 53899 w 168"/>
              <a:gd name="T7" fmla="*/ 52895 h 119"/>
              <a:gd name="T8" fmla="*/ 79980 w 168"/>
              <a:gd name="T9" fmla="*/ 87580 h 119"/>
              <a:gd name="T10" fmla="*/ 89543 w 168"/>
              <a:gd name="T11" fmla="*/ 103188 h 119"/>
              <a:gd name="T12" fmla="*/ 100844 w 168"/>
              <a:gd name="T13" fmla="*/ 97118 h 119"/>
              <a:gd name="T14" fmla="*/ 121708 w 168"/>
              <a:gd name="T15" fmla="*/ 84111 h 119"/>
              <a:gd name="T16" fmla="*/ 137357 w 168"/>
              <a:gd name="T17" fmla="*/ 71104 h 119"/>
              <a:gd name="T18" fmla="*/ 146050 w 168"/>
              <a:gd name="T19" fmla="*/ 63300 h 119"/>
              <a:gd name="T20" fmla="*/ 137357 w 168"/>
              <a:gd name="T21" fmla="*/ 46825 h 119"/>
              <a:gd name="T22" fmla="*/ 118231 w 168"/>
              <a:gd name="T23" fmla="*/ 26881 h 119"/>
              <a:gd name="T24" fmla="*/ 81718 w 168"/>
              <a:gd name="T25" fmla="*/ 9538 h 119"/>
              <a:gd name="T26" fmla="*/ 23472 w 168"/>
              <a:gd name="T27" fmla="*/ 0 h 119"/>
              <a:gd name="T28" fmla="*/ 5216 w 168"/>
              <a:gd name="T29" fmla="*/ 6070 h 119"/>
              <a:gd name="T30" fmla="*/ 5216 w 168"/>
              <a:gd name="T31" fmla="*/ 6070 h 119"/>
              <a:gd name="T32" fmla="*/ 5216 w 168"/>
              <a:gd name="T33" fmla="*/ 6070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68" h="119">
                <a:moveTo>
                  <a:pt x="6" y="7"/>
                </a:moveTo>
                <a:cubicBezTo>
                  <a:pt x="0" y="18"/>
                  <a:pt x="0" y="25"/>
                  <a:pt x="8" y="30"/>
                </a:cubicBezTo>
                <a:cubicBezTo>
                  <a:pt x="13" y="32"/>
                  <a:pt x="19" y="35"/>
                  <a:pt x="26" y="39"/>
                </a:cubicBezTo>
                <a:cubicBezTo>
                  <a:pt x="40" y="46"/>
                  <a:pt x="52" y="54"/>
                  <a:pt x="62" y="61"/>
                </a:cubicBezTo>
                <a:cubicBezTo>
                  <a:pt x="74" y="71"/>
                  <a:pt x="84" y="84"/>
                  <a:pt x="92" y="101"/>
                </a:cubicBezTo>
                <a:cubicBezTo>
                  <a:pt x="99" y="113"/>
                  <a:pt x="102" y="119"/>
                  <a:pt x="103" y="119"/>
                </a:cubicBezTo>
                <a:cubicBezTo>
                  <a:pt x="107" y="117"/>
                  <a:pt x="111" y="115"/>
                  <a:pt x="116" y="112"/>
                </a:cubicBezTo>
                <a:cubicBezTo>
                  <a:pt x="127" y="107"/>
                  <a:pt x="135" y="102"/>
                  <a:pt x="140" y="97"/>
                </a:cubicBezTo>
                <a:cubicBezTo>
                  <a:pt x="145" y="93"/>
                  <a:pt x="151" y="88"/>
                  <a:pt x="158" y="82"/>
                </a:cubicBezTo>
                <a:cubicBezTo>
                  <a:pt x="162" y="79"/>
                  <a:pt x="165" y="76"/>
                  <a:pt x="168" y="73"/>
                </a:cubicBezTo>
                <a:cubicBezTo>
                  <a:pt x="165" y="67"/>
                  <a:pt x="162" y="60"/>
                  <a:pt x="158" y="54"/>
                </a:cubicBezTo>
                <a:cubicBezTo>
                  <a:pt x="152" y="46"/>
                  <a:pt x="145" y="38"/>
                  <a:pt x="136" y="31"/>
                </a:cubicBezTo>
                <a:cubicBezTo>
                  <a:pt x="124" y="23"/>
                  <a:pt x="110" y="16"/>
                  <a:pt x="94" y="11"/>
                </a:cubicBezTo>
                <a:cubicBezTo>
                  <a:pt x="75" y="5"/>
                  <a:pt x="52" y="1"/>
                  <a:pt x="27" y="0"/>
                </a:cubicBezTo>
                <a:lnTo>
                  <a:pt x="6" y="7"/>
                </a:lnTo>
                <a:close/>
              </a:path>
            </a:pathLst>
          </a:custGeom>
          <a:solidFill>
            <a:srgbClr val="FB0F0C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95" name="Freeform 280"/>
          <p:cNvSpPr>
            <a:spLocks/>
          </p:cNvSpPr>
          <p:nvPr/>
        </p:nvSpPr>
        <p:spPr bwMode="auto">
          <a:xfrm>
            <a:off x="349250" y="1698625"/>
            <a:ext cx="96838" cy="84138"/>
          </a:xfrm>
          <a:custGeom>
            <a:avLst/>
            <a:gdLst>
              <a:gd name="T0" fmla="*/ 0 w 110"/>
              <a:gd name="T1" fmla="*/ 62891 h 99"/>
              <a:gd name="T2" fmla="*/ 9684 w 110"/>
              <a:gd name="T3" fmla="*/ 69690 h 99"/>
              <a:gd name="T4" fmla="*/ 80111 w 110"/>
              <a:gd name="T5" fmla="*/ 84138 h 99"/>
              <a:gd name="T6" fmla="*/ 91556 w 110"/>
              <a:gd name="T7" fmla="*/ 78189 h 99"/>
              <a:gd name="T8" fmla="*/ 94197 w 110"/>
              <a:gd name="T9" fmla="*/ 69690 h 99"/>
              <a:gd name="T10" fmla="*/ 96838 w 110"/>
              <a:gd name="T11" fmla="*/ 40794 h 99"/>
              <a:gd name="T12" fmla="*/ 93317 w 110"/>
              <a:gd name="T13" fmla="*/ 13598 h 99"/>
              <a:gd name="T14" fmla="*/ 90676 w 110"/>
              <a:gd name="T15" fmla="*/ 6799 h 99"/>
              <a:gd name="T16" fmla="*/ 44898 w 110"/>
              <a:gd name="T17" fmla="*/ 5099 h 99"/>
              <a:gd name="T18" fmla="*/ 0 w 110"/>
              <a:gd name="T19" fmla="*/ 28046 h 99"/>
              <a:gd name="T20" fmla="*/ 0 w 110"/>
              <a:gd name="T21" fmla="*/ 62891 h 99"/>
              <a:gd name="T22" fmla="*/ 0 w 110"/>
              <a:gd name="T23" fmla="*/ 62891 h 99"/>
              <a:gd name="T24" fmla="*/ 0 w 110"/>
              <a:gd name="T25" fmla="*/ 62891 h 9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0" h="99">
                <a:moveTo>
                  <a:pt x="0" y="74"/>
                </a:moveTo>
                <a:cubicBezTo>
                  <a:pt x="0" y="79"/>
                  <a:pt x="3" y="82"/>
                  <a:pt x="11" y="82"/>
                </a:cubicBezTo>
                <a:lnTo>
                  <a:pt x="91" y="99"/>
                </a:lnTo>
                <a:cubicBezTo>
                  <a:pt x="100" y="99"/>
                  <a:pt x="104" y="96"/>
                  <a:pt x="104" y="92"/>
                </a:cubicBezTo>
                <a:cubicBezTo>
                  <a:pt x="105" y="90"/>
                  <a:pt x="106" y="87"/>
                  <a:pt x="107" y="82"/>
                </a:cubicBezTo>
                <a:cubicBezTo>
                  <a:pt x="109" y="73"/>
                  <a:pt x="110" y="62"/>
                  <a:pt x="110" y="48"/>
                </a:cubicBezTo>
                <a:cubicBezTo>
                  <a:pt x="110" y="35"/>
                  <a:pt x="109" y="24"/>
                  <a:pt x="106" y="16"/>
                </a:cubicBezTo>
                <a:cubicBezTo>
                  <a:pt x="105" y="12"/>
                  <a:pt x="104" y="9"/>
                  <a:pt x="103" y="8"/>
                </a:cubicBezTo>
                <a:cubicBezTo>
                  <a:pt x="103" y="0"/>
                  <a:pt x="86" y="0"/>
                  <a:pt x="51" y="6"/>
                </a:cubicBezTo>
                <a:cubicBezTo>
                  <a:pt x="17" y="13"/>
                  <a:pt x="0" y="22"/>
                  <a:pt x="0" y="33"/>
                </a:cubicBezTo>
                <a:lnTo>
                  <a:pt x="0" y="74"/>
                </a:lnTo>
                <a:close/>
              </a:path>
            </a:pathLst>
          </a:custGeom>
          <a:solidFill>
            <a:srgbClr val="FB0F0C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96" name="Freeform 281"/>
          <p:cNvSpPr>
            <a:spLocks/>
          </p:cNvSpPr>
          <p:nvPr/>
        </p:nvSpPr>
        <p:spPr bwMode="auto">
          <a:xfrm>
            <a:off x="347663" y="1757363"/>
            <a:ext cx="90487" cy="30162"/>
          </a:xfrm>
          <a:custGeom>
            <a:avLst/>
            <a:gdLst>
              <a:gd name="T0" fmla="*/ 862 w 105"/>
              <a:gd name="T1" fmla="*/ 8295 h 40"/>
              <a:gd name="T2" fmla="*/ 43089 w 105"/>
              <a:gd name="T3" fmla="*/ 25638 h 40"/>
              <a:gd name="T4" fmla="*/ 89625 w 105"/>
              <a:gd name="T5" fmla="*/ 21113 h 40"/>
              <a:gd name="T6" fmla="*/ 47398 w 105"/>
              <a:gd name="T7" fmla="*/ 3770 h 40"/>
              <a:gd name="T8" fmla="*/ 862 w 105"/>
              <a:gd name="T9" fmla="*/ 8295 h 40"/>
              <a:gd name="T10" fmla="*/ 862 w 105"/>
              <a:gd name="T11" fmla="*/ 8295 h 40"/>
              <a:gd name="T12" fmla="*/ 862 w 105"/>
              <a:gd name="T13" fmla="*/ 8295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5" h="40">
                <a:moveTo>
                  <a:pt x="1" y="11"/>
                </a:moveTo>
                <a:cubicBezTo>
                  <a:pt x="0" y="20"/>
                  <a:pt x="16" y="28"/>
                  <a:pt x="50" y="34"/>
                </a:cubicBezTo>
                <a:cubicBezTo>
                  <a:pt x="84" y="40"/>
                  <a:pt x="102" y="38"/>
                  <a:pt x="104" y="28"/>
                </a:cubicBezTo>
                <a:cubicBezTo>
                  <a:pt x="105" y="19"/>
                  <a:pt x="89" y="11"/>
                  <a:pt x="55" y="5"/>
                </a:cubicBezTo>
                <a:cubicBezTo>
                  <a:pt x="21" y="0"/>
                  <a:pt x="3" y="1"/>
                  <a:pt x="1" y="11"/>
                </a:cubicBezTo>
                <a:close/>
              </a:path>
            </a:pathLst>
          </a:custGeom>
          <a:solidFill>
            <a:srgbClr val="E21407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97" name="Freeform 282"/>
          <p:cNvSpPr>
            <a:spLocks/>
          </p:cNvSpPr>
          <p:nvPr/>
        </p:nvSpPr>
        <p:spPr bwMode="auto">
          <a:xfrm>
            <a:off x="320675" y="1712913"/>
            <a:ext cx="34925" cy="65087"/>
          </a:xfrm>
          <a:custGeom>
            <a:avLst/>
            <a:gdLst>
              <a:gd name="T0" fmla="*/ 34925 w 41"/>
              <a:gd name="T1" fmla="*/ 54673 h 75"/>
              <a:gd name="T2" fmla="*/ 24703 w 41"/>
              <a:gd name="T3" fmla="*/ 65087 h 75"/>
              <a:gd name="T4" fmla="*/ 9370 w 41"/>
              <a:gd name="T5" fmla="*/ 65087 h 75"/>
              <a:gd name="T6" fmla="*/ 0 w 41"/>
              <a:gd name="T7" fmla="*/ 54673 h 75"/>
              <a:gd name="T8" fmla="*/ 0 w 41"/>
              <a:gd name="T9" fmla="*/ 9546 h 75"/>
              <a:gd name="T10" fmla="*/ 9370 w 41"/>
              <a:gd name="T11" fmla="*/ 0 h 75"/>
              <a:gd name="T12" fmla="*/ 24703 w 41"/>
              <a:gd name="T13" fmla="*/ 0 h 75"/>
              <a:gd name="T14" fmla="*/ 34925 w 41"/>
              <a:gd name="T15" fmla="*/ 9546 h 75"/>
              <a:gd name="T16" fmla="*/ 34925 w 41"/>
              <a:gd name="T17" fmla="*/ 54673 h 75"/>
              <a:gd name="T18" fmla="*/ 34925 w 41"/>
              <a:gd name="T19" fmla="*/ 54673 h 75"/>
              <a:gd name="T20" fmla="*/ 34925 w 41"/>
              <a:gd name="T21" fmla="*/ 54673 h 7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1" h="75">
                <a:moveTo>
                  <a:pt x="41" y="63"/>
                </a:moveTo>
                <a:cubicBezTo>
                  <a:pt x="41" y="71"/>
                  <a:pt x="37" y="75"/>
                  <a:pt x="29" y="75"/>
                </a:cubicBezTo>
                <a:lnTo>
                  <a:pt x="11" y="75"/>
                </a:lnTo>
                <a:cubicBezTo>
                  <a:pt x="3" y="75"/>
                  <a:pt x="0" y="71"/>
                  <a:pt x="0" y="63"/>
                </a:cubicBezTo>
                <a:lnTo>
                  <a:pt x="0" y="11"/>
                </a:lnTo>
                <a:cubicBezTo>
                  <a:pt x="0" y="3"/>
                  <a:pt x="3" y="0"/>
                  <a:pt x="11" y="0"/>
                </a:cubicBezTo>
                <a:lnTo>
                  <a:pt x="29" y="0"/>
                </a:lnTo>
                <a:cubicBezTo>
                  <a:pt x="37" y="0"/>
                  <a:pt x="41" y="3"/>
                  <a:pt x="41" y="11"/>
                </a:cubicBezTo>
                <a:lnTo>
                  <a:pt x="41" y="63"/>
                </a:lnTo>
                <a:close/>
              </a:path>
            </a:pathLst>
          </a:custGeom>
          <a:solidFill>
            <a:srgbClr val="FB0F0C"/>
          </a:solidFill>
          <a:ln w="6986">
            <a:solidFill>
              <a:srgbClr val="A80D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98" name="Text Box 214"/>
          <p:cNvSpPr txBox="1">
            <a:spLocks noChangeArrowheads="1"/>
          </p:cNvSpPr>
          <p:nvPr/>
        </p:nvSpPr>
        <p:spPr bwMode="auto">
          <a:xfrm>
            <a:off x="1223963" y="5410200"/>
            <a:ext cx="655478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1100" b="1">
                <a:solidFill>
                  <a:srgbClr val="DC0800"/>
                </a:solidFill>
              </a:rPr>
              <a:t>Step 2 : Store manager checks request from cloud market app and sends required grocery to user</a:t>
            </a:r>
          </a:p>
        </p:txBody>
      </p:sp>
      <p:sp>
        <p:nvSpPr>
          <p:cNvPr id="9499" name="Rectangle 2"/>
          <p:cNvSpPr>
            <a:spLocks noChangeArrowheads="1"/>
          </p:cNvSpPr>
          <p:nvPr/>
        </p:nvSpPr>
        <p:spPr bwMode="auto">
          <a:xfrm>
            <a:off x="762000" y="838200"/>
            <a:ext cx="75660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800" b="1" u="sng" dirty="0">
                <a:solidFill>
                  <a:srgbClr val="DC0800"/>
                </a:solidFill>
                <a:latin typeface="Times New Roman" pitchFamily="18" charset="0"/>
                <a:cs typeface="Times New Roman" pitchFamily="18" charset="0"/>
              </a:rPr>
              <a:t>CloudMarket Network Architecture Overview</a:t>
            </a:r>
          </a:p>
        </p:txBody>
      </p:sp>
      <p:sp>
        <p:nvSpPr>
          <p:cNvPr id="284" name="Footer Placeholder 2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CMPE 272</a:t>
            </a:r>
            <a:endParaRPr lang="en-US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Grocery will never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out of stock.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grocery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doorstep.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your grocery requirement as per your need.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your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grocery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anywhere.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solidFill>
                  <a:srgbClr val="DC0800"/>
                </a:solidFill>
                <a:latin typeface="Times New Roman" pitchFamily="18" charset="0"/>
                <a:cs typeface="Times New Roman" pitchFamily="18" charset="0"/>
              </a:rPr>
              <a:t>Benefits To Customers</a:t>
            </a:r>
            <a:endParaRPr lang="en-US" sz="28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CMPE 272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9196338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1" y="1568262"/>
            <a:ext cx="6608618" cy="4351713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 well managed is Inventory under control!</a:t>
            </a:r>
            <a:b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CMPE 272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3885690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1599</TotalTime>
  <Words>330</Words>
  <Application>Microsoft Office PowerPoint</Application>
  <PresentationFormat>On-screen Show (4:3)</PresentationFormat>
  <Paragraphs>118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Benefits To Customers</vt:lpstr>
      <vt:lpstr>Inventory well managed is Inventory under control! 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Trupti Naik</cp:lastModifiedBy>
  <cp:revision>52</cp:revision>
  <cp:lastPrinted>1601-01-01T00:00:00Z</cp:lastPrinted>
  <dcterms:created xsi:type="dcterms:W3CDTF">1601-01-01T00:00:00Z</dcterms:created>
  <dcterms:modified xsi:type="dcterms:W3CDTF">2014-12-03T21:32:54Z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