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2"/>
  </p:notesMasterIdLst>
  <p:sldIdLst>
    <p:sldId id="256" r:id="rId3"/>
    <p:sldId id="260" r:id="rId4"/>
    <p:sldId id="261" r:id="rId5"/>
    <p:sldId id="262" r:id="rId6"/>
    <p:sldId id="267" r:id="rId7"/>
    <p:sldId id="263" r:id="rId8"/>
    <p:sldId id="264" r:id="rId9"/>
    <p:sldId id="265" r:id="rId10"/>
    <p:sldId id="266" r:id="rId11"/>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40" autoAdjust="0"/>
  </p:normalViewPr>
  <p:slideViewPr>
    <p:cSldViewPr>
      <p:cViewPr>
        <p:scale>
          <a:sx n="100" d="100"/>
          <a:sy n="100" d="100"/>
        </p:scale>
        <p:origin x="-50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DDF924-B4B4-4236-81A2-A09D985B78C2}" type="datetimeFigureOut">
              <a:rPr lang="en-US" smtClean="0"/>
              <a:t>5/17/2018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60B65E-A9D0-4704-B29D-33B9FA11B430}" type="slidenum">
              <a:rPr lang="en-US" smtClean="0"/>
              <a:t>‹#›</a:t>
            </a:fld>
            <a:endParaRPr lang="en-US"/>
          </a:p>
        </p:txBody>
      </p:sp>
    </p:spTree>
    <p:extLst>
      <p:ext uri="{BB962C8B-B14F-4D97-AF65-F5344CB8AC3E}">
        <p14:creationId xmlns:p14="http://schemas.microsoft.com/office/powerpoint/2010/main" val="4289982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04262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sz="1200" b="0" i="0" kern="1200" dirty="0" smtClean="0">
                <a:solidFill>
                  <a:schemeClr val="tx1"/>
                </a:solidFill>
                <a:effectLst/>
                <a:latin typeface="+mn-lt"/>
                <a:ea typeface="+mn-ea"/>
                <a:cs typeface="+mn-cs"/>
              </a:rPr>
              <a:t> Theo </a:t>
            </a:r>
            <a:r>
              <a:rPr lang="vi-VN" sz="1200" b="0" i="0" kern="1200" dirty="0" smtClean="0">
                <a:solidFill>
                  <a:schemeClr val="tx1"/>
                </a:solidFill>
                <a:effectLst/>
                <a:latin typeface="+mn-lt"/>
                <a:ea typeface="+mn-ea"/>
                <a:cs typeface="+mn-cs"/>
              </a:rPr>
              <a:t>kết quả mà Trung tâm nghiên cứu Việt Nam và Đông Nam Á thu được sau khảo sát thực hiện cùng năm: có đến 26% dân số Việt Nam chẳng bao giờ đọc sách, 44% thi thoảng mới đọc và tỷ lệ có đọc thường xuyên chỉ đạt 30%.</a:t>
            </a:r>
            <a:endParaRPr lang="en-US" sz="1200" b="0" i="0" kern="1200" dirty="0" smtClean="0">
              <a:solidFill>
                <a:schemeClr val="tx1"/>
              </a:solidFill>
              <a:effectLst/>
              <a:latin typeface="+mn-lt"/>
              <a:ea typeface="+mn-ea"/>
              <a:cs typeface="+mn-cs"/>
            </a:endParaRPr>
          </a:p>
          <a:p>
            <a:pPr>
              <a:buNone/>
            </a:pPr>
            <a:r>
              <a:rPr lang="vi-VN" sz="1200" b="1" i="0" kern="1200" dirty="0" smtClean="0">
                <a:solidFill>
                  <a:schemeClr val="tx1"/>
                </a:solidFill>
                <a:effectLst/>
                <a:latin typeface="+mn-lt"/>
                <a:ea typeface="+mn-ea"/>
                <a:cs typeface="+mn-cs"/>
              </a:rPr>
              <a:t>Với một quốc gia có đến 53% dân số sử dụng internet và gần 50 triệu thuê bao sử dụng smartphone, thị trường thương mại điện tử ở Việt Nam được dự đoán rất tiềm năng và sẽ bùng nổ trong thời gian tới.</a:t>
            </a:r>
            <a:endParaRPr lang="en-US" sz="1200" b="1" i="0" kern="1200" dirty="0" smtClean="0">
              <a:solidFill>
                <a:schemeClr val="tx1"/>
              </a:solidFill>
              <a:effectLst/>
              <a:latin typeface="+mn-lt"/>
              <a:ea typeface="+mn-ea"/>
              <a:cs typeface="+mn-cs"/>
            </a:endParaRPr>
          </a:p>
          <a:p>
            <a:pPr>
              <a:buNone/>
            </a:pPr>
            <a:r>
              <a:rPr lang="en-US" sz="1200" b="1" i="0" kern="1200" dirty="0" err="1" smtClean="0">
                <a:solidFill>
                  <a:schemeClr val="tx1"/>
                </a:solidFill>
                <a:effectLst/>
                <a:latin typeface="+mn-lt"/>
                <a:ea typeface="+mn-ea"/>
                <a:cs typeface="+mn-cs"/>
              </a:rPr>
              <a:t>Nhằm</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cải</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thiện</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thói</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quen</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đọc</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sách</a:t>
            </a:r>
            <a:r>
              <a:rPr lang="en-US" sz="1200" b="1" i="0" kern="1200" baseline="0" dirty="0" smtClean="0">
                <a:solidFill>
                  <a:schemeClr val="tx1"/>
                </a:solidFill>
                <a:effectLst/>
                <a:latin typeface="+mn-lt"/>
                <a:ea typeface="+mn-ea"/>
                <a:cs typeface="+mn-cs"/>
              </a:rPr>
              <a:t>, website Bookstore </a:t>
            </a:r>
            <a:r>
              <a:rPr lang="en-US" sz="1200" b="1" i="0" kern="1200" baseline="0" dirty="0" err="1" smtClean="0">
                <a:solidFill>
                  <a:schemeClr val="tx1"/>
                </a:solidFill>
                <a:effectLst/>
                <a:latin typeface="+mn-lt"/>
                <a:ea typeface="+mn-ea"/>
                <a:cs typeface="+mn-cs"/>
              </a:rPr>
              <a:t>ra</a:t>
            </a:r>
            <a:r>
              <a:rPr lang="en-US" sz="1200" b="1" i="0" kern="1200" baseline="0" dirty="0" smtClean="0">
                <a:solidFill>
                  <a:schemeClr val="tx1"/>
                </a:solidFill>
                <a:effectLst/>
                <a:latin typeface="+mn-lt"/>
                <a:ea typeface="+mn-ea"/>
                <a:cs typeface="+mn-cs"/>
              </a:rPr>
              <a:t> </a:t>
            </a:r>
            <a:r>
              <a:rPr lang="en-US" sz="1200" b="1" i="0" kern="1200" baseline="0" dirty="0" err="1" smtClean="0">
                <a:solidFill>
                  <a:schemeClr val="tx1"/>
                </a:solidFill>
                <a:effectLst/>
                <a:latin typeface="+mn-lt"/>
                <a:ea typeface="+mn-ea"/>
                <a:cs typeface="+mn-cs"/>
              </a:rPr>
              <a:t>đời</a:t>
            </a:r>
            <a:r>
              <a:rPr lang="en-US" sz="1200" b="1"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giúp khách hàng có thể đặt mua sách qua mạng một cách nhanh chóng, tiện lợi và tiết kiệm chi phí. Khách hàng đến với chúng tôi có thể lựa chọn một kho báu kiến thức khổng lồ bao gồm hàng ngàn cuốn sách từ sách giáo khoa cho đến sách khoa học</a:t>
            </a:r>
            <a:r>
              <a:rPr lang="en-US" sz="1200" b="0" i="0" kern="1200" dirty="0" smtClean="0">
                <a:solidFill>
                  <a:schemeClr val="tx1"/>
                </a:solidFill>
                <a:effectLst/>
                <a:latin typeface="+mn-lt"/>
                <a:ea typeface="+mn-ea"/>
                <a:cs typeface="+mn-cs"/>
              </a:rPr>
              <a:t>.</a:t>
            </a:r>
            <a:endParaRPr lang="en-US" dirty="0"/>
          </a:p>
        </p:txBody>
      </p:sp>
    </p:spTree>
    <p:extLst>
      <p:ext uri="{BB962C8B-B14F-4D97-AF65-F5344CB8AC3E}">
        <p14:creationId xmlns:p14="http://schemas.microsoft.com/office/powerpoint/2010/main" val="2933278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1861019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1861019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1861019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1861019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1861019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dirty="0" smtClean="0"/>
              <a:t>There are some reference</a:t>
            </a:r>
            <a:r>
              <a:rPr lang="en-US" baseline="0" dirty="0" smtClean="0"/>
              <a:t> links for your information.</a:t>
            </a:r>
            <a:endParaRPr lang="en-US" dirty="0" smtClean="0"/>
          </a:p>
        </p:txBody>
      </p:sp>
    </p:spTree>
    <p:extLst>
      <p:ext uri="{BB962C8B-B14F-4D97-AF65-F5344CB8AC3E}">
        <p14:creationId xmlns:p14="http://schemas.microsoft.com/office/powerpoint/2010/main" val="22648575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DA7034-ACDA-4E9E-A159-4BCBCDA648E3}" type="datetime1">
              <a:rPr lang="en-US" smtClean="0"/>
              <a:t>5/17/2018</a:t>
            </a:fld>
            <a:endParaRPr lang="en-US"/>
          </a:p>
        </p:txBody>
      </p:sp>
      <p:sp>
        <p:nvSpPr>
          <p:cNvPr id="6" name="Footer Placeholder 5"/>
          <p:cNvSpPr>
            <a:spLocks noGrp="1"/>
          </p:cNvSpPr>
          <p:nvPr>
            <p:ph type="ftr" sz="quarter" idx="11"/>
          </p:nvPr>
        </p:nvSpPr>
        <p:spPr/>
        <p:txBody>
          <a:bodyPr/>
          <a:lstStyle/>
          <a:p>
            <a:r>
              <a:rPr lang="en-US" smtClean="0"/>
              <a:t>Nhóm 11</a:t>
            </a:r>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867483-7E6D-4018-AEAC-2EEE451E23C6}" type="datetime1">
              <a:rPr lang="en-US" smtClean="0"/>
              <a:t>5/17/2018</a:t>
            </a:fld>
            <a:endParaRPr lang="en-US"/>
          </a:p>
        </p:txBody>
      </p:sp>
      <p:sp>
        <p:nvSpPr>
          <p:cNvPr id="8" name="Footer Placeholder 7"/>
          <p:cNvSpPr>
            <a:spLocks noGrp="1"/>
          </p:cNvSpPr>
          <p:nvPr>
            <p:ph type="ftr" sz="quarter" idx="11"/>
          </p:nvPr>
        </p:nvSpPr>
        <p:spPr/>
        <p:txBody>
          <a:bodyPr/>
          <a:lstStyle/>
          <a:p>
            <a:r>
              <a:rPr lang="en-US" smtClean="0"/>
              <a:t>Nhóm 11</a:t>
            </a:r>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466CE9-7DE2-4E88-884A-4D23E8818B40}" type="datetime1">
              <a:rPr lang="en-US" smtClean="0"/>
              <a:t>5/17/2018</a:t>
            </a:fld>
            <a:endParaRPr lang="en-US"/>
          </a:p>
        </p:txBody>
      </p:sp>
      <p:sp>
        <p:nvSpPr>
          <p:cNvPr id="4" name="Footer Placeholder 3"/>
          <p:cNvSpPr>
            <a:spLocks noGrp="1"/>
          </p:cNvSpPr>
          <p:nvPr>
            <p:ph type="ftr" sz="quarter" idx="11"/>
          </p:nvPr>
        </p:nvSpPr>
        <p:spPr/>
        <p:txBody>
          <a:bodyPr/>
          <a:lstStyle/>
          <a:p>
            <a:r>
              <a:rPr lang="en-US" smtClean="0"/>
              <a:t>Nhóm 11</a:t>
            </a:r>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3620EC-5019-463E-B073-9F069D696EE5}" type="datetime1">
              <a:rPr lang="en-US" smtClean="0"/>
              <a:t>5/17/2018</a:t>
            </a:fld>
            <a:endParaRPr lang="en-US"/>
          </a:p>
        </p:txBody>
      </p:sp>
      <p:sp>
        <p:nvSpPr>
          <p:cNvPr id="3" name="Footer Placeholder 2"/>
          <p:cNvSpPr>
            <a:spLocks noGrp="1"/>
          </p:cNvSpPr>
          <p:nvPr>
            <p:ph type="ftr" sz="quarter" idx="11"/>
          </p:nvPr>
        </p:nvSpPr>
        <p:spPr/>
        <p:txBody>
          <a:bodyPr/>
          <a:lstStyle/>
          <a:p>
            <a:r>
              <a:rPr lang="en-US" smtClean="0"/>
              <a:t>Nhóm 11</a:t>
            </a:r>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5D1D6C-4CB4-4E16-BEAB-0E73CFE5FAE8}" type="datetime1">
              <a:rPr lang="en-US" smtClean="0"/>
              <a:t>5/17/2018</a:t>
            </a:fld>
            <a:endParaRPr lang="en-US"/>
          </a:p>
        </p:txBody>
      </p:sp>
      <p:sp>
        <p:nvSpPr>
          <p:cNvPr id="6" name="Footer Placeholder 5"/>
          <p:cNvSpPr>
            <a:spLocks noGrp="1"/>
          </p:cNvSpPr>
          <p:nvPr>
            <p:ph type="ftr" sz="quarter" idx="11"/>
          </p:nvPr>
        </p:nvSpPr>
        <p:spPr/>
        <p:txBody>
          <a:bodyPr/>
          <a:lstStyle/>
          <a:p>
            <a:r>
              <a:rPr lang="en-US" smtClean="0"/>
              <a:t>Nhóm 11</a:t>
            </a:r>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8C2BB0-E056-4901-95DB-51249D119573}" type="datetime1">
              <a:rPr lang="en-US" smtClean="0"/>
              <a:t>5/17/2018</a:t>
            </a:fld>
            <a:endParaRPr lang="en-US"/>
          </a:p>
        </p:txBody>
      </p:sp>
      <p:sp>
        <p:nvSpPr>
          <p:cNvPr id="6" name="Footer Placeholder 5"/>
          <p:cNvSpPr>
            <a:spLocks noGrp="1"/>
          </p:cNvSpPr>
          <p:nvPr>
            <p:ph type="ftr" sz="quarter" idx="11"/>
          </p:nvPr>
        </p:nvSpPr>
        <p:spPr/>
        <p:txBody>
          <a:bodyPr/>
          <a:lstStyle/>
          <a:p>
            <a:r>
              <a:rPr lang="en-US" smtClean="0"/>
              <a:t>Nhóm 11</a:t>
            </a:r>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FFB7D7-C206-4E06-BFE5-8858E20A4167}" type="datetime1">
              <a:rPr lang="en-US" smtClean="0"/>
              <a:t>5/17/2018</a:t>
            </a:fld>
            <a:endParaRPr lang="en-US"/>
          </a:p>
        </p:txBody>
      </p:sp>
      <p:sp>
        <p:nvSpPr>
          <p:cNvPr id="5" name="Footer Placeholder 4"/>
          <p:cNvSpPr>
            <a:spLocks noGrp="1"/>
          </p:cNvSpPr>
          <p:nvPr>
            <p:ph type="ftr" sz="quarter" idx="11"/>
          </p:nvPr>
        </p:nvSpPr>
        <p:spPr/>
        <p:txBody>
          <a:bodyPr/>
          <a:lstStyle/>
          <a:p>
            <a:r>
              <a:rPr lang="en-US" smtClean="0"/>
              <a:t>Nhóm 11</a:t>
            </a:r>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9D5555-2940-48B2-B428-79142D450BC3}" type="datetime1">
              <a:rPr lang="en-US" smtClean="0"/>
              <a:t>5/17/2018</a:t>
            </a:fld>
            <a:endParaRPr lang="en-US"/>
          </a:p>
        </p:txBody>
      </p:sp>
      <p:sp>
        <p:nvSpPr>
          <p:cNvPr id="5" name="Footer Placeholder 4"/>
          <p:cNvSpPr>
            <a:spLocks noGrp="1"/>
          </p:cNvSpPr>
          <p:nvPr>
            <p:ph type="ftr" sz="quarter" idx="11"/>
          </p:nvPr>
        </p:nvSpPr>
        <p:spPr/>
        <p:txBody>
          <a:bodyPr/>
          <a:lstStyle/>
          <a:p>
            <a:r>
              <a:rPr lang="en-US" smtClean="0"/>
              <a:t>Nhóm 11</a:t>
            </a:r>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bg1"/>
                </a:solidFill>
              </a:defRPr>
            </a:lvl1pPr>
          </a:lstStyle>
          <a:p>
            <a:r>
              <a:rPr lang="en-US" altLang="ko-KR" dirty="0" smtClean="0"/>
              <a:t> Click to edit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accent6">
                    <a:lumMod val="50000"/>
                  </a:schemeClr>
                </a:solidFill>
              </a:defRPr>
            </a:lvl1pPr>
          </a:lstStyle>
          <a:p>
            <a:pPr lvl="0"/>
            <a:r>
              <a:rPr lang="en-US" altLang="ko-KR" dirty="0" smtClean="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accent6">
                    <a:lumMod val="50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accent6">
                    <a:lumMod val="50000"/>
                  </a:schemeClr>
                </a:solidFill>
              </a:defRPr>
            </a:lvl1pPr>
          </a:lstStyle>
          <a:p>
            <a:r>
              <a:rPr lang="en-US" altLang="ko-KR" dirty="0" smtClean="0"/>
              <a:t> Click to edit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accent6">
                    <a:lumMod val="50000"/>
                  </a:schemeClr>
                </a:solidFill>
              </a:defRPr>
            </a:lvl1pPr>
          </a:lstStyle>
          <a:p>
            <a:pPr lvl="0"/>
            <a:r>
              <a:rPr lang="en-US" altLang="ko-KR" dirty="0" smtClean="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accent6">
                    <a:lumMod val="50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6"/>
        <p:cNvGrpSpPr/>
        <p:nvPr/>
      </p:nvGrpSpPr>
      <p:grpSpPr>
        <a:xfrm>
          <a:off x="0" y="0"/>
          <a:ext cx="0" cy="0"/>
          <a:chOff x="0" y="0"/>
          <a:chExt cx="0" cy="0"/>
        </a:xfrm>
      </p:grpSpPr>
      <p:sp>
        <p:nvSpPr>
          <p:cNvPr id="27" name="Shape 27"/>
          <p:cNvSpPr/>
          <p:nvPr/>
        </p:nvSpPr>
        <p:spPr>
          <a:xfrm>
            <a:off x="390735" y="379877"/>
            <a:ext cx="8362529" cy="4383746"/>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8" name="Shape 28"/>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9" name="Shape 29"/>
          <p:cNvSpPr txBox="1">
            <a:spLocks noGrp="1"/>
          </p:cNvSpPr>
          <p:nvPr>
            <p:ph type="body" idx="1"/>
          </p:nvPr>
        </p:nvSpPr>
        <p:spPr>
          <a:xfrm>
            <a:off x="922000" y="1887378"/>
            <a:ext cx="3543300" cy="30276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0" name="Shape 30"/>
          <p:cNvSpPr txBox="1">
            <a:spLocks noGrp="1"/>
          </p:cNvSpPr>
          <p:nvPr>
            <p:ph type="body" idx="2"/>
          </p:nvPr>
        </p:nvSpPr>
        <p:spPr>
          <a:xfrm>
            <a:off x="4678687" y="1887378"/>
            <a:ext cx="3543300" cy="30276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1" name="Shape 3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671167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7"/>
        <p:cNvGrpSpPr/>
        <p:nvPr/>
      </p:nvGrpSpPr>
      <p:grpSpPr>
        <a:xfrm>
          <a:off x="0" y="0"/>
          <a:ext cx="0" cy="0"/>
          <a:chOff x="0" y="0"/>
          <a:chExt cx="0" cy="0"/>
        </a:xfrm>
      </p:grpSpPr>
      <p:sp>
        <p:nvSpPr>
          <p:cNvPr id="48" name="Shape 48"/>
          <p:cNvSpPr txBox="1">
            <a:spLocks noGrp="1"/>
          </p:cNvSpPr>
          <p:nvPr>
            <p:ph type="sldNum" idx="12"/>
          </p:nvPr>
        </p:nvSpPr>
        <p:spPr>
          <a:xfrm>
            <a:off x="8604401" y="4590300"/>
            <a:ext cx="539700" cy="553200"/>
          </a:xfrm>
          <a:prstGeom prst="rect">
            <a:avLst/>
          </a:prstGeom>
        </p:spPr>
        <p:txBody>
          <a:bodyPr wrap="square" lIns="91425" tIns="91425" rIns="91425" bIns="91425" anchor="ctr" anchorCtr="0">
            <a:noAutofit/>
          </a:bodyPr>
          <a:lstStyle>
            <a:lvl1pPr>
              <a:defRPr>
                <a:latin typeface="Montserrat" panose="00000500000000000000" pitchFamily="2" charset="0"/>
              </a:defRPr>
            </a:lvl1pPr>
          </a:lstStyle>
          <a:p>
            <a:fld id="{00000000-1234-1234-1234-123412341234}" type="slidenum">
              <a:rPr lang="en" smtClean="0"/>
              <a:pPr/>
              <a:t>‹#›</a:t>
            </a:fld>
            <a:endParaRPr lang="en"/>
          </a:p>
        </p:txBody>
      </p:sp>
      <p:sp>
        <p:nvSpPr>
          <p:cNvPr id="49" name="Shape 49"/>
          <p:cNvSpPr/>
          <p:nvPr/>
        </p:nvSpPr>
        <p:spPr>
          <a:xfrm>
            <a:off x="390737" y="379877"/>
            <a:ext cx="8362529" cy="4383746"/>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med" len="med"/>
            <a:tailEnd type="none" w="med" len="med"/>
          </a:ln>
        </p:spPr>
        <p:txBody>
          <a:bodyPr wrap="square" lIns="68569" tIns="68569" rIns="68569" bIns="68569" anchor="ctr" anchorCtr="0">
            <a:noAutofit/>
          </a:bodyPr>
          <a:lstStyle/>
          <a:p>
            <a:pPr marL="0" lvl="0" indent="0" rtl="0">
              <a:spcBef>
                <a:spcPts val="0"/>
              </a:spcBef>
              <a:buNone/>
            </a:pPr>
            <a:endParaRPr sz="1050">
              <a:latin typeface="Montserrat" panose="00000500000000000000" pitchFamily="2" charset="0"/>
            </a:endParaRPr>
          </a:p>
        </p:txBody>
      </p:sp>
    </p:spTree>
    <p:extLst>
      <p:ext uri="{BB962C8B-B14F-4D97-AF65-F5344CB8AC3E}">
        <p14:creationId xmlns:p14="http://schemas.microsoft.com/office/powerpoint/2010/main" val="3221645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1"/>
        <p:cNvGrpSpPr/>
        <p:nvPr/>
      </p:nvGrpSpPr>
      <p:grpSpPr>
        <a:xfrm>
          <a:off x="0" y="0"/>
          <a:ext cx="0" cy="0"/>
          <a:chOff x="0" y="0"/>
          <a:chExt cx="0" cy="0"/>
        </a:xfrm>
      </p:grpSpPr>
      <p:sp>
        <p:nvSpPr>
          <p:cNvPr id="22" name="Shape 22"/>
          <p:cNvSpPr/>
          <p:nvPr/>
        </p:nvSpPr>
        <p:spPr>
          <a:xfrm>
            <a:off x="390737" y="379877"/>
            <a:ext cx="8362529" cy="4383746"/>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med" len="med"/>
            <a:tailEnd type="none" w="med" len="med"/>
          </a:ln>
        </p:spPr>
        <p:txBody>
          <a:bodyPr wrap="square" lIns="68569" tIns="68569" rIns="68569" bIns="68569" anchor="ctr" anchorCtr="0">
            <a:noAutofit/>
          </a:bodyPr>
          <a:lstStyle/>
          <a:p>
            <a:pPr marL="0" lvl="0" indent="0">
              <a:spcBef>
                <a:spcPts val="0"/>
              </a:spcBef>
              <a:buNone/>
            </a:pPr>
            <a:endParaRPr sz="1050">
              <a:latin typeface="Montserrat" panose="00000500000000000000" pitchFamily="2" charset="0"/>
            </a:endParaRPr>
          </a:p>
        </p:txBody>
      </p:sp>
      <p:sp>
        <p:nvSpPr>
          <p:cNvPr id="23" name="Shape 23"/>
          <p:cNvSpPr txBox="1">
            <a:spLocks noGrp="1"/>
          </p:cNvSpPr>
          <p:nvPr>
            <p:ph type="title"/>
          </p:nvPr>
        </p:nvSpPr>
        <p:spPr>
          <a:xfrm>
            <a:off x="922001" y="891775"/>
            <a:ext cx="6866100" cy="857400"/>
          </a:xfrm>
          <a:prstGeom prst="rect">
            <a:avLst/>
          </a:prstGeom>
        </p:spPr>
        <p:txBody>
          <a:bodyPr wrap="square" lIns="91425" tIns="91425" rIns="91425" bIns="91425" anchor="t" anchorCtr="0"/>
          <a:lstStyle>
            <a:lvl1pPr lvl="0">
              <a:spcBef>
                <a:spcPts val="0"/>
              </a:spcBef>
              <a:buSzPts val="5800"/>
              <a:buNone/>
              <a:defRPr>
                <a:latin typeface="Montserrat" panose="00000500000000000000" pitchFamily="2" charset="0"/>
              </a:defRPr>
            </a:lvl1pPr>
            <a:lvl2pPr lvl="1">
              <a:spcBef>
                <a:spcPts val="0"/>
              </a:spcBef>
              <a:buSzPts val="5800"/>
              <a:buNone/>
              <a:defRPr/>
            </a:lvl2pPr>
            <a:lvl3pPr lvl="2">
              <a:spcBef>
                <a:spcPts val="0"/>
              </a:spcBef>
              <a:buSzPts val="5800"/>
              <a:buNone/>
              <a:defRPr/>
            </a:lvl3pPr>
            <a:lvl4pPr lvl="3">
              <a:spcBef>
                <a:spcPts val="0"/>
              </a:spcBef>
              <a:buSzPts val="5800"/>
              <a:buNone/>
              <a:defRPr/>
            </a:lvl4pPr>
            <a:lvl5pPr lvl="4">
              <a:spcBef>
                <a:spcPts val="0"/>
              </a:spcBef>
              <a:buSzPts val="5800"/>
              <a:buNone/>
              <a:defRPr/>
            </a:lvl5pPr>
            <a:lvl6pPr lvl="5">
              <a:spcBef>
                <a:spcPts val="0"/>
              </a:spcBef>
              <a:buSzPts val="5800"/>
              <a:buNone/>
              <a:defRPr/>
            </a:lvl6pPr>
            <a:lvl7pPr lvl="6">
              <a:spcBef>
                <a:spcPts val="0"/>
              </a:spcBef>
              <a:buSzPts val="5800"/>
              <a:buNone/>
              <a:defRPr/>
            </a:lvl7pPr>
            <a:lvl8pPr lvl="7">
              <a:spcBef>
                <a:spcPts val="0"/>
              </a:spcBef>
              <a:buSzPts val="5800"/>
              <a:buNone/>
              <a:defRPr/>
            </a:lvl8pPr>
            <a:lvl9pPr lvl="8">
              <a:spcBef>
                <a:spcPts val="0"/>
              </a:spcBef>
              <a:buSzPts val="5800"/>
              <a:buNone/>
              <a:defRPr/>
            </a:lvl9pPr>
          </a:lstStyle>
          <a:p>
            <a:endParaRPr/>
          </a:p>
        </p:txBody>
      </p:sp>
      <p:sp>
        <p:nvSpPr>
          <p:cNvPr id="24" name="Shape 24"/>
          <p:cNvSpPr txBox="1">
            <a:spLocks noGrp="1"/>
          </p:cNvSpPr>
          <p:nvPr>
            <p:ph type="body" idx="1"/>
          </p:nvPr>
        </p:nvSpPr>
        <p:spPr>
          <a:xfrm>
            <a:off x="922001" y="1885951"/>
            <a:ext cx="6866100" cy="2366100"/>
          </a:xfrm>
          <a:prstGeom prst="rect">
            <a:avLst/>
          </a:prstGeom>
        </p:spPr>
        <p:txBody>
          <a:bodyPr wrap="square" lIns="91425" tIns="91425" rIns="91425" bIns="91425" anchor="t" anchorCtr="0"/>
          <a:lstStyle>
            <a:lvl1pPr lvl="0">
              <a:spcBef>
                <a:spcPts val="0"/>
              </a:spcBef>
              <a:buClr>
                <a:srgbClr val="FFB600"/>
              </a:buClr>
              <a:buSzPts val="1800"/>
              <a:buChar char="●"/>
              <a:defRPr>
                <a:latin typeface="Montserrat" panose="00000500000000000000" pitchFamily="2" charset="0"/>
              </a:defRPr>
            </a:lvl1pPr>
            <a:lvl2pPr lvl="1">
              <a:spcBef>
                <a:spcPts val="0"/>
              </a:spcBef>
              <a:buClr>
                <a:srgbClr val="FFB600"/>
              </a:buClr>
              <a:buSzPts val="1800"/>
              <a:buChar char="○"/>
              <a:defRPr/>
            </a:lvl2pPr>
            <a:lvl3pPr lvl="2">
              <a:spcBef>
                <a:spcPts val="0"/>
              </a:spcBef>
              <a:buClr>
                <a:srgbClr val="FFB600"/>
              </a:buClr>
              <a:buSzPts val="1800"/>
              <a:buChar char="■"/>
              <a:defRPr/>
            </a:lvl3pPr>
            <a:lvl4pPr lvl="3">
              <a:spcBef>
                <a:spcPts val="0"/>
              </a:spcBef>
              <a:buSzPts val="1800"/>
              <a:buChar char="●"/>
              <a:defRPr/>
            </a:lvl4pPr>
            <a:lvl5pPr lvl="4">
              <a:spcBef>
                <a:spcPts val="0"/>
              </a:spcBef>
              <a:buSzPts val="1800"/>
              <a:buChar char="○"/>
              <a:defRPr/>
            </a:lvl5pPr>
            <a:lvl6pPr lvl="5">
              <a:spcBef>
                <a:spcPts val="0"/>
              </a:spcBef>
              <a:buSzPts val="1800"/>
              <a:buChar char="■"/>
              <a:defRPr/>
            </a:lvl6pPr>
            <a:lvl7pPr lvl="6">
              <a:spcBef>
                <a:spcPts val="0"/>
              </a:spcBef>
              <a:buSzPts val="1800"/>
              <a:buChar char="●"/>
              <a:defRPr/>
            </a:lvl7pPr>
            <a:lvl8pPr lvl="7">
              <a:spcBef>
                <a:spcPts val="0"/>
              </a:spcBef>
              <a:buSzPts val="1800"/>
              <a:buChar char="○"/>
              <a:defRPr/>
            </a:lvl8pPr>
            <a:lvl9pPr lvl="8">
              <a:spcBef>
                <a:spcPts val="0"/>
              </a:spcBef>
              <a:buSzPts val="1800"/>
              <a:buChar char="■"/>
              <a:defRPr/>
            </a:lvl9pPr>
          </a:lstStyle>
          <a:p>
            <a:endParaRPr/>
          </a:p>
        </p:txBody>
      </p:sp>
      <p:sp>
        <p:nvSpPr>
          <p:cNvPr id="25" name="Shape 25"/>
          <p:cNvSpPr txBox="1">
            <a:spLocks noGrp="1"/>
          </p:cNvSpPr>
          <p:nvPr>
            <p:ph type="sldNum" idx="12"/>
          </p:nvPr>
        </p:nvSpPr>
        <p:spPr>
          <a:xfrm>
            <a:off x="8604401" y="4590300"/>
            <a:ext cx="539700" cy="553200"/>
          </a:xfrm>
          <a:prstGeom prst="rect">
            <a:avLst/>
          </a:prstGeom>
        </p:spPr>
        <p:txBody>
          <a:bodyPr wrap="square" lIns="91425" tIns="91425" rIns="91425" bIns="91425" anchor="ctr" anchorCtr="0">
            <a:noAutofit/>
          </a:bodyPr>
          <a:lstStyle>
            <a:lvl1pPr>
              <a:defRPr>
                <a:latin typeface="Montserrat" panose="00000500000000000000" pitchFamily="2" charset="0"/>
              </a:defRPr>
            </a:lvl1pPr>
          </a:lstStyle>
          <a:p>
            <a:fld id="{00000000-1234-1234-1234-123412341234}" type="slidenum">
              <a:rPr lang="en" smtClean="0">
                <a:solidFill>
                  <a:srgbClr val="FFB600"/>
                </a:solidFill>
              </a:rPr>
              <a:pPr/>
              <a:t>‹#›</a:t>
            </a:fld>
            <a:endParaRPr lang="en">
              <a:solidFill>
                <a:srgbClr val="FFB600"/>
              </a:solidFill>
            </a:endParaRPr>
          </a:p>
        </p:txBody>
      </p:sp>
    </p:spTree>
    <p:extLst>
      <p:ext uri="{BB962C8B-B14F-4D97-AF65-F5344CB8AC3E}">
        <p14:creationId xmlns:p14="http://schemas.microsoft.com/office/powerpoint/2010/main" val="1248710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F15639-1DD8-4B16-9E0C-4D900062DF49}" type="datetime1">
              <a:rPr lang="en-US" smtClean="0"/>
              <a:t>5/17/2018</a:t>
            </a:fld>
            <a:endParaRPr lang="en-US"/>
          </a:p>
        </p:txBody>
      </p:sp>
      <p:sp>
        <p:nvSpPr>
          <p:cNvPr id="5" name="Footer Placeholder 4"/>
          <p:cNvSpPr>
            <a:spLocks noGrp="1"/>
          </p:cNvSpPr>
          <p:nvPr>
            <p:ph type="ftr" sz="quarter" idx="11"/>
          </p:nvPr>
        </p:nvSpPr>
        <p:spPr/>
        <p:txBody>
          <a:bodyPr/>
          <a:lstStyle/>
          <a:p>
            <a:r>
              <a:rPr lang="en-US" smtClean="0"/>
              <a:t>Nhóm 11</a:t>
            </a:r>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825D8-5E33-479B-955C-FFD4F1EFF665}" type="datetime1">
              <a:rPr lang="en-US" smtClean="0"/>
              <a:t>5/17/2018</a:t>
            </a:fld>
            <a:endParaRPr lang="en-US"/>
          </a:p>
        </p:txBody>
      </p:sp>
      <p:sp>
        <p:nvSpPr>
          <p:cNvPr id="5" name="Footer Placeholder 4"/>
          <p:cNvSpPr>
            <a:spLocks noGrp="1"/>
          </p:cNvSpPr>
          <p:nvPr>
            <p:ph type="ftr" sz="quarter" idx="11"/>
          </p:nvPr>
        </p:nvSpPr>
        <p:spPr/>
        <p:txBody>
          <a:bodyPr/>
          <a:lstStyle/>
          <a:p>
            <a:r>
              <a:rPr lang="en-US" smtClean="0"/>
              <a:t>Nhóm 11</a:t>
            </a:r>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4E461C-27C1-4703-94A6-186641C81FCD}" type="datetime1">
              <a:rPr lang="en-US" smtClean="0"/>
              <a:t>5/17/2018</a:t>
            </a:fld>
            <a:endParaRPr lang="en-US"/>
          </a:p>
        </p:txBody>
      </p:sp>
      <p:sp>
        <p:nvSpPr>
          <p:cNvPr id="5" name="Footer Placeholder 4"/>
          <p:cNvSpPr>
            <a:spLocks noGrp="1"/>
          </p:cNvSpPr>
          <p:nvPr>
            <p:ph type="ftr" sz="quarter" idx="11"/>
          </p:nvPr>
        </p:nvSpPr>
        <p:spPr/>
        <p:txBody>
          <a:bodyPr/>
          <a:lstStyle/>
          <a:p>
            <a:r>
              <a:rPr lang="en-US" smtClean="0"/>
              <a:t>Nhóm 11</a:t>
            </a:r>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73" r:id="rId4"/>
    <p:sldLayoutId id="2147483674" r:id="rId5"/>
    <p:sldLayoutId id="2147483675" r:id="rId6"/>
  </p:sldLayoutIdLst>
  <p:hf hdr="0"/>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0D9A0287-1538-49BB-AB83-200FA1C5BF75}" type="datetime1">
              <a:rPr lang="en-US" smtClean="0"/>
              <a:t>5/17/2018</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Nhóm 11</a:t>
            </a:r>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2.jp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rot="21042645">
            <a:off x="412547" y="1563638"/>
            <a:ext cx="4375477" cy="1323439"/>
          </a:xfrm>
          <a:prstGeom prst="rect">
            <a:avLst/>
          </a:prstGeom>
          <a:noFill/>
        </p:spPr>
        <p:txBody>
          <a:bodyPr wrap="square">
            <a:spAutoFit/>
          </a:bodyPr>
          <a:lstStyle/>
          <a:p>
            <a:pPr algn="ctr" fontAlgn="auto">
              <a:spcBef>
                <a:spcPts val="0"/>
              </a:spcBef>
              <a:spcAft>
                <a:spcPts val="0"/>
              </a:spcAft>
              <a:defRPr/>
            </a:pPr>
            <a:r>
              <a:rPr lang="en-US" altLang="ko-KR" sz="4000" b="1" dirty="0" smtClean="0">
                <a:latin typeface="Arial" pitchFamily="34" charset="0"/>
                <a:cs typeface="Arial" pitchFamily="34" charset="0"/>
              </a:rPr>
              <a:t>WEBSITE </a:t>
            </a:r>
          </a:p>
          <a:p>
            <a:pPr algn="ctr" fontAlgn="auto">
              <a:spcBef>
                <a:spcPts val="0"/>
              </a:spcBef>
              <a:spcAft>
                <a:spcPts val="0"/>
              </a:spcAft>
              <a:defRPr/>
            </a:pPr>
            <a:r>
              <a:rPr lang="en-US" altLang="ko-KR" sz="4000" b="1" dirty="0" smtClean="0">
                <a:latin typeface="Arial" pitchFamily="34" charset="0"/>
                <a:cs typeface="Arial" pitchFamily="34" charset="0"/>
              </a:rPr>
              <a:t>BÁN SÁCH</a:t>
            </a:r>
            <a:endParaRPr kumimoji="0" lang="en-US" altLang="ko-KR" sz="4000" b="1" dirty="0">
              <a:latin typeface="Arial" pitchFamily="34" charset="0"/>
              <a:cs typeface="Arial" pitchFamily="34" charset="0"/>
            </a:endParaRPr>
          </a:p>
        </p:txBody>
      </p:sp>
      <p:sp>
        <p:nvSpPr>
          <p:cNvPr id="10" name="TextBox 1"/>
          <p:cNvSpPr txBox="1">
            <a:spLocks noChangeArrowheads="1"/>
          </p:cNvSpPr>
          <p:nvPr/>
        </p:nvSpPr>
        <p:spPr bwMode="auto">
          <a:xfrm>
            <a:off x="533830" y="143633"/>
            <a:ext cx="8115617" cy="1015663"/>
          </a:xfrm>
          <a:prstGeom prst="rect">
            <a:avLst/>
          </a:prstGeom>
          <a:noFill/>
          <a:ln w="9525">
            <a:noFill/>
            <a:miter lim="800000"/>
            <a:headEnd/>
            <a:tailEnd/>
          </a:ln>
        </p:spPr>
        <p:txBody>
          <a:bodyPr wrap="square">
            <a:spAutoFit/>
          </a:bodyPr>
          <a:lstStyle/>
          <a:p>
            <a:pPr algn="ctr"/>
            <a:r>
              <a:rPr lang="en-US" altLang="ko-KR" sz="3000" b="1" dirty="0" smtClean="0">
                <a:solidFill>
                  <a:schemeClr val="bg1"/>
                </a:solidFill>
                <a:latin typeface="Arial" pitchFamily="34" charset="0"/>
                <a:ea typeface="맑은 고딕" pitchFamily="50" charset="-127"/>
                <a:cs typeface="Arial" pitchFamily="34" charset="0"/>
              </a:rPr>
              <a:t>CÔNG NGHỆ WEB </a:t>
            </a:r>
          </a:p>
          <a:p>
            <a:pPr algn="ctr"/>
            <a:r>
              <a:rPr lang="en-US" altLang="ko-KR" sz="3000" b="1" dirty="0" smtClean="0">
                <a:solidFill>
                  <a:schemeClr val="bg1"/>
                </a:solidFill>
                <a:latin typeface="Arial" pitchFamily="34" charset="0"/>
                <a:ea typeface="맑은 고딕" pitchFamily="50" charset="-127"/>
                <a:cs typeface="Arial" pitchFamily="34" charset="0"/>
              </a:rPr>
              <a:t>VÀ DỊCH VỤ TRỰC TUYẾN</a:t>
            </a:r>
          </a:p>
        </p:txBody>
      </p:sp>
      <p:grpSp>
        <p:nvGrpSpPr>
          <p:cNvPr id="12" name="Group 11"/>
          <p:cNvGrpSpPr/>
          <p:nvPr/>
        </p:nvGrpSpPr>
        <p:grpSpPr>
          <a:xfrm flipV="1">
            <a:off x="3059832" y="1303312"/>
            <a:ext cx="3312368" cy="188318"/>
            <a:chOff x="899592" y="1359873"/>
            <a:chExt cx="3168352" cy="144016"/>
          </a:xfrm>
        </p:grpSpPr>
        <p:sp>
          <p:nvSpPr>
            <p:cNvPr id="13" name="Rectangle 12"/>
            <p:cNvSpPr/>
            <p:nvPr/>
          </p:nvSpPr>
          <p:spPr>
            <a:xfrm>
              <a:off x="2430865" y="1359873"/>
              <a:ext cx="144016" cy="14401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sp>
          <p:nvSpPr>
            <p:cNvPr id="14" name="Rectangle 13"/>
            <p:cNvSpPr/>
            <p:nvPr/>
          </p:nvSpPr>
          <p:spPr>
            <a:xfrm rot="2700000">
              <a:off x="2430865" y="1359873"/>
              <a:ext cx="144016" cy="14401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p>
          </p:txBody>
        </p:sp>
        <p:grpSp>
          <p:nvGrpSpPr>
            <p:cNvPr id="15" name="Group 14"/>
            <p:cNvGrpSpPr/>
            <p:nvPr/>
          </p:nvGrpSpPr>
          <p:grpSpPr>
            <a:xfrm>
              <a:off x="2771800" y="1408806"/>
              <a:ext cx="1296144" cy="46150"/>
              <a:chOff x="2771800" y="1410205"/>
              <a:chExt cx="1296144" cy="46150"/>
            </a:xfrm>
          </p:grpSpPr>
          <p:cxnSp>
            <p:nvCxnSpPr>
              <p:cNvPr id="19" name="Straight Connector 18"/>
              <p:cNvCxnSpPr/>
              <p:nvPr/>
            </p:nvCxnSpPr>
            <p:spPr>
              <a:xfrm>
                <a:off x="2771800" y="1410205"/>
                <a:ext cx="129614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771800" y="1456355"/>
                <a:ext cx="927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flipH="1">
              <a:off x="899592" y="1408806"/>
              <a:ext cx="1296144" cy="46150"/>
              <a:chOff x="2771800" y="1410205"/>
              <a:chExt cx="1296144" cy="46150"/>
            </a:xfrm>
          </p:grpSpPr>
          <p:cxnSp>
            <p:nvCxnSpPr>
              <p:cNvPr id="17" name="Straight Connector 16"/>
              <p:cNvCxnSpPr/>
              <p:nvPr/>
            </p:nvCxnSpPr>
            <p:spPr>
              <a:xfrm>
                <a:off x="2771800" y="1410205"/>
                <a:ext cx="129614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771800" y="1456355"/>
                <a:ext cx="9277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p:nvSpPr>
        <p:spPr>
          <a:xfrm>
            <a:off x="4211960" y="3147814"/>
            <a:ext cx="4824536" cy="2139047"/>
          </a:xfrm>
          <a:prstGeom prst="rect">
            <a:avLst/>
          </a:prstGeom>
          <a:noFill/>
        </p:spPr>
        <p:txBody>
          <a:bodyPr wrap="square">
            <a:spAutoFit/>
          </a:bodyPr>
          <a:lstStyle/>
          <a:p>
            <a:pPr algn="ctr" fontAlgn="auto">
              <a:spcBef>
                <a:spcPts val="0"/>
              </a:spcBef>
              <a:spcAft>
                <a:spcPts val="0"/>
              </a:spcAft>
              <a:defRPr/>
            </a:pPr>
            <a:r>
              <a:rPr lang="en-US" altLang="ko-KR" sz="1900" b="1" dirty="0" err="1" smtClean="0">
                <a:latin typeface="Arial" pitchFamily="34" charset="0"/>
                <a:cs typeface="Arial" pitchFamily="34" charset="0"/>
              </a:rPr>
              <a:t>Nhóm</a:t>
            </a:r>
            <a:r>
              <a:rPr lang="en-US" altLang="ko-KR" sz="1900" b="1" dirty="0" smtClean="0">
                <a:latin typeface="Arial" pitchFamily="34" charset="0"/>
                <a:cs typeface="Arial" pitchFamily="34" charset="0"/>
              </a:rPr>
              <a:t> 11: </a:t>
            </a:r>
          </a:p>
          <a:p>
            <a:pPr lvl="1">
              <a:defRPr/>
            </a:pPr>
            <a:r>
              <a:rPr lang="en-US" altLang="ko-KR" sz="1900" dirty="0" smtClean="0">
                <a:latin typeface="Arial" pitchFamily="34" charset="0"/>
                <a:cs typeface="Arial" pitchFamily="34" charset="0"/>
              </a:rPr>
              <a:t>1. </a:t>
            </a:r>
            <a:r>
              <a:rPr lang="en-US" altLang="ko-KR" sz="1900" dirty="0" err="1" smtClean="0">
                <a:latin typeface="Arial" pitchFamily="34" charset="0"/>
                <a:cs typeface="Arial" pitchFamily="34" charset="0"/>
              </a:rPr>
              <a:t>Nguyễn</a:t>
            </a:r>
            <a:r>
              <a:rPr lang="en-US" altLang="ko-KR" sz="1900" dirty="0" smtClean="0">
                <a:latin typeface="Arial" pitchFamily="34" charset="0"/>
                <a:cs typeface="Arial" pitchFamily="34" charset="0"/>
              </a:rPr>
              <a:t> </a:t>
            </a:r>
            <a:r>
              <a:rPr lang="en-US" altLang="ko-KR" sz="1900" dirty="0" err="1" smtClean="0">
                <a:latin typeface="Arial" pitchFamily="34" charset="0"/>
                <a:cs typeface="Arial" pitchFamily="34" charset="0"/>
              </a:rPr>
              <a:t>Tiến</a:t>
            </a:r>
            <a:r>
              <a:rPr lang="en-US" altLang="ko-KR" sz="1900" dirty="0" smtClean="0">
                <a:latin typeface="Arial" pitchFamily="34" charset="0"/>
                <a:cs typeface="Arial" pitchFamily="34" charset="0"/>
              </a:rPr>
              <a:t> </a:t>
            </a:r>
            <a:r>
              <a:rPr lang="en-US" altLang="ko-KR" sz="1900" dirty="0" err="1" smtClean="0">
                <a:latin typeface="Arial" pitchFamily="34" charset="0"/>
                <a:cs typeface="Arial" pitchFamily="34" charset="0"/>
              </a:rPr>
              <a:t>Thiện</a:t>
            </a:r>
            <a:r>
              <a:rPr lang="en-US" altLang="ko-KR" sz="1900" dirty="0" smtClean="0">
                <a:latin typeface="Arial" pitchFamily="34" charset="0"/>
                <a:cs typeface="Arial" pitchFamily="34" charset="0"/>
              </a:rPr>
              <a:t> – </a:t>
            </a:r>
            <a:r>
              <a:rPr lang="en-US" altLang="ko-KR" sz="1900" dirty="0" smtClean="0">
                <a:latin typeface="Arial" pitchFamily="34" charset="0"/>
                <a:cs typeface="Arial" pitchFamily="34" charset="0"/>
              </a:rPr>
              <a:t>20153583</a:t>
            </a:r>
            <a:endParaRPr lang="en-US" altLang="ko-KR" sz="1900" dirty="0" smtClean="0">
              <a:latin typeface="Arial" pitchFamily="34" charset="0"/>
              <a:cs typeface="Arial" pitchFamily="34" charset="0"/>
            </a:endParaRPr>
          </a:p>
          <a:p>
            <a:pPr lvl="1">
              <a:defRPr/>
            </a:pPr>
            <a:r>
              <a:rPr lang="en-US" altLang="ko-KR" sz="1900" dirty="0" smtClean="0">
                <a:latin typeface="Arial" pitchFamily="34" charset="0"/>
                <a:cs typeface="Arial" pitchFamily="34" charset="0"/>
              </a:rPr>
              <a:t>2. </a:t>
            </a:r>
            <a:r>
              <a:rPr lang="en-US" altLang="ko-KR" sz="1900" dirty="0" err="1" smtClean="0">
                <a:latin typeface="Arial" pitchFamily="34" charset="0"/>
                <a:cs typeface="Arial" pitchFamily="34" charset="0"/>
              </a:rPr>
              <a:t>Nguyễn</a:t>
            </a:r>
            <a:r>
              <a:rPr lang="en-US" altLang="ko-KR" sz="1900" dirty="0" smtClean="0">
                <a:latin typeface="Arial" pitchFamily="34" charset="0"/>
                <a:cs typeface="Arial" pitchFamily="34" charset="0"/>
              </a:rPr>
              <a:t> </a:t>
            </a:r>
            <a:r>
              <a:rPr lang="en-US" altLang="ko-KR" sz="1900" dirty="0" err="1" smtClean="0">
                <a:latin typeface="Arial" pitchFamily="34" charset="0"/>
                <a:cs typeface="Arial" pitchFamily="34" charset="0"/>
              </a:rPr>
              <a:t>Hoàng</a:t>
            </a:r>
            <a:r>
              <a:rPr lang="en-US" altLang="ko-KR" sz="1900" dirty="0" smtClean="0">
                <a:latin typeface="Arial" pitchFamily="34" charset="0"/>
                <a:cs typeface="Arial" pitchFamily="34" charset="0"/>
              </a:rPr>
              <a:t> </a:t>
            </a:r>
            <a:r>
              <a:rPr lang="en-US" altLang="ko-KR" sz="1900" dirty="0" err="1" smtClean="0">
                <a:latin typeface="Arial" pitchFamily="34" charset="0"/>
                <a:cs typeface="Arial" pitchFamily="34" charset="0"/>
              </a:rPr>
              <a:t>Giang</a:t>
            </a:r>
            <a:r>
              <a:rPr lang="en-US" altLang="ko-KR" sz="1900" dirty="0">
                <a:latin typeface="Arial" pitchFamily="34" charset="0"/>
                <a:cs typeface="Arial" pitchFamily="34" charset="0"/>
              </a:rPr>
              <a:t> </a:t>
            </a:r>
            <a:r>
              <a:rPr lang="en-US" altLang="ko-KR" sz="1900" dirty="0" smtClean="0">
                <a:latin typeface="Arial" pitchFamily="34" charset="0"/>
                <a:cs typeface="Arial" pitchFamily="34" charset="0"/>
              </a:rPr>
              <a:t>– </a:t>
            </a:r>
            <a:r>
              <a:rPr lang="en-US" altLang="ko-KR" sz="1900" dirty="0" smtClean="0">
                <a:latin typeface="Arial" pitchFamily="34" charset="0"/>
                <a:cs typeface="Arial" pitchFamily="34" charset="0"/>
              </a:rPr>
              <a:t>20151094</a:t>
            </a:r>
            <a:endParaRPr lang="en-US" altLang="ko-KR" sz="1900" dirty="0" smtClean="0">
              <a:latin typeface="Arial" pitchFamily="34" charset="0"/>
              <a:cs typeface="Arial" pitchFamily="34" charset="0"/>
            </a:endParaRPr>
          </a:p>
          <a:p>
            <a:pPr lvl="1">
              <a:defRPr/>
            </a:pPr>
            <a:r>
              <a:rPr lang="en-US" altLang="ko-KR" sz="1900" dirty="0" smtClean="0">
                <a:latin typeface="Arial" pitchFamily="34" charset="0"/>
                <a:cs typeface="Arial" pitchFamily="34" charset="0"/>
              </a:rPr>
              <a:t>3. </a:t>
            </a:r>
            <a:r>
              <a:rPr lang="en-US" altLang="ko-KR" sz="1900" dirty="0" err="1" smtClean="0">
                <a:latin typeface="Arial" pitchFamily="34" charset="0"/>
                <a:cs typeface="Arial" pitchFamily="34" charset="0"/>
              </a:rPr>
              <a:t>Tô</a:t>
            </a:r>
            <a:r>
              <a:rPr lang="en-US" altLang="ko-KR" sz="1900" dirty="0" smtClean="0">
                <a:latin typeface="Arial" pitchFamily="34" charset="0"/>
                <a:cs typeface="Arial" pitchFamily="34" charset="0"/>
              </a:rPr>
              <a:t> </a:t>
            </a:r>
            <a:r>
              <a:rPr lang="en-US" altLang="ko-KR" sz="1900" dirty="0" err="1" smtClean="0">
                <a:latin typeface="Arial" pitchFamily="34" charset="0"/>
                <a:cs typeface="Arial" pitchFamily="34" charset="0"/>
              </a:rPr>
              <a:t>Hương</a:t>
            </a:r>
            <a:r>
              <a:rPr lang="en-US" altLang="ko-KR" sz="1900" dirty="0" smtClean="0">
                <a:latin typeface="Arial" pitchFamily="34" charset="0"/>
                <a:cs typeface="Arial" pitchFamily="34" charset="0"/>
              </a:rPr>
              <a:t> </a:t>
            </a:r>
            <a:r>
              <a:rPr lang="en-US" altLang="ko-KR" sz="1900" dirty="0" err="1" smtClean="0">
                <a:latin typeface="Arial" pitchFamily="34" charset="0"/>
                <a:cs typeface="Arial" pitchFamily="34" charset="0"/>
              </a:rPr>
              <a:t>Giang</a:t>
            </a:r>
            <a:r>
              <a:rPr lang="en-US" altLang="ko-KR" sz="1900" dirty="0" smtClean="0">
                <a:latin typeface="Arial" pitchFamily="34" charset="0"/>
                <a:cs typeface="Arial" pitchFamily="34" charset="0"/>
              </a:rPr>
              <a:t> – 20151110</a:t>
            </a:r>
          </a:p>
          <a:p>
            <a:pPr lvl="1">
              <a:defRPr/>
            </a:pPr>
            <a:r>
              <a:rPr lang="en-US" altLang="ko-KR" sz="1900" dirty="0" smtClean="0">
                <a:latin typeface="Arial" pitchFamily="34" charset="0"/>
                <a:cs typeface="Arial" pitchFamily="34" charset="0"/>
              </a:rPr>
              <a:t>4. </a:t>
            </a:r>
            <a:r>
              <a:rPr lang="en-US" altLang="ko-KR" sz="1900" dirty="0" err="1" smtClean="0">
                <a:latin typeface="Arial" pitchFamily="34" charset="0"/>
                <a:cs typeface="Arial" pitchFamily="34" charset="0"/>
              </a:rPr>
              <a:t>Ngô</a:t>
            </a:r>
            <a:r>
              <a:rPr lang="en-US" altLang="ko-KR" sz="1900" dirty="0" smtClean="0">
                <a:latin typeface="Arial" pitchFamily="34" charset="0"/>
                <a:cs typeface="Arial" pitchFamily="34" charset="0"/>
              </a:rPr>
              <a:t> </a:t>
            </a:r>
            <a:r>
              <a:rPr lang="en-US" altLang="ko-KR" sz="1900" dirty="0" err="1" smtClean="0">
                <a:latin typeface="Arial" pitchFamily="34" charset="0"/>
                <a:cs typeface="Arial" pitchFamily="34" charset="0"/>
              </a:rPr>
              <a:t>Vân</a:t>
            </a:r>
            <a:r>
              <a:rPr lang="en-US" altLang="ko-KR" sz="1900" dirty="0" smtClean="0">
                <a:latin typeface="Arial" pitchFamily="34" charset="0"/>
                <a:cs typeface="Arial" pitchFamily="34" charset="0"/>
              </a:rPr>
              <a:t> </a:t>
            </a:r>
            <a:r>
              <a:rPr lang="en-US" altLang="ko-KR" sz="1900" dirty="0" err="1" smtClean="0">
                <a:latin typeface="Arial" pitchFamily="34" charset="0"/>
                <a:cs typeface="Arial" pitchFamily="34" charset="0"/>
              </a:rPr>
              <a:t>Anh</a:t>
            </a:r>
            <a:r>
              <a:rPr lang="en-US" altLang="ko-KR" sz="1900" dirty="0" smtClean="0">
                <a:latin typeface="Arial" pitchFamily="34" charset="0"/>
                <a:cs typeface="Arial" pitchFamily="34" charset="0"/>
              </a:rPr>
              <a:t> – 20150084</a:t>
            </a:r>
          </a:p>
          <a:p>
            <a:pPr fontAlgn="auto">
              <a:spcBef>
                <a:spcPts val="0"/>
              </a:spcBef>
              <a:spcAft>
                <a:spcPts val="0"/>
              </a:spcAft>
              <a:defRPr/>
            </a:pPr>
            <a:r>
              <a:rPr lang="en-US" altLang="ko-KR" sz="1900" dirty="0">
                <a:latin typeface="Arial" pitchFamily="34" charset="0"/>
                <a:cs typeface="Arial" pitchFamily="34" charset="0"/>
              </a:rPr>
              <a:t> </a:t>
            </a:r>
            <a:r>
              <a:rPr lang="en-US" altLang="ko-KR" sz="1900" dirty="0" smtClean="0">
                <a:latin typeface="Arial" pitchFamily="34" charset="0"/>
                <a:cs typeface="Arial" pitchFamily="34" charset="0"/>
              </a:rPr>
              <a:t>      GVHD: TS </a:t>
            </a:r>
            <a:r>
              <a:rPr lang="en-US" altLang="ko-KR" sz="1900" dirty="0" err="1" smtClean="0">
                <a:latin typeface="Arial" pitchFamily="34" charset="0"/>
                <a:cs typeface="Arial" pitchFamily="34" charset="0"/>
              </a:rPr>
              <a:t>Đỗ</a:t>
            </a:r>
            <a:r>
              <a:rPr lang="en-US" altLang="ko-KR" sz="1900" dirty="0" smtClean="0">
                <a:latin typeface="Arial" pitchFamily="34" charset="0"/>
                <a:cs typeface="Arial" pitchFamily="34" charset="0"/>
              </a:rPr>
              <a:t> </a:t>
            </a:r>
            <a:r>
              <a:rPr lang="en-US" altLang="ko-KR" sz="1900" dirty="0" err="1" smtClean="0">
                <a:latin typeface="Arial" pitchFamily="34" charset="0"/>
                <a:cs typeface="Arial" pitchFamily="34" charset="0"/>
              </a:rPr>
              <a:t>Bá</a:t>
            </a:r>
            <a:r>
              <a:rPr lang="en-US" altLang="ko-KR" sz="1900" dirty="0" smtClean="0">
                <a:latin typeface="Arial" pitchFamily="34" charset="0"/>
                <a:cs typeface="Arial" pitchFamily="34" charset="0"/>
              </a:rPr>
              <a:t> </a:t>
            </a:r>
            <a:r>
              <a:rPr lang="en-US" altLang="ko-KR" sz="1900" dirty="0" err="1" smtClean="0">
                <a:latin typeface="Arial" pitchFamily="34" charset="0"/>
                <a:cs typeface="Arial" pitchFamily="34" charset="0"/>
              </a:rPr>
              <a:t>Lâm</a:t>
            </a:r>
            <a:endParaRPr lang="en-US" altLang="ko-KR" sz="1900" dirty="0" smtClean="0">
              <a:latin typeface="Arial" pitchFamily="34" charset="0"/>
              <a:cs typeface="Arial" pitchFamily="34" charset="0"/>
            </a:endParaRPr>
          </a:p>
          <a:p>
            <a:pPr fontAlgn="auto">
              <a:spcBef>
                <a:spcPts val="0"/>
              </a:spcBef>
              <a:spcAft>
                <a:spcPts val="0"/>
              </a:spcAft>
              <a:defRPr/>
            </a:pPr>
            <a:r>
              <a:rPr lang="en-US" altLang="ko-KR" sz="1900" dirty="0" smtClean="0">
                <a:latin typeface="Arial" pitchFamily="34" charset="0"/>
                <a:cs typeface="Arial" pitchFamily="34" charset="0"/>
              </a:rPr>
              <a:t> </a:t>
            </a:r>
            <a:endParaRPr kumimoji="0" lang="en-US" altLang="ko-KR" sz="1900" dirty="0">
              <a:latin typeface="Arial" pitchFamily="34" charset="0"/>
              <a:cs typeface="Arial" pitchFamily="34" charset="0"/>
            </a:endParaRPr>
          </a:p>
        </p:txBody>
      </p:sp>
    </p:spTree>
    <p:extLst>
      <p:ext uri="{BB962C8B-B14F-4D97-AF65-F5344CB8AC3E}">
        <p14:creationId xmlns:p14="http://schemas.microsoft.com/office/powerpoint/2010/main" val="303447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5" name="Shape 135"/>
          <p:cNvSpPr txBox="1">
            <a:spLocks noGrp="1"/>
          </p:cNvSpPr>
          <p:nvPr>
            <p:ph type="title"/>
          </p:nvPr>
        </p:nvSpPr>
        <p:spPr>
          <a:xfrm>
            <a:off x="1058778" y="360121"/>
            <a:ext cx="6866100" cy="8574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US" sz="3000" b="0" dirty="0" err="1" smtClean="0">
                <a:solidFill>
                  <a:schemeClr val="tx1"/>
                </a:solidFill>
              </a:rPr>
              <a:t>Nội</a:t>
            </a:r>
            <a:r>
              <a:rPr lang="en-US" sz="3000" b="0" dirty="0" smtClean="0">
                <a:solidFill>
                  <a:schemeClr val="tx1"/>
                </a:solidFill>
              </a:rPr>
              <a:t> dung</a:t>
            </a:r>
            <a:endParaRPr sz="3000" b="0" dirty="0">
              <a:solidFill>
                <a:schemeClr val="tx1"/>
              </a:solidFill>
            </a:endParaRPr>
          </a:p>
        </p:txBody>
      </p:sp>
      <p:sp>
        <p:nvSpPr>
          <p:cNvPr id="4" name="TextBox 3"/>
          <p:cNvSpPr txBox="1"/>
          <p:nvPr/>
        </p:nvSpPr>
        <p:spPr>
          <a:xfrm>
            <a:off x="2392070" y="1831239"/>
            <a:ext cx="184731" cy="307777"/>
          </a:xfrm>
          <a:prstGeom prst="rect">
            <a:avLst/>
          </a:prstGeom>
          <a:noFill/>
        </p:spPr>
        <p:txBody>
          <a:bodyPr wrap="none" rtlCol="0">
            <a:spAutoFit/>
          </a:bodyPr>
          <a:lstStyle/>
          <a:p>
            <a:endParaRPr lang="en-US" dirty="0">
              <a:solidFill>
                <a:schemeClr val="tx1"/>
              </a:solidFill>
              <a:latin typeface="Segoe UI Light" panose="020B0502040204020203" pitchFamily="34" charset="0"/>
              <a:cs typeface="Segoe UI Light" panose="020B0502040204020203" pitchFamily="34" charset="0"/>
            </a:endParaRPr>
          </a:p>
        </p:txBody>
      </p:sp>
      <p:grpSp>
        <p:nvGrpSpPr>
          <p:cNvPr id="18" name="Shape 72"/>
          <p:cNvGrpSpPr/>
          <p:nvPr/>
        </p:nvGrpSpPr>
        <p:grpSpPr>
          <a:xfrm>
            <a:off x="8244408" y="281806"/>
            <a:ext cx="576064" cy="777776"/>
            <a:chOff x="584925" y="922575"/>
            <a:chExt cx="415200" cy="502525"/>
          </a:xfrm>
        </p:grpSpPr>
        <p:sp>
          <p:nvSpPr>
            <p:cNvPr id="19" name="Shape 73"/>
            <p:cNvSpPr/>
            <p:nvPr/>
          </p:nvSpPr>
          <p:spPr>
            <a:xfrm>
              <a:off x="584925" y="961025"/>
              <a:ext cx="378575" cy="464075"/>
            </a:xfrm>
            <a:custGeom>
              <a:avLst/>
              <a:gdLst/>
              <a:ahLst/>
              <a:cxnLst/>
              <a:rect l="0" t="0" r="0" b="0"/>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sp>
          <p:nvSpPr>
            <p:cNvPr id="20" name="Shape 74"/>
            <p:cNvSpPr/>
            <p:nvPr/>
          </p:nvSpPr>
          <p:spPr>
            <a:xfrm>
              <a:off x="621550" y="922575"/>
              <a:ext cx="378575" cy="464050"/>
            </a:xfrm>
            <a:custGeom>
              <a:avLst/>
              <a:gdLst/>
              <a:ahLst/>
              <a:cxnLst/>
              <a:rect l="0" t="0" r="0" b="0"/>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sp>
          <p:nvSpPr>
            <p:cNvPr id="25" name="Shape 75"/>
            <p:cNvSpPr/>
            <p:nvPr/>
          </p:nvSpPr>
          <p:spPr>
            <a:xfrm>
              <a:off x="915850" y="922575"/>
              <a:ext cx="84275" cy="84275"/>
            </a:xfrm>
            <a:custGeom>
              <a:avLst/>
              <a:gdLst/>
              <a:ahLst/>
              <a:cxnLst/>
              <a:rect l="0" t="0" r="0" b="0"/>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grpSp>
      <p:sp>
        <p:nvSpPr>
          <p:cNvPr id="26" name="TextBox 25"/>
          <p:cNvSpPr txBox="1"/>
          <p:nvPr/>
        </p:nvSpPr>
        <p:spPr>
          <a:xfrm>
            <a:off x="874252" y="1168126"/>
            <a:ext cx="6506060" cy="3347840"/>
          </a:xfrm>
          <a:prstGeom prst="rect">
            <a:avLst/>
          </a:prstGeom>
          <a:noFill/>
        </p:spPr>
        <p:txBody>
          <a:bodyPr wrap="square" rtlCol="0">
            <a:spAutoFit/>
          </a:bodyPr>
          <a:lstStyle/>
          <a:p>
            <a:pPr marL="457200" indent="-457200">
              <a:lnSpc>
                <a:spcPct val="150000"/>
              </a:lnSpc>
              <a:buAutoNum type="arabicPeriod"/>
            </a:pPr>
            <a:r>
              <a:rPr lang="en-US" sz="2400" dirty="0" err="1" smtClean="0">
                <a:solidFill>
                  <a:schemeClr val="tx1"/>
                </a:solidFill>
                <a:latin typeface="Arial" pitchFamily="34" charset="0"/>
                <a:cs typeface="Arial" pitchFamily="34" charset="0"/>
              </a:rPr>
              <a:t>Lý</a:t>
            </a:r>
            <a:r>
              <a:rPr lang="en-US" sz="2400" dirty="0" smtClean="0">
                <a:solidFill>
                  <a:schemeClr val="tx1"/>
                </a:solidFill>
                <a:latin typeface="Arial" pitchFamily="34" charset="0"/>
                <a:cs typeface="Arial" pitchFamily="34" charset="0"/>
              </a:rPr>
              <a:t> do </a:t>
            </a:r>
            <a:r>
              <a:rPr lang="en-US" sz="2400" dirty="0" err="1" smtClean="0">
                <a:solidFill>
                  <a:schemeClr val="tx1"/>
                </a:solidFill>
                <a:latin typeface="Arial" pitchFamily="34" charset="0"/>
                <a:cs typeface="Arial" pitchFamily="34" charset="0"/>
              </a:rPr>
              <a:t>chọn</a:t>
            </a:r>
            <a:r>
              <a:rPr lang="en-US" sz="2400" dirty="0" smtClean="0">
                <a:solidFill>
                  <a:schemeClr val="tx1"/>
                </a:solidFill>
                <a:latin typeface="Arial" pitchFamily="34" charset="0"/>
                <a:cs typeface="Arial" pitchFamily="34" charset="0"/>
              </a:rPr>
              <a:t> </a:t>
            </a:r>
            <a:r>
              <a:rPr lang="en-US" sz="2400" dirty="0" err="1" smtClean="0">
                <a:solidFill>
                  <a:schemeClr val="tx1"/>
                </a:solidFill>
                <a:latin typeface="Arial" pitchFamily="34" charset="0"/>
                <a:cs typeface="Arial" pitchFamily="34" charset="0"/>
              </a:rPr>
              <a:t>đề</a:t>
            </a:r>
            <a:r>
              <a:rPr lang="en-US" sz="2400" dirty="0" smtClean="0">
                <a:solidFill>
                  <a:schemeClr val="tx1"/>
                </a:solidFill>
                <a:latin typeface="Arial" pitchFamily="34" charset="0"/>
                <a:cs typeface="Arial" pitchFamily="34" charset="0"/>
              </a:rPr>
              <a:t> </a:t>
            </a:r>
            <a:r>
              <a:rPr lang="en-US" sz="2400" dirty="0" err="1" smtClean="0">
                <a:solidFill>
                  <a:schemeClr val="tx1"/>
                </a:solidFill>
                <a:latin typeface="Arial" pitchFamily="34" charset="0"/>
                <a:cs typeface="Arial" pitchFamily="34" charset="0"/>
              </a:rPr>
              <a:t>tài</a:t>
            </a:r>
            <a:endParaRPr lang="en-US" sz="2400" dirty="0" smtClean="0">
              <a:solidFill>
                <a:schemeClr val="tx1"/>
              </a:solidFill>
              <a:latin typeface="Arial" pitchFamily="34" charset="0"/>
              <a:cs typeface="Arial" pitchFamily="34" charset="0"/>
            </a:endParaRPr>
          </a:p>
          <a:p>
            <a:pPr marL="457200" indent="-457200">
              <a:lnSpc>
                <a:spcPct val="150000"/>
              </a:lnSpc>
              <a:buAutoNum type="arabicPeriod"/>
            </a:pPr>
            <a:r>
              <a:rPr lang="en-US" sz="2400" dirty="0" err="1" smtClean="0">
                <a:latin typeface="Arial" pitchFamily="34" charset="0"/>
                <a:cs typeface="Arial" pitchFamily="34" charset="0"/>
              </a:rPr>
              <a:t>Những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năng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chính</a:t>
            </a:r>
            <a:endParaRPr lang="en-US" sz="2400" dirty="0" smtClean="0">
              <a:latin typeface="Arial" pitchFamily="34" charset="0"/>
              <a:cs typeface="Arial" pitchFamily="34" charset="0"/>
            </a:endParaRPr>
          </a:p>
          <a:p>
            <a:pPr marL="457200" indent="-457200">
              <a:lnSpc>
                <a:spcPct val="150000"/>
              </a:lnSpc>
              <a:buAutoNum type="arabicPeriod"/>
            </a:pPr>
            <a:r>
              <a:rPr lang="en-US" sz="2400" dirty="0" err="1" smtClean="0">
                <a:solidFill>
                  <a:schemeClr val="tx1"/>
                </a:solidFill>
                <a:latin typeface="Arial" pitchFamily="34" charset="0"/>
                <a:cs typeface="Arial" pitchFamily="34" charset="0"/>
              </a:rPr>
              <a:t>Công</a:t>
            </a:r>
            <a:r>
              <a:rPr lang="en-US" sz="2400" dirty="0" smtClean="0">
                <a:solidFill>
                  <a:schemeClr val="tx1"/>
                </a:solidFill>
                <a:latin typeface="Arial" pitchFamily="34" charset="0"/>
                <a:cs typeface="Arial" pitchFamily="34" charset="0"/>
              </a:rPr>
              <a:t> </a:t>
            </a:r>
            <a:r>
              <a:rPr lang="en-US" sz="2400" dirty="0" err="1" smtClean="0">
                <a:solidFill>
                  <a:schemeClr val="tx1"/>
                </a:solidFill>
                <a:latin typeface="Arial" pitchFamily="34" charset="0"/>
                <a:cs typeface="Arial" pitchFamily="34" charset="0"/>
              </a:rPr>
              <a:t>nghệ</a:t>
            </a:r>
            <a:r>
              <a:rPr lang="en-US" sz="2400" dirty="0" smtClean="0">
                <a:solidFill>
                  <a:schemeClr val="tx1"/>
                </a:solidFill>
                <a:latin typeface="Arial" pitchFamily="34" charset="0"/>
                <a:cs typeface="Arial" pitchFamily="34" charset="0"/>
              </a:rPr>
              <a:t> </a:t>
            </a:r>
            <a:r>
              <a:rPr lang="en-US" sz="2400" dirty="0" err="1" smtClean="0">
                <a:solidFill>
                  <a:schemeClr val="tx1"/>
                </a:solidFill>
                <a:latin typeface="Arial" pitchFamily="34" charset="0"/>
                <a:cs typeface="Arial" pitchFamily="34" charset="0"/>
              </a:rPr>
              <a:t>sử</a:t>
            </a:r>
            <a:r>
              <a:rPr lang="en-US" sz="2400" dirty="0" smtClean="0">
                <a:solidFill>
                  <a:schemeClr val="tx1"/>
                </a:solidFill>
                <a:latin typeface="Arial" pitchFamily="34" charset="0"/>
                <a:cs typeface="Arial" pitchFamily="34" charset="0"/>
              </a:rPr>
              <a:t> </a:t>
            </a:r>
            <a:r>
              <a:rPr lang="en-US" sz="2400" dirty="0" err="1" smtClean="0">
                <a:solidFill>
                  <a:schemeClr val="tx1"/>
                </a:solidFill>
                <a:latin typeface="Arial" pitchFamily="34" charset="0"/>
                <a:cs typeface="Arial" pitchFamily="34" charset="0"/>
              </a:rPr>
              <a:t>dụng</a:t>
            </a:r>
            <a:endParaRPr lang="en-US" sz="2400" dirty="0" smtClean="0">
              <a:solidFill>
                <a:schemeClr val="tx1"/>
              </a:solidFill>
              <a:latin typeface="Arial" pitchFamily="34" charset="0"/>
              <a:cs typeface="Arial" pitchFamily="34" charset="0"/>
            </a:endParaRPr>
          </a:p>
          <a:p>
            <a:pPr marL="457200" indent="-457200">
              <a:lnSpc>
                <a:spcPct val="150000"/>
              </a:lnSpc>
              <a:buAutoNum type="arabicPeriod"/>
            </a:pPr>
            <a:r>
              <a:rPr lang="en-US" sz="2400" dirty="0" err="1" smtClean="0">
                <a:latin typeface="Arial" pitchFamily="34" charset="0"/>
                <a:cs typeface="Arial" pitchFamily="34" charset="0"/>
              </a:rPr>
              <a:t>Hướng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triển</a:t>
            </a:r>
            <a:endParaRPr lang="en-US" sz="2400" dirty="0" smtClean="0">
              <a:latin typeface="Arial" pitchFamily="34" charset="0"/>
              <a:cs typeface="Arial" pitchFamily="34" charset="0"/>
            </a:endParaRPr>
          </a:p>
          <a:p>
            <a:pPr marL="457200" indent="-457200">
              <a:lnSpc>
                <a:spcPct val="150000"/>
              </a:lnSpc>
              <a:buAutoNum type="arabicPeriod"/>
            </a:pPr>
            <a:r>
              <a:rPr lang="en-US" sz="2400" dirty="0" smtClean="0">
                <a:latin typeface="Arial" pitchFamily="34" charset="0"/>
                <a:cs typeface="Arial" pitchFamily="34" charset="0"/>
              </a:rPr>
              <a:t>Demo </a:t>
            </a:r>
            <a:r>
              <a:rPr lang="en-US" sz="2400" dirty="0" err="1" smtClean="0">
                <a:latin typeface="Arial" pitchFamily="34" charset="0"/>
                <a:cs typeface="Arial" pitchFamily="34" charset="0"/>
              </a:rPr>
              <a:t>chương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trình</a:t>
            </a:r>
            <a:endParaRPr lang="en-US" sz="2400" dirty="0" smtClean="0">
              <a:latin typeface="Arial" pitchFamily="34" charset="0"/>
              <a:cs typeface="Arial" pitchFamily="34" charset="0"/>
            </a:endParaRPr>
          </a:p>
          <a:p>
            <a:pPr marL="457200" indent="-457200">
              <a:lnSpc>
                <a:spcPct val="150000"/>
              </a:lnSpc>
              <a:buAutoNum type="arabicPeriod"/>
            </a:pPr>
            <a:endParaRPr lang="en-US" sz="2400" dirty="0">
              <a:solidFill>
                <a:schemeClr val="tx1"/>
              </a:solidFill>
              <a:latin typeface="Arial" pitchFamily="34" charset="0"/>
              <a:cs typeface="Arial" pitchFamily="34" charset="0"/>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a:t>
            </a:fld>
            <a:endParaRPr lang="en" dirty="0"/>
          </a:p>
        </p:txBody>
      </p:sp>
    </p:spTree>
    <p:extLst>
      <p:ext uri="{BB962C8B-B14F-4D97-AF65-F5344CB8AC3E}">
        <p14:creationId xmlns:p14="http://schemas.microsoft.com/office/powerpoint/2010/main" val="2958198589"/>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156176" y="1203597"/>
            <a:ext cx="2416482" cy="2636589"/>
          </a:xfrm>
          <a:prstGeom prst="roundRect">
            <a:avLst/>
          </a:prstGeom>
          <a:blipFill>
            <a:blip r:embed="rId3"/>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hape 204">
            <a:extLst>
              <a:ext uri="{FF2B5EF4-FFF2-40B4-BE49-F238E27FC236}">
                <a16:creationId xmlns="" xmlns:a16="http://schemas.microsoft.com/office/drawing/2014/main" id="{CF7E8C87-5521-4185-83D8-039D20662A9D}"/>
              </a:ext>
            </a:extLst>
          </p:cNvPr>
          <p:cNvSpPr txBox="1">
            <a:spLocks/>
          </p:cNvSpPr>
          <p:nvPr/>
        </p:nvSpPr>
        <p:spPr>
          <a:xfrm>
            <a:off x="467544" y="488207"/>
            <a:ext cx="6866100" cy="496452"/>
          </a:xfrm>
          <a:prstGeom prst="rect">
            <a:avLst/>
          </a:prstGeom>
        </p:spPr>
        <p:txBody>
          <a:bodyPr wrap="square" lIns="68569" tIns="68569" rIns="68569" bIns="68569" anchor="t" anchorCtr="0">
            <a:noAutofit/>
          </a:bodyPr>
          <a:lstStyle>
            <a:lvl1pPr algn="l" defTabSz="514350" rtl="0" eaLnBrk="1" latinLnBrk="0" hangingPunct="1">
              <a:lnSpc>
                <a:spcPct val="90000"/>
              </a:lnSpc>
              <a:spcBef>
                <a:spcPct val="0"/>
              </a:spcBef>
              <a:buNone/>
              <a:defRPr sz="2400" b="0" i="0" kern="1200" cap="none">
                <a:solidFill>
                  <a:schemeClr val="tx1"/>
                </a:solidFill>
                <a:effectLst/>
                <a:latin typeface="+mj-lt"/>
                <a:ea typeface="+mj-ea"/>
                <a:cs typeface="+mj-cs"/>
              </a:defRPr>
            </a:lvl1pPr>
          </a:lstStyle>
          <a:p>
            <a:r>
              <a:rPr lang="en" sz="3000" dirty="0" smtClean="0">
                <a:latin typeface="Arial" pitchFamily="34" charset="0"/>
                <a:cs typeface="Arial" pitchFamily="34" charset="0"/>
              </a:rPr>
              <a:t>1. Lý do chọn đề tài</a:t>
            </a:r>
            <a:endParaRPr lang="en" sz="3000" dirty="0">
              <a:latin typeface="Arial" pitchFamily="34" charset="0"/>
              <a:cs typeface="Arial" pitchFamily="34" charset="0"/>
            </a:endParaRPr>
          </a:p>
        </p:txBody>
      </p:sp>
      <p:grpSp>
        <p:nvGrpSpPr>
          <p:cNvPr id="24" name="Shape 503"/>
          <p:cNvGrpSpPr/>
          <p:nvPr/>
        </p:nvGrpSpPr>
        <p:grpSpPr>
          <a:xfrm>
            <a:off x="7826478" y="339502"/>
            <a:ext cx="917556" cy="627839"/>
            <a:chOff x="6625350" y="1613750"/>
            <a:chExt cx="480525" cy="438400"/>
          </a:xfrm>
        </p:grpSpPr>
        <p:sp>
          <p:nvSpPr>
            <p:cNvPr id="25" name="Shape 504"/>
            <p:cNvSpPr/>
            <p:nvPr/>
          </p:nvSpPr>
          <p:spPr>
            <a:xfrm>
              <a:off x="6670525" y="1887275"/>
              <a:ext cx="117875" cy="164875"/>
            </a:xfrm>
            <a:custGeom>
              <a:avLst/>
              <a:gdLst/>
              <a:ahLst/>
              <a:cxnLst/>
              <a:rect l="0" t="0" r="0" b="0"/>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sp>
          <p:nvSpPr>
            <p:cNvPr id="26" name="Shape 505"/>
            <p:cNvSpPr/>
            <p:nvPr/>
          </p:nvSpPr>
          <p:spPr>
            <a:xfrm>
              <a:off x="7075950" y="1754175"/>
              <a:ext cx="29925" cy="99550"/>
            </a:xfrm>
            <a:custGeom>
              <a:avLst/>
              <a:gdLst/>
              <a:ahLst/>
              <a:cxnLst/>
              <a:rect l="0" t="0" r="0" b="0"/>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sp>
          <p:nvSpPr>
            <p:cNvPr id="27" name="Shape 506"/>
            <p:cNvSpPr/>
            <p:nvPr/>
          </p:nvSpPr>
          <p:spPr>
            <a:xfrm>
              <a:off x="6625350" y="1729750"/>
              <a:ext cx="97700" cy="147175"/>
            </a:xfrm>
            <a:custGeom>
              <a:avLst/>
              <a:gdLst/>
              <a:ahLst/>
              <a:cxnLst/>
              <a:rect l="0" t="0" r="0" b="0"/>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sp>
          <p:nvSpPr>
            <p:cNvPr id="28" name="Shape 507"/>
            <p:cNvSpPr/>
            <p:nvPr/>
          </p:nvSpPr>
          <p:spPr>
            <a:xfrm>
              <a:off x="6736475" y="1638175"/>
              <a:ext cx="279650" cy="330325"/>
            </a:xfrm>
            <a:custGeom>
              <a:avLst/>
              <a:gdLst/>
              <a:ahLst/>
              <a:cxnLst/>
              <a:rect l="0" t="0" r="0" b="0"/>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sp>
          <p:nvSpPr>
            <p:cNvPr id="29" name="Shape 508"/>
            <p:cNvSpPr/>
            <p:nvPr/>
          </p:nvSpPr>
          <p:spPr>
            <a:xfrm>
              <a:off x="7029550" y="1613750"/>
              <a:ext cx="34200" cy="379800"/>
            </a:xfrm>
            <a:custGeom>
              <a:avLst/>
              <a:gdLst/>
              <a:ahLst/>
              <a:cxnLst/>
              <a:rect l="0" t="0" r="0" b="0"/>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grpSp>
      <p:sp>
        <p:nvSpPr>
          <p:cNvPr id="22" name="TextBox 21"/>
          <p:cNvSpPr txBox="1"/>
          <p:nvPr/>
        </p:nvSpPr>
        <p:spPr>
          <a:xfrm>
            <a:off x="1259632" y="1112133"/>
            <a:ext cx="6506060" cy="1169551"/>
          </a:xfrm>
          <a:prstGeom prst="rect">
            <a:avLst/>
          </a:prstGeom>
          <a:noFill/>
        </p:spPr>
        <p:txBody>
          <a:bodyPr wrap="square" rtlCol="0">
            <a:spAutoFit/>
          </a:bodyPr>
          <a:lstStyle/>
          <a:p>
            <a:pPr>
              <a:spcBef>
                <a:spcPts val="600"/>
              </a:spcBef>
            </a:pPr>
            <a:r>
              <a:rPr lang="en-US" sz="2000" dirty="0" smtClean="0">
                <a:solidFill>
                  <a:schemeClr val="tx1"/>
                </a:solidFill>
                <a:latin typeface="Arial" pitchFamily="34" charset="0"/>
                <a:cs typeface="Arial" pitchFamily="34" charset="0"/>
              </a:rPr>
              <a:t>26% - </a:t>
            </a:r>
            <a:r>
              <a:rPr lang="en-US" sz="2000" dirty="0" err="1" smtClean="0">
                <a:solidFill>
                  <a:schemeClr val="tx1"/>
                </a:solidFill>
                <a:latin typeface="Arial" pitchFamily="34" charset="0"/>
                <a:cs typeface="Arial" pitchFamily="34" charset="0"/>
              </a:rPr>
              <a:t>không</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đọc</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sách</a:t>
            </a:r>
            <a:endParaRPr lang="en-US" sz="2000" dirty="0" smtClean="0">
              <a:solidFill>
                <a:schemeClr val="tx1"/>
              </a:solidFill>
              <a:latin typeface="Arial" pitchFamily="34" charset="0"/>
              <a:cs typeface="Arial" pitchFamily="34" charset="0"/>
            </a:endParaRPr>
          </a:p>
          <a:p>
            <a:pPr>
              <a:spcBef>
                <a:spcPts val="600"/>
              </a:spcBef>
            </a:pPr>
            <a:r>
              <a:rPr lang="en-US" sz="2000" dirty="0" smtClean="0">
                <a:latin typeface="Arial" pitchFamily="34" charset="0"/>
                <a:cs typeface="Arial" pitchFamily="34" charset="0"/>
              </a:rPr>
              <a:t>44% - </a:t>
            </a:r>
            <a:r>
              <a:rPr lang="en-US" sz="2000" dirty="0" err="1" smtClean="0">
                <a:latin typeface="Arial" pitchFamily="34" charset="0"/>
                <a:cs typeface="Arial" pitchFamily="34" charset="0"/>
              </a:rPr>
              <a:t>thi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thoảng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mới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đọc</a:t>
            </a:r>
            <a:endParaRPr lang="en-US" sz="2000" dirty="0" smtClean="0">
              <a:latin typeface="Arial" pitchFamily="34" charset="0"/>
              <a:cs typeface="Arial" pitchFamily="34" charset="0"/>
            </a:endParaRPr>
          </a:p>
          <a:p>
            <a:pPr>
              <a:spcBef>
                <a:spcPts val="600"/>
              </a:spcBef>
            </a:pPr>
            <a:r>
              <a:rPr lang="en-US" sz="2000" dirty="0" smtClean="0">
                <a:latin typeface="Arial" pitchFamily="34" charset="0"/>
                <a:cs typeface="Arial" pitchFamily="34" charset="0"/>
              </a:rPr>
              <a:t>30% - </a:t>
            </a:r>
            <a:r>
              <a:rPr lang="en-US" sz="2000" dirty="0" err="1" smtClean="0">
                <a:latin typeface="Arial" pitchFamily="34" charset="0"/>
                <a:cs typeface="Arial" pitchFamily="34" charset="0"/>
              </a:rPr>
              <a:t>thường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xuyên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đọc</a:t>
            </a:r>
            <a:endParaRPr lang="en-US" sz="2000" dirty="0" smtClean="0">
              <a:latin typeface="Arial" pitchFamily="34" charset="0"/>
              <a:cs typeface="Arial" pitchFamily="34" charset="0"/>
            </a:endParaRPr>
          </a:p>
        </p:txBody>
      </p:sp>
      <p:sp>
        <p:nvSpPr>
          <p:cNvPr id="23" name="Shape 609"/>
          <p:cNvSpPr/>
          <p:nvPr/>
        </p:nvSpPr>
        <p:spPr>
          <a:xfrm>
            <a:off x="611560" y="2479229"/>
            <a:ext cx="504056" cy="523696"/>
          </a:xfrm>
          <a:custGeom>
            <a:avLst/>
            <a:gdLst/>
            <a:ahLst/>
            <a:cxnLst/>
            <a:rect l="0" t="0" r="0" b="0"/>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sp>
        <p:nvSpPr>
          <p:cNvPr id="30" name="TextBox 29"/>
          <p:cNvSpPr txBox="1"/>
          <p:nvPr/>
        </p:nvSpPr>
        <p:spPr>
          <a:xfrm>
            <a:off x="1403648" y="2425119"/>
            <a:ext cx="4968552" cy="1323439"/>
          </a:xfrm>
          <a:prstGeom prst="rect">
            <a:avLst/>
          </a:prstGeom>
          <a:noFill/>
        </p:spPr>
        <p:txBody>
          <a:bodyPr wrap="square" rtlCol="0">
            <a:spAutoFit/>
          </a:bodyPr>
          <a:lstStyle/>
          <a:p>
            <a:pPr>
              <a:spcBef>
                <a:spcPts val="600"/>
              </a:spcBef>
            </a:pPr>
            <a:r>
              <a:rPr lang="en-US" sz="2000" dirty="0" smtClean="0">
                <a:latin typeface="Arial" pitchFamily="34" charset="0"/>
                <a:cs typeface="Arial" pitchFamily="34" charset="0"/>
              </a:rPr>
              <a:t>Internet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smartphone </a:t>
            </a:r>
            <a:r>
              <a:rPr lang="en-US" sz="2000" dirty="0" err="1" smtClean="0">
                <a:latin typeface="Arial" pitchFamily="34" charset="0"/>
                <a:cs typeface="Arial" pitchFamily="34" charset="0"/>
              </a:rPr>
              <a:t>được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sử</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dụng</a:t>
            </a:r>
            <a:r>
              <a:rPr lang="en-US" sz="2000" dirty="0" smtClean="0">
                <a:latin typeface="Arial" pitchFamily="34" charset="0"/>
                <a:cs typeface="Arial" pitchFamily="34" charset="0"/>
              </a:rPr>
              <a:t> </a:t>
            </a:r>
          </a:p>
          <a:p>
            <a:pPr>
              <a:spcBef>
                <a:spcPts val="600"/>
              </a:spcBef>
            </a:pPr>
            <a:r>
              <a:rPr lang="en-US" sz="2000" dirty="0" err="1" smtClean="0">
                <a:latin typeface="Arial" pitchFamily="34" charset="0"/>
                <a:cs typeface="Arial" pitchFamily="34" charset="0"/>
              </a:rPr>
              <a:t>rộng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rãi</a:t>
            </a:r>
            <a:endParaRPr lang="en-US" sz="2000" dirty="0" smtClean="0">
              <a:latin typeface="Arial" pitchFamily="34" charset="0"/>
              <a:cs typeface="Arial" pitchFamily="34" charset="0"/>
            </a:endParaRPr>
          </a:p>
          <a:p>
            <a:pPr marL="285750" indent="-285750">
              <a:lnSpc>
                <a:spcPct val="150000"/>
              </a:lnSpc>
              <a:spcBef>
                <a:spcPts val="600"/>
              </a:spcBef>
              <a:buFont typeface="Symbol"/>
              <a:buChar char="Þ"/>
            </a:pPr>
            <a:r>
              <a:rPr lang="en-US" sz="2000" dirty="0" err="1" smtClean="0">
                <a:latin typeface="Arial" pitchFamily="34" charset="0"/>
                <a:cs typeface="Arial" pitchFamily="34" charset="0"/>
              </a:rPr>
              <a:t>Thương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mại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điện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tử</a:t>
            </a:r>
            <a:r>
              <a:rPr lang="en-US" sz="2000" dirty="0" smtClean="0">
                <a:latin typeface="Arial" pitchFamily="34" charset="0"/>
                <a:cs typeface="Arial" pitchFamily="34" charset="0"/>
              </a:rPr>
              <a:t> - </a:t>
            </a:r>
            <a:r>
              <a:rPr lang="en-US" sz="2000" dirty="0" err="1" smtClean="0">
                <a:latin typeface="Arial" pitchFamily="34" charset="0"/>
                <a:cs typeface="Arial" pitchFamily="34" charset="0"/>
              </a:rPr>
              <a:t>ngành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tiềm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năng</a:t>
            </a:r>
            <a:endParaRPr lang="en-US" sz="2000" dirty="0" smtClean="0">
              <a:latin typeface="Arial" pitchFamily="34" charset="0"/>
              <a:cs typeface="Arial" pitchFamily="34" charset="0"/>
            </a:endParaRPr>
          </a:p>
        </p:txBody>
      </p:sp>
      <p:sp>
        <p:nvSpPr>
          <p:cNvPr id="31" name="Shape 515"/>
          <p:cNvSpPr/>
          <p:nvPr/>
        </p:nvSpPr>
        <p:spPr>
          <a:xfrm>
            <a:off x="611561" y="1347614"/>
            <a:ext cx="504055" cy="504056"/>
          </a:xfrm>
          <a:custGeom>
            <a:avLst/>
            <a:gdLst/>
            <a:ahLst/>
            <a:cxnLst/>
            <a:rect l="0" t="0" r="0" b="0"/>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sp>
        <p:nvSpPr>
          <p:cNvPr id="32" name="TextBox 31"/>
          <p:cNvSpPr txBox="1"/>
          <p:nvPr/>
        </p:nvSpPr>
        <p:spPr>
          <a:xfrm>
            <a:off x="1452067" y="3723878"/>
            <a:ext cx="6290036" cy="496996"/>
          </a:xfrm>
          <a:prstGeom prst="rect">
            <a:avLst/>
          </a:prstGeom>
          <a:noFill/>
        </p:spPr>
        <p:txBody>
          <a:bodyPr wrap="square" rtlCol="0">
            <a:spAutoFit/>
          </a:bodyPr>
          <a:lstStyle/>
          <a:p>
            <a:pPr>
              <a:lnSpc>
                <a:spcPct val="150000"/>
              </a:lnSpc>
              <a:spcBef>
                <a:spcPts val="600"/>
              </a:spcBef>
            </a:pPr>
            <a:r>
              <a:rPr lang="en-US" sz="2000" dirty="0" err="1" smtClean="0">
                <a:solidFill>
                  <a:schemeClr val="tx1"/>
                </a:solidFill>
                <a:latin typeface="Arial" pitchFamily="34" charset="0"/>
                <a:cs typeface="Arial" pitchFamily="34" charset="0"/>
              </a:rPr>
              <a:t>Mục</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tiêu</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Cải</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thiện</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thói</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quen</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đọc</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sách</a:t>
            </a:r>
            <a:endParaRPr lang="en-US" sz="2000" dirty="0">
              <a:solidFill>
                <a:schemeClr val="tx1"/>
              </a:solidFill>
              <a:latin typeface="Arial" pitchFamily="34" charset="0"/>
              <a:cs typeface="Arial" pitchFamily="34" charset="0"/>
            </a:endParaRPr>
          </a:p>
        </p:txBody>
      </p:sp>
      <p:grpSp>
        <p:nvGrpSpPr>
          <p:cNvPr id="33" name="Shape 527"/>
          <p:cNvGrpSpPr/>
          <p:nvPr/>
        </p:nvGrpSpPr>
        <p:grpSpPr>
          <a:xfrm>
            <a:off x="673647" y="3651870"/>
            <a:ext cx="513977" cy="496996"/>
            <a:chOff x="5975075" y="2327500"/>
            <a:chExt cx="420100" cy="388350"/>
          </a:xfrm>
        </p:grpSpPr>
        <p:sp>
          <p:nvSpPr>
            <p:cNvPr id="34" name="Shape 528"/>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sp>
          <p:nvSpPr>
            <p:cNvPr id="35" name="Shape 529"/>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grpSp>
      <p:sp>
        <p:nvSpPr>
          <p:cNvPr id="5" name="Slide Number Placeholder 4"/>
          <p:cNvSpPr>
            <a:spLocks noGrp="1"/>
          </p:cNvSpPr>
          <p:nvPr>
            <p:ph type="sldNum" idx="12"/>
          </p:nvPr>
        </p:nvSpPr>
        <p:spPr/>
        <p:txBody>
          <a:bodyPr/>
          <a:lstStyle/>
          <a:p>
            <a:fld id="{00000000-1234-1234-1234-123412341234}" type="slidenum">
              <a:rPr lang="en" smtClean="0"/>
              <a:pPr/>
              <a:t>3</a:t>
            </a:fld>
            <a:endParaRPr lang="en"/>
          </a:p>
        </p:txBody>
      </p:sp>
    </p:spTree>
    <p:extLst>
      <p:ext uri="{BB962C8B-B14F-4D97-AF65-F5344CB8AC3E}">
        <p14:creationId xmlns:p14="http://schemas.microsoft.com/office/powerpoint/2010/main" val="12646882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P spid="30" grpId="0"/>
      <p:bldP spid="31" grpId="0" animBg="1"/>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grpSp>
        <p:nvGrpSpPr>
          <p:cNvPr id="15" name="Shape 104"/>
          <p:cNvGrpSpPr/>
          <p:nvPr/>
        </p:nvGrpSpPr>
        <p:grpSpPr>
          <a:xfrm>
            <a:off x="8131658" y="293078"/>
            <a:ext cx="621572" cy="725939"/>
            <a:chOff x="6730350" y="2315900"/>
            <a:chExt cx="257700" cy="420100"/>
          </a:xfrm>
        </p:grpSpPr>
        <p:sp>
          <p:nvSpPr>
            <p:cNvPr id="16"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sp>
          <p:nvSpPr>
            <p:cNvPr id="17"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sp>
          <p:nvSpPr>
            <p:cNvPr id="18"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sp>
          <p:nvSpPr>
            <p:cNvPr id="19"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sp>
          <p:nvSpPr>
            <p:cNvPr id="20"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grpSp>
      <p:sp>
        <p:nvSpPr>
          <p:cNvPr id="21" name="Shape 204">
            <a:extLst>
              <a:ext uri="{FF2B5EF4-FFF2-40B4-BE49-F238E27FC236}">
                <a16:creationId xmlns="" xmlns:a16="http://schemas.microsoft.com/office/drawing/2014/main" id="{CF7E8C87-5521-4185-83D8-039D20662A9D}"/>
              </a:ext>
            </a:extLst>
          </p:cNvPr>
          <p:cNvSpPr txBox="1">
            <a:spLocks/>
          </p:cNvSpPr>
          <p:nvPr/>
        </p:nvSpPr>
        <p:spPr>
          <a:xfrm>
            <a:off x="467544" y="488207"/>
            <a:ext cx="6866100" cy="496452"/>
          </a:xfrm>
          <a:prstGeom prst="rect">
            <a:avLst/>
          </a:prstGeom>
        </p:spPr>
        <p:txBody>
          <a:bodyPr wrap="square" lIns="68569" tIns="68569" rIns="68569" bIns="68569" anchor="t" anchorCtr="0">
            <a:noAutofit/>
          </a:bodyPr>
          <a:lstStyle>
            <a:lvl1pPr algn="l" defTabSz="514350" rtl="0" eaLnBrk="1" latinLnBrk="0" hangingPunct="1">
              <a:lnSpc>
                <a:spcPct val="90000"/>
              </a:lnSpc>
              <a:spcBef>
                <a:spcPct val="0"/>
              </a:spcBef>
              <a:buNone/>
              <a:defRPr sz="2400" b="0" i="0" kern="1200" cap="none">
                <a:solidFill>
                  <a:schemeClr val="tx1"/>
                </a:solidFill>
                <a:effectLst/>
                <a:latin typeface="+mj-lt"/>
                <a:ea typeface="+mj-ea"/>
                <a:cs typeface="+mj-cs"/>
              </a:defRPr>
            </a:lvl1pPr>
          </a:lstStyle>
          <a:p>
            <a:r>
              <a:rPr lang="en" sz="3000" dirty="0" smtClean="0">
                <a:latin typeface="Arial" pitchFamily="34" charset="0"/>
                <a:cs typeface="Arial" pitchFamily="34" charset="0"/>
              </a:rPr>
              <a:t>2. Những chức năng chính</a:t>
            </a:r>
            <a:endParaRPr lang="en" sz="3000" dirty="0">
              <a:latin typeface="Arial" pitchFamily="34" charset="0"/>
              <a:cs typeface="Arial" pitchFamily="34" charset="0"/>
            </a:endParaRPr>
          </a:p>
        </p:txBody>
      </p:sp>
      <p:sp>
        <p:nvSpPr>
          <p:cNvPr id="2" name="Slide Number Placeholder 1"/>
          <p:cNvSpPr>
            <a:spLocks noGrp="1"/>
          </p:cNvSpPr>
          <p:nvPr>
            <p:ph type="sldNum" idx="12"/>
          </p:nvPr>
        </p:nvSpPr>
        <p:spPr/>
        <p:txBody>
          <a:bodyPr/>
          <a:lstStyle/>
          <a:p>
            <a:fld id="{00000000-1234-1234-1234-123412341234}" type="slidenum">
              <a:rPr lang="en" smtClean="0"/>
              <a:pPr/>
              <a:t>4</a:t>
            </a:fld>
            <a:endParaRPr lang="en" dirty="0"/>
          </a:p>
        </p:txBody>
      </p:sp>
      <p:sp>
        <p:nvSpPr>
          <p:cNvPr id="22" name="TextBox 21"/>
          <p:cNvSpPr txBox="1"/>
          <p:nvPr/>
        </p:nvSpPr>
        <p:spPr>
          <a:xfrm>
            <a:off x="539552" y="1059582"/>
            <a:ext cx="5544616" cy="3785652"/>
          </a:xfrm>
          <a:prstGeom prst="rect">
            <a:avLst/>
          </a:prstGeom>
          <a:noFill/>
        </p:spPr>
        <p:txBody>
          <a:bodyPr wrap="square" rtlCol="0">
            <a:spAutoFit/>
          </a:bodyPr>
          <a:lstStyle/>
          <a:p>
            <a:pPr>
              <a:lnSpc>
                <a:spcPct val="150000"/>
              </a:lnSpc>
            </a:pPr>
            <a:r>
              <a:rPr lang="en-US" sz="2000" dirty="0" smtClean="0">
                <a:solidFill>
                  <a:schemeClr val="tx1"/>
                </a:solidFill>
                <a:latin typeface="Arial" pitchFamily="34" charset="0"/>
                <a:cs typeface="Arial" pitchFamily="34" charset="0"/>
              </a:rPr>
              <a:t>2.1. </a:t>
            </a:r>
            <a:r>
              <a:rPr lang="en-US" sz="2000" dirty="0" err="1" smtClean="0">
                <a:solidFill>
                  <a:schemeClr val="tx1"/>
                </a:solidFill>
                <a:latin typeface="Arial" pitchFamily="34" charset="0"/>
                <a:cs typeface="Arial" pitchFamily="34" charset="0"/>
              </a:rPr>
              <a:t>Khách</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hàng</a:t>
            </a:r>
            <a:endParaRPr lang="en-US" sz="2000" dirty="0" smtClean="0">
              <a:solidFill>
                <a:schemeClr val="tx1"/>
              </a:solidFill>
              <a:latin typeface="Arial" pitchFamily="34" charset="0"/>
              <a:cs typeface="Arial" pitchFamily="34" charset="0"/>
            </a:endParaRPr>
          </a:p>
          <a:p>
            <a:pPr marL="342900" indent="-342900">
              <a:lnSpc>
                <a:spcPct val="150000"/>
              </a:lnSpc>
              <a:buFontTx/>
              <a:buChar char="-"/>
            </a:pPr>
            <a:r>
              <a:rPr lang="en-US" sz="2000" dirty="0" err="1" smtClean="0">
                <a:latin typeface="Arial" pitchFamily="34" charset="0"/>
                <a:cs typeface="Arial" pitchFamily="34" charset="0"/>
              </a:rPr>
              <a:t>Tìm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kiếm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xem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tin chi </a:t>
            </a:r>
            <a:r>
              <a:rPr lang="en-US" sz="2000" dirty="0" err="1" smtClean="0">
                <a:latin typeface="Arial" pitchFamily="34" charset="0"/>
                <a:cs typeface="Arial" pitchFamily="34" charset="0"/>
              </a:rPr>
              <a:t>tiết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sách</a:t>
            </a:r>
            <a:endParaRPr lang="en-US" sz="2000" dirty="0" smtClean="0">
              <a:latin typeface="Arial" pitchFamily="34" charset="0"/>
              <a:cs typeface="Arial" pitchFamily="34" charset="0"/>
            </a:endParaRPr>
          </a:p>
          <a:p>
            <a:pPr marL="342900" indent="-342900">
              <a:lnSpc>
                <a:spcPct val="150000"/>
              </a:lnSpc>
              <a:buFontTx/>
              <a:buChar char="-"/>
            </a:pPr>
            <a:r>
              <a:rPr lang="en-US" sz="2000" dirty="0" err="1" smtClean="0">
                <a:latin typeface="Arial" pitchFamily="34" charset="0"/>
                <a:cs typeface="Arial" pitchFamily="34" charset="0"/>
              </a:rPr>
              <a:t>Đăng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nhập</a:t>
            </a:r>
            <a:endParaRPr lang="en-US" sz="2000" dirty="0" smtClean="0">
              <a:latin typeface="Arial" pitchFamily="34" charset="0"/>
              <a:cs typeface="Arial" pitchFamily="34" charset="0"/>
            </a:endParaRPr>
          </a:p>
          <a:p>
            <a:pPr marL="342900" indent="-342900">
              <a:lnSpc>
                <a:spcPct val="150000"/>
              </a:lnSpc>
              <a:buFontTx/>
              <a:buChar char="-"/>
            </a:pPr>
            <a:r>
              <a:rPr lang="en-US" sz="2000" dirty="0" err="1" smtClean="0">
                <a:latin typeface="Arial" pitchFamily="34" charset="0"/>
                <a:cs typeface="Arial" pitchFamily="34" charset="0"/>
              </a:rPr>
              <a:t>Đưa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ra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đánh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giá</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bình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luận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chất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lượng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sách</a:t>
            </a:r>
            <a:endParaRPr lang="en-US" sz="2000" dirty="0">
              <a:latin typeface="Arial" pitchFamily="34" charset="0"/>
              <a:cs typeface="Arial" pitchFamily="34" charset="0"/>
            </a:endParaRPr>
          </a:p>
          <a:p>
            <a:pPr marL="342900" indent="-342900">
              <a:lnSpc>
                <a:spcPct val="150000"/>
              </a:lnSpc>
              <a:buFontTx/>
              <a:buChar char="-"/>
            </a:pPr>
            <a:r>
              <a:rPr lang="en-US" sz="2000" dirty="0" err="1" smtClean="0">
                <a:solidFill>
                  <a:schemeClr val="tx1"/>
                </a:solidFill>
                <a:latin typeface="Arial" pitchFamily="34" charset="0"/>
                <a:cs typeface="Arial" pitchFamily="34" charset="0"/>
              </a:rPr>
              <a:t>Tiến</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hành</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đặt</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sách</a:t>
            </a:r>
            <a:r>
              <a:rPr lang="en-US" sz="2000" dirty="0" smtClean="0">
                <a:solidFill>
                  <a:schemeClr val="tx1"/>
                </a:solidFill>
                <a:latin typeface="Arial" pitchFamily="34" charset="0"/>
                <a:cs typeface="Arial" pitchFamily="34" charset="0"/>
              </a:rPr>
              <a:t> online</a:t>
            </a:r>
          </a:p>
          <a:p>
            <a:pPr marL="342900" indent="-342900">
              <a:lnSpc>
                <a:spcPct val="150000"/>
              </a:lnSpc>
              <a:buFontTx/>
              <a:buChar char="-"/>
            </a:pPr>
            <a:r>
              <a:rPr lang="en-US" sz="2000" dirty="0" err="1" smtClean="0">
                <a:latin typeface="Arial" pitchFamily="34" charset="0"/>
                <a:cs typeface="Arial" pitchFamily="34" charset="0"/>
              </a:rPr>
              <a:t>Thay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đổi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tin </a:t>
            </a:r>
            <a:r>
              <a:rPr lang="en-US" sz="2000" dirty="0" err="1" smtClean="0">
                <a:latin typeface="Arial" pitchFamily="34" charset="0"/>
                <a:cs typeface="Arial" pitchFamily="34" charset="0"/>
              </a:rPr>
              <a:t>tài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khoản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nhân</a:t>
            </a:r>
            <a:endParaRPr lang="en-US" sz="2000" dirty="0" smtClean="0">
              <a:latin typeface="Arial" pitchFamily="34" charset="0"/>
              <a:cs typeface="Arial" pitchFamily="34" charset="0"/>
            </a:endParaRPr>
          </a:p>
          <a:p>
            <a:pPr marL="342900" indent="-342900">
              <a:lnSpc>
                <a:spcPct val="150000"/>
              </a:lnSpc>
              <a:buFontTx/>
              <a:buChar char="-"/>
            </a:pPr>
            <a:r>
              <a:rPr lang="en-US" sz="2000" dirty="0" err="1" smtClean="0">
                <a:solidFill>
                  <a:schemeClr val="tx1"/>
                </a:solidFill>
                <a:latin typeface="Arial" pitchFamily="34" charset="0"/>
                <a:cs typeface="Arial" pitchFamily="34" charset="0"/>
              </a:rPr>
              <a:t>Xem</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lịch</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sử</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đơn</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hàng</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đã</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mua</a:t>
            </a:r>
            <a:endParaRPr lang="en-US" sz="2000" dirty="0" smtClean="0">
              <a:solidFill>
                <a:schemeClr val="tx1"/>
              </a:solidFill>
              <a:latin typeface="Arial" pitchFamily="34" charset="0"/>
              <a:cs typeface="Arial" pitchFamily="34" charset="0"/>
            </a:endParaRPr>
          </a:p>
          <a:p>
            <a:pPr>
              <a:lnSpc>
                <a:spcPct val="150000"/>
              </a:lnSpc>
            </a:pPr>
            <a:endParaRPr lang="en-US" sz="2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96910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grpSp>
        <p:nvGrpSpPr>
          <p:cNvPr id="15" name="Shape 104"/>
          <p:cNvGrpSpPr/>
          <p:nvPr/>
        </p:nvGrpSpPr>
        <p:grpSpPr>
          <a:xfrm>
            <a:off x="8131658" y="293078"/>
            <a:ext cx="621572" cy="725939"/>
            <a:chOff x="6730350" y="2315900"/>
            <a:chExt cx="257700" cy="420100"/>
          </a:xfrm>
        </p:grpSpPr>
        <p:sp>
          <p:nvSpPr>
            <p:cNvPr id="16" name="Shape 105"/>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sp>
          <p:nvSpPr>
            <p:cNvPr id="17" name="Shape 106"/>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sp>
          <p:nvSpPr>
            <p:cNvPr id="18" name="Shape 107"/>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sp>
          <p:nvSpPr>
            <p:cNvPr id="19" name="Shape 108"/>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sp>
          <p:nvSpPr>
            <p:cNvPr id="20" name="Shape 109"/>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grpSp>
      <p:sp>
        <p:nvSpPr>
          <p:cNvPr id="21" name="Shape 204">
            <a:extLst>
              <a:ext uri="{FF2B5EF4-FFF2-40B4-BE49-F238E27FC236}">
                <a16:creationId xmlns="" xmlns:a16="http://schemas.microsoft.com/office/drawing/2014/main" id="{CF7E8C87-5521-4185-83D8-039D20662A9D}"/>
              </a:ext>
            </a:extLst>
          </p:cNvPr>
          <p:cNvSpPr txBox="1">
            <a:spLocks/>
          </p:cNvSpPr>
          <p:nvPr/>
        </p:nvSpPr>
        <p:spPr>
          <a:xfrm>
            <a:off x="467544" y="488207"/>
            <a:ext cx="6866100" cy="496452"/>
          </a:xfrm>
          <a:prstGeom prst="rect">
            <a:avLst/>
          </a:prstGeom>
        </p:spPr>
        <p:txBody>
          <a:bodyPr wrap="square" lIns="68569" tIns="68569" rIns="68569" bIns="68569" anchor="t" anchorCtr="0">
            <a:noAutofit/>
          </a:bodyPr>
          <a:lstStyle>
            <a:lvl1pPr algn="l" defTabSz="514350" rtl="0" eaLnBrk="1" latinLnBrk="0" hangingPunct="1">
              <a:lnSpc>
                <a:spcPct val="90000"/>
              </a:lnSpc>
              <a:spcBef>
                <a:spcPct val="0"/>
              </a:spcBef>
              <a:buNone/>
              <a:defRPr sz="2400" b="0" i="0" kern="1200" cap="none">
                <a:solidFill>
                  <a:schemeClr val="tx1"/>
                </a:solidFill>
                <a:effectLst/>
                <a:latin typeface="+mj-lt"/>
                <a:ea typeface="+mj-ea"/>
                <a:cs typeface="+mj-cs"/>
              </a:defRPr>
            </a:lvl1pPr>
          </a:lstStyle>
          <a:p>
            <a:r>
              <a:rPr lang="en" sz="3000" dirty="0" smtClean="0">
                <a:latin typeface="Arial" pitchFamily="34" charset="0"/>
                <a:cs typeface="Arial" pitchFamily="34" charset="0"/>
              </a:rPr>
              <a:t>2. Những chức năng chính</a:t>
            </a:r>
            <a:endParaRPr lang="en" sz="3000" dirty="0">
              <a:latin typeface="Arial" pitchFamily="34" charset="0"/>
              <a:cs typeface="Arial" pitchFamily="34" charset="0"/>
            </a:endParaRPr>
          </a:p>
        </p:txBody>
      </p:sp>
      <p:sp>
        <p:nvSpPr>
          <p:cNvPr id="2" name="Slide Number Placeholder 1"/>
          <p:cNvSpPr>
            <a:spLocks noGrp="1"/>
          </p:cNvSpPr>
          <p:nvPr>
            <p:ph type="sldNum" idx="12"/>
          </p:nvPr>
        </p:nvSpPr>
        <p:spPr/>
        <p:txBody>
          <a:bodyPr/>
          <a:lstStyle/>
          <a:p>
            <a:fld id="{00000000-1234-1234-1234-123412341234}" type="slidenum">
              <a:rPr lang="en" smtClean="0"/>
              <a:pPr/>
              <a:t>5</a:t>
            </a:fld>
            <a:endParaRPr lang="en" dirty="0"/>
          </a:p>
        </p:txBody>
      </p:sp>
      <p:sp>
        <p:nvSpPr>
          <p:cNvPr id="22" name="TextBox 21"/>
          <p:cNvSpPr txBox="1"/>
          <p:nvPr/>
        </p:nvSpPr>
        <p:spPr>
          <a:xfrm>
            <a:off x="539552" y="1059582"/>
            <a:ext cx="5544616" cy="2862322"/>
          </a:xfrm>
          <a:prstGeom prst="rect">
            <a:avLst/>
          </a:prstGeom>
          <a:noFill/>
        </p:spPr>
        <p:txBody>
          <a:bodyPr wrap="square" rtlCol="0">
            <a:spAutoFit/>
          </a:bodyPr>
          <a:lstStyle/>
          <a:p>
            <a:pPr>
              <a:lnSpc>
                <a:spcPct val="150000"/>
              </a:lnSpc>
            </a:pPr>
            <a:r>
              <a:rPr lang="en-US" sz="2000" dirty="0" smtClean="0">
                <a:solidFill>
                  <a:schemeClr val="tx1"/>
                </a:solidFill>
                <a:latin typeface="Arial" pitchFamily="34" charset="0"/>
                <a:cs typeface="Arial" pitchFamily="34" charset="0"/>
              </a:rPr>
              <a:t>2.2. Admin</a:t>
            </a:r>
          </a:p>
          <a:p>
            <a:pPr marL="342900" indent="-342900">
              <a:lnSpc>
                <a:spcPct val="150000"/>
              </a:lnSpc>
              <a:buFontTx/>
              <a:buChar char="-"/>
            </a:pPr>
            <a:r>
              <a:rPr lang="en-US" sz="2000" dirty="0" err="1" smtClean="0">
                <a:latin typeface="Arial" pitchFamily="34" charset="0"/>
                <a:cs typeface="Arial" pitchFamily="34" charset="0"/>
              </a:rPr>
              <a:t>Đăng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nhập</a:t>
            </a:r>
            <a:endParaRPr lang="en-US" sz="2000" dirty="0" smtClean="0">
              <a:latin typeface="Arial" pitchFamily="34" charset="0"/>
              <a:cs typeface="Arial" pitchFamily="34" charset="0"/>
            </a:endParaRPr>
          </a:p>
          <a:p>
            <a:pPr marL="342900" indent="-342900">
              <a:lnSpc>
                <a:spcPct val="150000"/>
              </a:lnSpc>
              <a:buFontTx/>
              <a:buChar char="-"/>
            </a:pPr>
            <a:r>
              <a:rPr lang="en-US" sz="2000" dirty="0" err="1" smtClean="0">
                <a:latin typeface="Arial" pitchFamily="34" charset="0"/>
                <a:cs typeface="Arial" pitchFamily="34" charset="0"/>
              </a:rPr>
              <a:t>Tiếp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nhận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xử</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lý</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đơn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hàng</a:t>
            </a:r>
            <a:endParaRPr lang="en-US" sz="2000" dirty="0" smtClean="0">
              <a:latin typeface="Arial" pitchFamily="34" charset="0"/>
              <a:cs typeface="Arial" pitchFamily="34" charset="0"/>
            </a:endParaRPr>
          </a:p>
          <a:p>
            <a:pPr marL="342900" indent="-342900">
              <a:lnSpc>
                <a:spcPct val="150000"/>
              </a:lnSpc>
              <a:buFontTx/>
              <a:buChar char="-"/>
            </a:pPr>
            <a:r>
              <a:rPr lang="en-US" sz="2000" dirty="0" err="1" smtClean="0">
                <a:solidFill>
                  <a:schemeClr val="tx1"/>
                </a:solidFill>
                <a:latin typeface="Arial" pitchFamily="34" charset="0"/>
                <a:cs typeface="Arial" pitchFamily="34" charset="0"/>
              </a:rPr>
              <a:t>Quản</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lý</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doanh</a:t>
            </a:r>
            <a:r>
              <a:rPr lang="en-US" sz="2000" dirty="0">
                <a:latin typeface="Arial" pitchFamily="34" charset="0"/>
                <a:cs typeface="Arial" pitchFamily="34" charset="0"/>
              </a:rPr>
              <a:t> </a:t>
            </a:r>
            <a:r>
              <a:rPr lang="en-US" sz="2000" dirty="0" err="1" smtClean="0">
                <a:latin typeface="Arial" pitchFamily="34" charset="0"/>
                <a:cs typeface="Arial" pitchFamily="34" charset="0"/>
              </a:rPr>
              <a:t>thu</a:t>
            </a:r>
            <a:endParaRPr lang="en-US" sz="2000" dirty="0" smtClean="0">
              <a:solidFill>
                <a:schemeClr val="tx1"/>
              </a:solidFill>
              <a:latin typeface="Arial" pitchFamily="34" charset="0"/>
              <a:cs typeface="Arial" pitchFamily="34" charset="0"/>
            </a:endParaRPr>
          </a:p>
          <a:p>
            <a:pPr marL="342900" indent="-342900">
              <a:lnSpc>
                <a:spcPct val="150000"/>
              </a:lnSpc>
              <a:buFontTx/>
              <a:buChar char="-"/>
            </a:pPr>
            <a:r>
              <a:rPr lang="en-US" sz="2000" dirty="0" err="1" smtClean="0">
                <a:solidFill>
                  <a:schemeClr val="tx1"/>
                </a:solidFill>
                <a:latin typeface="Arial" pitchFamily="34" charset="0"/>
                <a:cs typeface="Arial" pitchFamily="34" charset="0"/>
              </a:rPr>
              <a:t>Quản</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lý</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các</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thông</a:t>
            </a:r>
            <a:r>
              <a:rPr lang="en-US" sz="2000" dirty="0" smtClean="0">
                <a:solidFill>
                  <a:schemeClr val="tx1"/>
                </a:solidFill>
                <a:latin typeface="Arial" pitchFamily="34" charset="0"/>
                <a:cs typeface="Arial" pitchFamily="34" charset="0"/>
              </a:rPr>
              <a:t> tin </a:t>
            </a:r>
            <a:r>
              <a:rPr lang="en-US" sz="2000" dirty="0" err="1" smtClean="0">
                <a:solidFill>
                  <a:schemeClr val="tx1"/>
                </a:solidFill>
                <a:latin typeface="Arial" pitchFamily="34" charset="0"/>
                <a:cs typeface="Arial" pitchFamily="34" charset="0"/>
              </a:rPr>
              <a:t>về</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sách</a:t>
            </a:r>
            <a:endParaRPr lang="en-US" sz="2000" dirty="0" smtClean="0">
              <a:solidFill>
                <a:schemeClr val="tx1"/>
              </a:solidFill>
              <a:latin typeface="Arial" pitchFamily="34" charset="0"/>
              <a:cs typeface="Arial" pitchFamily="34" charset="0"/>
            </a:endParaRPr>
          </a:p>
          <a:p>
            <a:pPr marL="342900" indent="-342900">
              <a:lnSpc>
                <a:spcPct val="150000"/>
              </a:lnSpc>
              <a:buFontTx/>
              <a:buChar char="-"/>
            </a:pPr>
            <a:endParaRPr lang="en-US" sz="2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230654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4" name="Rectangle 13"/>
          <p:cNvSpPr/>
          <p:nvPr/>
        </p:nvSpPr>
        <p:spPr>
          <a:xfrm>
            <a:off x="5364088" y="3242378"/>
            <a:ext cx="2304256" cy="1489612"/>
          </a:xfrm>
          <a:prstGeom prst="rect">
            <a:avLst/>
          </a:prstGeom>
          <a:blipFill>
            <a:blip r:embed="rId3"/>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hape 204">
            <a:extLst>
              <a:ext uri="{FF2B5EF4-FFF2-40B4-BE49-F238E27FC236}">
                <a16:creationId xmlns="" xmlns:a16="http://schemas.microsoft.com/office/drawing/2014/main" id="{CF7E8C87-5521-4185-83D8-039D20662A9D}"/>
              </a:ext>
            </a:extLst>
          </p:cNvPr>
          <p:cNvSpPr txBox="1">
            <a:spLocks/>
          </p:cNvSpPr>
          <p:nvPr/>
        </p:nvSpPr>
        <p:spPr>
          <a:xfrm>
            <a:off x="467544" y="488207"/>
            <a:ext cx="6866100" cy="496452"/>
          </a:xfrm>
          <a:prstGeom prst="rect">
            <a:avLst/>
          </a:prstGeom>
        </p:spPr>
        <p:txBody>
          <a:bodyPr wrap="square" lIns="68569" tIns="68569" rIns="68569" bIns="68569" anchor="t" anchorCtr="0">
            <a:noAutofit/>
          </a:bodyPr>
          <a:lstStyle>
            <a:lvl1pPr algn="l" defTabSz="514350" rtl="0" eaLnBrk="1" latinLnBrk="0" hangingPunct="1">
              <a:lnSpc>
                <a:spcPct val="90000"/>
              </a:lnSpc>
              <a:spcBef>
                <a:spcPct val="0"/>
              </a:spcBef>
              <a:buNone/>
              <a:defRPr sz="2400" b="0" i="0" kern="1200" cap="none">
                <a:solidFill>
                  <a:schemeClr val="tx1"/>
                </a:solidFill>
                <a:effectLst/>
                <a:latin typeface="+mj-lt"/>
                <a:ea typeface="+mj-ea"/>
                <a:cs typeface="+mj-cs"/>
              </a:defRPr>
            </a:lvl1pPr>
          </a:lstStyle>
          <a:p>
            <a:r>
              <a:rPr lang="en" sz="3000" dirty="0">
                <a:latin typeface="Arial" pitchFamily="34" charset="0"/>
                <a:cs typeface="Arial" pitchFamily="34" charset="0"/>
              </a:rPr>
              <a:t>3</a:t>
            </a:r>
            <a:r>
              <a:rPr lang="en" sz="3000" dirty="0" smtClean="0">
                <a:latin typeface="Arial" pitchFamily="34" charset="0"/>
                <a:cs typeface="Arial" pitchFamily="34" charset="0"/>
              </a:rPr>
              <a:t>. Công nghệ sử dụng</a:t>
            </a:r>
            <a:endParaRPr lang="en" sz="3000" dirty="0">
              <a:latin typeface="Arial" pitchFamily="34" charset="0"/>
              <a:cs typeface="Arial" pitchFamily="34" charset="0"/>
            </a:endParaRPr>
          </a:p>
        </p:txBody>
      </p:sp>
      <p:grpSp>
        <p:nvGrpSpPr>
          <p:cNvPr id="9" name="Shape 548"/>
          <p:cNvGrpSpPr/>
          <p:nvPr/>
        </p:nvGrpSpPr>
        <p:grpSpPr>
          <a:xfrm>
            <a:off x="8074488" y="267494"/>
            <a:ext cx="745984" cy="717164"/>
            <a:chOff x="5255200" y="3006475"/>
            <a:chExt cx="511700" cy="378575"/>
          </a:xfrm>
        </p:grpSpPr>
        <p:sp>
          <p:nvSpPr>
            <p:cNvPr id="10" name="Shape 549"/>
            <p:cNvSpPr/>
            <p:nvPr/>
          </p:nvSpPr>
          <p:spPr>
            <a:xfrm>
              <a:off x="5255200" y="3006475"/>
              <a:ext cx="349900" cy="349875"/>
            </a:xfrm>
            <a:custGeom>
              <a:avLst/>
              <a:gdLst/>
              <a:ahLst/>
              <a:cxnLst/>
              <a:rect l="0" t="0" r="0" b="0"/>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sp>
          <p:nvSpPr>
            <p:cNvPr id="11" name="Shape 550"/>
            <p:cNvSpPr/>
            <p:nvPr/>
          </p:nvSpPr>
          <p:spPr>
            <a:xfrm>
              <a:off x="5567825" y="3185975"/>
              <a:ext cx="199075" cy="199075"/>
            </a:xfrm>
            <a:custGeom>
              <a:avLst/>
              <a:gdLst/>
              <a:ahLst/>
              <a:cxnLst/>
              <a:rect l="0" t="0" r="0" b="0"/>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grpSp>
      <p:sp>
        <p:nvSpPr>
          <p:cNvPr id="29" name="TextBox 28"/>
          <p:cNvSpPr txBox="1"/>
          <p:nvPr/>
        </p:nvSpPr>
        <p:spPr>
          <a:xfrm>
            <a:off x="539552" y="915566"/>
            <a:ext cx="5544616" cy="958660"/>
          </a:xfrm>
          <a:prstGeom prst="rect">
            <a:avLst/>
          </a:prstGeom>
          <a:noFill/>
        </p:spPr>
        <p:txBody>
          <a:bodyPr wrap="square" rtlCol="0">
            <a:spAutoFit/>
          </a:bodyPr>
          <a:lstStyle/>
          <a:p>
            <a:pPr>
              <a:lnSpc>
                <a:spcPct val="150000"/>
              </a:lnSpc>
            </a:pPr>
            <a:r>
              <a:rPr lang="en-US" sz="2000" dirty="0" smtClean="0">
                <a:solidFill>
                  <a:schemeClr val="tx1"/>
                </a:solidFill>
                <a:latin typeface="Arial" pitchFamily="34" charset="0"/>
                <a:cs typeface="Arial" pitchFamily="34" charset="0"/>
              </a:rPr>
              <a:t>3.1 Client side</a:t>
            </a:r>
          </a:p>
          <a:p>
            <a:pPr>
              <a:lnSpc>
                <a:spcPct val="150000"/>
              </a:lnSpc>
            </a:pPr>
            <a:endParaRPr lang="en-US" sz="2000" dirty="0">
              <a:solidFill>
                <a:schemeClr val="tx1"/>
              </a:solidFill>
              <a:latin typeface="Arial" pitchFamily="34" charset="0"/>
              <a:cs typeface="Arial" pitchFamily="34" charset="0"/>
            </a:endParaRPr>
          </a:p>
        </p:txBody>
      </p:sp>
      <p:sp>
        <p:nvSpPr>
          <p:cNvPr id="3" name="Rectangle 2"/>
          <p:cNvSpPr/>
          <p:nvPr/>
        </p:nvSpPr>
        <p:spPr>
          <a:xfrm>
            <a:off x="1418345" y="2900047"/>
            <a:ext cx="1857511" cy="1224136"/>
          </a:xfrm>
          <a:prstGeom prst="rect">
            <a:avLst/>
          </a:prstGeom>
          <a:blipFill>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683568" y="1419622"/>
            <a:ext cx="1584176" cy="1336409"/>
          </a:xfrm>
          <a:prstGeom prst="rect">
            <a:avLst/>
          </a:prstGeom>
          <a:blipFill>
            <a:blip r:embed="rId5"/>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123728" y="1474233"/>
            <a:ext cx="1728192" cy="1425814"/>
          </a:xfrm>
          <a:prstGeom prst="rect">
            <a:avLst/>
          </a:prstGeom>
          <a:blipFill>
            <a:blip r:embed="rId6"/>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4499992" y="915566"/>
            <a:ext cx="5544616" cy="1015663"/>
          </a:xfrm>
          <a:prstGeom prst="rect">
            <a:avLst/>
          </a:prstGeom>
          <a:noFill/>
        </p:spPr>
        <p:txBody>
          <a:bodyPr wrap="square" rtlCol="0">
            <a:spAutoFit/>
          </a:bodyPr>
          <a:lstStyle/>
          <a:p>
            <a:pPr>
              <a:lnSpc>
                <a:spcPct val="150000"/>
              </a:lnSpc>
            </a:pPr>
            <a:r>
              <a:rPr lang="en-US" sz="2000" dirty="0" smtClean="0">
                <a:solidFill>
                  <a:schemeClr val="tx1"/>
                </a:solidFill>
                <a:latin typeface="Arial" pitchFamily="34" charset="0"/>
                <a:cs typeface="Arial" pitchFamily="34" charset="0"/>
              </a:rPr>
              <a:t>3.2 Server side</a:t>
            </a:r>
          </a:p>
          <a:p>
            <a:pPr>
              <a:lnSpc>
                <a:spcPct val="150000"/>
              </a:lnSpc>
            </a:pPr>
            <a:endParaRPr lang="en-US" sz="2000" dirty="0">
              <a:solidFill>
                <a:schemeClr val="tx1"/>
              </a:solidFill>
              <a:latin typeface="Arial" pitchFamily="34" charset="0"/>
              <a:cs typeface="Arial" pitchFamily="34" charset="0"/>
            </a:endParaRPr>
          </a:p>
        </p:txBody>
      </p:sp>
      <p:sp>
        <p:nvSpPr>
          <p:cNvPr id="34" name="Rectangle 33"/>
          <p:cNvSpPr/>
          <p:nvPr/>
        </p:nvSpPr>
        <p:spPr>
          <a:xfrm>
            <a:off x="4779088" y="1347614"/>
            <a:ext cx="3295400" cy="1800200"/>
          </a:xfrm>
          <a:prstGeom prst="rect">
            <a:avLst/>
          </a:prstGeom>
          <a:blipFill>
            <a:blip r:embed="rId7"/>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idx="12"/>
          </p:nvPr>
        </p:nvSpPr>
        <p:spPr/>
        <p:txBody>
          <a:bodyPr/>
          <a:lstStyle/>
          <a:p>
            <a:fld id="{00000000-1234-1234-1234-123412341234}" type="slidenum">
              <a:rPr lang="en" smtClean="0"/>
              <a:pPr/>
              <a:t>6</a:t>
            </a:fld>
            <a:endParaRPr lang="en" dirty="0"/>
          </a:p>
        </p:txBody>
      </p:sp>
      <p:sp>
        <p:nvSpPr>
          <p:cNvPr id="13" name="TextBox 12"/>
          <p:cNvSpPr txBox="1"/>
          <p:nvPr/>
        </p:nvSpPr>
        <p:spPr>
          <a:xfrm>
            <a:off x="4499992" y="3003798"/>
            <a:ext cx="5544616" cy="1015663"/>
          </a:xfrm>
          <a:prstGeom prst="rect">
            <a:avLst/>
          </a:prstGeom>
          <a:noFill/>
        </p:spPr>
        <p:txBody>
          <a:bodyPr wrap="square" rtlCol="0">
            <a:spAutoFit/>
          </a:bodyPr>
          <a:lstStyle/>
          <a:p>
            <a:pPr>
              <a:lnSpc>
                <a:spcPct val="150000"/>
              </a:lnSpc>
            </a:pPr>
            <a:r>
              <a:rPr lang="en-US" sz="2000" dirty="0" smtClean="0">
                <a:solidFill>
                  <a:schemeClr val="tx1"/>
                </a:solidFill>
                <a:latin typeface="Arial" pitchFamily="34" charset="0"/>
                <a:cs typeface="Arial" pitchFamily="34" charset="0"/>
              </a:rPr>
              <a:t>3.3 </a:t>
            </a:r>
            <a:r>
              <a:rPr lang="en-US" sz="2000" dirty="0" err="1" smtClean="0">
                <a:solidFill>
                  <a:schemeClr val="tx1"/>
                </a:solidFill>
                <a:latin typeface="Arial" pitchFamily="34" charset="0"/>
                <a:cs typeface="Arial" pitchFamily="34" charset="0"/>
              </a:rPr>
              <a:t>Kho</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lưu</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trữ</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mã</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nguồn</a:t>
            </a:r>
            <a:endParaRPr lang="en-US" sz="2000" dirty="0" smtClean="0">
              <a:solidFill>
                <a:schemeClr val="tx1"/>
              </a:solidFill>
              <a:latin typeface="Arial" pitchFamily="34" charset="0"/>
              <a:cs typeface="Arial" pitchFamily="34" charset="0"/>
            </a:endParaRPr>
          </a:p>
          <a:p>
            <a:pPr>
              <a:lnSpc>
                <a:spcPct val="150000"/>
              </a:lnSpc>
            </a:pPr>
            <a:endParaRPr lang="en-US" sz="2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2037283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9" grpId="0"/>
      <p:bldP spid="3" grpId="0" animBg="1"/>
      <p:bldP spid="31" grpId="0" animBg="1"/>
      <p:bldP spid="32" grpId="0" animBg="1"/>
      <p:bldP spid="33" grpId="0"/>
      <p:bldP spid="34" grpId="0" animBg="1"/>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7" name="Rounded Rectangle 16"/>
          <p:cNvSpPr/>
          <p:nvPr/>
        </p:nvSpPr>
        <p:spPr>
          <a:xfrm>
            <a:off x="4427984" y="2499742"/>
            <a:ext cx="2664296" cy="1872208"/>
          </a:xfrm>
          <a:prstGeom prst="roundRect">
            <a:avLst/>
          </a:prstGeom>
          <a:blipFill>
            <a:blip r:embed="rId3"/>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760131" y="945309"/>
            <a:ext cx="2084387" cy="1903492"/>
          </a:xfrm>
          <a:prstGeom prst="roundRect">
            <a:avLst/>
          </a:prstGeom>
          <a:blipFill>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hape 204">
            <a:extLst>
              <a:ext uri="{FF2B5EF4-FFF2-40B4-BE49-F238E27FC236}">
                <a16:creationId xmlns="" xmlns:a16="http://schemas.microsoft.com/office/drawing/2014/main" id="{CF7E8C87-5521-4185-83D8-039D20662A9D}"/>
              </a:ext>
            </a:extLst>
          </p:cNvPr>
          <p:cNvSpPr txBox="1">
            <a:spLocks/>
          </p:cNvSpPr>
          <p:nvPr/>
        </p:nvSpPr>
        <p:spPr>
          <a:xfrm>
            <a:off x="467544" y="488207"/>
            <a:ext cx="6866100" cy="496452"/>
          </a:xfrm>
          <a:prstGeom prst="rect">
            <a:avLst/>
          </a:prstGeom>
        </p:spPr>
        <p:txBody>
          <a:bodyPr wrap="square" lIns="68569" tIns="68569" rIns="68569" bIns="68569" anchor="t" anchorCtr="0">
            <a:noAutofit/>
          </a:bodyPr>
          <a:lstStyle>
            <a:lvl1pPr algn="l" defTabSz="514350" rtl="0" eaLnBrk="1" latinLnBrk="0" hangingPunct="1">
              <a:lnSpc>
                <a:spcPct val="90000"/>
              </a:lnSpc>
              <a:spcBef>
                <a:spcPct val="0"/>
              </a:spcBef>
              <a:buNone/>
              <a:defRPr sz="2400" b="0" i="0" kern="1200" cap="none">
                <a:solidFill>
                  <a:schemeClr val="tx1"/>
                </a:solidFill>
                <a:effectLst/>
                <a:latin typeface="+mj-lt"/>
                <a:ea typeface="+mj-ea"/>
                <a:cs typeface="+mj-cs"/>
              </a:defRPr>
            </a:lvl1pPr>
          </a:lstStyle>
          <a:p>
            <a:r>
              <a:rPr lang="en" sz="3000" dirty="0" smtClean="0">
                <a:latin typeface="Arial" pitchFamily="34" charset="0"/>
                <a:cs typeface="Arial" pitchFamily="34" charset="0"/>
              </a:rPr>
              <a:t>4. Hướng phát triển</a:t>
            </a:r>
            <a:endParaRPr lang="en" sz="3000" dirty="0">
              <a:latin typeface="Arial" pitchFamily="34" charset="0"/>
              <a:cs typeface="Arial" pitchFamily="34" charset="0"/>
            </a:endParaRPr>
          </a:p>
        </p:txBody>
      </p:sp>
      <p:grpSp>
        <p:nvGrpSpPr>
          <p:cNvPr id="12" name="Shape 595"/>
          <p:cNvGrpSpPr/>
          <p:nvPr/>
        </p:nvGrpSpPr>
        <p:grpSpPr>
          <a:xfrm>
            <a:off x="8028384" y="195486"/>
            <a:ext cx="792088" cy="767836"/>
            <a:chOff x="570875" y="4322250"/>
            <a:chExt cx="443300" cy="443325"/>
          </a:xfrm>
        </p:grpSpPr>
        <p:sp>
          <p:nvSpPr>
            <p:cNvPr id="13" name="Shape 596"/>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sp>
          <p:nvSpPr>
            <p:cNvPr id="14" name="Shape 597"/>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sp>
          <p:nvSpPr>
            <p:cNvPr id="22" name="Shape 598"/>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sp>
          <p:nvSpPr>
            <p:cNvPr id="23" name="Shape 599"/>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grpSp>
      <p:sp>
        <p:nvSpPr>
          <p:cNvPr id="15" name="TextBox 14"/>
          <p:cNvSpPr txBox="1"/>
          <p:nvPr/>
        </p:nvSpPr>
        <p:spPr>
          <a:xfrm>
            <a:off x="539552" y="1208822"/>
            <a:ext cx="5544616" cy="496996"/>
          </a:xfrm>
          <a:prstGeom prst="rect">
            <a:avLst/>
          </a:prstGeom>
          <a:noFill/>
        </p:spPr>
        <p:txBody>
          <a:bodyPr wrap="square" rtlCol="0">
            <a:spAutoFit/>
          </a:bodyPr>
          <a:lstStyle/>
          <a:p>
            <a:pPr marL="285750" indent="-285750">
              <a:lnSpc>
                <a:spcPct val="150000"/>
              </a:lnSpc>
              <a:buFontTx/>
              <a:buChar char="-"/>
            </a:pPr>
            <a:r>
              <a:rPr lang="en-US" sz="2000" dirty="0" err="1" smtClean="0">
                <a:solidFill>
                  <a:schemeClr val="tx1"/>
                </a:solidFill>
                <a:latin typeface="Arial" pitchFamily="34" charset="0"/>
                <a:cs typeface="Arial" pitchFamily="34" charset="0"/>
              </a:rPr>
              <a:t>Tích</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hợp</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mạng</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xã</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hội</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trong</a:t>
            </a:r>
            <a:r>
              <a:rPr lang="en-US" sz="2000" dirty="0" smtClean="0">
                <a:solidFill>
                  <a:schemeClr val="tx1"/>
                </a:solidFill>
                <a:latin typeface="Arial" pitchFamily="34" charset="0"/>
                <a:cs typeface="Arial" pitchFamily="34" charset="0"/>
              </a:rPr>
              <a:t> website</a:t>
            </a:r>
          </a:p>
        </p:txBody>
      </p:sp>
      <p:sp>
        <p:nvSpPr>
          <p:cNvPr id="2" name="Rounded Rectangle 1"/>
          <p:cNvSpPr/>
          <p:nvPr/>
        </p:nvSpPr>
        <p:spPr>
          <a:xfrm>
            <a:off x="6804248" y="2643758"/>
            <a:ext cx="1944216" cy="1800200"/>
          </a:xfrm>
          <a:prstGeom prst="roundRect">
            <a:avLst/>
          </a:prstGeom>
          <a:blipFill>
            <a:blip r:embed="rId5"/>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idx="12"/>
          </p:nvPr>
        </p:nvSpPr>
        <p:spPr/>
        <p:txBody>
          <a:bodyPr/>
          <a:lstStyle/>
          <a:p>
            <a:fld id="{00000000-1234-1234-1234-123412341234}" type="slidenum">
              <a:rPr lang="en" smtClean="0"/>
              <a:pPr/>
              <a:t>7</a:t>
            </a:fld>
            <a:endParaRPr lang="en" dirty="0"/>
          </a:p>
        </p:txBody>
      </p:sp>
      <p:sp>
        <p:nvSpPr>
          <p:cNvPr id="18" name="TextBox 17"/>
          <p:cNvSpPr txBox="1"/>
          <p:nvPr/>
        </p:nvSpPr>
        <p:spPr>
          <a:xfrm>
            <a:off x="539552" y="1739592"/>
            <a:ext cx="5544616" cy="400110"/>
          </a:xfrm>
          <a:prstGeom prst="rect">
            <a:avLst/>
          </a:prstGeom>
          <a:noFill/>
        </p:spPr>
        <p:txBody>
          <a:bodyPr wrap="square" rtlCol="0">
            <a:spAutoFit/>
          </a:bodyPr>
          <a:lstStyle/>
          <a:p>
            <a:pPr marL="342900" indent="-342900">
              <a:buFontTx/>
              <a:buChar char="-"/>
            </a:pPr>
            <a:r>
              <a:rPr lang="vi-VN" sz="2000" dirty="0" smtClean="0"/>
              <a:t>Sử </a:t>
            </a:r>
            <a:r>
              <a:rPr lang="vi-VN" sz="2000" dirty="0"/>
              <a:t>dụng ví điện </a:t>
            </a:r>
            <a:r>
              <a:rPr lang="vi-VN" sz="2000" dirty="0" smtClean="0"/>
              <a:t>tử </a:t>
            </a:r>
            <a:endParaRPr lang="vi-VN" sz="2000" dirty="0"/>
          </a:p>
        </p:txBody>
      </p:sp>
      <p:sp>
        <p:nvSpPr>
          <p:cNvPr id="5" name="Rectangle 4"/>
          <p:cNvSpPr/>
          <p:nvPr/>
        </p:nvSpPr>
        <p:spPr>
          <a:xfrm>
            <a:off x="539552" y="2151896"/>
            <a:ext cx="4362092" cy="707886"/>
          </a:xfrm>
          <a:prstGeom prst="rect">
            <a:avLst/>
          </a:prstGeom>
        </p:spPr>
        <p:txBody>
          <a:bodyPr wrap="none">
            <a:spAutoFit/>
          </a:bodyPr>
          <a:lstStyle/>
          <a:p>
            <a:pPr marL="285750" indent="-285750">
              <a:buFontTx/>
              <a:buChar char="-"/>
            </a:pPr>
            <a:r>
              <a:rPr lang="en-US" sz="2000" dirty="0" err="1" smtClean="0">
                <a:latin typeface="Arial" pitchFamily="34" charset="0"/>
                <a:cs typeface="Arial" pitchFamily="34" charset="0"/>
              </a:rPr>
              <a:t>Liên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kết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dịch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vụ</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chuyển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phát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hàng</a:t>
            </a:r>
            <a:endParaRPr lang="en-US" sz="2000" dirty="0" smtClean="0">
              <a:latin typeface="Arial" pitchFamily="34" charset="0"/>
              <a:cs typeface="Arial" pitchFamily="34" charset="0"/>
            </a:endParaRPr>
          </a:p>
          <a:p>
            <a:pPr marL="285750" indent="-285750">
              <a:buFontTx/>
              <a:buChar char="-"/>
            </a:pPr>
            <a:endParaRPr lang="vi-VN" sz="2000" dirty="0">
              <a:latin typeface="Arial" pitchFamily="34" charset="0"/>
              <a:cs typeface="Arial" pitchFamily="34" charset="0"/>
            </a:endParaRPr>
          </a:p>
        </p:txBody>
      </p:sp>
      <p:sp>
        <p:nvSpPr>
          <p:cNvPr id="6" name="Rectangle 5"/>
          <p:cNvSpPr/>
          <p:nvPr/>
        </p:nvSpPr>
        <p:spPr>
          <a:xfrm>
            <a:off x="539552" y="2626335"/>
            <a:ext cx="3578224" cy="1169551"/>
          </a:xfrm>
          <a:prstGeom prst="rect">
            <a:avLst/>
          </a:prstGeom>
        </p:spPr>
        <p:txBody>
          <a:bodyPr wrap="none">
            <a:spAutoFit/>
          </a:bodyPr>
          <a:lstStyle/>
          <a:p>
            <a:pPr marL="285750" indent="-285750">
              <a:spcBef>
                <a:spcPts val="600"/>
              </a:spcBef>
              <a:buFontTx/>
              <a:buChar char="-"/>
            </a:pPr>
            <a:r>
              <a:rPr lang="en-US" sz="2000" dirty="0" err="1" smtClean="0">
                <a:latin typeface="Arial" pitchFamily="34" charset="0"/>
                <a:cs typeface="Arial" pitchFamily="34" charset="0"/>
              </a:rPr>
              <a:t>Bổ</a:t>
            </a:r>
            <a:r>
              <a:rPr lang="en-US" sz="2000" dirty="0" smtClean="0">
                <a:latin typeface="Arial" pitchFamily="34" charset="0"/>
                <a:cs typeface="Arial" pitchFamily="34" charset="0"/>
              </a:rPr>
              <a:t> sung </a:t>
            </a:r>
            <a:r>
              <a:rPr lang="en-US" sz="2000" dirty="0" err="1" smtClean="0">
                <a:latin typeface="Arial" pitchFamily="34" charset="0"/>
                <a:cs typeface="Arial" pitchFamily="34" charset="0"/>
              </a:rPr>
              <a:t>nghiệp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vụ</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kế</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toán</a:t>
            </a:r>
            <a:r>
              <a:rPr lang="en-US" sz="2000" dirty="0" smtClean="0">
                <a:latin typeface="Arial" pitchFamily="34" charset="0"/>
                <a:cs typeface="Arial" pitchFamily="34" charset="0"/>
              </a:rPr>
              <a:t> </a:t>
            </a:r>
          </a:p>
          <a:p>
            <a:pPr>
              <a:spcBef>
                <a:spcPts val="600"/>
              </a:spcBef>
            </a:pPr>
            <a:r>
              <a:rPr lang="en-US" sz="2000" dirty="0" err="1" smtClean="0">
                <a:latin typeface="Arial" pitchFamily="34" charset="0"/>
                <a:cs typeface="Arial" pitchFamily="34" charset="0"/>
              </a:rPr>
              <a:t>chuyên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nghiệp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cho</a:t>
            </a:r>
            <a:r>
              <a:rPr lang="en-US" sz="2000" dirty="0" smtClean="0">
                <a:latin typeface="Arial" pitchFamily="34" charset="0"/>
                <a:cs typeface="Arial" pitchFamily="34" charset="0"/>
              </a:rPr>
              <a:t> admin</a:t>
            </a:r>
          </a:p>
          <a:p>
            <a:pPr marL="285750" indent="-285750">
              <a:spcBef>
                <a:spcPts val="600"/>
              </a:spcBef>
              <a:buFontTx/>
              <a:buChar char="-"/>
            </a:pPr>
            <a:endParaRPr lang="vi-VN" sz="2000" dirty="0">
              <a:latin typeface="Arial" pitchFamily="34" charset="0"/>
              <a:cs typeface="Arial" pitchFamily="34" charset="0"/>
            </a:endParaRPr>
          </a:p>
        </p:txBody>
      </p:sp>
      <p:sp>
        <p:nvSpPr>
          <p:cNvPr id="7" name="Rectangle 6"/>
          <p:cNvSpPr/>
          <p:nvPr/>
        </p:nvSpPr>
        <p:spPr>
          <a:xfrm>
            <a:off x="560884" y="3520048"/>
            <a:ext cx="5371983" cy="707886"/>
          </a:xfrm>
          <a:prstGeom prst="rect">
            <a:avLst/>
          </a:prstGeom>
        </p:spPr>
        <p:txBody>
          <a:bodyPr wrap="none">
            <a:spAutoFit/>
          </a:bodyPr>
          <a:lstStyle/>
          <a:p>
            <a:pPr marL="285750" indent="-285750">
              <a:buFontTx/>
              <a:buChar char="-"/>
            </a:pPr>
            <a:r>
              <a:rPr lang="en-US" sz="2000" dirty="0" err="1" smtClean="0">
                <a:latin typeface="Arial" pitchFamily="34" charset="0"/>
                <a:cs typeface="Arial" pitchFamily="34" charset="0"/>
              </a:rPr>
              <a:t>Nâng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cao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độ</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bảo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mật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tin </a:t>
            </a:r>
            <a:r>
              <a:rPr lang="en-US" sz="2000" dirty="0" err="1" smtClean="0">
                <a:latin typeface="Arial" pitchFamily="34" charset="0"/>
                <a:cs typeface="Arial" pitchFamily="34" charset="0"/>
              </a:rPr>
              <a:t>khách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hàng</a:t>
            </a:r>
            <a:endParaRPr lang="en-US" sz="2000" dirty="0" smtClean="0">
              <a:latin typeface="Arial" pitchFamily="34" charset="0"/>
              <a:cs typeface="Arial" pitchFamily="34" charset="0"/>
            </a:endParaRPr>
          </a:p>
          <a:p>
            <a:pPr marL="285750" indent="-285750">
              <a:buFontTx/>
              <a:buChar char="-"/>
            </a:pPr>
            <a:endParaRPr lang="vi-VN" sz="2000" dirty="0">
              <a:latin typeface="Arial" pitchFamily="34" charset="0"/>
              <a:cs typeface="Arial" pitchFamily="34" charset="0"/>
            </a:endParaRPr>
          </a:p>
        </p:txBody>
      </p:sp>
    </p:spTree>
    <p:extLst>
      <p:ext uri="{BB962C8B-B14F-4D97-AF65-F5344CB8AC3E}">
        <p14:creationId xmlns:p14="http://schemas.microsoft.com/office/powerpoint/2010/main" val="249437676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15" grpId="0"/>
      <p:bldP spid="2" grpId="0" animBg="1"/>
      <p:bldP spid="18" grpId="0"/>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21" name="Shape 204">
            <a:extLst>
              <a:ext uri="{FF2B5EF4-FFF2-40B4-BE49-F238E27FC236}">
                <a16:creationId xmlns="" xmlns:a16="http://schemas.microsoft.com/office/drawing/2014/main" id="{CF7E8C87-5521-4185-83D8-039D20662A9D}"/>
              </a:ext>
            </a:extLst>
          </p:cNvPr>
          <p:cNvSpPr txBox="1">
            <a:spLocks/>
          </p:cNvSpPr>
          <p:nvPr/>
        </p:nvSpPr>
        <p:spPr>
          <a:xfrm>
            <a:off x="467544" y="488207"/>
            <a:ext cx="6866100" cy="496452"/>
          </a:xfrm>
          <a:prstGeom prst="rect">
            <a:avLst/>
          </a:prstGeom>
        </p:spPr>
        <p:txBody>
          <a:bodyPr wrap="square" lIns="68569" tIns="68569" rIns="68569" bIns="68569" anchor="t" anchorCtr="0">
            <a:noAutofit/>
          </a:bodyPr>
          <a:lstStyle>
            <a:lvl1pPr algn="l" defTabSz="514350" rtl="0" eaLnBrk="1" latinLnBrk="0" hangingPunct="1">
              <a:lnSpc>
                <a:spcPct val="90000"/>
              </a:lnSpc>
              <a:spcBef>
                <a:spcPct val="0"/>
              </a:spcBef>
              <a:buNone/>
              <a:defRPr sz="2400" b="0" i="0" kern="1200" cap="none">
                <a:solidFill>
                  <a:schemeClr val="tx1"/>
                </a:solidFill>
                <a:effectLst/>
                <a:latin typeface="+mj-lt"/>
                <a:ea typeface="+mj-ea"/>
                <a:cs typeface="+mj-cs"/>
              </a:defRPr>
            </a:lvl1pPr>
          </a:lstStyle>
          <a:p>
            <a:r>
              <a:rPr lang="en" sz="3000" dirty="0" smtClean="0">
                <a:latin typeface="Arial" pitchFamily="34" charset="0"/>
                <a:cs typeface="Arial" pitchFamily="34" charset="0"/>
              </a:rPr>
              <a:t>5. Demo chương trình</a:t>
            </a:r>
            <a:endParaRPr lang="en" sz="3000" dirty="0">
              <a:latin typeface="Arial" pitchFamily="34" charset="0"/>
              <a:cs typeface="Arial" pitchFamily="34" charset="0"/>
            </a:endParaRPr>
          </a:p>
        </p:txBody>
      </p:sp>
      <p:grpSp>
        <p:nvGrpSpPr>
          <p:cNvPr id="8" name="Shape 651"/>
          <p:cNvGrpSpPr/>
          <p:nvPr/>
        </p:nvGrpSpPr>
        <p:grpSpPr>
          <a:xfrm>
            <a:off x="8100392" y="212895"/>
            <a:ext cx="720080" cy="771764"/>
            <a:chOff x="5241175" y="4959100"/>
            <a:chExt cx="539775" cy="517775"/>
          </a:xfrm>
        </p:grpSpPr>
        <p:sp>
          <p:nvSpPr>
            <p:cNvPr id="9" name="Shape 652"/>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sp>
          <p:nvSpPr>
            <p:cNvPr id="10" name="Shape 653"/>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sp>
          <p:nvSpPr>
            <p:cNvPr id="11" name="Shape 654"/>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sp>
          <p:nvSpPr>
            <p:cNvPr id="15" name="Shape 655"/>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sp>
          <p:nvSpPr>
            <p:cNvPr id="16" name="Shape 656"/>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sp>
          <p:nvSpPr>
            <p:cNvPr id="17" name="Shape 657"/>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grpSp>
      <p:sp>
        <p:nvSpPr>
          <p:cNvPr id="2" name="Slide Number Placeholder 1"/>
          <p:cNvSpPr>
            <a:spLocks noGrp="1"/>
          </p:cNvSpPr>
          <p:nvPr>
            <p:ph type="sldNum" idx="12"/>
          </p:nvPr>
        </p:nvSpPr>
        <p:spPr/>
        <p:txBody>
          <a:bodyPr/>
          <a:lstStyle/>
          <a:p>
            <a:fld id="{00000000-1234-1234-1234-123412341234}" type="slidenum">
              <a:rPr lang="en" smtClean="0"/>
              <a:pPr/>
              <a:t>8</a:t>
            </a:fld>
            <a:endParaRPr lang="en" dirty="0"/>
          </a:p>
        </p:txBody>
      </p:sp>
    </p:spTree>
    <p:extLst>
      <p:ext uri="{BB962C8B-B14F-4D97-AF65-F5344CB8AC3E}">
        <p14:creationId xmlns:p14="http://schemas.microsoft.com/office/powerpoint/2010/main" val="3292083082"/>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0" name="Shape 609"/>
          <p:cNvSpPr/>
          <p:nvPr/>
        </p:nvSpPr>
        <p:spPr>
          <a:xfrm>
            <a:off x="8184691" y="339969"/>
            <a:ext cx="662324" cy="647605"/>
          </a:xfrm>
          <a:custGeom>
            <a:avLst/>
            <a:gdLst/>
            <a:ahLst/>
            <a:cxnLst/>
            <a:rect l="0" t="0" r="0" b="0"/>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FFB600"/>
          </a:solidFill>
          <a:ln>
            <a:noFill/>
          </a:ln>
        </p:spPr>
        <p:txBody>
          <a:bodyPr wrap="square" lIns="68569" tIns="68569" rIns="68569" bIns="68569" anchor="ctr" anchorCtr="0">
            <a:noAutofit/>
          </a:bodyPr>
          <a:lstStyle/>
          <a:p>
            <a:endParaRPr sz="1050">
              <a:latin typeface="Montserrat" panose="00000500000000000000" pitchFamily="2" charset="0"/>
            </a:endParaRPr>
          </a:p>
        </p:txBody>
      </p:sp>
      <p:sp>
        <p:nvSpPr>
          <p:cNvPr id="9" name="Shape 101"/>
          <p:cNvSpPr txBox="1">
            <a:spLocks/>
          </p:cNvSpPr>
          <p:nvPr/>
        </p:nvSpPr>
        <p:spPr>
          <a:xfrm>
            <a:off x="2836550" y="576504"/>
            <a:ext cx="3959919" cy="643050"/>
          </a:xfrm>
          <a:prstGeom prst="rect">
            <a:avLst/>
          </a:prstGeom>
          <a:noFill/>
          <a:ln>
            <a:noFill/>
          </a:ln>
        </p:spPr>
        <p:txBody>
          <a:bodyPr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Montserrat" panose="00000500000000000000" pitchFamily="2" charset="0"/>
                <a:ea typeface="Raleway ExtraBold"/>
                <a:cs typeface="Raleway ExtraBold"/>
                <a:sym typeface="Raleway ExtraBold"/>
              </a:defRPr>
            </a:lvl1pPr>
            <a:lvl2pPr lvl="1">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a:r>
              <a:rPr lang="en" sz="3000" dirty="0" smtClean="0">
                <a:solidFill>
                  <a:schemeClr val="tx1"/>
                </a:solidFill>
                <a:latin typeface="Arial" pitchFamily="34" charset="0"/>
                <a:cs typeface="Arial" pitchFamily="34" charset="0"/>
              </a:rPr>
              <a:t>Tài liệu tham khảo</a:t>
            </a:r>
            <a:endParaRPr lang="en" sz="3000" dirty="0">
              <a:solidFill>
                <a:schemeClr val="tx1"/>
              </a:solidFill>
              <a:latin typeface="Arial" pitchFamily="34" charset="0"/>
              <a:cs typeface="Arial" pitchFamily="34" charset="0"/>
            </a:endParaRPr>
          </a:p>
        </p:txBody>
      </p:sp>
      <p:sp>
        <p:nvSpPr>
          <p:cNvPr id="3" name="TextBox 2"/>
          <p:cNvSpPr txBox="1"/>
          <p:nvPr/>
        </p:nvSpPr>
        <p:spPr>
          <a:xfrm>
            <a:off x="625231" y="1275606"/>
            <a:ext cx="7885384" cy="1938992"/>
          </a:xfrm>
          <a:prstGeom prst="rect">
            <a:avLst/>
          </a:prstGeom>
          <a:noFill/>
        </p:spPr>
        <p:txBody>
          <a:bodyPr wrap="square" rtlCol="0">
            <a:spAutoFit/>
          </a:bodyPr>
          <a:lstStyle/>
          <a:p>
            <a:pPr>
              <a:lnSpc>
                <a:spcPct val="150000"/>
              </a:lnSpc>
            </a:pPr>
            <a:r>
              <a:rPr lang="en-US" sz="2000" dirty="0" smtClean="0">
                <a:latin typeface="Arial" pitchFamily="34" charset="0"/>
                <a:cs typeface="Arial" pitchFamily="34" charset="0"/>
              </a:rPr>
              <a:t>[1] Slide </a:t>
            </a:r>
            <a:r>
              <a:rPr lang="en-US" sz="2000" dirty="0" err="1" smtClean="0">
                <a:latin typeface="Arial" pitchFamily="34" charset="0"/>
                <a:cs typeface="Arial" pitchFamily="34" charset="0"/>
              </a:rPr>
              <a:t>Công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nghệ</a:t>
            </a:r>
            <a:r>
              <a:rPr lang="en-US" sz="2000" dirty="0" smtClean="0">
                <a:latin typeface="Arial" pitchFamily="34" charset="0"/>
                <a:cs typeface="Arial" pitchFamily="34" charset="0"/>
              </a:rPr>
              <a:t> web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dịch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vụ</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trực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tuyến</a:t>
            </a:r>
            <a:r>
              <a:rPr lang="en-US" sz="2000" dirty="0" smtClean="0">
                <a:latin typeface="Arial" pitchFamily="34" charset="0"/>
                <a:cs typeface="Arial" pitchFamily="34" charset="0"/>
              </a:rPr>
              <a:t>.</a:t>
            </a:r>
            <a:endParaRPr lang="en-US" sz="2000" dirty="0">
              <a:latin typeface="Arial" pitchFamily="34" charset="0"/>
              <a:cs typeface="Arial" pitchFamily="34" charset="0"/>
            </a:endParaRPr>
          </a:p>
          <a:p>
            <a:pPr>
              <a:lnSpc>
                <a:spcPct val="150000"/>
              </a:lnSpc>
            </a:pPr>
            <a:r>
              <a:rPr lang="en-US" sz="2000" dirty="0" smtClean="0">
                <a:latin typeface="Arial" pitchFamily="34" charset="0"/>
                <a:cs typeface="Arial" pitchFamily="34" charset="0"/>
              </a:rPr>
              <a:t>[2] W3school.com</a:t>
            </a:r>
          </a:p>
          <a:p>
            <a:pPr>
              <a:lnSpc>
                <a:spcPct val="150000"/>
              </a:lnSpc>
            </a:pPr>
            <a:r>
              <a:rPr lang="en-US" sz="2000" dirty="0" smtClean="0">
                <a:latin typeface="Arial" pitchFamily="34" charset="0"/>
                <a:cs typeface="Arial" pitchFamily="34" charset="0"/>
              </a:rPr>
              <a:t>[3] Zing.vn</a:t>
            </a:r>
          </a:p>
          <a:p>
            <a:pPr>
              <a:lnSpc>
                <a:spcPct val="150000"/>
              </a:lnSpc>
            </a:pPr>
            <a:r>
              <a:rPr lang="en-US" sz="2000" dirty="0" smtClean="0">
                <a:latin typeface="Arial" pitchFamily="34" charset="0"/>
                <a:cs typeface="Arial" pitchFamily="34" charset="0"/>
              </a:rPr>
              <a:t>[4] Laravel.com</a:t>
            </a:r>
            <a:endParaRPr lang="en-US" sz="2000" dirty="0">
              <a:latin typeface="Arial" pitchFamily="34" charset="0"/>
              <a:cs typeface="Arial" pitchFamily="34" charset="0"/>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347796838"/>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658</TotalTime>
  <Words>486</Words>
  <Application>Microsoft Office PowerPoint</Application>
  <PresentationFormat>On-screen Show (16:9)</PresentationFormat>
  <Paragraphs>68</Paragraphs>
  <Slides>9</Slides>
  <Notes>8</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Office Theme</vt:lpstr>
      <vt:lpstr>Custom Design</vt:lpstr>
      <vt:lpstr>PowerPoint Presentation</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user-pc</cp:lastModifiedBy>
  <cp:revision>52</cp:revision>
  <dcterms:created xsi:type="dcterms:W3CDTF">2014-04-01T16:27:38Z</dcterms:created>
  <dcterms:modified xsi:type="dcterms:W3CDTF">2018-05-17T04:59:37Z</dcterms:modified>
</cp:coreProperties>
</file>