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73" r:id="rId11"/>
    <p:sldId id="274"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err, Nathan" initials="SN" lastIdx="1" clrIdx="0">
    <p:extLst>
      <p:ext uri="{19B8F6BF-5375-455C-9EA6-DF929625EA0E}">
        <p15:presenceInfo xmlns:p15="http://schemas.microsoft.com/office/powerpoint/2012/main" userId="S-1-5-21-5706737-725244046-1846952604-2649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0566" autoAdjust="0"/>
  </p:normalViewPr>
  <p:slideViewPr>
    <p:cSldViewPr snapToGrid="0">
      <p:cViewPr varScale="1">
        <p:scale>
          <a:sx n="76" d="100"/>
          <a:sy n="76"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87BD6-5DE9-4CB9-A40D-CD71FF810801}" type="datetimeFigureOut">
              <a:rPr lang="en-US" smtClean="0"/>
              <a:t>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A5724-C1B6-42E6-B8C9-6D317929D19C}" type="slidenum">
              <a:rPr lang="en-US" smtClean="0"/>
              <a:t>‹#›</a:t>
            </a:fld>
            <a:endParaRPr lang="en-US"/>
          </a:p>
        </p:txBody>
      </p:sp>
    </p:spTree>
    <p:extLst>
      <p:ext uri="{BB962C8B-B14F-4D97-AF65-F5344CB8AC3E}">
        <p14:creationId xmlns:p14="http://schemas.microsoft.com/office/powerpoint/2010/main" val="1137139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the Team That</a:t>
            </a:r>
            <a:r>
              <a:rPr lang="en-US" baseline="0" dirty="0" smtClean="0"/>
              <a:t> Shall Not Be Named</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a:t>
            </a:fld>
            <a:endParaRPr lang="en-US"/>
          </a:p>
        </p:txBody>
      </p:sp>
    </p:spTree>
    <p:extLst>
      <p:ext uri="{BB962C8B-B14F-4D97-AF65-F5344CB8AC3E}">
        <p14:creationId xmlns:p14="http://schemas.microsoft.com/office/powerpoint/2010/main" val="126739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came up with the idea we wanted to have the map move around the player. We hoped this would give a more natural look to you driving. We were not able to get it turn properly so we changed that to the player moving around the and changing it’s angles.</a:t>
            </a:r>
          </a:p>
          <a:p>
            <a:endParaRPr lang="en-US" baseline="0" dirty="0" smtClean="0"/>
          </a:p>
          <a:p>
            <a:r>
              <a:rPr lang="en-US" baseline="0" dirty="0" smtClean="0"/>
              <a:t>Next we thought of having some sprites such a “Game Start”, “Game Over”, “Successful Delivery”, and “Failed Delivery”. Instead we created our own font and used that for all text in our game. Including the credits and High Scores.</a:t>
            </a:r>
          </a:p>
          <a:p>
            <a:endParaRPr lang="en-US" baseline="0" dirty="0" smtClean="0"/>
          </a:p>
          <a:p>
            <a:r>
              <a:rPr lang="en-US" baseline="0" dirty="0" smtClean="0"/>
              <a:t>Lastly we implemented a Radio that can play through songs in the game. </a:t>
            </a:r>
          </a:p>
        </p:txBody>
      </p:sp>
      <p:sp>
        <p:nvSpPr>
          <p:cNvPr id="4" name="Slide Number Placeholder 3"/>
          <p:cNvSpPr>
            <a:spLocks noGrp="1"/>
          </p:cNvSpPr>
          <p:nvPr>
            <p:ph type="sldNum" sz="quarter" idx="10"/>
          </p:nvPr>
        </p:nvSpPr>
        <p:spPr/>
        <p:txBody>
          <a:bodyPr/>
          <a:lstStyle/>
          <a:p>
            <a:fld id="{565A5724-C1B6-42E6-B8C9-6D317929D19C}" type="slidenum">
              <a:rPr lang="en-US" smtClean="0"/>
              <a:t>12</a:t>
            </a:fld>
            <a:endParaRPr lang="en-US"/>
          </a:p>
        </p:txBody>
      </p:sp>
    </p:spTree>
    <p:extLst>
      <p:ext uri="{BB962C8B-B14F-4D97-AF65-F5344CB8AC3E}">
        <p14:creationId xmlns:p14="http://schemas.microsoft.com/office/powerpoint/2010/main" val="207436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13</a:t>
            </a:fld>
            <a:endParaRPr lang="en-US"/>
          </a:p>
        </p:txBody>
      </p:sp>
    </p:spTree>
    <p:extLst>
      <p:ext uri="{BB962C8B-B14F-4D97-AF65-F5344CB8AC3E}">
        <p14:creationId xmlns:p14="http://schemas.microsoft.com/office/powerpoint/2010/main" val="108589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Pizza Warz</a:t>
            </a:r>
            <a:r>
              <a:rPr lang="en-US" baseline="0" dirty="0" smtClean="0"/>
              <a:t> we decided to create our own sprites by drawing most of what we used. In addition we also held a drawing contest for all BIS students. The winner and other 4 top vehicles were added into the game.</a:t>
            </a:r>
          </a:p>
          <a:p>
            <a:endParaRPr lang="en-US" baseline="0" dirty="0" smtClean="0"/>
          </a:p>
          <a:p>
            <a:r>
              <a:rPr lang="en-US" baseline="0" dirty="0" smtClean="0"/>
              <a:t>The Mini Map in the bottom corner to help guide drivers around the map and to delivery points.</a:t>
            </a:r>
          </a:p>
          <a:p>
            <a:endParaRPr lang="en-US" baseline="0" dirty="0" smtClean="0"/>
          </a:p>
          <a:p>
            <a:r>
              <a:rPr lang="en-US" baseline="0" dirty="0" smtClean="0"/>
              <a:t>Each time you play the game a new City Map is generated. This makes it new, different, and challenging every time.</a:t>
            </a:r>
          </a:p>
          <a:p>
            <a:endParaRPr lang="en-US" baseline="0" smtClean="0"/>
          </a:p>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14</a:t>
            </a:fld>
            <a:endParaRPr lang="en-US"/>
          </a:p>
        </p:txBody>
      </p:sp>
    </p:spTree>
    <p:extLst>
      <p:ext uri="{BB962C8B-B14F-4D97-AF65-F5344CB8AC3E}">
        <p14:creationId xmlns:p14="http://schemas.microsoft.com/office/powerpoint/2010/main" val="87665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15</a:t>
            </a:fld>
            <a:endParaRPr lang="en-US"/>
          </a:p>
        </p:txBody>
      </p:sp>
    </p:spTree>
    <p:extLst>
      <p:ext uri="{BB962C8B-B14F-4D97-AF65-F5344CB8AC3E}">
        <p14:creationId xmlns:p14="http://schemas.microsoft.com/office/powerpoint/2010/main" val="3264174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16</a:t>
            </a:fld>
            <a:endParaRPr lang="en-US"/>
          </a:p>
        </p:txBody>
      </p:sp>
    </p:spTree>
    <p:extLst>
      <p:ext uri="{BB962C8B-B14F-4D97-AF65-F5344CB8AC3E}">
        <p14:creationId xmlns:p14="http://schemas.microsoft.com/office/powerpoint/2010/main" val="209278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team members consist of</a:t>
            </a:r>
            <a:r>
              <a:rPr lang="en-US" baseline="0" dirty="0" smtClean="0"/>
              <a:t> Tyler Guillaume, Cheryl </a:t>
            </a:r>
            <a:r>
              <a:rPr lang="en-US" baseline="0" dirty="0" err="1" smtClean="0"/>
              <a:t>Heinrchs</a:t>
            </a:r>
            <a:r>
              <a:rPr lang="en-US" baseline="0" dirty="0" smtClean="0"/>
              <a:t>, Rincy Mary Varghese, and myself Nathan Scherr. Tyler why don’t you tell us a little about yourself, your role in the game and significate contributions.</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2</a:t>
            </a:fld>
            <a:endParaRPr lang="en-US"/>
          </a:p>
        </p:txBody>
      </p:sp>
    </p:spTree>
    <p:extLst>
      <p:ext uri="{BB962C8B-B14F-4D97-AF65-F5344CB8AC3E}">
        <p14:creationId xmlns:p14="http://schemas.microsoft.com/office/powerpoint/2010/main" val="291362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learn about Cheryl now.</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3</a:t>
            </a:fld>
            <a:endParaRPr lang="en-US"/>
          </a:p>
        </p:txBody>
      </p:sp>
    </p:spTree>
    <p:extLst>
      <p:ext uri="{BB962C8B-B14F-4D97-AF65-F5344CB8AC3E}">
        <p14:creationId xmlns:p14="http://schemas.microsoft.com/office/powerpoint/2010/main" val="412331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Thank</a:t>
            </a:r>
            <a:r>
              <a:rPr lang="en-US" baseline="0" dirty="0" smtClean="0"/>
              <a:t> you Cheryl. Rincy lets hear about you, your role in the game and significate contributions.</a:t>
            </a:r>
            <a:endParaRPr lang="en-US" dirty="0" smtClean="0"/>
          </a:p>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4</a:t>
            </a:fld>
            <a:endParaRPr lang="en-US"/>
          </a:p>
        </p:txBody>
      </p:sp>
    </p:spTree>
    <p:extLst>
      <p:ext uri="{BB962C8B-B14F-4D97-AF65-F5344CB8AC3E}">
        <p14:creationId xmlns:p14="http://schemas.microsoft.com/office/powerpoint/2010/main" val="327036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5</a:t>
            </a:fld>
            <a:endParaRPr lang="en-US"/>
          </a:p>
        </p:txBody>
      </p:sp>
    </p:spTree>
    <p:extLst>
      <p:ext uri="{BB962C8B-B14F-4D97-AF65-F5344CB8AC3E}">
        <p14:creationId xmlns:p14="http://schemas.microsoft.com/office/powerpoint/2010/main" val="121619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Nathan. I enjoy playing sports like</a:t>
            </a:r>
            <a:r>
              <a:rPr lang="en-US" baseline="0" dirty="0" smtClean="0"/>
              <a:t> volleyball and curling. Lots of team activities, getting people out for trivia nights or even having a table top gaming day.</a:t>
            </a:r>
            <a:r>
              <a:rPr lang="en-US" dirty="0" smtClean="0"/>
              <a:t> I am</a:t>
            </a:r>
            <a:r>
              <a:rPr lang="en-US" baseline="0" dirty="0" smtClean="0"/>
              <a:t> the Project Manager for this game. Primarily I completed a lot of the documentation. I assisted in some of the programming features so that our Lead Programmer Rincy wasn’t overloaded. I also assisted in some minor graphic designs. </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6</a:t>
            </a:fld>
            <a:endParaRPr lang="en-US"/>
          </a:p>
        </p:txBody>
      </p:sp>
    </p:spTree>
    <p:extLst>
      <p:ext uri="{BB962C8B-B14F-4D97-AF65-F5344CB8AC3E}">
        <p14:creationId xmlns:p14="http://schemas.microsoft.com/office/powerpoint/2010/main" val="166080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would like to introduce</a:t>
            </a:r>
            <a:r>
              <a:rPr lang="en-US" baseline="0" dirty="0" smtClean="0"/>
              <a:t> to you, the ultimate experience in entertainment today, our main attraction and a real piece of each of us up here: Pizza Warz!</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7</a:t>
            </a:fld>
            <a:endParaRPr lang="en-US"/>
          </a:p>
        </p:txBody>
      </p:sp>
    </p:spTree>
    <p:extLst>
      <p:ext uri="{BB962C8B-B14F-4D97-AF65-F5344CB8AC3E}">
        <p14:creationId xmlns:p14="http://schemas.microsoft.com/office/powerpoint/2010/main" val="252142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Pizza</a:t>
            </a:r>
            <a:r>
              <a:rPr lang="en-US" baseline="0" dirty="0" smtClean="0"/>
              <a:t> Warz as a time based game giving the player 5 minutes of play time. (We have cut the time for Demo purposes.) In that time frame the player is to race around the map and complete their objectives. The objective we have made in our game is to deliver pizzas to houses and other locations in the map. For each pizza delivered if you can deliver it in time you will earn tips. The quicker the delivery is made the more money you earn.</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10</a:t>
            </a:fld>
            <a:endParaRPr lang="en-US"/>
          </a:p>
        </p:txBody>
      </p:sp>
    </p:spTree>
    <p:extLst>
      <p:ext uri="{BB962C8B-B14F-4D97-AF65-F5344CB8AC3E}">
        <p14:creationId xmlns:p14="http://schemas.microsoft.com/office/powerpoint/2010/main" val="334597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held a brain storming session</a:t>
            </a:r>
            <a:r>
              <a:rPr lang="en-US" baseline="0" dirty="0" smtClean="0"/>
              <a:t> to where I asked the team what is something they wanted to do as a game. Some of the ideas that came out from that were: Bullet Hell, Obstacle Course, and a Treasure Hunt. With those in mind I pulled out an idea I had for a game that would include all of those functions.</a:t>
            </a:r>
          </a:p>
          <a:p>
            <a:endParaRPr lang="en-US" baseline="0" dirty="0" smtClean="0"/>
          </a:p>
          <a:p>
            <a:r>
              <a:rPr lang="en-US" baseline="0" dirty="0" smtClean="0"/>
              <a:t>It would have bullets flying from rival pizza drivers and you could fire back (this was moved to our wish list and didn’t make it to the game. There would be an obstacle course as the city would be randomly generated for each game to make navigating through the city more difficult. There was also a little bit of a treasure hunt as you drive through the city to locate where to make each delivery.</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11</a:t>
            </a:fld>
            <a:endParaRPr lang="en-US"/>
          </a:p>
        </p:txBody>
      </p:sp>
    </p:spTree>
    <p:extLst>
      <p:ext uri="{BB962C8B-B14F-4D97-AF65-F5344CB8AC3E}">
        <p14:creationId xmlns:p14="http://schemas.microsoft.com/office/powerpoint/2010/main" val="224009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937743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62551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84615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3625476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1282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31932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131323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61558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160549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784223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166276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0E4CC-E83B-43A7-8724-8FD5E692F835}" type="datetimeFigureOut">
              <a:rPr lang="en-US" smtClean="0"/>
              <a:t>2/2/2017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1882987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600" y="0"/>
            <a:ext cx="12293600" cy="6857999"/>
          </a:xfrm>
        </p:spPr>
      </p:pic>
    </p:spTree>
    <p:extLst>
      <p:ext uri="{BB962C8B-B14F-4D97-AF65-F5344CB8AC3E}">
        <p14:creationId xmlns:p14="http://schemas.microsoft.com/office/powerpoint/2010/main" val="418433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What Am 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Time Based Game</a:t>
            </a:r>
          </a:p>
          <a:p>
            <a:pPr>
              <a:buFont typeface="Wingdings" panose="05000000000000000000" pitchFamily="2" charset="2"/>
              <a:buChar char="Ø"/>
            </a:pPr>
            <a:r>
              <a:rPr lang="en-US" dirty="0" smtClean="0"/>
              <a:t>Race around the Map</a:t>
            </a:r>
          </a:p>
          <a:p>
            <a:pPr>
              <a:buFont typeface="Wingdings" panose="05000000000000000000" pitchFamily="2" charset="2"/>
              <a:buChar char="Ø"/>
            </a:pPr>
            <a:r>
              <a:rPr lang="en-US" dirty="0" smtClean="0"/>
              <a:t>Deliver Pizza</a:t>
            </a:r>
          </a:p>
          <a:p>
            <a:pPr>
              <a:buFont typeface="Wingdings" panose="05000000000000000000" pitchFamily="2" charset="2"/>
              <a:buChar char="Ø"/>
            </a:pPr>
            <a:r>
              <a:rPr lang="en-US" dirty="0" smtClean="0"/>
              <a:t>Earn Tips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6341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Where Do </a:t>
            </a:r>
            <a:r>
              <a:rPr lang="en-US" dirty="0"/>
              <a:t>G</a:t>
            </a:r>
            <a:r>
              <a:rPr lang="en-US" dirty="0" smtClean="0"/>
              <a:t>ames Come From?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Brain Storming Session</a:t>
            </a:r>
          </a:p>
          <a:p>
            <a:pPr>
              <a:buFont typeface="Wingdings" panose="05000000000000000000" pitchFamily="2" charset="2"/>
              <a:buChar char="Ø"/>
            </a:pPr>
            <a:r>
              <a:rPr lang="en-US" dirty="0" smtClean="0"/>
              <a:t>Bullet Hell</a:t>
            </a:r>
          </a:p>
          <a:p>
            <a:pPr>
              <a:buFont typeface="Wingdings" panose="05000000000000000000" pitchFamily="2" charset="2"/>
              <a:buChar char="Ø"/>
            </a:pPr>
            <a:r>
              <a:rPr lang="en-US" dirty="0" smtClean="0"/>
              <a:t>Obstacle Course</a:t>
            </a:r>
          </a:p>
          <a:p>
            <a:pPr>
              <a:buFont typeface="Wingdings" panose="05000000000000000000" pitchFamily="2" charset="2"/>
              <a:buChar char="Ø"/>
            </a:pPr>
            <a:r>
              <a:rPr lang="en-US" dirty="0" smtClean="0"/>
              <a:t>Treasure Hunt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4910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I Think My Voice Just Changed?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Map Movement -&gt; Player Movement</a:t>
            </a:r>
          </a:p>
          <a:p>
            <a:pPr>
              <a:buFont typeface="Wingdings" panose="05000000000000000000" pitchFamily="2" charset="2"/>
              <a:buChar char="Ø"/>
            </a:pPr>
            <a:r>
              <a:rPr lang="en-US" dirty="0" smtClean="0"/>
              <a:t>Sprites -&gt; Custom Font</a:t>
            </a:r>
          </a:p>
          <a:p>
            <a:pPr>
              <a:buFont typeface="Wingdings" panose="05000000000000000000" pitchFamily="2" charset="2"/>
              <a:buChar char="Ø"/>
            </a:pPr>
            <a:r>
              <a:rPr lang="en-US" dirty="0" smtClean="0"/>
              <a:t>Timer</a:t>
            </a:r>
          </a:p>
          <a:p>
            <a:pPr>
              <a:buFont typeface="Wingdings" panose="05000000000000000000" pitchFamily="2" charset="2"/>
              <a:buChar char="Ø"/>
            </a:pPr>
            <a:r>
              <a:rPr lang="en-US" dirty="0" smtClean="0"/>
              <a:t>High Scores</a:t>
            </a:r>
          </a:p>
          <a:p>
            <a:pPr>
              <a:buFont typeface="Wingdings" panose="05000000000000000000" pitchFamily="2" charset="2"/>
              <a:buChar char="Ø"/>
            </a:pPr>
            <a:r>
              <a:rPr lang="en-US" dirty="0" smtClean="0"/>
              <a:t>Radio</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2800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Look, I Can Drive!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Demo Game</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6553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Why Am I </a:t>
            </a:r>
            <a:r>
              <a:rPr lang="en-US" dirty="0"/>
              <a:t>S</a:t>
            </a:r>
            <a:r>
              <a:rPr lang="en-US" dirty="0" smtClean="0"/>
              <a:t>o Special?</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Hand Drawn </a:t>
            </a:r>
            <a:r>
              <a:rPr lang="en-US" dirty="0" smtClean="0"/>
              <a:t>Sprites</a:t>
            </a:r>
            <a:endParaRPr lang="en-US" dirty="0" smtClean="0"/>
          </a:p>
          <a:p>
            <a:pPr>
              <a:buFont typeface="Wingdings" panose="05000000000000000000" pitchFamily="2" charset="2"/>
              <a:buChar char="Ø"/>
            </a:pPr>
            <a:r>
              <a:rPr lang="en-US" dirty="0" smtClean="0"/>
              <a:t>Mini Map</a:t>
            </a:r>
          </a:p>
          <a:p>
            <a:pPr>
              <a:buFont typeface="Wingdings" panose="05000000000000000000" pitchFamily="2" charset="2"/>
              <a:buChar char="Ø"/>
            </a:pPr>
            <a:r>
              <a:rPr lang="en-US" dirty="0" smtClean="0"/>
              <a:t>Random Map</a:t>
            </a:r>
          </a:p>
          <a:p>
            <a:pPr>
              <a:buFont typeface="Wingdings" panose="05000000000000000000" pitchFamily="2" charset="2"/>
              <a:buChar char="Ø"/>
            </a:pPr>
            <a:r>
              <a:rPr lang="en-US" dirty="0" smtClean="0"/>
              <a:t>Vehicles Spawned</a:t>
            </a:r>
            <a:endParaRPr lang="en-US" dirty="0" smtClean="0"/>
          </a:p>
          <a:p>
            <a:pPr>
              <a:buFont typeface="Wingdings" panose="05000000000000000000" pitchFamily="2" charset="2"/>
              <a:buChar char="Ø"/>
            </a:pPr>
            <a:r>
              <a:rPr lang="en-US" dirty="0" smtClean="0"/>
              <a:t>Vehicles Movement</a:t>
            </a:r>
          </a:p>
          <a:p>
            <a:pPr>
              <a:buFont typeface="Wingdings" panose="05000000000000000000" pitchFamily="2" charset="2"/>
              <a:buChar char="Ø"/>
            </a:pPr>
            <a:r>
              <a:rPr lang="en-US" dirty="0" smtClean="0"/>
              <a:t>Radio</a:t>
            </a:r>
            <a:endParaRPr lang="en-US" dirty="0" smtClean="0"/>
          </a:p>
          <a:p>
            <a:pPr>
              <a:buFont typeface="Wingdings" panose="05000000000000000000" pitchFamily="2" charset="2"/>
              <a:buChar char="Ø"/>
            </a:pPr>
            <a:r>
              <a:rPr lang="en-US" dirty="0" smtClean="0"/>
              <a:t>Music Sound </a:t>
            </a:r>
            <a:r>
              <a:rPr lang="en-US" dirty="0" smtClean="0"/>
              <a:t>Map</a:t>
            </a:r>
            <a:endParaRPr lang="en-US" dirty="0" smtClean="0"/>
          </a:p>
          <a:p>
            <a:pPr>
              <a:buFont typeface="Wingdings" panose="05000000000000000000" pitchFamily="2" charset="2"/>
              <a:buChar char="Ø"/>
            </a:pPr>
            <a:r>
              <a:rPr lang="en-US" dirty="0" smtClean="0"/>
              <a:t>Game Flow </a:t>
            </a:r>
            <a:r>
              <a:rPr lang="en-US" dirty="0" smtClean="0"/>
              <a:t>Map</a:t>
            </a: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549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I Had Some Temper Tantrums!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Challenges During Project</a:t>
            </a:r>
          </a:p>
          <a:p>
            <a:pPr>
              <a:buFont typeface="Wingdings" panose="05000000000000000000" pitchFamily="2" charset="2"/>
              <a:buChar char="Ø"/>
            </a:pPr>
            <a:r>
              <a:rPr lang="en-US" dirty="0" smtClean="0"/>
              <a:t>What Went </a:t>
            </a:r>
            <a:r>
              <a:rPr lang="en-US" dirty="0" smtClean="0"/>
              <a:t>Wrong</a:t>
            </a:r>
          </a:p>
          <a:p>
            <a:pPr>
              <a:buFont typeface="Wingdings" panose="05000000000000000000" pitchFamily="2" charset="2"/>
              <a:buChar char="Ø"/>
            </a:pPr>
            <a:r>
              <a:rPr lang="en-US" dirty="0" smtClean="0"/>
              <a:t>Random Movement of Cars</a:t>
            </a:r>
          </a:p>
          <a:p>
            <a:pPr>
              <a:buFont typeface="Wingdings" panose="05000000000000000000" pitchFamily="2" charset="2"/>
              <a:buChar char="Ø"/>
            </a:pPr>
            <a:r>
              <a:rPr lang="en-US" dirty="0" smtClean="0"/>
              <a:t>Persistence</a:t>
            </a:r>
          </a:p>
          <a:p>
            <a:pPr>
              <a:buFont typeface="Wingdings" panose="05000000000000000000" pitchFamily="2" charset="2"/>
              <a:buChar char="Ø"/>
            </a:pPr>
            <a:r>
              <a:rPr lang="en-US" dirty="0" smtClean="0"/>
              <a:t>Fonts Proper Size</a:t>
            </a:r>
          </a:p>
          <a:p>
            <a:pPr>
              <a:buFont typeface="Wingdings" panose="05000000000000000000" pitchFamily="2" charset="2"/>
              <a:buChar char="Ø"/>
            </a:pPr>
            <a:r>
              <a:rPr lang="en-US" dirty="0" smtClean="0"/>
              <a:t>GitHub</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0518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How I Became Successful!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Went </a:t>
            </a:r>
            <a:r>
              <a:rPr lang="en-US" dirty="0" smtClean="0"/>
              <a:t>Right</a:t>
            </a:r>
          </a:p>
          <a:p>
            <a:pPr>
              <a:buFont typeface="Wingdings" panose="05000000000000000000" pitchFamily="2" charset="2"/>
              <a:buChar char="Ø"/>
            </a:pPr>
            <a:r>
              <a:rPr lang="en-US" dirty="0" smtClean="0"/>
              <a:t>Attitude</a:t>
            </a:r>
          </a:p>
          <a:p>
            <a:pPr>
              <a:buFont typeface="Wingdings" panose="05000000000000000000" pitchFamily="2" charset="2"/>
              <a:buChar char="Ø"/>
            </a:pPr>
            <a:r>
              <a:rPr lang="en-US" dirty="0" smtClean="0"/>
              <a:t>Mind Set</a:t>
            </a:r>
          </a:p>
          <a:p>
            <a:pPr>
              <a:buFont typeface="Wingdings" panose="05000000000000000000" pitchFamily="2" charset="2"/>
              <a:buChar char="Ø"/>
            </a:pPr>
            <a:r>
              <a:rPr lang="en-US" dirty="0" smtClean="0"/>
              <a:t>Determination</a:t>
            </a:r>
          </a:p>
          <a:p>
            <a:pPr>
              <a:buFont typeface="Wingdings" panose="05000000000000000000" pitchFamily="2" charset="2"/>
              <a:buChar char="Ø"/>
            </a:pPr>
            <a:r>
              <a:rPr lang="en-US" dirty="0" smtClean="0"/>
              <a:t>Invested</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516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Team</a:t>
            </a:r>
            <a:endParaRPr lang="en-US" dirty="0"/>
          </a:p>
        </p:txBody>
      </p:sp>
      <p:sp>
        <p:nvSpPr>
          <p:cNvPr id="3" name="Content Placeholder 2"/>
          <p:cNvSpPr>
            <a:spLocks noGrp="1"/>
          </p:cNvSpPr>
          <p:nvPr>
            <p:ph idx="1"/>
          </p:nvPr>
        </p:nvSpPr>
        <p:spPr/>
        <p:txBody>
          <a:bodyPr/>
          <a:lstStyle/>
          <a:p>
            <a:pPr marL="0" indent="0" algn="ctr">
              <a:buNone/>
            </a:pPr>
            <a:r>
              <a:rPr lang="en-US" sz="6000" dirty="0" smtClean="0"/>
              <a:t>Tyler Guillaume</a:t>
            </a:r>
          </a:p>
          <a:p>
            <a:pPr marL="0" indent="0" algn="ctr">
              <a:buNone/>
            </a:pPr>
            <a:r>
              <a:rPr lang="en-US" sz="6000" dirty="0" smtClean="0"/>
              <a:t>Cheryl Heinrichs</a:t>
            </a:r>
          </a:p>
          <a:p>
            <a:pPr marL="0" indent="0" algn="ctr">
              <a:buNone/>
            </a:pPr>
            <a:r>
              <a:rPr lang="en-US" sz="6000" dirty="0" smtClean="0"/>
              <a:t>Rincy Mary Varghese</a:t>
            </a:r>
          </a:p>
          <a:p>
            <a:pPr marL="0" indent="0" algn="ctr">
              <a:buNone/>
            </a:pPr>
            <a:r>
              <a:rPr lang="en-US" sz="6000" dirty="0" smtClean="0"/>
              <a:t>Nathan Scherr</a:t>
            </a:r>
          </a:p>
          <a:p>
            <a:endParaRPr lang="en-US" dirty="0"/>
          </a:p>
        </p:txBody>
      </p:sp>
    </p:spTree>
    <p:extLst>
      <p:ext uri="{BB962C8B-B14F-4D97-AF65-F5344CB8AC3E}">
        <p14:creationId xmlns:p14="http://schemas.microsoft.com/office/powerpoint/2010/main" val="22741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Tyler Guillaume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Graphic Designer</a:t>
            </a:r>
          </a:p>
          <a:p>
            <a:pPr>
              <a:buFont typeface="Wingdings" panose="05000000000000000000" pitchFamily="2" charset="2"/>
              <a:buChar char="Ø"/>
            </a:pPr>
            <a:r>
              <a:rPr lang="en-US" dirty="0" smtClean="0"/>
              <a:t>Lead Quality Assurance</a:t>
            </a:r>
          </a:p>
          <a:p>
            <a:pPr>
              <a:buFont typeface="Wingdings" panose="05000000000000000000" pitchFamily="2" charset="2"/>
              <a:buChar char="Ø"/>
            </a:pPr>
            <a:r>
              <a:rPr lang="en-US" dirty="0" smtClean="0"/>
              <a:t>Assistant Programmer</a:t>
            </a:r>
          </a:p>
          <a:p>
            <a:pPr>
              <a:buFont typeface="Wingdings" panose="05000000000000000000" pitchFamily="2" charset="2"/>
              <a:buChar char="Ø"/>
            </a:pPr>
            <a:r>
              <a:rPr lang="en-US" dirty="0" smtClean="0"/>
              <a:t>Assistant Documenter</a:t>
            </a:r>
          </a:p>
        </p:txBody>
      </p:sp>
    </p:spTree>
    <p:extLst>
      <p:ext uri="{BB962C8B-B14F-4D97-AF65-F5344CB8AC3E}">
        <p14:creationId xmlns:p14="http://schemas.microsoft.com/office/powerpoint/2010/main" val="32913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Cheryl Heinrichs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Business Analyst</a:t>
            </a:r>
          </a:p>
          <a:p>
            <a:pPr>
              <a:buFont typeface="Wingdings" panose="05000000000000000000" pitchFamily="2" charset="2"/>
              <a:buChar char="Ø"/>
            </a:pPr>
            <a:r>
              <a:rPr lang="en-US" dirty="0" smtClean="0"/>
              <a:t>Assistant Graphic Designer</a:t>
            </a:r>
          </a:p>
          <a:p>
            <a:pPr>
              <a:buFont typeface="Wingdings" panose="05000000000000000000" pitchFamily="2" charset="2"/>
              <a:buChar char="Ø"/>
            </a:pPr>
            <a:r>
              <a:rPr lang="en-US" dirty="0" smtClean="0"/>
              <a:t>Assistant Records Keeper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10249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Rincy Mary Varghese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Programmer</a:t>
            </a:r>
          </a:p>
          <a:p>
            <a:pPr>
              <a:buFont typeface="Wingdings" panose="05000000000000000000" pitchFamily="2" charset="2"/>
              <a:buChar char="Ø"/>
            </a:pPr>
            <a:r>
              <a:rPr lang="en-US" dirty="0" smtClean="0"/>
              <a:t>Lead Technical Advisor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smtClean="0"/>
          </a:p>
          <a:p>
            <a:endParaRPr lang="en-US" dirty="0"/>
          </a:p>
        </p:txBody>
      </p:sp>
    </p:spTree>
    <p:extLst>
      <p:ext uri="{BB962C8B-B14F-4D97-AF65-F5344CB8AC3E}">
        <p14:creationId xmlns:p14="http://schemas.microsoft.com/office/powerpoint/2010/main" val="195959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Nathan Scherr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Project Manager</a:t>
            </a:r>
          </a:p>
          <a:p>
            <a:pPr>
              <a:buFont typeface="Wingdings" panose="05000000000000000000" pitchFamily="2" charset="2"/>
              <a:buChar char="Ø"/>
            </a:pPr>
            <a:r>
              <a:rPr lang="en-US" dirty="0" smtClean="0"/>
              <a:t>Documentation Specialist</a:t>
            </a:r>
          </a:p>
          <a:p>
            <a:pPr>
              <a:buFont typeface="Wingdings" panose="05000000000000000000" pitchFamily="2" charset="2"/>
              <a:buChar char="Ø"/>
            </a:pPr>
            <a:r>
              <a:rPr lang="en-US" dirty="0" smtClean="0"/>
              <a:t>Assistant Programmer</a:t>
            </a:r>
          </a:p>
          <a:p>
            <a:pPr>
              <a:buFont typeface="Wingdings" panose="05000000000000000000" pitchFamily="2" charset="2"/>
              <a:buChar char="Ø"/>
            </a:pPr>
            <a:r>
              <a:rPr lang="en-US" dirty="0" smtClean="0"/>
              <a:t>Assistant Graphic Designer</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644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125" y="219075"/>
            <a:ext cx="11715750" cy="6419850"/>
          </a:xfrm>
        </p:spPr>
      </p:pic>
    </p:spTree>
    <p:extLst>
      <p:ext uri="{BB962C8B-B14F-4D97-AF65-F5344CB8AC3E}">
        <p14:creationId xmlns:p14="http://schemas.microsoft.com/office/powerpoint/2010/main" val="688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anim calcmode="lin" valueType="num">
                                      <p:cBhvr>
                                        <p:cTn id="8" dur="3000" fill="hold"/>
                                        <p:tgtEl>
                                          <p:spTgt spid="4"/>
                                        </p:tgtEl>
                                        <p:attrNameLst>
                                          <p:attrName>ppt_w</p:attrName>
                                        </p:attrNameLst>
                                      </p:cBhvr>
                                      <p:tavLst>
                                        <p:tav tm="0" fmla="#ppt_w*sin(2.5*pi*$)">
                                          <p:val>
                                            <p:fltVal val="0"/>
                                          </p:val>
                                        </p:tav>
                                        <p:tav tm="100000">
                                          <p:val>
                                            <p:fltVal val="1"/>
                                          </p:val>
                                        </p:tav>
                                      </p:tavLst>
                                    </p:anim>
                                    <p:anim calcmode="lin" valueType="num">
                                      <p:cBhvr>
                                        <p:cTn id="9"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Hot and Fresh!</a:t>
            </a:r>
            <a:endParaRPr lang="en-US" dirty="0"/>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528" y="1978026"/>
            <a:ext cx="2133072" cy="4146308"/>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64146" y="1978025"/>
            <a:ext cx="3155092" cy="3648075"/>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1754326"/>
          </a:xfrm>
          <a:prstGeom prst="rect">
            <a:avLst/>
          </a:prstGeom>
          <a:noFill/>
        </p:spPr>
        <p:txBody>
          <a:bodyPr wrap="square" rtlCol="0">
            <a:spAutoFit/>
          </a:bodyPr>
          <a:lstStyle/>
          <a:p>
            <a:r>
              <a:rPr lang="en-US" dirty="0" smtClean="0"/>
              <a:t>It is the dawn of a new age in the civilized world. The convenience of having pizza so easy to deliver has created a lucrative business opportunity for many companies. Now there is a new pizza delivery company making moves, and they are taking no prisoners.</a:t>
            </a:r>
          </a:p>
        </p:txBody>
      </p:sp>
    </p:spTree>
    <p:extLst>
      <p:ext uri="{BB962C8B-B14F-4D97-AF65-F5344CB8AC3E}">
        <p14:creationId xmlns:p14="http://schemas.microsoft.com/office/powerpoint/2010/main" val="25800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Going Deep……Dish!</a:t>
            </a:r>
            <a:endParaRPr lang="en-US" dirty="0"/>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1201" y="1706989"/>
            <a:ext cx="2100692" cy="4403542"/>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922029" y="1978025"/>
            <a:ext cx="2639326" cy="3648075"/>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1754326"/>
          </a:xfrm>
          <a:prstGeom prst="rect">
            <a:avLst/>
          </a:prstGeom>
          <a:noFill/>
        </p:spPr>
        <p:txBody>
          <a:bodyPr wrap="square" rtlCol="0">
            <a:spAutoFit/>
          </a:bodyPr>
          <a:lstStyle/>
          <a:p>
            <a:r>
              <a:rPr lang="en-US" dirty="0" smtClean="0"/>
              <a:t>Your job as a delivery driver is to make sure you deliver pizza to all your customers as quickly as you can to make the most money.</a:t>
            </a:r>
          </a:p>
          <a:p>
            <a:endParaRPr lang="en-US" dirty="0"/>
          </a:p>
          <a:p>
            <a:r>
              <a:rPr lang="en-US" dirty="0" smtClean="0"/>
              <a:t>Once you have made a set of deliveries, head back to the pizzeria to accept more deliveries.</a:t>
            </a:r>
          </a:p>
        </p:txBody>
      </p:sp>
    </p:spTree>
    <p:extLst>
      <p:ext uri="{BB962C8B-B14F-4D97-AF65-F5344CB8AC3E}">
        <p14:creationId xmlns:p14="http://schemas.microsoft.com/office/powerpoint/2010/main" val="203648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951</Words>
  <Application>Microsoft Office PowerPoint</Application>
  <PresentationFormat>Widescreen</PresentationFormat>
  <Paragraphs>108</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Our Team</vt:lpstr>
      <vt:lpstr>Tyler Guillaume</vt:lpstr>
      <vt:lpstr>Cheryl Heinrichs</vt:lpstr>
      <vt:lpstr>Rincy Mary Varghese</vt:lpstr>
      <vt:lpstr>Nathan Scherr</vt:lpstr>
      <vt:lpstr>PowerPoint Presentation</vt:lpstr>
      <vt:lpstr>Pizza Warz: Hot and Fresh!</vt:lpstr>
      <vt:lpstr>Pizza Warz: Going Deep……Dish!</vt:lpstr>
      <vt:lpstr>Pizza Warz: What Am I?</vt:lpstr>
      <vt:lpstr>Pizza Warz: Where Do Games Come From?</vt:lpstr>
      <vt:lpstr>Pizza Warz: I Think My Voice Just Changed?</vt:lpstr>
      <vt:lpstr>Pizza Warz: Look, I Can Drive!</vt:lpstr>
      <vt:lpstr>Pizza Warz: Why Am I So Special?</vt:lpstr>
      <vt:lpstr>Pizza Warz: I Had Some Temper Tantrums!</vt:lpstr>
      <vt:lpstr>Pizza Warz: How I Became Successful!</vt:lpstr>
    </vt:vector>
  </TitlesOfParts>
  <Company>SaskPolytech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Scherr, Nathan</dc:creator>
  <cp:lastModifiedBy>Scherr, Nathan</cp:lastModifiedBy>
  <cp:revision>37</cp:revision>
  <dcterms:created xsi:type="dcterms:W3CDTF">2017-02-01T18:24:01Z</dcterms:created>
  <dcterms:modified xsi:type="dcterms:W3CDTF">2017-02-02T23:16:45Z</dcterms:modified>
</cp:coreProperties>
</file>