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22"/>
  </p:notesMasterIdLst>
  <p:sldIdLst>
    <p:sldId id="257" r:id="rId5"/>
    <p:sldId id="258" r:id="rId6"/>
    <p:sldId id="259" r:id="rId7"/>
    <p:sldId id="261" r:id="rId8"/>
    <p:sldId id="260" r:id="rId9"/>
    <p:sldId id="262" r:id="rId10"/>
    <p:sldId id="263" r:id="rId11"/>
    <p:sldId id="264" r:id="rId12"/>
    <p:sldId id="265" r:id="rId13"/>
    <p:sldId id="273" r:id="rId14"/>
    <p:sldId id="274" r:id="rId15"/>
    <p:sldId id="275" r:id="rId16"/>
    <p:sldId id="276" r:id="rId17"/>
    <p:sldId id="277" r:id="rId18"/>
    <p:sldId id="278" r:id="rId19"/>
    <p:sldId id="279" r:id="rId20"/>
    <p:sldId id="280" r:id="rId2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herr, Nathan" initials="SN" lastIdx="1" clrIdx="0">
    <p:extLst>
      <p:ext uri="{19B8F6BF-5375-455C-9EA6-DF929625EA0E}">
        <p15:presenceInfo xmlns:p15="http://schemas.microsoft.com/office/powerpoint/2012/main" userId="S-1-5-21-5706737-725244046-1846952604-2649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p:cViewPr varScale="1">
        <p:scale>
          <a:sx n="62" d="100"/>
          <a:sy n="62" d="100"/>
        </p:scale>
        <p:origin x="90" y="78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1" d="100"/>
          <a:sy n="81" d="100"/>
        </p:scale>
        <p:origin x="20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6787BD6-5DE9-4CB9-A40D-CD71FF810801}" type="datetimeFigureOut">
              <a:rPr lang="en-US" smtClean="0"/>
              <a:t>2/9/2017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65A5724-C1B6-42E6-B8C9-6D317929D19C}" type="slidenum">
              <a:rPr lang="en-US" smtClean="0"/>
              <a:t>‹#›</a:t>
            </a:fld>
            <a:endParaRPr lang="en-US"/>
          </a:p>
        </p:txBody>
      </p:sp>
    </p:spTree>
    <p:extLst>
      <p:ext uri="{BB962C8B-B14F-4D97-AF65-F5344CB8AC3E}">
        <p14:creationId xmlns:p14="http://schemas.microsoft.com/office/powerpoint/2010/main" val="1137139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the Team That</a:t>
            </a:r>
            <a:r>
              <a:rPr lang="en-US" baseline="0" dirty="0" smtClean="0"/>
              <a:t> Shall Not Be Named</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1</a:t>
            </a:fld>
            <a:endParaRPr lang="en-US"/>
          </a:p>
        </p:txBody>
      </p:sp>
    </p:spTree>
    <p:extLst>
      <p:ext uri="{BB962C8B-B14F-4D97-AF65-F5344CB8AC3E}">
        <p14:creationId xmlns:p14="http://schemas.microsoft.com/office/powerpoint/2010/main" val="1267399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created Pizza</a:t>
            </a:r>
            <a:r>
              <a:rPr lang="en-US" baseline="0" dirty="0" smtClean="0"/>
              <a:t> Warz as a time based game giving the player 5 minutes of play time. (We have cut the time for Demo purposes.) In that time frame the player is to race around the map and complete their objectives. The objective we have made in our game is to deliver pizzas to houses and other locations in the map. For each pizza delivered if you can deliver it in time you will earn tips. The quicker the delivery is made the more money you earn.</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10</a:t>
            </a:fld>
            <a:endParaRPr lang="en-US"/>
          </a:p>
        </p:txBody>
      </p:sp>
    </p:spTree>
    <p:extLst>
      <p:ext uri="{BB962C8B-B14F-4D97-AF65-F5344CB8AC3E}">
        <p14:creationId xmlns:p14="http://schemas.microsoft.com/office/powerpoint/2010/main" val="3345972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held a brain storming session</a:t>
            </a:r>
            <a:r>
              <a:rPr lang="en-US" baseline="0" dirty="0" smtClean="0"/>
              <a:t> to where I asked the team what is something they wanted to do as a game. Some of the ideas that came out from that were: Bullet Hell, Obstacle Course, and a Treasure Hunt. With those in mind I pulled out an idea I had for a game that would include all of those functions.</a:t>
            </a:r>
          </a:p>
          <a:p>
            <a:endParaRPr lang="en-US" baseline="0" dirty="0" smtClean="0"/>
          </a:p>
          <a:p>
            <a:r>
              <a:rPr lang="en-US" baseline="0" dirty="0" smtClean="0"/>
              <a:t>It would have bullets flying from rival pizza drivers and you could fire back (this was moved to our wish list and didn’t make it to the game. There would be an obstacle course as the city would be randomly generated for each game to make navigating through the city more difficult. There was also a little bit of a treasure hunt as you drive through the city to locate where to make each delivery.</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11</a:t>
            </a:fld>
            <a:endParaRPr lang="en-US"/>
          </a:p>
        </p:txBody>
      </p:sp>
    </p:spTree>
    <p:extLst>
      <p:ext uri="{BB962C8B-B14F-4D97-AF65-F5344CB8AC3E}">
        <p14:creationId xmlns:p14="http://schemas.microsoft.com/office/powerpoint/2010/main" val="2240095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first came up with the idea we wanted to have the map move around the player. We hoped this would give a more natural look to you driving. We were not able to get it turn properly so we changed that to the player moving around the and changing it’s angles.</a:t>
            </a:r>
          </a:p>
          <a:p>
            <a:endParaRPr lang="en-US" baseline="0" dirty="0" smtClean="0"/>
          </a:p>
          <a:p>
            <a:r>
              <a:rPr lang="en-US" baseline="0" dirty="0" smtClean="0"/>
              <a:t>We added in a timer setting a limit for the playing time. We included a high score system.</a:t>
            </a:r>
          </a:p>
          <a:p>
            <a:endParaRPr lang="en-US" baseline="0" dirty="0" smtClean="0"/>
          </a:p>
          <a:p>
            <a:r>
              <a:rPr lang="en-US" baseline="0" dirty="0" smtClean="0"/>
              <a:t>Next we thought of having some sprites such a “Game Start”, “Game Over”, “Successful Delivery”, and “Failed Delivery”. Instead we created our own font and used that for all text in our game. </a:t>
            </a:r>
            <a:r>
              <a:rPr lang="en-US" baseline="0" dirty="0" smtClean="0"/>
              <a:t>This would include </a:t>
            </a:r>
            <a:r>
              <a:rPr lang="en-US" baseline="0" dirty="0" smtClean="0"/>
              <a:t>the </a:t>
            </a:r>
            <a:r>
              <a:rPr lang="en-US" baseline="0" dirty="0" smtClean="0"/>
              <a:t>credits, timer, </a:t>
            </a:r>
            <a:r>
              <a:rPr lang="en-US" baseline="0" dirty="0" smtClean="0"/>
              <a:t>and High Scores.</a:t>
            </a:r>
          </a:p>
          <a:p>
            <a:endParaRPr lang="en-US" baseline="0" dirty="0" smtClean="0"/>
          </a:p>
          <a:p>
            <a:r>
              <a:rPr lang="en-US" baseline="0" dirty="0" smtClean="0"/>
              <a:t>Lastly we implemented a Radio that can play through </a:t>
            </a:r>
            <a:r>
              <a:rPr lang="en-US" baseline="0" dirty="0" smtClean="0"/>
              <a:t>a wide variety of songs </a:t>
            </a:r>
            <a:r>
              <a:rPr lang="en-US" baseline="0" dirty="0" smtClean="0"/>
              <a:t>in the game. </a:t>
            </a:r>
          </a:p>
        </p:txBody>
      </p:sp>
      <p:sp>
        <p:nvSpPr>
          <p:cNvPr id="4" name="Slide Number Placeholder 3"/>
          <p:cNvSpPr>
            <a:spLocks noGrp="1"/>
          </p:cNvSpPr>
          <p:nvPr>
            <p:ph type="sldNum" sz="quarter" idx="10"/>
          </p:nvPr>
        </p:nvSpPr>
        <p:spPr/>
        <p:txBody>
          <a:bodyPr/>
          <a:lstStyle/>
          <a:p>
            <a:fld id="{565A5724-C1B6-42E6-B8C9-6D317929D19C}" type="slidenum">
              <a:rPr lang="en-US" smtClean="0"/>
              <a:t>12</a:t>
            </a:fld>
            <a:endParaRPr lang="en-US"/>
          </a:p>
        </p:txBody>
      </p:sp>
    </p:spTree>
    <p:extLst>
      <p:ext uri="{BB962C8B-B14F-4D97-AF65-F5344CB8AC3E}">
        <p14:creationId xmlns:p14="http://schemas.microsoft.com/office/powerpoint/2010/main" val="2074368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Tx/>
              <a:buChar char="-"/>
            </a:pPr>
            <a:r>
              <a:rPr lang="en-US" dirty="0" smtClean="0"/>
              <a:t>Parental Warning</a:t>
            </a:r>
            <a:r>
              <a:rPr lang="en-US" baseline="0" dirty="0" smtClean="0"/>
              <a:t>, as some of the songs are uncensored</a:t>
            </a:r>
          </a:p>
          <a:p>
            <a:pPr marL="174708" indent="-174708">
              <a:buFontTx/>
              <a:buChar char="-"/>
            </a:pPr>
            <a:r>
              <a:rPr lang="en-US" dirty="0" smtClean="0"/>
              <a:t>Pressing</a:t>
            </a:r>
            <a:r>
              <a:rPr lang="en-US" baseline="0" dirty="0" smtClean="0"/>
              <a:t> Space bar will take you through a tutorial screen.</a:t>
            </a:r>
          </a:p>
          <a:p>
            <a:pPr marL="174708" indent="-174708">
              <a:buFontTx/>
              <a:buChar char="-"/>
            </a:pPr>
            <a:r>
              <a:rPr lang="en-US" dirty="0" smtClean="0"/>
              <a:t>Backspace will go through Credits</a:t>
            </a:r>
          </a:p>
          <a:p>
            <a:pPr marL="174708" indent="-174708">
              <a:buFontTx/>
              <a:buChar char="-"/>
            </a:pPr>
            <a:r>
              <a:rPr lang="en-US" dirty="0" smtClean="0"/>
              <a:t>Ctrl</a:t>
            </a:r>
            <a:r>
              <a:rPr lang="en-US" baseline="0" dirty="0" smtClean="0"/>
              <a:t> will let you view the opening again.</a:t>
            </a:r>
          </a:p>
          <a:p>
            <a:pPr marL="174708" indent="-174708">
              <a:buFontTx/>
              <a:buChar char="-"/>
            </a:pPr>
            <a:r>
              <a:rPr lang="en-US" baseline="0" dirty="0" smtClean="0"/>
              <a:t>Now lets Play. Press enter.</a:t>
            </a:r>
          </a:p>
          <a:p>
            <a:pPr marL="174708" indent="-174708">
              <a:buFontTx/>
              <a:buChar char="-"/>
            </a:pPr>
            <a:r>
              <a:rPr lang="en-US" baseline="0" dirty="0" smtClean="0"/>
              <a:t>Most of our assets have been hand drawn. We also created our own custom font.</a:t>
            </a:r>
          </a:p>
          <a:p>
            <a:pPr marL="174708" indent="-174708">
              <a:buFontTx/>
              <a:buChar char="-"/>
            </a:pPr>
            <a:r>
              <a:rPr lang="en-US" baseline="0" dirty="0" smtClean="0"/>
              <a:t>When the map is created it is done randomly so it will be different each time.</a:t>
            </a:r>
          </a:p>
          <a:p>
            <a:pPr marL="174708" indent="-174708">
              <a:buFontTx/>
              <a:buChar char="-"/>
            </a:pPr>
            <a:r>
              <a:rPr lang="en-US" baseline="0" dirty="0" smtClean="0"/>
              <a:t>Throughout the map you’ll see obstacles of other drivers getting in your way.</a:t>
            </a:r>
          </a:p>
          <a:p>
            <a:pPr marL="174708" indent="-174708" defTabSz="931774">
              <a:buFontTx/>
              <a:buChar char="-"/>
              <a:defRPr/>
            </a:pPr>
            <a:r>
              <a:rPr lang="en-US" baseline="0" dirty="0" smtClean="0"/>
              <a:t>First you have 5/3 minutes for the game once the time is out it’s game over, The game could end sooner if your health reaches 0.</a:t>
            </a:r>
          </a:p>
          <a:p>
            <a:pPr marL="174708" indent="-174708">
              <a:buFontTx/>
              <a:buChar char="-"/>
            </a:pPr>
            <a:r>
              <a:rPr lang="en-US" baseline="0" dirty="0" smtClean="0"/>
              <a:t>Top corner you can see a direction arrow telling you where to go</a:t>
            </a:r>
          </a:p>
          <a:p>
            <a:pPr marL="174708" indent="-174708">
              <a:buFontTx/>
              <a:buChar char="-"/>
            </a:pPr>
            <a:r>
              <a:rPr lang="en-US" baseline="0" dirty="0" smtClean="0"/>
              <a:t>In the bottom here we have a mini map, the mini map shows delivery points, and other cars</a:t>
            </a:r>
          </a:p>
          <a:p>
            <a:pPr marL="174708" indent="-174708">
              <a:buFontTx/>
              <a:buChar char="-"/>
            </a:pPr>
            <a:r>
              <a:rPr lang="en-US" baseline="0" dirty="0" smtClean="0"/>
              <a:t>In the other corner we have the total dollar earned and your health.</a:t>
            </a:r>
          </a:p>
          <a:p>
            <a:pPr marL="174708" indent="-174708">
              <a:buFontTx/>
              <a:buChar char="-"/>
            </a:pPr>
            <a:r>
              <a:rPr lang="en-US" baseline="0" dirty="0" smtClean="0"/>
              <a:t>Lane changing in the movement. Turning at high speeds will slow you down.</a:t>
            </a:r>
          </a:p>
          <a:p>
            <a:pPr marL="174708" indent="-174708">
              <a:buFontTx/>
              <a:buChar char="-"/>
            </a:pPr>
            <a:r>
              <a:rPr lang="en-US" baseline="0" dirty="0" smtClean="0"/>
              <a:t>Pressing F1 during the game will pause it and take you back to the tutorial.</a:t>
            </a:r>
          </a:p>
          <a:p>
            <a:pPr marL="174708" indent="-174708">
              <a:buFontTx/>
              <a:buChar char="-"/>
            </a:pPr>
            <a:r>
              <a:rPr lang="en-US" baseline="0" dirty="0" smtClean="0"/>
              <a:t>Here is the flashing pizza indicating where to stop for the delivery, you’ll either get a successful delivery with a tip or be unsuccessful and no tip.</a:t>
            </a:r>
          </a:p>
          <a:p>
            <a:pPr marL="174708" indent="-174708">
              <a:buFontTx/>
              <a:buChar char="-"/>
            </a:pPr>
            <a:r>
              <a:rPr lang="en-US" baseline="0" dirty="0" smtClean="0"/>
              <a:t>Now you can see the arrow in the corner has changed to blue. This indicates to head back to the pizzeria for additional deliveries</a:t>
            </a:r>
          </a:p>
          <a:p>
            <a:pPr marL="174708" indent="-174708">
              <a:buFontTx/>
              <a:buChar char="-"/>
            </a:pPr>
            <a:r>
              <a:rPr lang="en-US" baseline="0" dirty="0" smtClean="0"/>
              <a:t>The pizza boxes indicate where to stop for more deliveries.</a:t>
            </a:r>
          </a:p>
          <a:p>
            <a:pPr marL="174708" indent="-174708">
              <a:buFontTx/>
              <a:buChar char="-"/>
            </a:pPr>
            <a:r>
              <a:rPr lang="en-US" baseline="0" dirty="0" smtClean="0"/>
              <a:t>At the beginning and when picking up more deliveries it will generate anywhere between 1-4 to be made.</a:t>
            </a:r>
          </a:p>
          <a:p>
            <a:pPr marL="174708" indent="-174708">
              <a:buFontTx/>
              <a:buChar char="-"/>
            </a:pPr>
            <a:r>
              <a:rPr lang="en-US" baseline="0" dirty="0" smtClean="0"/>
              <a:t>During the game play you ca switch the songs playing between 5 music categories: Classical, Rock, Electronic, Eminem, Metal, or you can turn it off. In each station there are 3 different songs for a variety of music.</a:t>
            </a:r>
          </a:p>
          <a:p>
            <a:pPr marL="174708" indent="-174708">
              <a:buFontTx/>
              <a:buChar char="-"/>
            </a:pPr>
            <a:r>
              <a:rPr lang="en-US" baseline="0" dirty="0" smtClean="0"/>
              <a:t>Easter Egg = &lt;200 regular credits music, &gt; 200 special credits music.</a:t>
            </a:r>
          </a:p>
          <a:p>
            <a:pPr marL="174708" indent="-174708">
              <a:buFontTx/>
              <a:buChar char="-"/>
            </a:pPr>
            <a:r>
              <a:rPr lang="en-US" baseline="0" dirty="0" smtClean="0"/>
              <a:t>Bugs: Vehicles turn too soon, player vehicle gets stuck sometimes during collisions, spawns on top of other vehicles, player is not restricted when entering high score.</a:t>
            </a:r>
          </a:p>
        </p:txBody>
      </p:sp>
      <p:sp>
        <p:nvSpPr>
          <p:cNvPr id="4" name="Slide Number Placeholder 3"/>
          <p:cNvSpPr>
            <a:spLocks noGrp="1"/>
          </p:cNvSpPr>
          <p:nvPr>
            <p:ph type="sldNum" sz="quarter" idx="10"/>
          </p:nvPr>
        </p:nvSpPr>
        <p:spPr/>
        <p:txBody>
          <a:bodyPr/>
          <a:lstStyle/>
          <a:p>
            <a:fld id="{565A5724-C1B6-42E6-B8C9-6D317929D19C}" type="slidenum">
              <a:rPr lang="en-US" smtClean="0"/>
              <a:t>13</a:t>
            </a:fld>
            <a:endParaRPr lang="en-US"/>
          </a:p>
        </p:txBody>
      </p:sp>
    </p:spTree>
    <p:extLst>
      <p:ext uri="{BB962C8B-B14F-4D97-AF65-F5344CB8AC3E}">
        <p14:creationId xmlns:p14="http://schemas.microsoft.com/office/powerpoint/2010/main" val="1085899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Pizza Warz</a:t>
            </a:r>
            <a:r>
              <a:rPr lang="en-US" baseline="0" dirty="0" smtClean="0"/>
              <a:t> we decided to create our own sprites by drawing most of what we used. In addition we also held a drawing contest for all BIS students. The winner and other 4 top vehicles were added into the game.</a:t>
            </a:r>
          </a:p>
          <a:p>
            <a:endParaRPr lang="en-US" baseline="0" dirty="0" smtClean="0"/>
          </a:p>
          <a:p>
            <a:r>
              <a:rPr lang="en-US" baseline="0" dirty="0" smtClean="0"/>
              <a:t>The Mini Map in the bottom corner to help guide drivers around the map and to delivery points.</a:t>
            </a:r>
          </a:p>
          <a:p>
            <a:endParaRPr lang="en-US" baseline="0" dirty="0" smtClean="0"/>
          </a:p>
          <a:p>
            <a:r>
              <a:rPr lang="en-US" baseline="0" dirty="0" smtClean="0"/>
              <a:t>Each time you play the game a new City Map is generated. This makes it new, different, and challenging every time.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14</a:t>
            </a:fld>
            <a:endParaRPr lang="en-US"/>
          </a:p>
        </p:txBody>
      </p:sp>
    </p:spTree>
    <p:extLst>
      <p:ext uri="{BB962C8B-B14F-4D97-AF65-F5344CB8AC3E}">
        <p14:creationId xmlns:p14="http://schemas.microsoft.com/office/powerpoint/2010/main" val="876657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home</a:t>
            </a:r>
            <a:r>
              <a:rPr lang="en-US" baseline="0" dirty="0" smtClean="0"/>
              <a:t> time was hard to come by. Some of us had part time jobs, no hardware, bad internet. New to </a:t>
            </a:r>
            <a:r>
              <a:rPr lang="en-US" baseline="0" dirty="0" err="1" smtClean="0"/>
              <a:t>GameMaker</a:t>
            </a:r>
            <a:r>
              <a:rPr lang="en-US" baseline="0" dirty="0" smtClean="0"/>
              <a:t> and having to learn what it can and cannot do. </a:t>
            </a:r>
            <a:r>
              <a:rPr lang="en-US" baseline="0" dirty="0" err="1" smtClean="0"/>
              <a:t>Github</a:t>
            </a:r>
            <a:r>
              <a:rPr lang="en-US" baseline="0" dirty="0" smtClean="0"/>
              <a:t> was difficult to work with trying to sync and getting commit errors. Coming up with the logic for making the cars move around the map randomly properly. Trying to keep the persistence of the room when going back and forth from the tutorial/pause menu. Getting the fonts sized properly to work in the game.</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15</a:t>
            </a:fld>
            <a:endParaRPr lang="en-US"/>
          </a:p>
        </p:txBody>
      </p:sp>
    </p:spTree>
    <p:extLst>
      <p:ext uri="{BB962C8B-B14F-4D97-AF65-F5344CB8AC3E}">
        <p14:creationId xmlns:p14="http://schemas.microsoft.com/office/powerpoint/2010/main" val="326417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the</a:t>
            </a:r>
            <a:r>
              <a:rPr lang="en-US" baseline="0" dirty="0" smtClean="0"/>
              <a:t> </a:t>
            </a:r>
            <a:r>
              <a:rPr lang="en-US" baseline="0" dirty="0" err="1" smtClean="0"/>
              <a:t>Sharepoint</a:t>
            </a:r>
            <a:r>
              <a:rPr lang="en-US" baseline="0" dirty="0" smtClean="0"/>
              <a:t> site, and GitHub once we got the hang of it. Using the hand drawn sprites was really inspired. Having the map generate differently every time increases the playability. Including High Scores gives you something to achieve and beat. We used What’s App to keep everyone in contact and be notified of absences. Everyone was really invested in the success of this project.</a:t>
            </a:r>
          </a:p>
          <a:p>
            <a:endParaRPr lang="en-US" baseline="0" dirty="0" smtClean="0"/>
          </a:p>
          <a:p>
            <a:r>
              <a:rPr lang="en-US" baseline="0" dirty="0" smtClean="0"/>
              <a:t>The attitude of all team members was positive and encouraging. We were all very determined to produce the best game we could.</a:t>
            </a:r>
          </a:p>
          <a:p>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16</a:t>
            </a:fld>
            <a:endParaRPr lang="en-US"/>
          </a:p>
        </p:txBody>
      </p:sp>
    </p:spTree>
    <p:extLst>
      <p:ext uri="{BB962C8B-B14F-4D97-AF65-F5344CB8AC3E}">
        <p14:creationId xmlns:p14="http://schemas.microsoft.com/office/powerpoint/2010/main" val="2092787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17</a:t>
            </a:fld>
            <a:endParaRPr lang="en-US"/>
          </a:p>
        </p:txBody>
      </p:sp>
    </p:spTree>
    <p:extLst>
      <p:ext uri="{BB962C8B-B14F-4D97-AF65-F5344CB8AC3E}">
        <p14:creationId xmlns:p14="http://schemas.microsoft.com/office/powerpoint/2010/main" val="2081464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team members consist of</a:t>
            </a:r>
            <a:r>
              <a:rPr lang="en-US" baseline="0" dirty="0" smtClean="0"/>
              <a:t> Tyler Guillaume, Rincy Mary Varghese, Cheryl </a:t>
            </a:r>
            <a:r>
              <a:rPr lang="en-US" baseline="0" dirty="0" err="1" smtClean="0"/>
              <a:t>Heinrchs</a:t>
            </a:r>
            <a:r>
              <a:rPr lang="en-US" baseline="0" dirty="0" smtClean="0"/>
              <a:t>, and myself Nathan Scherr. I would like to have go through who each member is now and their part on the team.</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2</a:t>
            </a:fld>
            <a:endParaRPr lang="en-US"/>
          </a:p>
        </p:txBody>
      </p:sp>
    </p:spTree>
    <p:extLst>
      <p:ext uri="{BB962C8B-B14F-4D97-AF65-F5344CB8AC3E}">
        <p14:creationId xmlns:p14="http://schemas.microsoft.com/office/powerpoint/2010/main" val="2913626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 Tyler,</a:t>
            </a:r>
            <a:r>
              <a:rPr lang="en-US" baseline="0" dirty="0" smtClean="0"/>
              <a:t> his main role in the project is Lead Graphic Designer. In addition to that he was also the Lead QA, an Assistant Programmer, and Assistant Documenter. Contrary to the popular stereotype of graphic designers Tyler is not fond of Apple products. However, he does fit into the IT stereotype of rarely being seen without his coffee mug. Now l</a:t>
            </a:r>
            <a:r>
              <a:rPr lang="en-US" dirty="0" smtClean="0"/>
              <a:t>ets learn about Rincy.</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3</a:t>
            </a:fld>
            <a:endParaRPr lang="en-US"/>
          </a:p>
        </p:txBody>
      </p:sp>
    </p:spTree>
    <p:extLst>
      <p:ext uri="{BB962C8B-B14F-4D97-AF65-F5344CB8AC3E}">
        <p14:creationId xmlns:p14="http://schemas.microsoft.com/office/powerpoint/2010/main" val="4123316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Rincy is our Lead Programmer.</a:t>
            </a:r>
            <a:r>
              <a:rPr lang="en-US" baseline="0" dirty="0" smtClean="0"/>
              <a:t> She is also the Lead Technical Advisor and Assistant Documenter. She loves traveling and learning new things. She is from India and enjoys being in Canada as she gets to experience lots of different new things. Next lets hear about Cheryl.</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4</a:t>
            </a:fld>
            <a:endParaRPr lang="en-US"/>
          </a:p>
        </p:txBody>
      </p:sp>
    </p:spTree>
    <p:extLst>
      <p:ext uri="{BB962C8B-B14F-4D97-AF65-F5344CB8AC3E}">
        <p14:creationId xmlns:p14="http://schemas.microsoft.com/office/powerpoint/2010/main" val="1216191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Cheryl</a:t>
            </a:r>
            <a:r>
              <a:rPr lang="en-US" baseline="0" dirty="0" smtClean="0"/>
              <a:t> is the Business Analyst for our team. In addition to this she was also an Assistant Graphic Designer, Assistant Records Keeper, and Assistant Documenter. Cheryl loves running, playing volleyball with her classmates, listening to music and baking. Lastly we have Nathan.</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5</a:t>
            </a:fld>
            <a:endParaRPr lang="en-US"/>
          </a:p>
        </p:txBody>
      </p:sp>
    </p:spTree>
    <p:extLst>
      <p:ext uri="{BB962C8B-B14F-4D97-AF65-F5344CB8AC3E}">
        <p14:creationId xmlns:p14="http://schemas.microsoft.com/office/powerpoint/2010/main" val="3270361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Nathan is the Project Manager for our team. He</a:t>
            </a:r>
            <a:r>
              <a:rPr lang="en-US" baseline="0" dirty="0" smtClean="0"/>
              <a:t> assisted in other areas as the Documentation Specialist, Assistant Programmer, and Assistant Graphic Designer. Nathan </a:t>
            </a:r>
            <a:r>
              <a:rPr lang="en-US" dirty="0" smtClean="0"/>
              <a:t>enjoys playing sports like</a:t>
            </a:r>
            <a:r>
              <a:rPr lang="en-US" baseline="0" dirty="0" smtClean="0"/>
              <a:t> volleyball and curling. Lots of team activities, getting people out for trivia nights or even having a table top gaming day.</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6</a:t>
            </a:fld>
            <a:endParaRPr lang="en-US"/>
          </a:p>
        </p:txBody>
      </p:sp>
    </p:spTree>
    <p:extLst>
      <p:ext uri="{BB962C8B-B14F-4D97-AF65-F5344CB8AC3E}">
        <p14:creationId xmlns:p14="http://schemas.microsoft.com/office/powerpoint/2010/main" val="1660801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a:t>
            </a:r>
            <a:r>
              <a:rPr lang="en-US" baseline="0" dirty="0" smtClean="0"/>
              <a:t> you Cheryl. </a:t>
            </a:r>
            <a:r>
              <a:rPr lang="en-US" dirty="0" smtClean="0"/>
              <a:t>Now without</a:t>
            </a:r>
            <a:r>
              <a:rPr lang="en-US" baseline="0" dirty="0" smtClean="0"/>
              <a:t> further delay, </a:t>
            </a:r>
            <a:r>
              <a:rPr lang="en-US" dirty="0" smtClean="0"/>
              <a:t>I would like to introduce</a:t>
            </a:r>
            <a:r>
              <a:rPr lang="en-US" baseline="0" dirty="0" smtClean="0"/>
              <a:t> to you, the ultimate experience in entertainment today, our main attraction and a real piece of each of us up here: Pizza Warz!</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7</a:t>
            </a:fld>
            <a:endParaRPr lang="en-US"/>
          </a:p>
        </p:txBody>
      </p:sp>
    </p:spTree>
    <p:extLst>
      <p:ext uri="{BB962C8B-B14F-4D97-AF65-F5344CB8AC3E}">
        <p14:creationId xmlns:p14="http://schemas.microsoft.com/office/powerpoint/2010/main" val="2521427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5A5724-C1B6-42E6-B8C9-6D317929D19C}" type="slidenum">
              <a:rPr lang="en-US" smtClean="0"/>
              <a:t>8</a:t>
            </a:fld>
            <a:endParaRPr lang="en-US"/>
          </a:p>
        </p:txBody>
      </p:sp>
    </p:spTree>
    <p:extLst>
      <p:ext uri="{BB962C8B-B14F-4D97-AF65-F5344CB8AC3E}">
        <p14:creationId xmlns:p14="http://schemas.microsoft.com/office/powerpoint/2010/main" val="1223906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5A5724-C1B6-42E6-B8C9-6D317929D19C}" type="slidenum">
              <a:rPr lang="en-US" smtClean="0"/>
              <a:t>9</a:t>
            </a:fld>
            <a:endParaRPr lang="en-US"/>
          </a:p>
        </p:txBody>
      </p:sp>
    </p:spTree>
    <p:extLst>
      <p:ext uri="{BB962C8B-B14F-4D97-AF65-F5344CB8AC3E}">
        <p14:creationId xmlns:p14="http://schemas.microsoft.com/office/powerpoint/2010/main" val="2174765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ECB0E4CC-E83B-43A7-8724-8FD5E692F835}" type="datetimeFigureOut">
              <a:rPr lang="en-US" smtClean="0"/>
              <a:t>2/9/2017</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32FC690-ABA9-42EB-ABD6-27F085DC3562}" type="slidenum">
              <a:rPr lang="en-US" smtClean="0"/>
              <a:t>‹#›</a:t>
            </a:fld>
            <a:endParaRPr lang="en-US" dirty="0"/>
          </a:p>
        </p:txBody>
      </p:sp>
    </p:spTree>
    <p:extLst>
      <p:ext uri="{BB962C8B-B14F-4D97-AF65-F5344CB8AC3E}">
        <p14:creationId xmlns:p14="http://schemas.microsoft.com/office/powerpoint/2010/main" val="2992385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CB0E4CC-E83B-43A7-8724-8FD5E692F835}" type="datetimeFigureOut">
              <a:rPr lang="en-US" smtClean="0"/>
              <a:t>2/9/2017</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32FC690-ABA9-42EB-ABD6-27F085DC3562}" type="slidenum">
              <a:rPr lang="en-US" smtClean="0"/>
              <a:t>‹#›</a:t>
            </a:fld>
            <a:endParaRPr lang="en-US" dirty="0"/>
          </a:p>
        </p:txBody>
      </p:sp>
    </p:spTree>
    <p:extLst>
      <p:ext uri="{BB962C8B-B14F-4D97-AF65-F5344CB8AC3E}">
        <p14:creationId xmlns:p14="http://schemas.microsoft.com/office/powerpoint/2010/main" val="4223887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CB0E4CC-E83B-43A7-8724-8FD5E692F835}" type="datetimeFigureOut">
              <a:rPr lang="en-US" smtClean="0"/>
              <a:t>2/9/2017</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32FC690-ABA9-42EB-ABD6-27F085DC3562}" type="slidenum">
              <a:rPr lang="en-US" smtClean="0"/>
              <a:t>‹#›</a:t>
            </a:fld>
            <a:endParaRPr lang="en-US" dirty="0"/>
          </a:p>
        </p:txBody>
      </p:sp>
    </p:spTree>
    <p:extLst>
      <p:ext uri="{BB962C8B-B14F-4D97-AF65-F5344CB8AC3E}">
        <p14:creationId xmlns:p14="http://schemas.microsoft.com/office/powerpoint/2010/main" val="410060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CB0E4CC-E83B-43A7-8724-8FD5E692F835}" type="datetimeFigureOut">
              <a:rPr lang="en-US" smtClean="0"/>
              <a:t>2/9/2017</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32FC690-ABA9-42EB-ABD6-27F085DC3562}" type="slidenum">
              <a:rPr lang="en-US" smtClean="0"/>
              <a:t>‹#›</a:t>
            </a:fld>
            <a:endParaRPr lang="en-US" dirty="0"/>
          </a:p>
        </p:txBody>
      </p:sp>
    </p:spTree>
    <p:extLst>
      <p:ext uri="{BB962C8B-B14F-4D97-AF65-F5344CB8AC3E}">
        <p14:creationId xmlns:p14="http://schemas.microsoft.com/office/powerpoint/2010/main" val="2951771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ECB0E4CC-E83B-43A7-8724-8FD5E692F835}" type="datetimeFigureOut">
              <a:rPr lang="en-US" smtClean="0"/>
              <a:t>2/9/2017</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32FC690-ABA9-42EB-ABD6-27F085DC3562}" type="slidenum">
              <a:rPr lang="en-US" smtClean="0"/>
              <a:t>‹#›</a:t>
            </a:fld>
            <a:endParaRPr lang="en-US" dirty="0"/>
          </a:p>
        </p:txBody>
      </p:sp>
    </p:spTree>
    <p:extLst>
      <p:ext uri="{BB962C8B-B14F-4D97-AF65-F5344CB8AC3E}">
        <p14:creationId xmlns:p14="http://schemas.microsoft.com/office/powerpoint/2010/main" val="4260166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ECB0E4CC-E83B-43A7-8724-8FD5E692F835}" type="datetimeFigureOut">
              <a:rPr lang="en-US" smtClean="0"/>
              <a:t>2/9/2017</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332FC690-ABA9-42EB-ABD6-27F085DC3562}" type="slidenum">
              <a:rPr lang="en-US" smtClean="0"/>
              <a:t>‹#›</a:t>
            </a:fld>
            <a:endParaRPr lang="en-US" dirty="0"/>
          </a:p>
        </p:txBody>
      </p:sp>
    </p:spTree>
    <p:extLst>
      <p:ext uri="{BB962C8B-B14F-4D97-AF65-F5344CB8AC3E}">
        <p14:creationId xmlns:p14="http://schemas.microsoft.com/office/powerpoint/2010/main" val="2259362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ECB0E4CC-E83B-43A7-8724-8FD5E692F835}" type="datetimeFigureOut">
              <a:rPr lang="en-US" smtClean="0"/>
              <a:t>2/9/2017</a:t>
            </a:fld>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332FC690-ABA9-42EB-ABD6-27F085DC3562}" type="slidenum">
              <a:rPr lang="en-US" smtClean="0"/>
              <a:t>‹#›</a:t>
            </a:fld>
            <a:endParaRPr lang="en-US" dirty="0"/>
          </a:p>
        </p:txBody>
      </p:sp>
    </p:spTree>
    <p:extLst>
      <p:ext uri="{BB962C8B-B14F-4D97-AF65-F5344CB8AC3E}">
        <p14:creationId xmlns:p14="http://schemas.microsoft.com/office/powerpoint/2010/main" val="68921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ECB0E4CC-E83B-43A7-8724-8FD5E692F835}" type="datetimeFigureOut">
              <a:rPr lang="en-US" smtClean="0"/>
              <a:t>2/9/2017</a:t>
            </a:fld>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332FC690-ABA9-42EB-ABD6-27F085DC3562}" type="slidenum">
              <a:rPr lang="en-US" smtClean="0"/>
              <a:t>‹#›</a:t>
            </a:fld>
            <a:endParaRPr lang="en-US" dirty="0"/>
          </a:p>
        </p:txBody>
      </p:sp>
    </p:spTree>
    <p:extLst>
      <p:ext uri="{BB962C8B-B14F-4D97-AF65-F5344CB8AC3E}">
        <p14:creationId xmlns:p14="http://schemas.microsoft.com/office/powerpoint/2010/main" val="383943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ECB0E4CC-E83B-43A7-8724-8FD5E692F835}" type="datetimeFigureOut">
              <a:rPr lang="en-US" smtClean="0"/>
              <a:t>2/9/2017</a:t>
            </a:fld>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332FC690-ABA9-42EB-ABD6-27F085DC3562}" type="slidenum">
              <a:rPr lang="en-US" smtClean="0"/>
              <a:t>‹#›</a:t>
            </a:fld>
            <a:endParaRPr lang="en-US" dirty="0"/>
          </a:p>
        </p:txBody>
      </p:sp>
    </p:spTree>
    <p:extLst>
      <p:ext uri="{BB962C8B-B14F-4D97-AF65-F5344CB8AC3E}">
        <p14:creationId xmlns:p14="http://schemas.microsoft.com/office/powerpoint/2010/main" val="3794951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ECB0E4CC-E83B-43A7-8724-8FD5E692F835}" type="datetimeFigureOut">
              <a:rPr lang="en-US" smtClean="0"/>
              <a:t>2/9/2017</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332FC690-ABA9-42EB-ABD6-27F085DC3562}" type="slidenum">
              <a:rPr lang="en-US" smtClean="0"/>
              <a:t>‹#›</a:t>
            </a:fld>
            <a:endParaRPr lang="en-US" dirty="0"/>
          </a:p>
        </p:txBody>
      </p:sp>
    </p:spTree>
    <p:extLst>
      <p:ext uri="{BB962C8B-B14F-4D97-AF65-F5344CB8AC3E}">
        <p14:creationId xmlns:p14="http://schemas.microsoft.com/office/powerpoint/2010/main" val="822382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ECB0E4CC-E83B-43A7-8724-8FD5E692F835}" type="datetimeFigureOut">
              <a:rPr lang="en-US" smtClean="0"/>
              <a:t>2/9/2017</a:t>
            </a:fld>
            <a:endParaRPr lang="en-US" dirty="0"/>
          </a:p>
        </p:txBody>
      </p:sp>
      <p:sp>
        <p:nvSpPr>
          <p:cNvPr id="6" name="Footer Placeholder 5"/>
          <p:cNvSpPr>
            <a:spLocks noGrp="1"/>
          </p:cNvSpPr>
          <p:nvPr>
            <p:ph type="ftr" sz="quarter" idx="11"/>
          </p:nvPr>
        </p:nvSpPr>
        <p:spPr/>
        <p:txBody>
          <a:bodyPr/>
          <a:lstStyle>
            <a:lvl1pPr>
              <a:defRPr/>
            </a:lvl1pPr>
          </a:lstStyle>
          <a:p>
            <a:endParaRPr lang="es-ES" altLang="en-US"/>
          </a:p>
        </p:txBody>
      </p:sp>
      <p:sp>
        <p:nvSpPr>
          <p:cNvPr id="7" name="Slide Number Placeholder 6"/>
          <p:cNvSpPr>
            <a:spLocks noGrp="1"/>
          </p:cNvSpPr>
          <p:nvPr>
            <p:ph type="sldNum" sz="quarter" idx="12"/>
          </p:nvPr>
        </p:nvSpPr>
        <p:spPr/>
        <p:txBody>
          <a:bodyPr/>
          <a:lstStyle>
            <a:lvl1pPr>
              <a:defRPr/>
            </a:lvl1pPr>
          </a:lstStyle>
          <a:p>
            <a:fld id="{332FC690-ABA9-42EB-ABD6-27F085DC3562}" type="slidenum">
              <a:rPr lang="en-US" smtClean="0"/>
              <a:t>‹#›</a:t>
            </a:fld>
            <a:endParaRPr lang="en-US" dirty="0"/>
          </a:p>
        </p:txBody>
      </p:sp>
    </p:spTree>
    <p:extLst>
      <p:ext uri="{BB962C8B-B14F-4D97-AF65-F5344CB8AC3E}">
        <p14:creationId xmlns:p14="http://schemas.microsoft.com/office/powerpoint/2010/main" val="2836345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smtClean="0"/>
              <a:t>Haga clic para cambiar el estilo de título	</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smtClean="0"/>
              <a:t>Haga clic para modificar el estilo de texto del patrón</a:t>
            </a:r>
          </a:p>
          <a:p>
            <a:pPr lvl="1"/>
            <a:r>
              <a:rPr lang="es-ES" altLang="en-US" smtClean="0"/>
              <a:t>Segundo nivel</a:t>
            </a:r>
          </a:p>
          <a:p>
            <a:pPr lvl="2"/>
            <a:r>
              <a:rPr lang="es-ES" altLang="en-US" smtClean="0"/>
              <a:t>Tercer nivel</a:t>
            </a:r>
          </a:p>
          <a:p>
            <a:pPr lvl="3"/>
            <a:r>
              <a:rPr lang="es-ES" altLang="en-US" smtClean="0"/>
              <a:t>Cuarto nivel</a:t>
            </a:r>
          </a:p>
          <a:p>
            <a:pPr lvl="4"/>
            <a:r>
              <a:rPr lang="es-ES" altLang="en-US" smtClean="0"/>
              <a:t>Quinto nivel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ECB0E4CC-E83B-43A7-8724-8FD5E692F835}" type="datetimeFigureOut">
              <a:rPr lang="en-US" smtClean="0"/>
              <a:t>2/9/2017</a:t>
            </a:fld>
            <a:endParaRPr lang="en-US" dirty="0"/>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dirty="0"/>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32FC690-ABA9-42EB-ABD6-27F085DC3562}" type="slidenum">
              <a:rPr lang="en-US" smtClean="0"/>
              <a:t>‹#›</a:t>
            </a:fld>
            <a:endParaRPr lang="en-US" dirty="0"/>
          </a:p>
        </p:txBody>
      </p:sp>
    </p:spTree>
    <p:extLst>
      <p:ext uri="{BB962C8B-B14F-4D97-AF65-F5344CB8AC3E}">
        <p14:creationId xmlns:p14="http://schemas.microsoft.com/office/powerpoint/2010/main" val="253200103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0"/>
            <a:ext cx="12200609" cy="6858000"/>
          </a:xfrm>
        </p:spPr>
      </p:pic>
    </p:spTree>
    <p:extLst>
      <p:ext uri="{BB962C8B-B14F-4D97-AF65-F5344CB8AC3E}">
        <p14:creationId xmlns:p14="http://schemas.microsoft.com/office/powerpoint/2010/main" val="4184337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What Am I?</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Time Based Game</a:t>
            </a:r>
          </a:p>
          <a:p>
            <a:pPr>
              <a:buFont typeface="Wingdings" panose="05000000000000000000" pitchFamily="2" charset="2"/>
              <a:buChar char="Ø"/>
            </a:pPr>
            <a:r>
              <a:rPr lang="en-US" dirty="0" smtClean="0"/>
              <a:t>Race around the Map</a:t>
            </a:r>
          </a:p>
          <a:p>
            <a:pPr>
              <a:buFont typeface="Wingdings" panose="05000000000000000000" pitchFamily="2" charset="2"/>
              <a:buChar char="Ø"/>
            </a:pPr>
            <a:r>
              <a:rPr lang="en-US" dirty="0" smtClean="0"/>
              <a:t>Deliver Pizza</a:t>
            </a:r>
          </a:p>
          <a:p>
            <a:pPr>
              <a:buFont typeface="Wingdings" panose="05000000000000000000" pitchFamily="2" charset="2"/>
              <a:buChar char="Ø"/>
            </a:pPr>
            <a:r>
              <a:rPr lang="en-US" dirty="0" smtClean="0"/>
              <a:t>Earn Tips</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36341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Pizza Warz: Where Do </a:t>
            </a:r>
            <a:r>
              <a:rPr lang="en-US" dirty="0"/>
              <a:t>G</a:t>
            </a:r>
            <a:r>
              <a:rPr lang="en-US" dirty="0" smtClean="0"/>
              <a:t>ames Come From?</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Brain Storming Session</a:t>
            </a:r>
          </a:p>
          <a:p>
            <a:pPr>
              <a:buFont typeface="Wingdings" panose="05000000000000000000" pitchFamily="2" charset="2"/>
              <a:buChar char="Ø"/>
            </a:pPr>
            <a:r>
              <a:rPr lang="en-US" dirty="0" smtClean="0"/>
              <a:t>Bullet Hell</a:t>
            </a:r>
          </a:p>
          <a:p>
            <a:pPr>
              <a:buFont typeface="Wingdings" panose="05000000000000000000" pitchFamily="2" charset="2"/>
              <a:buChar char="Ø"/>
            </a:pPr>
            <a:r>
              <a:rPr lang="en-US" dirty="0" smtClean="0"/>
              <a:t>Obstacle Course</a:t>
            </a:r>
          </a:p>
          <a:p>
            <a:pPr>
              <a:buFont typeface="Wingdings" panose="05000000000000000000" pitchFamily="2" charset="2"/>
              <a:buChar char="Ø"/>
            </a:pPr>
            <a:r>
              <a:rPr lang="en-US" dirty="0" smtClean="0"/>
              <a:t>Treasure Hunt</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14910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Pizza Warz: I Think My Voice Just Changed?</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Map Movement -&gt; Player Movement</a:t>
            </a:r>
          </a:p>
          <a:p>
            <a:pPr>
              <a:buFont typeface="Wingdings" panose="05000000000000000000" pitchFamily="2" charset="2"/>
              <a:buChar char="Ø"/>
            </a:pPr>
            <a:r>
              <a:rPr lang="en-US" dirty="0" smtClean="0"/>
              <a:t>Timer</a:t>
            </a:r>
            <a:endParaRPr lang="en-US" dirty="0" smtClean="0"/>
          </a:p>
          <a:p>
            <a:pPr>
              <a:buFont typeface="Wingdings" panose="05000000000000000000" pitchFamily="2" charset="2"/>
              <a:buChar char="Ø"/>
            </a:pPr>
            <a:r>
              <a:rPr lang="en-US" dirty="0" smtClean="0"/>
              <a:t>High </a:t>
            </a:r>
            <a:r>
              <a:rPr lang="en-US" dirty="0" smtClean="0"/>
              <a:t>Scores</a:t>
            </a:r>
          </a:p>
          <a:p>
            <a:pPr>
              <a:buFont typeface="Wingdings" panose="05000000000000000000" pitchFamily="2" charset="2"/>
              <a:buChar char="Ø"/>
            </a:pPr>
            <a:r>
              <a:rPr lang="en-US" dirty="0"/>
              <a:t>Sprites -&gt; Custom </a:t>
            </a:r>
            <a:r>
              <a:rPr lang="en-US" dirty="0" smtClean="0"/>
              <a:t>Font</a:t>
            </a:r>
            <a:endParaRPr lang="en-US" dirty="0" smtClean="0"/>
          </a:p>
          <a:p>
            <a:pPr>
              <a:buFont typeface="Wingdings" panose="05000000000000000000" pitchFamily="2" charset="2"/>
              <a:buChar char="Ø"/>
            </a:pPr>
            <a:r>
              <a:rPr lang="en-US" dirty="0" smtClean="0"/>
              <a:t>Radio</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92800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Look, I Can Drive!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Demo Game</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26553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Why Am I </a:t>
            </a:r>
            <a:r>
              <a:rPr lang="en-US" dirty="0"/>
              <a:t>S</a:t>
            </a:r>
            <a:r>
              <a:rPr lang="en-US" dirty="0" smtClean="0"/>
              <a:t>o Special?</a:t>
            </a:r>
            <a:endParaRPr lang="en-US" dirty="0"/>
          </a:p>
        </p:txBody>
      </p:sp>
      <p:sp>
        <p:nvSpPr>
          <p:cNvPr id="3" name="Content Placeholder 2"/>
          <p:cNvSpPr>
            <a:spLocks noGrp="1"/>
          </p:cNvSpPr>
          <p:nvPr>
            <p:ph sz="half" idx="2"/>
          </p:nvPr>
        </p:nvSpPr>
        <p:spPr>
          <a:xfrm>
            <a:off x="840318" y="1690689"/>
            <a:ext cx="5158316" cy="4498974"/>
          </a:xfrm>
        </p:spPr>
        <p:txBody>
          <a:bodyPr>
            <a:normAutofit/>
          </a:bodyPr>
          <a:lstStyle/>
          <a:p>
            <a:pPr>
              <a:buFont typeface="Wingdings" panose="05000000000000000000" pitchFamily="2" charset="2"/>
              <a:buChar char="Ø"/>
            </a:pPr>
            <a:r>
              <a:rPr lang="en-US" dirty="0" smtClean="0"/>
              <a:t>Hand Drawn Sprites</a:t>
            </a:r>
          </a:p>
          <a:p>
            <a:pPr>
              <a:buFont typeface="Wingdings" panose="05000000000000000000" pitchFamily="2" charset="2"/>
              <a:buChar char="Ø"/>
            </a:pPr>
            <a:r>
              <a:rPr lang="en-US" dirty="0" smtClean="0"/>
              <a:t>Mini Map</a:t>
            </a:r>
          </a:p>
          <a:p>
            <a:pPr>
              <a:buFont typeface="Wingdings" panose="05000000000000000000" pitchFamily="2" charset="2"/>
              <a:buChar char="Ø"/>
            </a:pPr>
            <a:r>
              <a:rPr lang="en-US" dirty="0" smtClean="0"/>
              <a:t>Random Map</a:t>
            </a:r>
          </a:p>
          <a:p>
            <a:pPr>
              <a:buFont typeface="Wingdings" panose="05000000000000000000" pitchFamily="2" charset="2"/>
              <a:buChar char="Ø"/>
            </a:pPr>
            <a:r>
              <a:rPr lang="en-US" dirty="0" smtClean="0"/>
              <a:t>Vehicles Spawned</a:t>
            </a:r>
          </a:p>
          <a:p>
            <a:pPr>
              <a:buFont typeface="Wingdings" panose="05000000000000000000" pitchFamily="2" charset="2"/>
              <a:buChar char="Ø"/>
            </a:pPr>
            <a:endParaRPr lang="en-US" dirty="0"/>
          </a:p>
        </p:txBody>
      </p:sp>
      <p:sp>
        <p:nvSpPr>
          <p:cNvPr id="6" name="Content Placeholder 5"/>
          <p:cNvSpPr>
            <a:spLocks noGrp="1"/>
          </p:cNvSpPr>
          <p:nvPr>
            <p:ph sz="quarter" idx="4"/>
          </p:nvPr>
        </p:nvSpPr>
        <p:spPr>
          <a:xfrm>
            <a:off x="6172200" y="1690689"/>
            <a:ext cx="5183717" cy="4498974"/>
          </a:xfrm>
        </p:spPr>
        <p:txBody>
          <a:bodyPr/>
          <a:lstStyle/>
          <a:p>
            <a:pPr>
              <a:buFont typeface="Wingdings" panose="05000000000000000000" pitchFamily="2" charset="2"/>
              <a:buChar char="Ø"/>
            </a:pPr>
            <a:r>
              <a:rPr lang="en-US" dirty="0"/>
              <a:t>Vehicles Movement</a:t>
            </a:r>
          </a:p>
          <a:p>
            <a:pPr>
              <a:buFont typeface="Wingdings" panose="05000000000000000000" pitchFamily="2" charset="2"/>
              <a:buChar char="Ø"/>
            </a:pPr>
            <a:r>
              <a:rPr lang="en-US" dirty="0"/>
              <a:t>Radio</a:t>
            </a:r>
          </a:p>
          <a:p>
            <a:pPr>
              <a:buFont typeface="Wingdings" panose="05000000000000000000" pitchFamily="2" charset="2"/>
              <a:buChar char="Ø"/>
            </a:pPr>
            <a:r>
              <a:rPr lang="en-US" dirty="0"/>
              <a:t>Music Sound Map</a:t>
            </a:r>
          </a:p>
          <a:p>
            <a:pPr>
              <a:buFont typeface="Wingdings" panose="05000000000000000000" pitchFamily="2" charset="2"/>
              <a:buChar char="Ø"/>
            </a:pPr>
            <a:r>
              <a:rPr lang="en-US" dirty="0"/>
              <a:t>Game Flow Map</a:t>
            </a:r>
          </a:p>
          <a:p>
            <a:endParaRPr lang="en-US" dirty="0"/>
          </a:p>
        </p:txBody>
      </p:sp>
    </p:spTree>
    <p:extLst>
      <p:ext uri="{BB962C8B-B14F-4D97-AF65-F5344CB8AC3E}">
        <p14:creationId xmlns:p14="http://schemas.microsoft.com/office/powerpoint/2010/main" val="265496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Pizza Warz: I Had Some Temper Tantrums!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At Home Time</a:t>
            </a:r>
          </a:p>
          <a:p>
            <a:pPr>
              <a:buFont typeface="Wingdings" panose="05000000000000000000" pitchFamily="2" charset="2"/>
              <a:buChar char="Ø"/>
            </a:pPr>
            <a:r>
              <a:rPr lang="en-US" dirty="0" err="1" smtClean="0"/>
              <a:t>GameMaker</a:t>
            </a:r>
            <a:endParaRPr lang="en-US" dirty="0" smtClean="0"/>
          </a:p>
          <a:p>
            <a:pPr>
              <a:buFont typeface="Wingdings" panose="05000000000000000000" pitchFamily="2" charset="2"/>
              <a:buChar char="Ø"/>
            </a:pPr>
            <a:r>
              <a:rPr lang="en-US" dirty="0" smtClean="0"/>
              <a:t>GitHub</a:t>
            </a:r>
          </a:p>
          <a:p>
            <a:pPr>
              <a:buFont typeface="Wingdings" panose="05000000000000000000" pitchFamily="2" charset="2"/>
              <a:buChar char="Ø"/>
            </a:pPr>
            <a:r>
              <a:rPr lang="en-US" dirty="0" smtClean="0"/>
              <a:t>Random Movement of Cars</a:t>
            </a:r>
          </a:p>
          <a:p>
            <a:pPr>
              <a:buFont typeface="Wingdings" panose="05000000000000000000" pitchFamily="2" charset="2"/>
              <a:buChar char="Ø"/>
            </a:pPr>
            <a:r>
              <a:rPr lang="en-US" dirty="0" smtClean="0"/>
              <a:t>Persistence</a:t>
            </a:r>
          </a:p>
          <a:p>
            <a:pPr>
              <a:buFont typeface="Wingdings" panose="05000000000000000000" pitchFamily="2" charset="2"/>
              <a:buChar char="Ø"/>
            </a:pPr>
            <a:r>
              <a:rPr lang="en-US" dirty="0" smtClean="0"/>
              <a:t>Fonts Proper Size</a:t>
            </a:r>
          </a:p>
          <a:p>
            <a:pPr>
              <a:buFont typeface="Wingdings" panose="05000000000000000000" pitchFamily="2" charset="2"/>
              <a:buChar char="Ø"/>
            </a:pPr>
            <a:endParaRPr lang="en-US" dirty="0" smtClean="0"/>
          </a:p>
        </p:txBody>
      </p:sp>
    </p:spTree>
    <p:extLst>
      <p:ext uri="{BB962C8B-B14F-4D97-AF65-F5344CB8AC3E}">
        <p14:creationId xmlns:p14="http://schemas.microsoft.com/office/powerpoint/2010/main" val="105186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Pizza Warz: How I Became Successful!</a:t>
            </a:r>
            <a:endParaRPr lang="en-US" dirty="0"/>
          </a:p>
        </p:txBody>
      </p:sp>
      <p:sp>
        <p:nvSpPr>
          <p:cNvPr id="3" name="Content Placeholder 2"/>
          <p:cNvSpPr>
            <a:spLocks noGrp="1"/>
          </p:cNvSpPr>
          <p:nvPr>
            <p:ph sz="half" idx="1"/>
          </p:nvPr>
        </p:nvSpPr>
        <p:spPr/>
        <p:txBody>
          <a:bodyPr/>
          <a:lstStyle/>
          <a:p>
            <a:pPr>
              <a:buFont typeface="Wingdings" panose="05000000000000000000" pitchFamily="2" charset="2"/>
              <a:buChar char="Ø"/>
            </a:pPr>
            <a:r>
              <a:rPr lang="en-US" dirty="0" err="1" smtClean="0"/>
              <a:t>Sharepoint</a:t>
            </a:r>
            <a:endParaRPr lang="en-US" dirty="0"/>
          </a:p>
          <a:p>
            <a:pPr>
              <a:buFont typeface="Wingdings" panose="05000000000000000000" pitchFamily="2" charset="2"/>
              <a:buChar char="Ø"/>
            </a:pPr>
            <a:r>
              <a:rPr lang="en-US" dirty="0" smtClean="0"/>
              <a:t>GitHub</a:t>
            </a:r>
          </a:p>
          <a:p>
            <a:pPr>
              <a:buFont typeface="Wingdings" panose="05000000000000000000" pitchFamily="2" charset="2"/>
              <a:buChar char="Ø"/>
            </a:pPr>
            <a:r>
              <a:rPr lang="en-US" dirty="0"/>
              <a:t>Hand Drawn Assets</a:t>
            </a:r>
          </a:p>
          <a:p>
            <a:pPr>
              <a:buFont typeface="Wingdings" panose="05000000000000000000" pitchFamily="2" charset="2"/>
              <a:buChar char="Ø"/>
            </a:pPr>
            <a:r>
              <a:rPr lang="en-US" dirty="0"/>
              <a:t>Random Map Generation</a:t>
            </a:r>
          </a:p>
          <a:p>
            <a:pPr>
              <a:buFont typeface="Wingdings" panose="05000000000000000000" pitchFamily="2" charset="2"/>
              <a:buChar char="Ø"/>
            </a:pPr>
            <a:r>
              <a:rPr lang="en-US" dirty="0"/>
              <a:t>High Score </a:t>
            </a:r>
            <a:r>
              <a:rPr lang="en-US" dirty="0" smtClean="0"/>
              <a:t>System</a:t>
            </a:r>
            <a:endParaRPr lang="en-US" dirty="0"/>
          </a:p>
        </p:txBody>
      </p:sp>
      <p:sp>
        <p:nvSpPr>
          <p:cNvPr id="4" name="Content Placeholder 3"/>
          <p:cNvSpPr>
            <a:spLocks noGrp="1"/>
          </p:cNvSpPr>
          <p:nvPr>
            <p:ph sz="half" idx="2"/>
          </p:nvPr>
        </p:nvSpPr>
        <p:spPr/>
        <p:txBody>
          <a:bodyPr/>
          <a:lstStyle/>
          <a:p>
            <a:pPr>
              <a:buFont typeface="Wingdings" panose="05000000000000000000" pitchFamily="2" charset="2"/>
              <a:buChar char="Ø"/>
            </a:pPr>
            <a:r>
              <a:rPr lang="en-US" dirty="0" smtClean="0"/>
              <a:t>Group Chat</a:t>
            </a:r>
          </a:p>
          <a:p>
            <a:pPr>
              <a:buFont typeface="Wingdings" panose="05000000000000000000" pitchFamily="2" charset="2"/>
              <a:buChar char="Ø"/>
            </a:pPr>
            <a:r>
              <a:rPr lang="en-US" dirty="0" smtClean="0"/>
              <a:t>Invested</a:t>
            </a:r>
          </a:p>
          <a:p>
            <a:pPr>
              <a:buFont typeface="Wingdings" panose="05000000000000000000" pitchFamily="2" charset="2"/>
              <a:buChar char="Ø"/>
            </a:pPr>
            <a:r>
              <a:rPr lang="en-US" dirty="0" smtClean="0"/>
              <a:t>Attitude</a:t>
            </a:r>
            <a:endParaRPr lang="en-US" dirty="0"/>
          </a:p>
          <a:p>
            <a:pPr>
              <a:buFont typeface="Wingdings" panose="05000000000000000000" pitchFamily="2" charset="2"/>
              <a:buChar char="Ø"/>
            </a:pPr>
            <a:r>
              <a:rPr lang="en-US" dirty="0"/>
              <a:t>Determination</a:t>
            </a:r>
          </a:p>
          <a:p>
            <a:pPr>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15161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Pizza Warz: Speak up Sunny!</a:t>
            </a:r>
            <a:endParaRPr lang="en-US" dirty="0"/>
          </a:p>
        </p:txBody>
      </p:sp>
      <p:sp>
        <p:nvSpPr>
          <p:cNvPr id="3" name="Content Placeholder 2"/>
          <p:cNvSpPr>
            <a:spLocks noGrp="1"/>
          </p:cNvSpPr>
          <p:nvPr>
            <p:ph sz="half" idx="1"/>
          </p:nvPr>
        </p:nvSpPr>
        <p:spPr>
          <a:xfrm rot="10800000">
            <a:off x="2139950" y="1841500"/>
            <a:ext cx="7912100" cy="2913064"/>
          </a:xfrm>
        </p:spPr>
        <p:txBody>
          <a:bodyPr anchor="ctr"/>
          <a:lstStyle/>
          <a:p>
            <a:pPr marL="0" indent="0" algn="ctr">
              <a:buNone/>
            </a:pPr>
            <a:r>
              <a:rPr lang="en-US" sz="9600" dirty="0"/>
              <a:t>?</a:t>
            </a:r>
          </a:p>
        </p:txBody>
      </p:sp>
    </p:spTree>
    <p:extLst>
      <p:ext uri="{BB962C8B-B14F-4D97-AF65-F5344CB8AC3E}">
        <p14:creationId xmlns:p14="http://schemas.microsoft.com/office/powerpoint/2010/main" val="647567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Our Team</a:t>
            </a:r>
            <a:endParaRPr lang="en-US" dirty="0"/>
          </a:p>
        </p:txBody>
      </p:sp>
      <p:sp>
        <p:nvSpPr>
          <p:cNvPr id="3" name="Content Placeholder 2"/>
          <p:cNvSpPr>
            <a:spLocks noGrp="1"/>
          </p:cNvSpPr>
          <p:nvPr>
            <p:ph idx="1"/>
          </p:nvPr>
        </p:nvSpPr>
        <p:spPr/>
        <p:txBody>
          <a:bodyPr>
            <a:normAutofit/>
          </a:bodyPr>
          <a:lstStyle/>
          <a:p>
            <a:pPr marL="0" indent="0" algn="ctr">
              <a:buNone/>
            </a:pPr>
            <a:r>
              <a:rPr lang="en-US" sz="6000" dirty="0" smtClean="0"/>
              <a:t>Tyler Guillaume</a:t>
            </a:r>
          </a:p>
          <a:p>
            <a:pPr marL="0" indent="0" algn="ctr">
              <a:buNone/>
            </a:pPr>
            <a:r>
              <a:rPr lang="en-US" sz="6000" dirty="0" smtClean="0"/>
              <a:t>Cheryl Heinrichs</a:t>
            </a:r>
          </a:p>
          <a:p>
            <a:pPr marL="0" indent="0" algn="ctr">
              <a:buNone/>
            </a:pPr>
            <a:r>
              <a:rPr lang="en-US" sz="6000" dirty="0" smtClean="0"/>
              <a:t>Rincy Mary Varghese</a:t>
            </a:r>
          </a:p>
          <a:p>
            <a:pPr marL="0" indent="0" algn="ctr">
              <a:buNone/>
            </a:pPr>
            <a:r>
              <a:rPr lang="en-US" sz="6000" dirty="0" smtClean="0"/>
              <a:t>Nathan Scherr</a:t>
            </a:r>
          </a:p>
          <a:p>
            <a:endParaRPr lang="en-US" dirty="0"/>
          </a:p>
        </p:txBody>
      </p:sp>
    </p:spTree>
    <p:extLst>
      <p:ext uri="{BB962C8B-B14F-4D97-AF65-F5344CB8AC3E}">
        <p14:creationId xmlns:p14="http://schemas.microsoft.com/office/powerpoint/2010/main" val="227413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Tyler Guillaume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Lead Graphic Designer</a:t>
            </a:r>
          </a:p>
          <a:p>
            <a:pPr>
              <a:buFont typeface="Wingdings" panose="05000000000000000000" pitchFamily="2" charset="2"/>
              <a:buChar char="Ø"/>
            </a:pPr>
            <a:r>
              <a:rPr lang="en-US" dirty="0" smtClean="0"/>
              <a:t>Lead Quality Assurance</a:t>
            </a:r>
          </a:p>
          <a:p>
            <a:pPr>
              <a:buFont typeface="Wingdings" panose="05000000000000000000" pitchFamily="2" charset="2"/>
              <a:buChar char="Ø"/>
            </a:pPr>
            <a:r>
              <a:rPr lang="en-US" dirty="0" smtClean="0"/>
              <a:t>Assistant Programmer</a:t>
            </a:r>
          </a:p>
          <a:p>
            <a:pPr>
              <a:buFont typeface="Wingdings" panose="05000000000000000000" pitchFamily="2" charset="2"/>
              <a:buChar char="Ø"/>
            </a:pPr>
            <a:r>
              <a:rPr lang="en-US" dirty="0" smtClean="0"/>
              <a:t>Assistant Documenter</a:t>
            </a:r>
          </a:p>
        </p:txBody>
      </p:sp>
    </p:spTree>
    <p:extLst>
      <p:ext uri="{BB962C8B-B14F-4D97-AF65-F5344CB8AC3E}">
        <p14:creationId xmlns:p14="http://schemas.microsoft.com/office/powerpoint/2010/main" val="329131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Rincy Mary Varghese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Lead Programmer</a:t>
            </a:r>
          </a:p>
          <a:p>
            <a:pPr>
              <a:buFont typeface="Wingdings" panose="05000000000000000000" pitchFamily="2" charset="2"/>
              <a:buChar char="Ø"/>
            </a:pPr>
            <a:r>
              <a:rPr lang="en-US" dirty="0" smtClean="0"/>
              <a:t>Lead Technical Advisor</a:t>
            </a:r>
          </a:p>
          <a:p>
            <a:pPr>
              <a:buFont typeface="Wingdings" panose="05000000000000000000" pitchFamily="2" charset="2"/>
              <a:buChar char="Ø"/>
            </a:pPr>
            <a:r>
              <a:rPr lang="en-US" dirty="0"/>
              <a:t>Assistant Documenter</a:t>
            </a:r>
          </a:p>
          <a:p>
            <a:pPr>
              <a:buFont typeface="Wingdings" panose="05000000000000000000" pitchFamily="2" charset="2"/>
              <a:buChar char="Ø"/>
            </a:pPr>
            <a:endParaRPr lang="en-US" dirty="0" smtClean="0"/>
          </a:p>
          <a:p>
            <a:endParaRPr lang="en-US" dirty="0" smtClean="0"/>
          </a:p>
          <a:p>
            <a:endParaRPr lang="en-US" dirty="0"/>
          </a:p>
        </p:txBody>
      </p:sp>
    </p:spTree>
    <p:extLst>
      <p:ext uri="{BB962C8B-B14F-4D97-AF65-F5344CB8AC3E}">
        <p14:creationId xmlns:p14="http://schemas.microsoft.com/office/powerpoint/2010/main" val="195959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Cheryl Heinrichs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Business Analyst</a:t>
            </a:r>
          </a:p>
          <a:p>
            <a:pPr>
              <a:buFont typeface="Wingdings" panose="05000000000000000000" pitchFamily="2" charset="2"/>
              <a:buChar char="Ø"/>
            </a:pPr>
            <a:r>
              <a:rPr lang="en-US" dirty="0" smtClean="0"/>
              <a:t>Assistant Graphic Designer</a:t>
            </a:r>
          </a:p>
          <a:p>
            <a:pPr>
              <a:buFont typeface="Wingdings" panose="05000000000000000000" pitchFamily="2" charset="2"/>
              <a:buChar char="Ø"/>
            </a:pPr>
            <a:r>
              <a:rPr lang="en-US" dirty="0" smtClean="0"/>
              <a:t>Assistant Records Keeper</a:t>
            </a:r>
          </a:p>
          <a:p>
            <a:pPr>
              <a:buFont typeface="Wingdings" panose="05000000000000000000" pitchFamily="2" charset="2"/>
              <a:buChar char="Ø"/>
            </a:pPr>
            <a:r>
              <a:rPr lang="en-US" dirty="0"/>
              <a:t>Assistant Documenter</a:t>
            </a:r>
          </a:p>
          <a:p>
            <a:pPr>
              <a:buFont typeface="Wingdings" panose="05000000000000000000" pitchFamily="2" charset="2"/>
              <a:buChar char="Ø"/>
            </a:pPr>
            <a:endParaRPr lang="en-US" dirty="0" smtClean="0"/>
          </a:p>
          <a:p>
            <a:endParaRPr lang="en-US" dirty="0"/>
          </a:p>
        </p:txBody>
      </p:sp>
    </p:spTree>
    <p:extLst>
      <p:ext uri="{BB962C8B-B14F-4D97-AF65-F5344CB8AC3E}">
        <p14:creationId xmlns:p14="http://schemas.microsoft.com/office/powerpoint/2010/main" val="102496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Nathan Scherr</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Project Manager</a:t>
            </a:r>
          </a:p>
          <a:p>
            <a:pPr>
              <a:buFont typeface="Wingdings" panose="05000000000000000000" pitchFamily="2" charset="2"/>
              <a:buChar char="Ø"/>
            </a:pPr>
            <a:r>
              <a:rPr lang="en-US" dirty="0" smtClean="0"/>
              <a:t>Documentation Specialist</a:t>
            </a:r>
          </a:p>
          <a:p>
            <a:pPr>
              <a:buFont typeface="Wingdings" panose="05000000000000000000" pitchFamily="2" charset="2"/>
              <a:buChar char="Ø"/>
            </a:pPr>
            <a:r>
              <a:rPr lang="en-US" dirty="0" smtClean="0"/>
              <a:t>Assistant Programmer</a:t>
            </a:r>
          </a:p>
          <a:p>
            <a:pPr>
              <a:buFont typeface="Wingdings" panose="05000000000000000000" pitchFamily="2" charset="2"/>
              <a:buChar char="Ø"/>
            </a:pPr>
            <a:r>
              <a:rPr lang="en-US" dirty="0" smtClean="0"/>
              <a:t>Assistant Graphic Designer</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66440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125" y="219075"/>
            <a:ext cx="11715750" cy="6419850"/>
          </a:xfrm>
        </p:spPr>
      </p:pic>
    </p:spTree>
    <p:extLst>
      <p:ext uri="{BB962C8B-B14F-4D97-AF65-F5344CB8AC3E}">
        <p14:creationId xmlns:p14="http://schemas.microsoft.com/office/powerpoint/2010/main" val="68846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0"/>
                                        <p:tgtEl>
                                          <p:spTgt spid="4"/>
                                        </p:tgtEl>
                                      </p:cBhvr>
                                    </p:animEffect>
                                    <p:anim calcmode="lin" valueType="num">
                                      <p:cBhvr>
                                        <p:cTn id="8" dur="3000" fill="hold"/>
                                        <p:tgtEl>
                                          <p:spTgt spid="4"/>
                                        </p:tgtEl>
                                        <p:attrNameLst>
                                          <p:attrName>ppt_w</p:attrName>
                                        </p:attrNameLst>
                                      </p:cBhvr>
                                      <p:tavLst>
                                        <p:tav tm="0" fmla="#ppt_w*sin(2.5*pi*$)">
                                          <p:val>
                                            <p:fltVal val="0"/>
                                          </p:val>
                                        </p:tav>
                                        <p:tav tm="100000">
                                          <p:val>
                                            <p:fltVal val="1"/>
                                          </p:val>
                                        </p:tav>
                                      </p:tavLst>
                                    </p:anim>
                                    <p:anim calcmode="lin" valueType="num">
                                      <p:cBhvr>
                                        <p:cTn id="9" dur="3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Hot and Fresh!</a:t>
            </a:r>
            <a:endParaRPr lang="en-US" dirty="0"/>
          </a:p>
        </p:txBody>
      </p:sp>
      <p:pic>
        <p:nvPicPr>
          <p:cNvPr id="11" name="Content Placeholder 10"/>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37699" y="1417638"/>
            <a:ext cx="1955034" cy="3629709"/>
          </a:xfrm>
        </p:spPr>
      </p:pic>
      <p:pic>
        <p:nvPicPr>
          <p:cNvPr id="12" name="Content Placeholder 11"/>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9321800" y="1417638"/>
            <a:ext cx="2362200" cy="3629709"/>
          </a:xfrm>
        </p:spPr>
      </p:pic>
      <p:sp>
        <p:nvSpPr>
          <p:cNvPr id="9" name="Content Placeholder 5"/>
          <p:cNvSpPr txBox="1">
            <a:spLocks/>
          </p:cNvSpPr>
          <p:nvPr/>
        </p:nvSpPr>
        <p:spPr>
          <a:xfrm>
            <a:off x="990600" y="1978025"/>
            <a:ext cx="2235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0" name="Content Placeholder 5"/>
          <p:cNvSpPr txBox="1">
            <a:spLocks/>
          </p:cNvSpPr>
          <p:nvPr/>
        </p:nvSpPr>
        <p:spPr>
          <a:xfrm>
            <a:off x="901700" y="1978025"/>
            <a:ext cx="2235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3" name="TextBox 12"/>
          <p:cNvSpPr txBox="1"/>
          <p:nvPr/>
        </p:nvSpPr>
        <p:spPr>
          <a:xfrm>
            <a:off x="3314700" y="1978025"/>
            <a:ext cx="5260546" cy="2031325"/>
          </a:xfrm>
          <a:prstGeom prst="rect">
            <a:avLst/>
          </a:prstGeom>
          <a:noFill/>
        </p:spPr>
        <p:txBody>
          <a:bodyPr wrap="square" rtlCol="0">
            <a:spAutoFit/>
          </a:bodyPr>
          <a:lstStyle/>
          <a:p>
            <a:r>
              <a:rPr lang="en-US" dirty="0" smtClean="0"/>
              <a:t>It is the dawn of a new age in the civilized world. The convenience of having pizza so easy to deliver has created a lucrative business opportunity for many companies.</a:t>
            </a:r>
          </a:p>
          <a:p>
            <a:endParaRPr lang="en-US" dirty="0"/>
          </a:p>
          <a:p>
            <a:r>
              <a:rPr lang="en-US" dirty="0" smtClean="0"/>
              <a:t>Now there is a new pizza delivery company making moves, and they are taking no prisoners.</a:t>
            </a:r>
          </a:p>
        </p:txBody>
      </p:sp>
    </p:spTree>
    <p:extLst>
      <p:ext uri="{BB962C8B-B14F-4D97-AF65-F5344CB8AC3E}">
        <p14:creationId xmlns:p14="http://schemas.microsoft.com/office/powerpoint/2010/main" val="258004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3000"/>
                                        <p:tgtEl>
                                          <p:spTgt spid="13"/>
                                        </p:tgtEl>
                                      </p:cBhvr>
                                    </p:animEffect>
                                    <p:anim calcmode="lin" valueType="num">
                                      <p:cBhvr>
                                        <p:cTn id="8" dur="3000" fill="hold"/>
                                        <p:tgtEl>
                                          <p:spTgt spid="13"/>
                                        </p:tgtEl>
                                        <p:attrNameLst>
                                          <p:attrName>ppt_w</p:attrName>
                                        </p:attrNameLst>
                                      </p:cBhvr>
                                      <p:tavLst>
                                        <p:tav tm="0" fmla="#ppt_w*sin(2.5*pi*$)">
                                          <p:val>
                                            <p:fltVal val="0"/>
                                          </p:val>
                                        </p:tav>
                                        <p:tav tm="100000">
                                          <p:val>
                                            <p:fltVal val="1"/>
                                          </p:val>
                                        </p:tav>
                                      </p:tavLst>
                                    </p:anim>
                                    <p:anim calcmode="lin" valueType="num">
                                      <p:cBhvr>
                                        <p:cTn id="9" dur="3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Going Deep……Dish!</a:t>
            </a:r>
            <a:endParaRPr lang="en-US" dirty="0"/>
          </a:p>
        </p:txBody>
      </p:sp>
      <p:pic>
        <p:nvPicPr>
          <p:cNvPr id="11" name="Content Placeholder 10"/>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93080" y="1706988"/>
            <a:ext cx="2337420" cy="3614312"/>
          </a:xfrm>
        </p:spPr>
      </p:pic>
      <p:pic>
        <p:nvPicPr>
          <p:cNvPr id="12" name="Content Placeholder 11"/>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9396174" y="1706988"/>
            <a:ext cx="2486264" cy="3614312"/>
          </a:xfrm>
        </p:spPr>
      </p:pic>
      <p:sp>
        <p:nvSpPr>
          <p:cNvPr id="9" name="Content Placeholder 5"/>
          <p:cNvSpPr txBox="1">
            <a:spLocks/>
          </p:cNvSpPr>
          <p:nvPr/>
        </p:nvSpPr>
        <p:spPr>
          <a:xfrm>
            <a:off x="990600" y="1978025"/>
            <a:ext cx="2235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0" name="Content Placeholder 5"/>
          <p:cNvSpPr txBox="1">
            <a:spLocks/>
          </p:cNvSpPr>
          <p:nvPr/>
        </p:nvSpPr>
        <p:spPr>
          <a:xfrm>
            <a:off x="901700" y="1978025"/>
            <a:ext cx="2235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3" name="TextBox 12"/>
          <p:cNvSpPr txBox="1"/>
          <p:nvPr/>
        </p:nvSpPr>
        <p:spPr>
          <a:xfrm>
            <a:off x="3314700" y="1978025"/>
            <a:ext cx="5260546" cy="1754326"/>
          </a:xfrm>
          <a:prstGeom prst="rect">
            <a:avLst/>
          </a:prstGeom>
          <a:noFill/>
        </p:spPr>
        <p:txBody>
          <a:bodyPr wrap="square" rtlCol="0">
            <a:spAutoFit/>
          </a:bodyPr>
          <a:lstStyle/>
          <a:p>
            <a:r>
              <a:rPr lang="en-US" dirty="0" smtClean="0"/>
              <a:t>Your job as a delivery driver is to make sure you deliver pizza to all your customers as quickly as you can to make the most money.</a:t>
            </a:r>
          </a:p>
          <a:p>
            <a:endParaRPr lang="en-US" dirty="0"/>
          </a:p>
          <a:p>
            <a:r>
              <a:rPr lang="en-US" dirty="0" smtClean="0"/>
              <a:t>Beware though and make sure you can make it out before you total off your car.</a:t>
            </a:r>
          </a:p>
        </p:txBody>
      </p:sp>
    </p:spTree>
    <p:extLst>
      <p:ext uri="{BB962C8B-B14F-4D97-AF65-F5344CB8AC3E}">
        <p14:creationId xmlns:p14="http://schemas.microsoft.com/office/powerpoint/2010/main" val="203648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3000"/>
                                        <p:tgtEl>
                                          <p:spTgt spid="13"/>
                                        </p:tgtEl>
                                      </p:cBhvr>
                                    </p:animEffect>
                                    <p:anim calcmode="lin" valueType="num">
                                      <p:cBhvr>
                                        <p:cTn id="8" dur="3000" fill="hold"/>
                                        <p:tgtEl>
                                          <p:spTgt spid="13"/>
                                        </p:tgtEl>
                                        <p:attrNameLst>
                                          <p:attrName>ppt_w</p:attrName>
                                        </p:attrNameLst>
                                      </p:cBhvr>
                                      <p:tavLst>
                                        <p:tav tm="0" fmla="#ppt_w*sin(2.5*pi*$)">
                                          <p:val>
                                            <p:fltVal val="0"/>
                                          </p:val>
                                        </p:tav>
                                        <p:tav tm="100000">
                                          <p:val>
                                            <p:fltVal val="1"/>
                                          </p:val>
                                        </p:tav>
                                      </p:tavLst>
                                    </p:anim>
                                    <p:anim calcmode="lin" valueType="num">
                                      <p:cBhvr>
                                        <p:cTn id="9" dur="3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E3FD359B41A2446A6926B97FF84CAF2" ma:contentTypeVersion="0" ma:contentTypeDescription="Create a new document." ma:contentTypeScope="" ma:versionID="b34514f2d719553726317b6e02f80e9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EAC9A2-2CDC-4AA7-83EE-65A10EF3B8C7}">
  <ds:schemaRefs>
    <ds:schemaRef ds:uri="http://schemas.microsoft.com/sharepoint/v3/contenttype/forms"/>
  </ds:schemaRefs>
</ds:datastoreItem>
</file>

<file path=customXml/itemProps2.xml><?xml version="1.0" encoding="utf-8"?>
<ds:datastoreItem xmlns:ds="http://schemas.openxmlformats.org/officeDocument/2006/customXml" ds:itemID="{96D9C8D7-75BE-4A19-AB6D-9F479A5B56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C2DE38F-F135-44CB-BE56-D1841A8D75A0}">
  <ds:schemaRefs>
    <ds:schemaRef ds:uri="http://schemas.microsoft.com/office/2006/documentManagement/types"/>
    <ds:schemaRef ds:uri="http://purl.org/dc/elements/1.1/"/>
    <ds:schemaRef ds:uri="http://purl.org/dc/terms/"/>
    <ds:schemaRef ds:uri="http://purl.org/dc/dcmitype/"/>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861</Template>
  <TotalTime>836</TotalTime>
  <Words>1695</Words>
  <Application>Microsoft Office PowerPoint</Application>
  <PresentationFormat>Widescreen</PresentationFormat>
  <Paragraphs>147</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Diseño predeterminado</vt:lpstr>
      <vt:lpstr>PowerPoint Presentation</vt:lpstr>
      <vt:lpstr>Our Team</vt:lpstr>
      <vt:lpstr>Tyler Guillaume</vt:lpstr>
      <vt:lpstr>Rincy Mary Varghese</vt:lpstr>
      <vt:lpstr>Cheryl Heinrichs</vt:lpstr>
      <vt:lpstr>Nathan Scherr</vt:lpstr>
      <vt:lpstr>PowerPoint Presentation</vt:lpstr>
      <vt:lpstr>Pizza Warz: Hot and Fresh!</vt:lpstr>
      <vt:lpstr>Pizza Warz: Going Deep……Dish!</vt:lpstr>
      <vt:lpstr>Pizza Warz: What Am I?</vt:lpstr>
      <vt:lpstr>Pizza Warz: Where Do Games Come From?</vt:lpstr>
      <vt:lpstr>Pizza Warz: I Think My Voice Just Changed?</vt:lpstr>
      <vt:lpstr>Pizza Warz: Look, I Can Drive!</vt:lpstr>
      <vt:lpstr>Pizza Warz: Why Am I So Special?</vt:lpstr>
      <vt:lpstr>Pizza Warz: I Had Some Temper Tantrums!</vt:lpstr>
      <vt:lpstr>Pizza Warz: How I Became Successful!</vt:lpstr>
      <vt:lpstr>Pizza Warz: Speak up Sunny!</vt:lpstr>
    </vt:vector>
  </TitlesOfParts>
  <Company>SaskPolytech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Scherr, Nathan</dc:creator>
  <cp:lastModifiedBy>Scherr, Nathan</cp:lastModifiedBy>
  <cp:revision>52</cp:revision>
  <dcterms:created xsi:type="dcterms:W3CDTF">2017-02-01T18:24:01Z</dcterms:created>
  <dcterms:modified xsi:type="dcterms:W3CDTF">2017-02-09T23:33:42Z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0x010100FE3FD359B41A2446A6926B97FF84CAF2</vt:lpwstr>
  </property>
</Properties>
</file>