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654" r:id="rId5"/>
    <p:sldId id="655" r:id="rId6"/>
    <p:sldId id="304" r:id="rId7"/>
    <p:sldId id="308" r:id="rId8"/>
    <p:sldId id="656" r:id="rId9"/>
    <p:sldId id="693" r:id="rId10"/>
    <p:sldId id="309" r:id="rId11"/>
    <p:sldId id="694" r:id="rId12"/>
    <p:sldId id="680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10460" userDrawn="1">
          <p15:clr>
            <a:srgbClr val="A4A3A4"/>
          </p15:clr>
        </p15:guide>
        <p15:guide id="3" pos="6332" userDrawn="1">
          <p15:clr>
            <a:srgbClr val="A4A3A4"/>
          </p15:clr>
        </p15:guide>
        <p15:guide id="4" orient="horz" pos="4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2"/>
    <a:srgbClr val="244F95"/>
    <a:srgbClr val="275297"/>
    <a:srgbClr val="FFFFFF"/>
    <a:srgbClr val="A4A3A4"/>
    <a:srgbClr val="6B6B6B"/>
    <a:srgbClr val="003F99"/>
    <a:srgbClr val="E6E9EE"/>
    <a:srgbClr val="CA0013"/>
    <a:srgbClr val="49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FAECE-D2A4-E93D-55B6-15B5D637C8CB}" v="194" dt="2024-03-19T06:54:41.689"/>
    <p1510:client id="{F6F87628-ED3E-C925-6AA1-89118BA05428}" v="1162" dt="2024-03-18T13:00:37.230"/>
    <p1510:client id="{F81BEC9F-44B9-0B7F-57F5-CCD7E130AA67}" v="3" dt="2024-03-19T18:03:32.8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94719"/>
  </p:normalViewPr>
  <p:slideViewPr>
    <p:cSldViewPr>
      <p:cViewPr varScale="1">
        <p:scale>
          <a:sx n="50" d="100"/>
          <a:sy n="50" d="100"/>
        </p:scale>
        <p:origin x="53" y="72"/>
      </p:cViewPr>
      <p:guideLst>
        <p:guide orient="horz" pos="2890"/>
        <p:guide pos="10460"/>
        <p:guide pos="6332"/>
        <p:guide orient="horz" pos="45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Штейнберг Ярослав Романович" userId="S::ishteinberg@sfedu.ru::0e52ea67-69bc-4632-9360-c54d7cd40c3f" providerId="AD" clId="Web-{619309C3-E88C-F124-C16F-61025AA215A2}"/>
    <pc:docChg chg="delSld modSld">
      <pc:chgData name="Штейнберг Ярослав Романович" userId="S::ishteinberg@sfedu.ru::0e52ea67-69bc-4632-9360-c54d7cd40c3f" providerId="AD" clId="Web-{619309C3-E88C-F124-C16F-61025AA215A2}" dt="2024-03-17T19:05:12.850" v="144" actId="20577"/>
      <pc:docMkLst>
        <pc:docMk/>
      </pc:docMkLst>
      <pc:sldChg chg="del">
        <pc:chgData name="Штейнберг Ярослав Романович" userId="S::ishteinberg@sfedu.ru::0e52ea67-69bc-4632-9360-c54d7cd40c3f" providerId="AD" clId="Web-{619309C3-E88C-F124-C16F-61025AA215A2}" dt="2024-03-17T18:48:43.428" v="22"/>
        <pc:sldMkLst>
          <pc:docMk/>
          <pc:sldMk cId="0" sldId="258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6:19.986" v="1"/>
        <pc:sldMkLst>
          <pc:docMk/>
          <pc:sldMk cId="773661661" sldId="294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2.365" v="21"/>
        <pc:sldMkLst>
          <pc:docMk/>
          <pc:sldMk cId="453079970" sldId="296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16.378" v="3"/>
        <pc:sldMkLst>
          <pc:docMk/>
          <pc:sldMk cId="2225556693" sldId="302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18.177" v="12"/>
        <pc:sldMkLst>
          <pc:docMk/>
          <pc:sldMk cId="855011198" sldId="304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19.317" v="13"/>
        <pc:sldMkLst>
          <pc:docMk/>
          <pc:sldMk cId="3844498127" sldId="305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0.364" v="14"/>
        <pc:sldMkLst>
          <pc:docMk/>
          <pc:sldMk cId="1136897861" sldId="308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1.193" v="15"/>
        <pc:sldMkLst>
          <pc:docMk/>
          <pc:sldMk cId="1782319424" sldId="309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2.318" v="16"/>
        <pc:sldMkLst>
          <pc:docMk/>
          <pc:sldMk cId="523661490" sldId="355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18.253" v="4"/>
        <pc:sldMkLst>
          <pc:docMk/>
          <pc:sldMk cId="1381831061" sldId="645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20.878" v="5"/>
        <pc:sldMkLst>
          <pc:docMk/>
          <pc:sldMk cId="1878473793" sldId="646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28.175" v="6"/>
        <pc:sldMkLst>
          <pc:docMk/>
          <pc:sldMk cId="3509517332" sldId="647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29.066" v="7"/>
        <pc:sldMkLst>
          <pc:docMk/>
          <pc:sldMk cId="414062382" sldId="648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50:31.337" v="34"/>
        <pc:sldMkLst>
          <pc:docMk/>
          <pc:sldMk cId="1172985541" sldId="649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5.693" v="20"/>
        <pc:sldMkLst>
          <pc:docMk/>
          <pc:sldMk cId="2983715464" sldId="650"/>
        </pc:sldMkLst>
      </pc:sldChg>
      <pc:sldChg chg="modSp">
        <pc:chgData name="Штейнберг Ярослав Романович" userId="S::ishteinberg@sfedu.ru::0e52ea67-69bc-4632-9360-c54d7cd40c3f" providerId="AD" clId="Web-{619309C3-E88C-F124-C16F-61025AA215A2}" dt="2024-03-17T19:04:38.865" v="141" actId="20577"/>
        <pc:sldMkLst>
          <pc:docMk/>
          <pc:sldMk cId="2198711530" sldId="654"/>
        </pc:sldMkLst>
        <pc:spChg chg="mod">
          <ac:chgData name="Штейнберг Ярослав Романович" userId="S::ishteinberg@sfedu.ru::0e52ea67-69bc-4632-9360-c54d7cd40c3f" providerId="AD" clId="Web-{619309C3-E88C-F124-C16F-61025AA215A2}" dt="2024-03-17T18:55:56.019" v="98" actId="14100"/>
          <ac:spMkLst>
            <pc:docMk/>
            <pc:sldMk cId="2198711530" sldId="654"/>
            <ac:spMk id="8" creationId="{00000000-0000-0000-0000-000000000000}"/>
          </ac:spMkLst>
        </pc:spChg>
        <pc:spChg chg="mod">
          <ac:chgData name="Штейнберг Ярослав Романович" userId="S::ishteinberg@sfedu.ru::0e52ea67-69bc-4632-9360-c54d7cd40c3f" providerId="AD" clId="Web-{619309C3-E88C-F124-C16F-61025AA215A2}" dt="2024-03-17T19:04:38.865" v="141" actId="20577"/>
          <ac:spMkLst>
            <pc:docMk/>
            <pc:sldMk cId="2198711530" sldId="654"/>
            <ac:spMk id="10" creationId="{34E5F425-ACDF-4201-8872-9794D7CF2479}"/>
          </ac:spMkLst>
        </pc:spChg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3.114" v="17"/>
        <pc:sldMkLst>
          <pc:docMk/>
          <pc:sldMk cId="2444690375" sldId="655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4.349" v="18"/>
        <pc:sldMkLst>
          <pc:docMk/>
          <pc:sldMk cId="4088033930" sldId="656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24.880" v="19"/>
        <pc:sldMkLst>
          <pc:docMk/>
          <pc:sldMk cId="116980593" sldId="657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30.722" v="8"/>
        <pc:sldMkLst>
          <pc:docMk/>
          <pc:sldMk cId="4190986407" sldId="659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31.488" v="9"/>
        <pc:sldMkLst>
          <pc:docMk/>
          <pc:sldMk cId="1367922995" sldId="660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40.223" v="10"/>
        <pc:sldMkLst>
          <pc:docMk/>
          <pc:sldMk cId="1898603262" sldId="661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9:18.382" v="33"/>
        <pc:sldMkLst>
          <pc:docMk/>
          <pc:sldMk cId="2754368783" sldId="662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4.428" v="23"/>
        <pc:sldMkLst>
          <pc:docMk/>
          <pc:sldMk cId="437386565" sldId="670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5.740" v="24"/>
        <pc:sldMkLst>
          <pc:docMk/>
          <pc:sldMk cId="1950029742" sldId="671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5.771" v="25"/>
        <pc:sldMkLst>
          <pc:docMk/>
          <pc:sldMk cId="1371820646" sldId="672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6.287" v="26"/>
        <pc:sldMkLst>
          <pc:docMk/>
          <pc:sldMk cId="337619472" sldId="674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7.521" v="27"/>
        <pc:sldMkLst>
          <pc:docMk/>
          <pc:sldMk cId="3616901272" sldId="675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8.537" v="28"/>
        <pc:sldMkLst>
          <pc:docMk/>
          <pc:sldMk cId="1414544982" sldId="676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58.272" v="30"/>
        <pc:sldMkLst>
          <pc:docMk/>
          <pc:sldMk cId="2735128393" sldId="678"/>
        </pc:sldMkLst>
      </pc:sldChg>
      <pc:sldChg chg="modSp">
        <pc:chgData name="Штейнберг Ярослав Романович" userId="S::ishteinberg@sfedu.ru::0e52ea67-69bc-4632-9360-c54d7cd40c3f" providerId="AD" clId="Web-{619309C3-E88C-F124-C16F-61025AA215A2}" dt="2024-03-17T19:05:12.850" v="144" actId="20577"/>
        <pc:sldMkLst>
          <pc:docMk/>
          <pc:sldMk cId="3264268505" sldId="680"/>
        </pc:sldMkLst>
        <pc:spChg chg="mod">
          <ac:chgData name="Штейнберг Ярослав Романович" userId="S::ishteinberg@sfedu.ru::0e52ea67-69bc-4632-9360-c54d7cd40c3f" providerId="AD" clId="Web-{619309C3-E88C-F124-C16F-61025AA215A2}" dt="2024-03-17T19:05:12.850" v="144" actId="20577"/>
          <ac:spMkLst>
            <pc:docMk/>
            <pc:sldMk cId="3264268505" sldId="680"/>
            <ac:spMk id="10" creationId="{34E5F425-ACDF-4201-8872-9794D7CF2479}"/>
          </ac:spMkLst>
        </pc:spChg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6:05.563" v="0"/>
        <pc:sldMkLst>
          <pc:docMk/>
          <pc:sldMk cId="3444065741" sldId="682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9:15.585" v="32"/>
        <pc:sldMkLst>
          <pc:docMk/>
          <pc:sldMk cId="1236185370" sldId="683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7:41.488" v="11"/>
        <pc:sldMkLst>
          <pc:docMk/>
          <pc:sldMk cId="3821047326" sldId="684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49.975" v="29"/>
        <pc:sldMkLst>
          <pc:docMk/>
          <pc:sldMk cId="859203446" sldId="685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6:23.845" v="2"/>
        <pc:sldMkLst>
          <pc:docMk/>
          <pc:sldMk cId="1245219182" sldId="686"/>
        </pc:sldMkLst>
      </pc:sldChg>
      <pc:sldChg chg="del">
        <pc:chgData name="Штейнберг Ярослав Романович" userId="S::ishteinberg@sfedu.ru::0e52ea67-69bc-4632-9360-c54d7cd40c3f" providerId="AD" clId="Web-{619309C3-E88C-F124-C16F-61025AA215A2}" dt="2024-03-17T18:48:59.131" v="31"/>
        <pc:sldMkLst>
          <pc:docMk/>
          <pc:sldMk cId="920686653" sldId="688"/>
        </pc:sldMkLst>
      </pc:sldChg>
    </pc:docChg>
  </pc:docChgLst>
  <pc:docChgLst>
    <pc:chgData name="Штейнберг Ярослав Романович" userId="S::ishteinberg@sfedu.ru::0e52ea67-69bc-4632-9360-c54d7cd40c3f" providerId="AD" clId="Web-{92DFAECE-D2A4-E93D-55B6-15B5D637C8CB}"/>
    <pc:docChg chg="addSld modSld">
      <pc:chgData name="Штейнберг Ярослав Романович" userId="S::ishteinberg@sfedu.ru::0e52ea67-69bc-4632-9360-c54d7cd40c3f" providerId="AD" clId="Web-{92DFAECE-D2A4-E93D-55B6-15B5D637C8CB}" dt="2024-03-19T06:54:41.236" v="117"/>
      <pc:docMkLst>
        <pc:docMk/>
      </pc:docMkLst>
      <pc:sldChg chg="modSp">
        <pc:chgData name="Штейнберг Ярослав Романович" userId="S::ishteinberg@sfedu.ru::0e52ea67-69bc-4632-9360-c54d7cd40c3f" providerId="AD" clId="Web-{92DFAECE-D2A4-E93D-55B6-15B5D637C8CB}" dt="2024-03-19T06:38:25.811" v="6" actId="20577"/>
        <pc:sldMkLst>
          <pc:docMk/>
          <pc:sldMk cId="228480878" sldId="307"/>
        </pc:sldMkLst>
        <pc:spChg chg="mod">
          <ac:chgData name="Штейнберг Ярослав Романович" userId="S::ishteinberg@sfedu.ru::0e52ea67-69bc-4632-9360-c54d7cd40c3f" providerId="AD" clId="Web-{92DFAECE-D2A4-E93D-55B6-15B5D637C8CB}" dt="2024-03-19T06:38:25.811" v="6" actId="20577"/>
          <ac:spMkLst>
            <pc:docMk/>
            <pc:sldMk cId="228480878" sldId="307"/>
            <ac:spMk id="38" creationId="{CA2F3E31-9DB7-4375-96E5-425113E40589}"/>
          </ac:spMkLst>
        </pc:spChg>
      </pc:sldChg>
      <pc:sldChg chg="modSp">
        <pc:chgData name="Штейнберг Ярослав Романович" userId="S::ishteinberg@sfedu.ru::0e52ea67-69bc-4632-9360-c54d7cd40c3f" providerId="AD" clId="Web-{92DFAECE-D2A4-E93D-55B6-15B5D637C8CB}" dt="2024-03-19T06:40:53.468" v="58" actId="20577"/>
        <pc:sldMkLst>
          <pc:docMk/>
          <pc:sldMk cId="654129574" sldId="688"/>
        </pc:sldMkLst>
        <pc:spChg chg="mod">
          <ac:chgData name="Штейнберг Ярослав Романович" userId="S::ishteinberg@sfedu.ru::0e52ea67-69bc-4632-9360-c54d7cd40c3f" providerId="AD" clId="Web-{92DFAECE-D2A4-E93D-55B6-15B5D637C8CB}" dt="2024-03-19T06:40:53.468" v="58" actId="20577"/>
          <ac:spMkLst>
            <pc:docMk/>
            <pc:sldMk cId="654129574" sldId="688"/>
            <ac:spMk id="4" creationId="{E8E3DB66-E10F-8F9C-FC07-4698AF977C28}"/>
          </ac:spMkLst>
        </pc:spChg>
      </pc:sldChg>
      <pc:sldChg chg="delSp modSp add replId">
        <pc:chgData name="Штейнберг Ярослав Романович" userId="S::ishteinberg@sfedu.ru::0e52ea67-69bc-4632-9360-c54d7cd40c3f" providerId="AD" clId="Web-{92DFAECE-D2A4-E93D-55B6-15B5D637C8CB}" dt="2024-03-19T06:50:55.173" v="83"/>
        <pc:sldMkLst>
          <pc:docMk/>
          <pc:sldMk cId="543152579" sldId="689"/>
        </pc:sldMkLst>
        <pc:spChg chg="mod">
          <ac:chgData name="Штейнберг Ярослав Романович" userId="S::ishteinberg@sfedu.ru::0e52ea67-69bc-4632-9360-c54d7cd40c3f" providerId="AD" clId="Web-{92DFAECE-D2A4-E93D-55B6-15B5D637C8CB}" dt="2024-03-19T06:42:21.281" v="79" actId="14100"/>
          <ac:spMkLst>
            <pc:docMk/>
            <pc:sldMk cId="543152579" sldId="689"/>
            <ac:spMk id="4" creationId="{E8E3DB66-E10F-8F9C-FC07-4698AF977C28}"/>
          </ac:spMkLst>
        </pc:spChg>
        <pc:spChg chg="del mod">
          <ac:chgData name="Штейнберг Ярослав Романович" userId="S::ishteinberg@sfedu.ru::0e52ea67-69bc-4632-9360-c54d7cd40c3f" providerId="AD" clId="Web-{92DFAECE-D2A4-E93D-55B6-15B5D637C8CB}" dt="2024-03-19T06:50:55.173" v="83"/>
          <ac:spMkLst>
            <pc:docMk/>
            <pc:sldMk cId="543152579" sldId="689"/>
            <ac:spMk id="38" creationId="{CA2F3E31-9DB7-4375-96E5-425113E40589}"/>
          </ac:spMkLst>
        </pc:spChg>
      </pc:sldChg>
      <pc:sldChg chg="delSp modSp add replId">
        <pc:chgData name="Штейнберг Ярослав Романович" userId="S::ishteinberg@sfedu.ru::0e52ea67-69bc-4632-9360-c54d7cd40c3f" providerId="AD" clId="Web-{92DFAECE-D2A4-E93D-55B6-15B5D637C8CB}" dt="2024-03-19T06:52:03.673" v="97"/>
        <pc:sldMkLst>
          <pc:docMk/>
          <pc:sldMk cId="1485651994" sldId="690"/>
        </pc:sldMkLst>
        <pc:spChg chg="mod">
          <ac:chgData name="Штейнберг Ярослав Романович" userId="S::ishteinberg@sfedu.ru::0e52ea67-69bc-4632-9360-c54d7cd40c3f" providerId="AD" clId="Web-{92DFAECE-D2A4-E93D-55B6-15B5D637C8CB}" dt="2024-03-19T06:51:46.032" v="95" actId="20577"/>
          <ac:spMkLst>
            <pc:docMk/>
            <pc:sldMk cId="1485651994" sldId="690"/>
            <ac:spMk id="4" creationId="{E8E3DB66-E10F-8F9C-FC07-4698AF977C28}"/>
          </ac:spMkLst>
        </pc:spChg>
        <pc:spChg chg="del">
          <ac:chgData name="Штейнберг Ярослав Романович" userId="S::ishteinberg@sfedu.ru::0e52ea67-69bc-4632-9360-c54d7cd40c3f" providerId="AD" clId="Web-{92DFAECE-D2A4-E93D-55B6-15B5D637C8CB}" dt="2024-03-19T06:52:03.673" v="97"/>
          <ac:spMkLst>
            <pc:docMk/>
            <pc:sldMk cId="1485651994" sldId="690"/>
            <ac:spMk id="38" creationId="{CA2F3E31-9DB7-4375-96E5-425113E40589}"/>
          </ac:spMkLst>
        </pc:spChg>
      </pc:sldChg>
      <pc:sldChg chg="modSp add replId">
        <pc:chgData name="Штейнберг Ярослав Романович" userId="S::ishteinberg@sfedu.ru::0e52ea67-69bc-4632-9360-c54d7cd40c3f" providerId="AD" clId="Web-{92DFAECE-D2A4-E93D-55B6-15B5D637C8CB}" dt="2024-03-19T06:54:41.158" v="116" actId="20577"/>
        <pc:sldMkLst>
          <pc:docMk/>
          <pc:sldMk cId="2938586101" sldId="691"/>
        </pc:sldMkLst>
        <pc:spChg chg="mod">
          <ac:chgData name="Штейнберг Ярослав Романович" userId="S::ishteinberg@sfedu.ru::0e52ea67-69bc-4632-9360-c54d7cd40c3f" providerId="AD" clId="Web-{92DFAECE-D2A4-E93D-55B6-15B5D637C8CB}" dt="2024-03-19T06:53:04.095" v="104" actId="20577"/>
          <ac:spMkLst>
            <pc:docMk/>
            <pc:sldMk cId="2938586101" sldId="691"/>
            <ac:spMk id="4" creationId="{E8E3DB66-E10F-8F9C-FC07-4698AF977C28}"/>
          </ac:spMkLst>
        </pc:spChg>
        <pc:spChg chg="mod">
          <ac:chgData name="Штейнберг Ярослав Романович" userId="S::ishteinberg@sfedu.ru::0e52ea67-69bc-4632-9360-c54d7cd40c3f" providerId="AD" clId="Web-{92DFAECE-D2A4-E93D-55B6-15B5D637C8CB}" dt="2024-03-19T06:54:41.158" v="116" actId="20577"/>
          <ac:spMkLst>
            <pc:docMk/>
            <pc:sldMk cId="2938586101" sldId="691"/>
            <ac:spMk id="38" creationId="{CA2F3E31-9DB7-4375-96E5-425113E40589}"/>
          </ac:spMkLst>
        </pc:spChg>
      </pc:sldChg>
      <pc:sldChg chg="add replId">
        <pc:chgData name="Штейнберг Ярослав Романович" userId="S::ishteinberg@sfedu.ru::0e52ea67-69bc-4632-9360-c54d7cd40c3f" providerId="AD" clId="Web-{92DFAECE-D2A4-E93D-55B6-15B5D637C8CB}" dt="2024-03-19T06:54:41.236" v="117"/>
        <pc:sldMkLst>
          <pc:docMk/>
          <pc:sldMk cId="4084247520" sldId="692"/>
        </pc:sldMkLst>
      </pc:sldChg>
    </pc:docChg>
  </pc:docChgLst>
  <pc:docChgLst>
    <pc:chgData name="Штейнберг Ярослав Романович" userId="0e52ea67-69bc-4632-9360-c54d7cd40c3f" providerId="ADAL" clId="{FC2286FD-3349-724B-9CDA-7B0CB7D56CB8}"/>
    <pc:docChg chg="custSel addSld modSld">
      <pc:chgData name="Штейнберг Ярослав Романович" userId="0e52ea67-69bc-4632-9360-c54d7cd40c3f" providerId="ADAL" clId="{FC2286FD-3349-724B-9CDA-7B0CB7D56CB8}" dt="2024-03-19T07:54:37.608" v="143" actId="680"/>
      <pc:docMkLst>
        <pc:docMk/>
      </pc:docMkLst>
      <pc:sldChg chg="modSp">
        <pc:chgData name="Штейнберг Ярослав Романович" userId="0e52ea67-69bc-4632-9360-c54d7cd40c3f" providerId="ADAL" clId="{FC2286FD-3349-724B-9CDA-7B0CB7D56CB8}" dt="2024-03-18T19:28:05.708" v="56" actId="20577"/>
        <pc:sldMkLst>
          <pc:docMk/>
          <pc:sldMk cId="228480878" sldId="307"/>
        </pc:sldMkLst>
        <pc:spChg chg="mod">
          <ac:chgData name="Штейнберг Ярослав Романович" userId="0e52ea67-69bc-4632-9360-c54d7cd40c3f" providerId="ADAL" clId="{FC2286FD-3349-724B-9CDA-7B0CB7D56CB8}" dt="2024-03-18T19:28:05.708" v="56" actId="20577"/>
          <ac:spMkLst>
            <pc:docMk/>
            <pc:sldMk cId="228480878" sldId="307"/>
            <ac:spMk id="38" creationId="{CA2F3E31-9DB7-4375-96E5-425113E40589}"/>
          </ac:spMkLst>
        </pc:spChg>
      </pc:sldChg>
      <pc:sldChg chg="modSp">
        <pc:chgData name="Штейнберг Ярослав Романович" userId="0e52ea67-69bc-4632-9360-c54d7cd40c3f" providerId="ADAL" clId="{FC2286FD-3349-724B-9CDA-7B0CB7D56CB8}" dt="2024-03-19T07:50:26.050" v="87" actId="1076"/>
        <pc:sldMkLst>
          <pc:docMk/>
          <pc:sldMk cId="3264268505" sldId="680"/>
        </pc:sldMkLst>
        <pc:spChg chg="mod">
          <ac:chgData name="Штейнберг Ярослав Романович" userId="0e52ea67-69bc-4632-9360-c54d7cd40c3f" providerId="ADAL" clId="{FC2286FD-3349-724B-9CDA-7B0CB7D56CB8}" dt="2024-03-19T07:50:26.050" v="87" actId="1076"/>
          <ac:spMkLst>
            <pc:docMk/>
            <pc:sldMk cId="3264268505" sldId="680"/>
            <ac:spMk id="10" creationId="{34E5F425-ACDF-4201-8872-9794D7CF2479}"/>
          </ac:spMkLst>
        </pc:spChg>
      </pc:sldChg>
      <pc:sldChg chg="addSp delSp modSp">
        <pc:chgData name="Штейнберг Ярослав Романович" userId="0e52ea67-69bc-4632-9360-c54d7cd40c3f" providerId="ADAL" clId="{FC2286FD-3349-724B-9CDA-7B0CB7D56CB8}" dt="2024-03-19T07:53:50.503" v="142" actId="20577"/>
        <pc:sldMkLst>
          <pc:docMk/>
          <pc:sldMk cId="4084247520" sldId="692"/>
        </pc:sldMkLst>
        <pc:spChg chg="mod">
          <ac:chgData name="Штейнберг Ярослав Романович" userId="0e52ea67-69bc-4632-9360-c54d7cd40c3f" providerId="ADAL" clId="{FC2286FD-3349-724B-9CDA-7B0CB7D56CB8}" dt="2024-03-19T07:49:41.080" v="76" actId="20577"/>
          <ac:spMkLst>
            <pc:docMk/>
            <pc:sldMk cId="4084247520" sldId="692"/>
            <ac:spMk id="4" creationId="{E8E3DB66-E10F-8F9C-FC07-4698AF977C28}"/>
          </ac:spMkLst>
        </pc:spChg>
        <pc:spChg chg="add del mod">
          <ac:chgData name="Штейнберг Ярослав Романович" userId="0e52ea67-69bc-4632-9360-c54d7cd40c3f" providerId="ADAL" clId="{FC2286FD-3349-724B-9CDA-7B0CB7D56CB8}" dt="2024-03-19T07:51:12.213" v="90" actId="478"/>
          <ac:spMkLst>
            <pc:docMk/>
            <pc:sldMk cId="4084247520" sldId="692"/>
            <ac:spMk id="5" creationId="{029348BD-2B8A-32D1-2043-32EF54CE7487}"/>
          </ac:spMkLst>
        </pc:spChg>
        <pc:spChg chg="add mod">
          <ac:chgData name="Штейнберг Ярослав Романович" userId="0e52ea67-69bc-4632-9360-c54d7cd40c3f" providerId="ADAL" clId="{FC2286FD-3349-724B-9CDA-7B0CB7D56CB8}" dt="2024-03-19T07:53:50.503" v="142" actId="20577"/>
          <ac:spMkLst>
            <pc:docMk/>
            <pc:sldMk cId="4084247520" sldId="692"/>
            <ac:spMk id="7" creationId="{0DF39A93-835E-EABC-6FE1-6587182B1AB5}"/>
          </ac:spMkLst>
        </pc:spChg>
        <pc:spChg chg="del mod">
          <ac:chgData name="Штейнберг Ярослав Романович" userId="0e52ea67-69bc-4632-9360-c54d7cd40c3f" providerId="ADAL" clId="{FC2286FD-3349-724B-9CDA-7B0CB7D56CB8}" dt="2024-03-19T07:50:22.468" v="86" actId="478"/>
          <ac:spMkLst>
            <pc:docMk/>
            <pc:sldMk cId="4084247520" sldId="692"/>
            <ac:spMk id="38" creationId="{CA2F3E31-9DB7-4375-96E5-425113E40589}"/>
          </ac:spMkLst>
        </pc:spChg>
      </pc:sldChg>
      <pc:sldChg chg="new">
        <pc:chgData name="Штейнберг Ярослав Романович" userId="0e52ea67-69bc-4632-9360-c54d7cd40c3f" providerId="ADAL" clId="{FC2286FD-3349-724B-9CDA-7B0CB7D56CB8}" dt="2024-03-19T07:54:37.608" v="143" actId="680"/>
        <pc:sldMkLst>
          <pc:docMk/>
          <pc:sldMk cId="34292159" sldId="693"/>
        </pc:sldMkLst>
      </pc:sldChg>
    </pc:docChg>
  </pc:docChgLst>
  <pc:docChgLst>
    <pc:chgData name="Штейнберг Ярослав Романович" userId="S::ishteinberg@sfedu.ru::0e52ea67-69bc-4632-9360-c54d7cd40c3f" providerId="AD" clId="Web-{F6F87628-ED3E-C925-6AA1-89118BA05428}"/>
    <pc:docChg chg="addSld delSld modSld">
      <pc:chgData name="Штейнберг Ярослав Романович" userId="S::ishteinberg@sfedu.ru::0e52ea67-69bc-4632-9360-c54d7cd40c3f" providerId="AD" clId="Web-{F6F87628-ED3E-C925-6AA1-89118BA05428}" dt="2024-03-18T13:00:37.230" v="662"/>
      <pc:docMkLst>
        <pc:docMk/>
      </pc:docMkLst>
      <pc:sldChg chg="addSp delSp modSp del">
        <pc:chgData name="Штейнберг Ярослав Романович" userId="S::ishteinberg@sfedu.ru::0e52ea67-69bc-4632-9360-c54d7cd40c3f" providerId="AD" clId="Web-{F6F87628-ED3E-C925-6AA1-89118BA05428}" dt="2024-03-18T13:00:37.230" v="662"/>
        <pc:sldMkLst>
          <pc:docMk/>
          <pc:sldMk cId="1277352042" sldId="306"/>
        </pc:sldMkLst>
        <pc:spChg chg="mod">
          <ac:chgData name="Штейнберг Ярослав Романович" userId="S::ishteinberg@sfedu.ru::0e52ea67-69bc-4632-9360-c54d7cd40c3f" providerId="AD" clId="Web-{F6F87628-ED3E-C925-6AA1-89118BA05428}" dt="2024-03-18T12:42:30.865" v="348" actId="20577"/>
          <ac:spMkLst>
            <pc:docMk/>
            <pc:sldMk cId="1277352042" sldId="306"/>
            <ac:spMk id="30" creationId="{81A3925F-3791-44ED-BC7A-6E4847F82459}"/>
          </ac:spMkLst>
        </pc:spChg>
        <pc:picChg chg="del">
          <ac:chgData name="Штейнберг Ярослав Романович" userId="S::ishteinberg@sfedu.ru::0e52ea67-69bc-4632-9360-c54d7cd40c3f" providerId="AD" clId="Web-{F6F87628-ED3E-C925-6AA1-89118BA05428}" dt="2024-03-18T12:36:49.045" v="258"/>
          <ac:picMkLst>
            <pc:docMk/>
            <pc:sldMk cId="1277352042" sldId="306"/>
            <ac:picMk id="75" creationId="{6C9EDC77-B2CD-4DAD-895A-DB8D17853DBB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36:56.483" v="261"/>
          <ac:picMkLst>
            <pc:docMk/>
            <pc:sldMk cId="1277352042" sldId="306"/>
            <ac:picMk id="76" creationId="{2A62D8D7-E2E8-416E-BAA8-1422DDB0D335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36:58.264" v="262"/>
          <ac:picMkLst>
            <pc:docMk/>
            <pc:sldMk cId="1277352042" sldId="306"/>
            <ac:picMk id="77" creationId="{15F0AAB3-4308-4AC5-AB26-74A3FD3C315D}"/>
          </ac:picMkLst>
        </pc:picChg>
        <pc:picChg chg="add del">
          <ac:chgData name="Штейнберг Ярослав Романович" userId="S::ishteinberg@sfedu.ru::0e52ea67-69bc-4632-9360-c54d7cd40c3f" providerId="AD" clId="Web-{F6F87628-ED3E-C925-6AA1-89118BA05428}" dt="2024-03-18T12:41:18.988" v="342"/>
          <ac:picMkLst>
            <pc:docMk/>
            <pc:sldMk cId="1277352042" sldId="306"/>
            <ac:picMk id="78" creationId="{5718282B-EC5C-4A2B-A253-9DAB6FD1AA61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36:54.172" v="260"/>
          <ac:picMkLst>
            <pc:docMk/>
            <pc:sldMk cId="1277352042" sldId="306"/>
            <ac:picMk id="79" creationId="{A9080950-8EA7-4797-8CE4-7712570B267A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36:51.643" v="259"/>
          <ac:picMkLst>
            <pc:docMk/>
            <pc:sldMk cId="1277352042" sldId="306"/>
            <ac:picMk id="80" creationId="{C99B9176-58FA-4D0A-8840-51F4FD905BDF}"/>
          </ac:picMkLst>
        </pc:picChg>
      </pc:sldChg>
      <pc:sldChg chg="delSp modSp">
        <pc:chgData name="Штейнберг Ярослав Романович" userId="S::ishteinberg@sfedu.ru::0e52ea67-69bc-4632-9360-c54d7cd40c3f" providerId="AD" clId="Web-{F6F87628-ED3E-C925-6AA1-89118BA05428}" dt="2024-03-18T13:00:19.432" v="654" actId="20577"/>
        <pc:sldMkLst>
          <pc:docMk/>
          <pc:sldMk cId="228480878" sldId="307"/>
        </pc:sldMkLst>
        <pc:spChg chg="mod">
          <ac:chgData name="Штейнберг Ярослав Романович" userId="S::ishteinberg@sfedu.ru::0e52ea67-69bc-4632-9360-c54d7cd40c3f" providerId="AD" clId="Web-{F6F87628-ED3E-C925-6AA1-89118BA05428}" dt="2024-03-18T12:23:58.687" v="82" actId="20577"/>
          <ac:spMkLst>
            <pc:docMk/>
            <pc:sldMk cId="228480878" sldId="307"/>
            <ac:spMk id="4" creationId="{E8E3DB66-E10F-8F9C-FC07-4698AF977C28}"/>
          </ac:spMkLst>
        </pc:spChg>
        <pc:spChg chg="mod">
          <ac:chgData name="Штейнберг Ярослав Романович" userId="S::ishteinberg@sfedu.ru::0e52ea67-69bc-4632-9360-c54d7cd40c3f" providerId="AD" clId="Web-{F6F87628-ED3E-C925-6AA1-89118BA05428}" dt="2024-03-18T12:28:45.020" v="181" actId="1076"/>
          <ac:spMkLst>
            <pc:docMk/>
            <pc:sldMk cId="228480878" sldId="307"/>
            <ac:spMk id="25" creationId="{328066E2-3D95-9FE9-3AE6-2CD1C4F354D7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25:10.500" v="104"/>
          <ac:spMkLst>
            <pc:docMk/>
            <pc:sldMk cId="228480878" sldId="307"/>
            <ac:spMk id="30" creationId="{52FD5F7F-4B97-4B47-B491-E371A87189B7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25:12.250" v="105"/>
          <ac:spMkLst>
            <pc:docMk/>
            <pc:sldMk cId="228480878" sldId="307"/>
            <ac:spMk id="32" creationId="{C4E837A9-B424-48CD-BAB6-9951CDA4ED98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24:12.562" v="83"/>
          <ac:spMkLst>
            <pc:docMk/>
            <pc:sldMk cId="228480878" sldId="307"/>
            <ac:spMk id="33" creationId="{DB6DE7A6-AA6E-4813-9D1E-567B7F6D3E0B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24:39.062" v="94"/>
          <ac:spMkLst>
            <pc:docMk/>
            <pc:sldMk cId="228480878" sldId="307"/>
            <ac:spMk id="36" creationId="{F262762B-CBAE-4D21-B9CB-9154A6453828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24:40.422" v="95"/>
          <ac:spMkLst>
            <pc:docMk/>
            <pc:sldMk cId="228480878" sldId="307"/>
            <ac:spMk id="37" creationId="{E2BA0399-57E1-45A0-9496-B88C36DC1E66}"/>
          </ac:spMkLst>
        </pc:spChg>
        <pc:spChg chg="mod">
          <ac:chgData name="Штейнберг Ярослав Романович" userId="S::ishteinberg@sfedu.ru::0e52ea67-69bc-4632-9360-c54d7cd40c3f" providerId="AD" clId="Web-{F6F87628-ED3E-C925-6AA1-89118BA05428}" dt="2024-03-18T13:00:19.432" v="654" actId="20577"/>
          <ac:spMkLst>
            <pc:docMk/>
            <pc:sldMk cId="228480878" sldId="307"/>
            <ac:spMk id="38" creationId="{CA2F3E31-9DB7-4375-96E5-425113E40589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24:33.640" v="92"/>
          <ac:spMkLst>
            <pc:docMk/>
            <pc:sldMk cId="228480878" sldId="307"/>
            <ac:spMk id="42" creationId="{47DAD112-0BDC-470D-B4F8-74FAF180E779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25:05.125" v="102"/>
          <ac:spMkLst>
            <pc:docMk/>
            <pc:sldMk cId="228480878" sldId="307"/>
            <ac:spMk id="43" creationId="{82BC30BD-9B8F-4514-AC8C-BD1CE8B7CD61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25:07.016" v="103"/>
          <ac:spMkLst>
            <pc:docMk/>
            <pc:sldMk cId="228480878" sldId="307"/>
            <ac:spMk id="44" creationId="{B6472449-D09E-4E8C-95AC-2883E0FC06B5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24:26.796" v="90"/>
          <ac:spMkLst>
            <pc:docMk/>
            <pc:sldMk cId="228480878" sldId="307"/>
            <ac:spMk id="45" creationId="{8353792D-B06F-4B43-835D-096B614A1DD4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24:47.078" v="98"/>
          <ac:spMkLst>
            <pc:docMk/>
            <pc:sldMk cId="228480878" sldId="307"/>
            <ac:spMk id="46" creationId="{CB9129B8-989A-49D6-9AB5-1DFE5A66A85E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25:01.094" v="101"/>
          <ac:spMkLst>
            <pc:docMk/>
            <pc:sldMk cId="228480878" sldId="307"/>
            <ac:spMk id="47" creationId="{9AE3C048-B037-44DF-9C5E-D8634EB7EA70}"/>
          </ac:spMkLst>
        </pc:spChg>
        <pc:picChg chg="del">
          <ac:chgData name="Штейнберг Ярослав Романович" userId="S::ishteinberg@sfedu.ru::0e52ea67-69bc-4632-9360-c54d7cd40c3f" providerId="AD" clId="Web-{F6F87628-ED3E-C925-6AA1-89118BA05428}" dt="2024-03-18T12:24:14.703" v="84"/>
          <ac:picMkLst>
            <pc:docMk/>
            <pc:sldMk cId="228480878" sldId="307"/>
            <ac:picMk id="39" creationId="{CD39BD71-9E21-48B2-A98A-CEBE864144D7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24:42.141" v="96"/>
          <ac:picMkLst>
            <pc:docMk/>
            <pc:sldMk cId="228480878" sldId="307"/>
            <ac:picMk id="40" creationId="{8A8F018B-9C0A-4C32-B3C0-338DB46E6379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24:49.766" v="99"/>
          <ac:picMkLst>
            <pc:docMk/>
            <pc:sldMk cId="228480878" sldId="307"/>
            <ac:picMk id="41" creationId="{6FDD186C-37E0-480B-ABCC-AFCBCB26795B}"/>
          </ac:picMkLst>
        </pc:picChg>
      </pc:sldChg>
      <pc:sldChg chg="del">
        <pc:chgData name="Штейнберг Ярослав Романович" userId="S::ishteinberg@sfedu.ru::0e52ea67-69bc-4632-9360-c54d7cd40c3f" providerId="AD" clId="Web-{F6F87628-ED3E-C925-6AA1-89118BA05428}" dt="2024-03-18T13:00:32.730" v="659"/>
        <pc:sldMkLst>
          <pc:docMk/>
          <pc:sldMk cId="2803314163" sldId="644"/>
        </pc:sldMkLst>
      </pc:sldChg>
      <pc:sldChg chg="addSp delSp modSp">
        <pc:chgData name="Штейнберг Ярослав Романович" userId="S::ishteinberg@sfedu.ru::0e52ea67-69bc-4632-9360-c54d7cd40c3f" providerId="AD" clId="Web-{F6F87628-ED3E-C925-6AA1-89118BA05428}" dt="2024-03-18T12:26:22.971" v="136" actId="20577"/>
        <pc:sldMkLst>
          <pc:docMk/>
          <pc:sldMk cId="2198711530" sldId="654"/>
        </pc:sldMkLst>
        <pc:spChg chg="mod">
          <ac:chgData name="Штейнберг Ярослав Романович" userId="S::ishteinberg@sfedu.ru::0e52ea67-69bc-4632-9360-c54d7cd40c3f" providerId="AD" clId="Web-{F6F87628-ED3E-C925-6AA1-89118BA05428}" dt="2024-03-18T12:26:22.971" v="136" actId="20577"/>
          <ac:spMkLst>
            <pc:docMk/>
            <pc:sldMk cId="2198711530" sldId="654"/>
            <ac:spMk id="8" creationId="{00000000-0000-0000-0000-000000000000}"/>
          </ac:spMkLst>
        </pc:spChg>
        <pc:spChg chg="mod">
          <ac:chgData name="Штейнберг Ярослав Романович" userId="S::ishteinberg@sfedu.ru::0e52ea67-69bc-4632-9360-c54d7cd40c3f" providerId="AD" clId="Web-{F6F87628-ED3E-C925-6AA1-89118BA05428}" dt="2024-03-18T12:20:09.698" v="35" actId="1076"/>
          <ac:spMkLst>
            <pc:docMk/>
            <pc:sldMk cId="2198711530" sldId="654"/>
            <ac:spMk id="10" creationId="{34E5F425-ACDF-4201-8872-9794D7CF2479}"/>
          </ac:spMkLst>
        </pc:spChg>
        <pc:spChg chg="add mod">
          <ac:chgData name="Штейнберг Ярослав Романович" userId="S::ishteinberg@sfedu.ru::0e52ea67-69bc-4632-9360-c54d7cd40c3f" providerId="AD" clId="Web-{F6F87628-ED3E-C925-6AA1-89118BA05428}" dt="2024-03-18T12:21:48.715" v="56"/>
          <ac:spMkLst>
            <pc:docMk/>
            <pc:sldMk cId="2198711530" sldId="654"/>
            <ac:spMk id="13" creationId="{D92B41E0-FBE4-6CF6-DCCB-34A0074E684D}"/>
          </ac:spMkLst>
        </pc:spChg>
        <pc:spChg chg="add del mod">
          <ac:chgData name="Штейнберг Ярослав Романович" userId="S::ishteinberg@sfedu.ru::0e52ea67-69bc-4632-9360-c54d7cd40c3f" providerId="AD" clId="Web-{F6F87628-ED3E-C925-6AA1-89118BA05428}" dt="2024-03-18T12:22:22.247" v="59"/>
          <ac:spMkLst>
            <pc:docMk/>
            <pc:sldMk cId="2198711530" sldId="654"/>
            <ac:spMk id="14" creationId="{78300B02-215A-C757-FD2F-E3C1A70153E1}"/>
          </ac:spMkLst>
        </pc:spChg>
        <pc:grpChg chg="mod">
          <ac:chgData name="Штейнберг Ярослав Романович" userId="S::ishteinberg@sfedu.ru::0e52ea67-69bc-4632-9360-c54d7cd40c3f" providerId="AD" clId="Web-{F6F87628-ED3E-C925-6AA1-89118BA05428}" dt="2024-03-18T12:21:02.699" v="48" actId="1076"/>
          <ac:grpSpMkLst>
            <pc:docMk/>
            <pc:sldMk cId="2198711530" sldId="654"/>
            <ac:grpSpMk id="2" creationId="{00000000-0000-0000-0000-000000000000}"/>
          </ac:grpSpMkLst>
        </pc:grpChg>
      </pc:sldChg>
      <pc:sldChg chg="del">
        <pc:chgData name="Штейнберг Ярослав Романович" userId="S::ishteinberg@sfedu.ru::0e52ea67-69bc-4632-9360-c54d7cd40c3f" providerId="AD" clId="Web-{F6F87628-ED3E-C925-6AA1-89118BA05428}" dt="2024-03-18T13:00:33.464" v="660"/>
        <pc:sldMkLst>
          <pc:docMk/>
          <pc:sldMk cId="2473921139" sldId="663"/>
        </pc:sldMkLst>
      </pc:sldChg>
      <pc:sldChg chg="del">
        <pc:chgData name="Штейнберг Ярослав Романович" userId="S::ishteinberg@sfedu.ru::0e52ea67-69bc-4632-9360-c54d7cd40c3f" providerId="AD" clId="Web-{F6F87628-ED3E-C925-6AA1-89118BA05428}" dt="2024-03-18T13:00:30.636" v="658"/>
        <pc:sldMkLst>
          <pc:docMk/>
          <pc:sldMk cId="1697243185" sldId="664"/>
        </pc:sldMkLst>
      </pc:sldChg>
      <pc:sldChg chg="del">
        <pc:chgData name="Штейнберг Ярослав Романович" userId="S::ishteinberg@sfedu.ru::0e52ea67-69bc-4632-9360-c54d7cd40c3f" providerId="AD" clId="Web-{F6F87628-ED3E-C925-6AA1-89118BA05428}" dt="2024-03-18T13:00:27.667" v="656"/>
        <pc:sldMkLst>
          <pc:docMk/>
          <pc:sldMk cId="3096715571" sldId="667"/>
        </pc:sldMkLst>
      </pc:sldChg>
      <pc:sldChg chg="del">
        <pc:chgData name="Штейнберг Ярослав Романович" userId="S::ishteinberg@sfedu.ru::0e52ea67-69bc-4632-9360-c54d7cd40c3f" providerId="AD" clId="Web-{F6F87628-ED3E-C925-6AA1-89118BA05428}" dt="2024-03-18T13:00:25.667" v="655"/>
        <pc:sldMkLst>
          <pc:docMk/>
          <pc:sldMk cId="1915206755" sldId="668"/>
        </pc:sldMkLst>
      </pc:sldChg>
      <pc:sldChg chg="modSp">
        <pc:chgData name="Штейнберг Ярослав Романович" userId="S::ishteinberg@sfedu.ru::0e52ea67-69bc-4632-9360-c54d7cd40c3f" providerId="AD" clId="Web-{F6F87628-ED3E-C925-6AA1-89118BA05428}" dt="2024-03-18T12:14:42.582" v="32" actId="20577"/>
        <pc:sldMkLst>
          <pc:docMk/>
          <pc:sldMk cId="3264268505" sldId="680"/>
        </pc:sldMkLst>
        <pc:spChg chg="mod">
          <ac:chgData name="Штейнберг Ярослав Романович" userId="S::ishteinberg@sfedu.ru::0e52ea67-69bc-4632-9360-c54d7cd40c3f" providerId="AD" clId="Web-{F6F87628-ED3E-C925-6AA1-89118BA05428}" dt="2024-03-18T12:14:42.582" v="32" actId="20577"/>
          <ac:spMkLst>
            <pc:docMk/>
            <pc:sldMk cId="3264268505" sldId="680"/>
            <ac:spMk id="10" creationId="{34E5F425-ACDF-4201-8872-9794D7CF2479}"/>
          </ac:spMkLst>
        </pc:spChg>
      </pc:sldChg>
      <pc:sldChg chg="del">
        <pc:chgData name="Штейнберг Ярослав Романович" userId="S::ishteinberg@sfedu.ru::0e52ea67-69bc-4632-9360-c54d7cd40c3f" providerId="AD" clId="Web-{F6F87628-ED3E-C925-6AA1-89118BA05428}" dt="2024-03-18T13:00:30.124" v="657"/>
        <pc:sldMkLst>
          <pc:docMk/>
          <pc:sldMk cId="1282492790" sldId="687"/>
        </pc:sldMkLst>
      </pc:sldChg>
      <pc:sldChg chg="delSp modSp add replId">
        <pc:chgData name="Штейнберг Ярослав Романович" userId="S::ishteinberg@sfedu.ru::0e52ea67-69bc-4632-9360-c54d7cd40c3f" providerId="AD" clId="Web-{F6F87628-ED3E-C925-6AA1-89118BA05428}" dt="2024-03-18T12:59:29.119" v="650" actId="20577"/>
        <pc:sldMkLst>
          <pc:docMk/>
          <pc:sldMk cId="654129574" sldId="688"/>
        </pc:sldMkLst>
        <pc:spChg chg="mod">
          <ac:chgData name="Штейнберг Ярослав Романович" userId="S::ishteinberg@sfedu.ru::0e52ea67-69bc-4632-9360-c54d7cd40c3f" providerId="AD" clId="Web-{F6F87628-ED3E-C925-6AA1-89118BA05428}" dt="2024-03-18T12:42:43.943" v="351" actId="20577"/>
          <ac:spMkLst>
            <pc:docMk/>
            <pc:sldMk cId="654129574" sldId="688"/>
            <ac:spMk id="4" creationId="{E8E3DB66-E10F-8F9C-FC07-4698AF977C28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9:28.314" v="283"/>
          <ac:spMkLst>
            <pc:docMk/>
            <pc:sldMk cId="654129574" sldId="688"/>
            <ac:spMk id="30" creationId="{52FD5F7F-4B97-4B47-B491-E371A87189B7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9:34.877" v="284"/>
          <ac:spMkLst>
            <pc:docMk/>
            <pc:sldMk cId="654129574" sldId="688"/>
            <ac:spMk id="32" creationId="{C4E837A9-B424-48CD-BAB6-9951CDA4ED98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38:50.095" v="273"/>
          <ac:spMkLst>
            <pc:docMk/>
            <pc:sldMk cId="654129574" sldId="688"/>
            <ac:spMk id="33" creationId="{DB6DE7A6-AA6E-4813-9D1E-567B7F6D3E0B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8:57.486" v="275"/>
          <ac:spMkLst>
            <pc:docMk/>
            <pc:sldMk cId="654129574" sldId="688"/>
            <ac:spMk id="36" creationId="{F262762B-CBAE-4D21-B9CB-9154A6453828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9:25.017" v="282"/>
          <ac:spMkLst>
            <pc:docMk/>
            <pc:sldMk cId="654129574" sldId="688"/>
            <ac:spMk id="37" creationId="{E2BA0399-57E1-45A0-9496-B88C36DC1E66}"/>
          </ac:spMkLst>
        </pc:spChg>
        <pc:spChg chg="mod">
          <ac:chgData name="Штейнберг Ярослав Романович" userId="S::ishteinberg@sfedu.ru::0e52ea67-69bc-4632-9360-c54d7cd40c3f" providerId="AD" clId="Web-{F6F87628-ED3E-C925-6AA1-89118BA05428}" dt="2024-03-18T12:59:29.119" v="650" actId="20577"/>
          <ac:spMkLst>
            <pc:docMk/>
            <pc:sldMk cId="654129574" sldId="688"/>
            <ac:spMk id="38" creationId="{CA2F3E31-9DB7-4375-96E5-425113E40589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8:48.720" v="272"/>
          <ac:spMkLst>
            <pc:docMk/>
            <pc:sldMk cId="654129574" sldId="688"/>
            <ac:spMk id="42" creationId="{47DAD112-0BDC-470D-B4F8-74FAF180E779}"/>
          </ac:spMkLst>
        </pc:spChg>
        <pc:spChg chg="del mod">
          <ac:chgData name="Штейнберг Ярослав Романович" userId="S::ishteinberg@sfedu.ru::0e52ea67-69bc-4632-9360-c54d7cd40c3f" providerId="AD" clId="Web-{F6F87628-ED3E-C925-6AA1-89118BA05428}" dt="2024-03-18T12:39:09.861" v="278"/>
          <ac:spMkLst>
            <pc:docMk/>
            <pc:sldMk cId="654129574" sldId="688"/>
            <ac:spMk id="43" creationId="{82BC30BD-9B8F-4514-AC8C-BD1CE8B7CD61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9:19.361" v="280"/>
          <ac:spMkLst>
            <pc:docMk/>
            <pc:sldMk cId="654129574" sldId="688"/>
            <ac:spMk id="44" creationId="{B6472449-D09E-4E8C-95AC-2883E0FC06B5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8:44.845" v="271"/>
          <ac:spMkLst>
            <pc:docMk/>
            <pc:sldMk cId="654129574" sldId="688"/>
            <ac:spMk id="45" creationId="{8353792D-B06F-4B43-835D-096B614A1DD4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9:02.720" v="276"/>
          <ac:spMkLst>
            <pc:docMk/>
            <pc:sldMk cId="654129574" sldId="688"/>
            <ac:spMk id="46" creationId="{CB9129B8-989A-49D6-9AB5-1DFE5A66A85E}"/>
          </ac:spMkLst>
        </pc:spChg>
        <pc:spChg chg="del">
          <ac:chgData name="Штейнберг Ярослав Романович" userId="S::ishteinberg@sfedu.ru::0e52ea67-69bc-4632-9360-c54d7cd40c3f" providerId="AD" clId="Web-{F6F87628-ED3E-C925-6AA1-89118BA05428}" dt="2024-03-18T12:39:16.361" v="279"/>
          <ac:spMkLst>
            <pc:docMk/>
            <pc:sldMk cId="654129574" sldId="688"/>
            <ac:spMk id="47" creationId="{9AE3C048-B037-44DF-9C5E-D8634EB7EA70}"/>
          </ac:spMkLst>
        </pc:spChg>
        <pc:picChg chg="del">
          <ac:chgData name="Штейнберг Ярослав Романович" userId="S::ishteinberg@sfedu.ru::0e52ea67-69bc-4632-9360-c54d7cd40c3f" providerId="AD" clId="Web-{F6F87628-ED3E-C925-6AA1-89118BA05428}" dt="2024-03-18T12:38:36.438" v="270"/>
          <ac:picMkLst>
            <pc:docMk/>
            <pc:sldMk cId="654129574" sldId="688"/>
            <ac:picMk id="39" creationId="{CD39BD71-9E21-48B2-A98A-CEBE864144D7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38:53.142" v="274"/>
          <ac:picMkLst>
            <pc:docMk/>
            <pc:sldMk cId="654129574" sldId="688"/>
            <ac:picMk id="40" creationId="{8A8F018B-9C0A-4C32-B3C0-338DB46E6379}"/>
          </ac:picMkLst>
        </pc:picChg>
        <pc:picChg chg="del">
          <ac:chgData name="Штейнберг Ярослав Романович" userId="S::ishteinberg@sfedu.ru::0e52ea67-69bc-4632-9360-c54d7cd40c3f" providerId="AD" clId="Web-{F6F87628-ED3E-C925-6AA1-89118BA05428}" dt="2024-03-18T12:39:21.751" v="281"/>
          <ac:picMkLst>
            <pc:docMk/>
            <pc:sldMk cId="654129574" sldId="688"/>
            <ac:picMk id="41" creationId="{6FDD186C-37E0-480B-ABCC-AFCBCB26795B}"/>
          </ac:picMkLst>
        </pc:picChg>
      </pc:sldChg>
      <pc:sldChg chg="new del">
        <pc:chgData name="Штейнберг Ярослав Романович" userId="S::ishteinberg@sfedu.ru::0e52ea67-69bc-4632-9360-c54d7cd40c3f" providerId="AD" clId="Web-{F6F87628-ED3E-C925-6AA1-89118BA05428}" dt="2024-03-18T12:22:47.357" v="61"/>
        <pc:sldMkLst>
          <pc:docMk/>
          <pc:sldMk cId="2501911444" sldId="688"/>
        </pc:sldMkLst>
      </pc:sldChg>
      <pc:sldChg chg="add del replId">
        <pc:chgData name="Штейнберг Ярослав Романович" userId="S::ishteinberg@sfedu.ru::0e52ea67-69bc-4632-9360-c54d7cd40c3f" providerId="AD" clId="Web-{F6F87628-ED3E-C925-6AA1-89118BA05428}" dt="2024-03-18T13:00:36.464" v="661"/>
        <pc:sldMkLst>
          <pc:docMk/>
          <pc:sldMk cId="1196703877" sldId="689"/>
        </pc:sldMkLst>
      </pc:sldChg>
    </pc:docChg>
  </pc:docChgLst>
  <pc:docChgLst>
    <pc:chgData name="Штейнберг Ярослав Романович" userId="S::ishteinberg@sfedu.ru::0e52ea67-69bc-4632-9360-c54d7cd40c3f" providerId="AD" clId="Web-{F81BEC9F-44B9-0B7F-57F5-CCD7E130AA67}"/>
    <pc:docChg chg="addSld delSld">
      <pc:chgData name="Штейнберг Ярослав Романович" userId="S::ishteinberg@sfedu.ru::0e52ea67-69bc-4632-9360-c54d7cd40c3f" providerId="AD" clId="Web-{F81BEC9F-44B9-0B7F-57F5-CCD7E130AA67}" dt="2024-03-19T18:03:32.819" v="2"/>
      <pc:docMkLst>
        <pc:docMk/>
      </pc:docMkLst>
      <pc:sldChg chg="del">
        <pc:chgData name="Штейнберг Ярослав Романович" userId="S::ishteinberg@sfedu.ru::0e52ea67-69bc-4632-9360-c54d7cd40c3f" providerId="AD" clId="Web-{F81BEC9F-44B9-0B7F-57F5-CCD7E130AA67}" dt="2024-03-19T18:02:17.689" v="0"/>
        <pc:sldMkLst>
          <pc:docMk/>
          <pc:sldMk cId="34292159" sldId="693"/>
        </pc:sldMkLst>
      </pc:sldChg>
      <pc:sldChg chg="add del replId">
        <pc:chgData name="Штейнберг Ярослав Романович" userId="S::ishteinberg@sfedu.ru::0e52ea67-69bc-4632-9360-c54d7cd40c3f" providerId="AD" clId="Web-{F81BEC9F-44B9-0B7F-57F5-CCD7E130AA67}" dt="2024-03-19T18:03:32.819" v="2"/>
        <pc:sldMkLst>
          <pc:docMk/>
          <pc:sldMk cId="133029811" sldId="69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Вклад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595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C1-D34A-8A78-02F8FB7FC88D}"/>
              </c:ext>
            </c:extLst>
          </c:dPt>
          <c:dPt>
            <c:idx val="1"/>
            <c:bubble3D val="0"/>
            <c:spPr>
              <a:solidFill>
                <a:srgbClr val="1D499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C1-D34A-8A78-02F8FB7FC88D}"/>
              </c:ext>
            </c:extLst>
          </c:dPt>
          <c:dPt>
            <c:idx val="2"/>
            <c:bubble3D val="0"/>
            <c:spPr>
              <a:solidFill>
                <a:srgbClr val="6B6B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C1-D34A-8A78-02F8FB7FC88D}"/>
              </c:ext>
            </c:extLst>
          </c:dPt>
          <c:dPt>
            <c:idx val="3"/>
            <c:bubble3D val="0"/>
            <c:spPr>
              <a:solidFill>
                <a:srgbClr val="FF1F3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C1-D34A-8A78-02F8FB7FC88D}"/>
              </c:ext>
            </c:extLst>
          </c:dPt>
          <c:dPt>
            <c:idx val="4"/>
            <c:bubble3D val="0"/>
            <c:spPr>
              <a:solidFill>
                <a:srgbClr val="E0E0E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C1-D34A-8A78-02F8FB7FC88D}"/>
              </c:ext>
            </c:extLst>
          </c:dPt>
          <c:cat>
            <c:strRef>
              <c:f>Лист1!$A$2:$A$4</c:f>
              <c:strCache>
                <c:ptCount val="3"/>
                <c:pt idx="0">
                  <c:v>Бочков Илья</c:v>
                </c:pt>
                <c:pt idx="1">
                  <c:v>Котов Матвей</c:v>
                </c:pt>
                <c:pt idx="2">
                  <c:v>Штейнберг Ярослав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33.299999999999997</c:v>
                </c:pt>
                <c:pt idx="1">
                  <c:v>33.299999999999997</c:v>
                </c:pt>
                <c:pt idx="2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C1-D34A-8A78-02F8FB7FC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0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3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7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9255D-DF1A-BD4F-9FB2-95C11DFC0C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8.sv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0850" y="1920875"/>
            <a:ext cx="12192000" cy="185884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9050" marR="5080" algn="ctr">
              <a:lnSpc>
                <a:spcPct val="100499"/>
              </a:lnSpc>
              <a:spcBef>
                <a:spcPts val="95"/>
              </a:spcBef>
            </a:pPr>
            <a:r>
              <a:rPr lang="ru-RU" sz="4000" dirty="0">
                <a:solidFill>
                  <a:schemeClr val="tx1"/>
                </a:solidFill>
              </a:rPr>
              <a:t>Создание обучающего видео по теме:</a:t>
            </a:r>
            <a:br>
              <a:rPr lang="ru-RU" sz="4000" dirty="0">
                <a:solidFill>
                  <a:schemeClr val="tx1"/>
                </a:solidFill>
              </a:rPr>
            </a:br>
            <a:r>
              <a:rPr lang="ru-RU" sz="4000" dirty="0">
                <a:solidFill>
                  <a:schemeClr val="tx1"/>
                </a:solidFill>
              </a:rPr>
              <a:t>«Функции СЧЁТЕСЛИ и СЧЁТЕСЛИМН в </a:t>
            </a:r>
            <a:r>
              <a:rPr lang="en-US" sz="4000" dirty="0">
                <a:solidFill>
                  <a:schemeClr val="tx1"/>
                </a:solidFill>
              </a:rPr>
              <a:t>EXCEL»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200071" y="7295773"/>
            <a:ext cx="9144000" cy="188577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r>
              <a:rPr lang="ru-RU" sz="3500" b="0" dirty="0">
                <a:solidFill>
                  <a:srgbClr val="FFFFFF"/>
                </a:solidFill>
              </a:rPr>
              <a:t>Подготовили</a:t>
            </a:r>
            <a:r>
              <a:rPr lang="ru-RU" sz="4000" b="0" dirty="0">
                <a:solidFill>
                  <a:srgbClr val="FFFFFF"/>
                </a:solidFill>
              </a:rPr>
              <a:t>:			Бочков Илья </a:t>
            </a:r>
            <a:endParaRPr lang="en-US" sz="4000" dirty="0"/>
          </a:p>
          <a:p>
            <a:pPr marL="12700" marR="5080" algn="r">
              <a:spcBef>
                <a:spcPts val="105"/>
              </a:spcBef>
            </a:pPr>
            <a:r>
              <a:rPr lang="ru-RU" sz="4000" b="0" dirty="0">
                <a:solidFill>
                  <a:srgbClr val="FFFFFF"/>
                </a:solidFill>
              </a:rPr>
              <a:t>Котов Матвей </a:t>
            </a:r>
          </a:p>
          <a:p>
            <a:pPr marL="12700" marR="5080" algn="r">
              <a:spcBef>
                <a:spcPts val="105"/>
              </a:spcBef>
            </a:pPr>
            <a:r>
              <a:rPr lang="ru-RU" sz="4000" b="0" dirty="0">
                <a:solidFill>
                  <a:srgbClr val="FFFFFF"/>
                </a:solidFill>
              </a:rPr>
              <a:t>Штейнберг Ярослав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B41E0-FBE4-6CF6-DCCB-34A0074E684D}"/>
              </a:ext>
            </a:extLst>
          </p:cNvPr>
          <p:cNvSpPr txBox="1"/>
          <p:nvPr/>
        </p:nvSpPr>
        <p:spPr>
          <a:xfrm>
            <a:off x="11934491" y="4359275"/>
            <a:ext cx="816960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rgbClr val="000000"/>
                </a:solidFill>
                <a:latin typeface="Arial"/>
              </a:rPr>
              <a:t>Руководитель:</a:t>
            </a:r>
          </a:p>
          <a:p>
            <a:r>
              <a:rPr lang="ru-RU" sz="4000" dirty="0">
                <a:solidFill>
                  <a:srgbClr val="000000"/>
                </a:solidFill>
                <a:latin typeface="Arial"/>
              </a:rPr>
              <a:t>Пустовалова Ольга Геннадиевна</a:t>
            </a: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​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9D5DD6-07CD-42FA-91DC-C6D2978A3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9234" b="15936"/>
          <a:stretch/>
        </p:blipFill>
        <p:spPr>
          <a:xfrm>
            <a:off x="12128995" y="1"/>
            <a:ext cx="7975105" cy="1130935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604DE2A-3D80-44E2-A208-86C92DEE4826}"/>
              </a:ext>
            </a:extLst>
          </p:cNvPr>
          <p:cNvSpPr/>
          <p:nvPr/>
        </p:nvSpPr>
        <p:spPr>
          <a:xfrm>
            <a:off x="12128995" y="0"/>
            <a:ext cx="7975105" cy="11309350"/>
          </a:xfrm>
          <a:prstGeom prst="rect">
            <a:avLst/>
          </a:prstGeom>
          <a:solidFill>
            <a:srgbClr val="1D4992">
              <a:alpha val="7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98178-597B-44E3-96DC-8B2FCE4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850" y="473075"/>
            <a:ext cx="1539488" cy="1448616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ЦЕЛЬ И ЗАДАЧИ РАБОТЫ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ая выноска 20">
            <a:extLst>
              <a:ext uri="{FF2B5EF4-FFF2-40B4-BE49-F238E27FC236}">
                <a16:creationId xmlns:a16="http://schemas.microsoft.com/office/drawing/2014/main" id="{2CB78D33-CBE3-A66D-2367-895A5B210BC1}"/>
              </a:ext>
            </a:extLst>
          </p:cNvPr>
          <p:cNvSpPr/>
          <p:nvPr/>
        </p:nvSpPr>
        <p:spPr>
          <a:xfrm rot="5400000" flipV="1">
            <a:off x="1674508" y="4519628"/>
            <a:ext cx="1651578" cy="13649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180CA4D-8AD4-01E5-FB0E-D99D94022D1D}"/>
              </a:ext>
            </a:extLst>
          </p:cNvPr>
          <p:cNvSpPr txBox="1"/>
          <p:nvPr/>
        </p:nvSpPr>
        <p:spPr>
          <a:xfrm>
            <a:off x="2895464" y="3550920"/>
            <a:ext cx="1371600" cy="93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200" b="1" dirty="0">
                <a:solidFill>
                  <a:schemeClr val="tx1"/>
                </a:solidFill>
                <a:latin typeface="Arial"/>
                <a:cs typeface="Arial"/>
              </a:rPr>
              <a:t>Цель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D96A4ED8-FCDC-11FA-E33A-8055295A635D}"/>
              </a:ext>
            </a:extLst>
          </p:cNvPr>
          <p:cNvSpPr/>
          <p:nvPr/>
        </p:nvSpPr>
        <p:spPr>
          <a:xfrm>
            <a:off x="2819262" y="4008121"/>
            <a:ext cx="86805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Записать обучающее видео по теме</a:t>
            </a:r>
            <a:b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</a:br>
            <a:r>
              <a:rPr lang="ru-RU" sz="3000" dirty="0">
                <a:solidFill>
                  <a:schemeClr val="tx1"/>
                </a:solidFill>
              </a:rPr>
              <a:t>«Функции СЧЁТЕСЛИ и СЧЁТЕСЛИМН в </a:t>
            </a:r>
            <a:r>
              <a:rPr lang="en-US" sz="3000" dirty="0">
                <a:solidFill>
                  <a:schemeClr val="tx1"/>
                </a:solidFill>
              </a:rPr>
              <a:t>EXCEL</a:t>
            </a:r>
            <a:r>
              <a:rPr lang="en-US" sz="2800" dirty="0">
                <a:solidFill>
                  <a:schemeClr val="tx1"/>
                </a:solidFill>
              </a:rPr>
              <a:t>»</a:t>
            </a: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Прямоугольная выноска 20">
            <a:extLst>
              <a:ext uri="{FF2B5EF4-FFF2-40B4-BE49-F238E27FC236}">
                <a16:creationId xmlns:a16="http://schemas.microsoft.com/office/drawing/2014/main" id="{417E7650-286C-2214-A8C6-F17C44031B4C}"/>
              </a:ext>
            </a:extLst>
          </p:cNvPr>
          <p:cNvSpPr/>
          <p:nvPr/>
        </p:nvSpPr>
        <p:spPr>
          <a:xfrm rot="5400000" flipV="1">
            <a:off x="838492" y="8369795"/>
            <a:ext cx="3306106" cy="149413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  <a:gd name="connsiteX0" fmla="*/ 4762099 w 4762099"/>
              <a:gd name="connsiteY0" fmla="*/ 2609 h 74319"/>
              <a:gd name="connsiteX1" fmla="*/ 3605382 w 4762099"/>
              <a:gd name="connsiteY1" fmla="*/ 26 h 74319"/>
              <a:gd name="connsiteX2" fmla="*/ 3511718 w 4762099"/>
              <a:gd name="connsiteY2" fmla="*/ 74319 h 74319"/>
              <a:gd name="connsiteX3" fmla="*/ 3437994 w 4762099"/>
              <a:gd name="connsiteY3" fmla="*/ 0 h 74319"/>
              <a:gd name="connsiteX4" fmla="*/ 0 w 4762099"/>
              <a:gd name="connsiteY4" fmla="*/ 1264 h 74319"/>
              <a:gd name="connsiteX0" fmla="*/ 7983900 w 7983900"/>
              <a:gd name="connsiteY0" fmla="*/ 2609 h 74319"/>
              <a:gd name="connsiteX1" fmla="*/ 3605382 w 7983900"/>
              <a:gd name="connsiteY1" fmla="*/ 26 h 74319"/>
              <a:gd name="connsiteX2" fmla="*/ 3511718 w 7983900"/>
              <a:gd name="connsiteY2" fmla="*/ 74319 h 74319"/>
              <a:gd name="connsiteX3" fmla="*/ 3437994 w 7983900"/>
              <a:gd name="connsiteY3" fmla="*/ 0 h 74319"/>
              <a:gd name="connsiteX4" fmla="*/ 0 w 7983900"/>
              <a:gd name="connsiteY4" fmla="*/ 1264 h 74319"/>
              <a:gd name="connsiteX0" fmla="*/ 6717209 w 6717209"/>
              <a:gd name="connsiteY0" fmla="*/ 2609 h 74319"/>
              <a:gd name="connsiteX1" fmla="*/ 3605382 w 6717209"/>
              <a:gd name="connsiteY1" fmla="*/ 26 h 74319"/>
              <a:gd name="connsiteX2" fmla="*/ 3511718 w 6717209"/>
              <a:gd name="connsiteY2" fmla="*/ 74319 h 74319"/>
              <a:gd name="connsiteX3" fmla="*/ 3437994 w 6717209"/>
              <a:gd name="connsiteY3" fmla="*/ 0 h 74319"/>
              <a:gd name="connsiteX4" fmla="*/ 0 w 6717209"/>
              <a:gd name="connsiteY4" fmla="*/ 1264 h 74319"/>
              <a:gd name="connsiteX0" fmla="*/ 5973717 w 5973717"/>
              <a:gd name="connsiteY0" fmla="*/ 9643 h 81353"/>
              <a:gd name="connsiteX1" fmla="*/ 2861890 w 5973717"/>
              <a:gd name="connsiteY1" fmla="*/ 7060 h 81353"/>
              <a:gd name="connsiteX2" fmla="*/ 2768226 w 5973717"/>
              <a:gd name="connsiteY2" fmla="*/ 81353 h 81353"/>
              <a:gd name="connsiteX3" fmla="*/ 2694502 w 5973717"/>
              <a:gd name="connsiteY3" fmla="*/ 7034 h 81353"/>
              <a:gd name="connsiteX4" fmla="*/ 0 w 5973717"/>
              <a:gd name="connsiteY4" fmla="*/ 0 h 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3717" h="81353">
                <a:moveTo>
                  <a:pt x="5973717" y="9643"/>
                </a:moveTo>
                <a:lnTo>
                  <a:pt x="2861890" y="7060"/>
                </a:lnTo>
                <a:lnTo>
                  <a:pt x="2768226" y="81353"/>
                </a:lnTo>
                <a:lnTo>
                  <a:pt x="2694502" y="70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370EF0A-3127-C761-B0A5-2506ED3EAB0C}"/>
              </a:ext>
            </a:extLst>
          </p:cNvPr>
          <p:cNvSpPr txBox="1"/>
          <p:nvPr/>
        </p:nvSpPr>
        <p:spPr>
          <a:xfrm>
            <a:off x="2782434" y="6791448"/>
            <a:ext cx="1713230" cy="478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200" b="1" dirty="0">
                <a:solidFill>
                  <a:schemeClr val="tx1"/>
                </a:solidFill>
                <a:latin typeface="Arial"/>
                <a:cs typeface="Arial"/>
              </a:rPr>
              <a:t>Задачи: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C95F9E8-36E4-443D-6812-5DC1F7DB5E89}"/>
              </a:ext>
            </a:extLst>
          </p:cNvPr>
          <p:cNvSpPr/>
          <p:nvPr/>
        </p:nvSpPr>
        <p:spPr>
          <a:xfrm>
            <a:off x="2742762" y="7381671"/>
            <a:ext cx="7975105" cy="280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Изучить материал по заданной теме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Разработать сценарий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Записать видео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Озвучить видео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Смонтировать видео</a:t>
            </a:r>
          </a:p>
          <a:p>
            <a:pPr marL="514350" indent="-514350">
              <a:buFont typeface="+mj-lt"/>
              <a:buAutoNum type="arabicPeriod"/>
            </a:pPr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pic>
        <p:nvPicPr>
          <p:cNvPr id="28" name="Рисунок 27" descr="Проекционный экран контур">
            <a:extLst>
              <a:ext uri="{FF2B5EF4-FFF2-40B4-BE49-F238E27FC236}">
                <a16:creationId xmlns:a16="http://schemas.microsoft.com/office/drawing/2014/main" id="{2CC7E5A8-0CBC-4CA2-976C-264751632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3886335"/>
            <a:ext cx="1403080" cy="1403080"/>
          </a:xfrm>
          <a:prstGeom prst="rect">
            <a:avLst/>
          </a:prstGeom>
        </p:spPr>
      </p:pic>
      <p:pic>
        <p:nvPicPr>
          <p:cNvPr id="29" name="Рисунок 28" descr="Головоломка контур">
            <a:extLst>
              <a:ext uri="{FF2B5EF4-FFF2-40B4-BE49-F238E27FC236}">
                <a16:creationId xmlns:a16="http://schemas.microsoft.com/office/drawing/2014/main" id="{7DF6C53D-FDAE-43E1-A696-240E5D2B0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450" y="75596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11092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ИЗУЧЕНИЕ И ПОДГОТОВКА МАТЕРИАЛА</a:t>
            </a:r>
          </a:p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3">
            <a:extLst>
              <a:ext uri="{FF2B5EF4-FFF2-40B4-BE49-F238E27FC236}">
                <a16:creationId xmlns:a16="http://schemas.microsoft.com/office/drawing/2014/main" id="{55087413-1DD3-6EEF-A5B6-F7D9FEBC743E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4154150" y="3040126"/>
            <a:ext cx="5949950" cy="373087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AF351E-BAC2-CC08-7D7C-3C96D4975C10}"/>
              </a:ext>
            </a:extLst>
          </p:cNvPr>
          <p:cNvSpPr/>
          <p:nvPr/>
        </p:nvSpPr>
        <p:spPr>
          <a:xfrm>
            <a:off x="755650" y="4892675"/>
            <a:ext cx="3962400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B9840F2-CDF2-1D61-551F-7A3ED9A0D035}"/>
              </a:ext>
            </a:extLst>
          </p:cNvPr>
          <p:cNvSpPr/>
          <p:nvPr/>
        </p:nvSpPr>
        <p:spPr>
          <a:xfrm>
            <a:off x="5022850" y="4892675"/>
            <a:ext cx="3962400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B541553-B25B-3BC6-B4F8-E6E8B46FB5E4}"/>
              </a:ext>
            </a:extLst>
          </p:cNvPr>
          <p:cNvSpPr/>
          <p:nvPr/>
        </p:nvSpPr>
        <p:spPr>
          <a:xfrm>
            <a:off x="9290050" y="4968875"/>
            <a:ext cx="3962400" cy="5334000"/>
          </a:xfrm>
          <a:prstGeom prst="rect">
            <a:avLst/>
          </a:prstGeom>
          <a:solidFill>
            <a:srgbClr val="E6E9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DD3B7D-8056-691E-C783-C2E2DAA64A65}"/>
              </a:ext>
            </a:extLst>
          </p:cNvPr>
          <p:cNvSpPr txBox="1"/>
          <p:nvPr/>
        </p:nvSpPr>
        <p:spPr>
          <a:xfrm>
            <a:off x="755650" y="3100014"/>
            <a:ext cx="1249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прочитаны статьи про функции СЧЁТЕСЛИ и СЧЁТЕСЛИМН.</a:t>
            </a:r>
          </a:p>
          <a:p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Краткая информация: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 descr="Банк контур">
            <a:extLst>
              <a:ext uri="{FF2B5EF4-FFF2-40B4-BE49-F238E27FC236}">
                <a16:creationId xmlns:a16="http://schemas.microsoft.com/office/drawing/2014/main" id="{7C328847-B2EC-666C-5E9A-64677A66F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9931" y="5588023"/>
            <a:ext cx="1393839" cy="1393839"/>
          </a:xfrm>
          <a:prstGeom prst="rect">
            <a:avLst/>
          </a:prstGeom>
        </p:spPr>
      </p:pic>
      <p:pic>
        <p:nvPicPr>
          <p:cNvPr id="15" name="Рисунок 14" descr="Линейчатая диаграмма контур">
            <a:extLst>
              <a:ext uri="{FF2B5EF4-FFF2-40B4-BE49-F238E27FC236}">
                <a16:creationId xmlns:a16="http://schemas.microsoft.com/office/drawing/2014/main" id="{D762C503-C5BD-ACF8-9022-19DE1F932A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7130" y="5654675"/>
            <a:ext cx="1393839" cy="1393839"/>
          </a:xfrm>
          <a:prstGeom prst="rect">
            <a:avLst/>
          </a:prstGeom>
        </p:spPr>
      </p:pic>
      <p:pic>
        <p:nvPicPr>
          <p:cNvPr id="16" name="Рисунок 15" descr="Мензурка контур">
            <a:extLst>
              <a:ext uri="{FF2B5EF4-FFF2-40B4-BE49-F238E27FC236}">
                <a16:creationId xmlns:a16="http://schemas.microsoft.com/office/drawing/2014/main" id="{4C0C7E45-F52D-E5DC-F4A2-909423219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4330" y="5605676"/>
            <a:ext cx="1393839" cy="1393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BF075F-A619-659C-5375-87C4A2EDCB06}"/>
              </a:ext>
            </a:extLst>
          </p:cNvPr>
          <p:cNvSpPr txBox="1"/>
          <p:nvPr/>
        </p:nvSpPr>
        <p:spPr>
          <a:xfrm>
            <a:off x="934944" y="8016875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используются для подсчета количества ячеек с заданным условием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00323-54A0-4D95-07F9-C3BCC471EE03}"/>
              </a:ext>
            </a:extLst>
          </p:cNvPr>
          <p:cNvSpPr txBox="1"/>
          <p:nvPr/>
        </p:nvSpPr>
        <p:spPr>
          <a:xfrm>
            <a:off x="5403850" y="8016875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Функция СЧЁТЕСЛИ принимает диапазон и условие.</a:t>
            </a:r>
            <a:b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СЧЁТЕСЛИМН принимает несколько диапазонов и условий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43BBF-CEFD-61BA-015A-CF3FE565B1E8}"/>
              </a:ext>
            </a:extLst>
          </p:cNvPr>
          <p:cNvSpPr txBox="1"/>
          <p:nvPr/>
        </p:nvSpPr>
        <p:spPr>
          <a:xfrm>
            <a:off x="9442450" y="801687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не чувствительны к регистру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37443-DDA8-6446-E449-197A7D69F727}"/>
              </a:ext>
            </a:extLst>
          </p:cNvPr>
          <p:cNvSpPr txBox="1"/>
          <p:nvPr/>
        </p:nvSpPr>
        <p:spPr>
          <a:xfrm>
            <a:off x="755650" y="71786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Предназначение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E7732-B8C9-D949-E49D-A678D5A52C9E}"/>
              </a:ext>
            </a:extLst>
          </p:cNvPr>
          <p:cNvSpPr txBox="1"/>
          <p:nvPr/>
        </p:nvSpPr>
        <p:spPr>
          <a:xfrm>
            <a:off x="5022850" y="7178675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7292F-8699-5176-FBF8-BA67D2F68EE6}"/>
              </a:ext>
            </a:extLst>
          </p:cNvPr>
          <p:cNvSpPr txBox="1"/>
          <p:nvPr/>
        </p:nvSpPr>
        <p:spPr>
          <a:xfrm>
            <a:off x="9290050" y="7178675"/>
            <a:ext cx="389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ПОДГОТОВКА СЦЕНАРИЯ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859594-092C-4532-5412-EAF10688F30C}"/>
              </a:ext>
            </a:extLst>
          </p:cNvPr>
          <p:cNvSpPr/>
          <p:nvPr/>
        </p:nvSpPr>
        <p:spPr>
          <a:xfrm>
            <a:off x="0" y="3064696"/>
            <a:ext cx="6699250" cy="4113978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9EB3DF7-0E1F-59D3-E016-38C0B2B7C38D}"/>
              </a:ext>
            </a:extLst>
          </p:cNvPr>
          <p:cNvSpPr/>
          <p:nvPr/>
        </p:nvSpPr>
        <p:spPr>
          <a:xfrm>
            <a:off x="4283" y="7179496"/>
            <a:ext cx="6694967" cy="4129853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34C634-E585-E2A8-4560-84A92E0B9A2F}"/>
              </a:ext>
            </a:extLst>
          </p:cNvPr>
          <p:cNvSpPr/>
          <p:nvPr/>
        </p:nvSpPr>
        <p:spPr>
          <a:xfrm>
            <a:off x="6704566" y="3063875"/>
            <a:ext cx="6694967" cy="4130676"/>
          </a:xfrm>
          <a:prstGeom prst="rect">
            <a:avLst/>
          </a:prstGeom>
          <a:solidFill>
            <a:srgbClr val="1D4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3AE292-C043-C152-5F09-C658BFE6F4E5}"/>
              </a:ext>
            </a:extLst>
          </p:cNvPr>
          <p:cNvSpPr/>
          <p:nvPr/>
        </p:nvSpPr>
        <p:spPr>
          <a:xfrm>
            <a:off x="13394217" y="7178675"/>
            <a:ext cx="6694967" cy="4130675"/>
          </a:xfrm>
          <a:prstGeom prst="rect">
            <a:avLst/>
          </a:prstGeom>
          <a:solidFill>
            <a:srgbClr val="4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E5A8A-9694-565B-ACFB-A56FC69F7901}"/>
              </a:ext>
            </a:extLst>
          </p:cNvPr>
          <p:cNvSpPr txBox="1"/>
          <p:nvPr/>
        </p:nvSpPr>
        <p:spPr>
          <a:xfrm>
            <a:off x="2602945" y="4829297"/>
            <a:ext cx="14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ФОТО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82652-4D84-6EBD-39B0-430E4EEBAB48}"/>
              </a:ext>
            </a:extLst>
          </p:cNvPr>
          <p:cNvSpPr txBox="1"/>
          <p:nvPr/>
        </p:nvSpPr>
        <p:spPr>
          <a:xfrm>
            <a:off x="7872891" y="4166589"/>
            <a:ext cx="4693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разработаны титульный и финальный слайды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E4856-AD2E-48C2-2301-AC6F69C04B80}"/>
              </a:ext>
            </a:extLst>
          </p:cNvPr>
          <p:cNvSpPr txBox="1"/>
          <p:nvPr/>
        </p:nvSpPr>
        <p:spPr>
          <a:xfrm>
            <a:off x="1243490" y="8101752"/>
            <a:ext cx="4693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Были разработаны примеры для демонстрации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5C7EC4-BA62-4DE2-9B60-7D07711E863E}"/>
              </a:ext>
            </a:extLst>
          </p:cNvPr>
          <p:cNvSpPr txBox="1"/>
          <p:nvPr/>
        </p:nvSpPr>
        <p:spPr>
          <a:xfrm>
            <a:off x="14526421" y="8187638"/>
            <a:ext cx="4693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разработан текст для озвучки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C559D8-6B0F-8A14-C9C2-46505327096D}"/>
              </a:ext>
            </a:extLst>
          </p:cNvPr>
          <p:cNvSpPr/>
          <p:nvPr/>
        </p:nvSpPr>
        <p:spPr>
          <a:xfrm>
            <a:off x="6709884" y="7161700"/>
            <a:ext cx="6699250" cy="4113978"/>
          </a:xfrm>
          <a:prstGeom prst="rect">
            <a:avLst/>
          </a:prstGeom>
          <a:solidFill>
            <a:srgbClr val="E6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B7747-0529-EEB5-2FA1-2DB50731DD25}"/>
              </a:ext>
            </a:extLst>
          </p:cNvPr>
          <p:cNvSpPr txBox="1"/>
          <p:nvPr/>
        </p:nvSpPr>
        <p:spPr>
          <a:xfrm>
            <a:off x="9312829" y="8926301"/>
            <a:ext cx="1493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ФОТО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99BD6E7F-E722-0476-1C22-BD4383A7E050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049" r="29104"/>
          <a:stretch/>
        </p:blipFill>
        <p:spPr>
          <a:xfrm>
            <a:off x="13415484" y="3050675"/>
            <a:ext cx="6694966" cy="41060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696A0E-C785-4A9D-9845-FF8EF6E7214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r="4553"/>
          <a:stretch/>
        </p:blipFill>
        <p:spPr>
          <a:xfrm>
            <a:off x="8890" y="3063875"/>
            <a:ext cx="6693469" cy="41148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417426-D633-4B5C-B9D5-86330DE906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3065" r="3958"/>
          <a:stretch/>
        </p:blipFill>
        <p:spPr>
          <a:xfrm>
            <a:off x="6699250" y="7163434"/>
            <a:ext cx="6705600" cy="41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3A14328-4CA3-4BFC-8736-9E1F35EB5707}"/>
              </a:ext>
            </a:extLst>
          </p:cNvPr>
          <p:cNvSpPr/>
          <p:nvPr/>
        </p:nvSpPr>
        <p:spPr>
          <a:xfrm>
            <a:off x="1375950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СОЗДАНИЕ ВИДЕО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2927C-9383-6908-017B-8EA3583D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7">
            <a:extLst>
              <a:ext uri="{FF2B5EF4-FFF2-40B4-BE49-F238E27FC236}">
                <a16:creationId xmlns:a16="http://schemas.microsoft.com/office/drawing/2014/main" id="{5844CF66-57B4-41F8-B5CB-F584F29DD721}"/>
              </a:ext>
            </a:extLst>
          </p:cNvPr>
          <p:cNvSpPr txBox="1"/>
          <p:nvPr/>
        </p:nvSpPr>
        <p:spPr>
          <a:xfrm>
            <a:off x="927640" y="2759075"/>
            <a:ext cx="851644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E55F3DA-FE93-44B9-A723-64E7E33FAD9B}"/>
              </a:ext>
            </a:extLst>
          </p:cNvPr>
          <p:cNvSpPr/>
          <p:nvPr/>
        </p:nvSpPr>
        <p:spPr>
          <a:xfrm>
            <a:off x="7602762" y="3597910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E10BA8B-07F6-4760-BD54-F4BBC7F603CC}"/>
              </a:ext>
            </a:extLst>
          </p:cNvPr>
          <p:cNvSpPr txBox="1"/>
          <p:nvPr/>
        </p:nvSpPr>
        <p:spPr>
          <a:xfrm>
            <a:off x="7154452" y="2759710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10FF6D0-089C-4CE3-98A1-4A5687F68BE3}"/>
              </a:ext>
            </a:extLst>
          </p:cNvPr>
          <p:cNvSpPr/>
          <p:nvPr/>
        </p:nvSpPr>
        <p:spPr>
          <a:xfrm>
            <a:off x="13829574" y="3597275"/>
            <a:ext cx="5486400" cy="5943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54B0DC6C-46AE-42ED-9B9B-78F35285BD7A}"/>
              </a:ext>
            </a:extLst>
          </p:cNvPr>
          <p:cNvSpPr txBox="1"/>
          <p:nvPr/>
        </p:nvSpPr>
        <p:spPr>
          <a:xfrm>
            <a:off x="13381264" y="2759075"/>
            <a:ext cx="1003298" cy="20502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8637" rIns="0" bIns="0" rtlCol="0">
            <a:spAutoFit/>
          </a:bodyPr>
          <a:lstStyle/>
          <a:p>
            <a:pPr marL="20942">
              <a:lnSpc>
                <a:spcPct val="120000"/>
              </a:lnSpc>
            </a:pPr>
            <a:r>
              <a:rPr lang="ru-RU" sz="11873" b="1" dirty="0">
                <a:ln w="28575">
                  <a:solidFill>
                    <a:srgbClr val="FF1F33"/>
                  </a:solidFill>
                  <a:prstDash val="solid"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1873" b="1" spc="247" dirty="0">
              <a:ln w="28575">
                <a:solidFill>
                  <a:srgbClr val="FF1F33"/>
                </a:solidFill>
                <a:prstDash val="solid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68AE3E70-218B-4AAC-821C-62506564BB0F}"/>
              </a:ext>
            </a:extLst>
          </p:cNvPr>
          <p:cNvSpPr txBox="1"/>
          <p:nvPr/>
        </p:nvSpPr>
        <p:spPr>
          <a:xfrm>
            <a:off x="2107515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ЗАПИСЬ ЭКРАНА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CC4CFD72-8932-412C-9157-172C39CB251F}"/>
              </a:ext>
            </a:extLst>
          </p:cNvPr>
          <p:cNvSpPr/>
          <p:nvPr/>
        </p:nvSpPr>
        <p:spPr>
          <a:xfrm>
            <a:off x="2038325" y="4598862"/>
            <a:ext cx="4552292" cy="252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Был подготовлен файл </a:t>
            </a:r>
            <a:r>
              <a:rPr lang="en-US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EXCEL </a:t>
            </a: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с примерами из сценария. Была сделана запись экрана с последовательной демонстрацией примеров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463DCF6-E65D-42B6-AC60-DB0BDED7DCE0}"/>
              </a:ext>
            </a:extLst>
          </p:cNvPr>
          <p:cNvSpPr txBox="1"/>
          <p:nvPr/>
        </p:nvSpPr>
        <p:spPr>
          <a:xfrm>
            <a:off x="8449852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ОЗВУЧКА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45F1BD-EE93-4EB0-BE75-151CEAB570B9}"/>
              </a:ext>
            </a:extLst>
          </p:cNvPr>
          <p:cNvSpPr/>
          <p:nvPr/>
        </p:nvSpPr>
        <p:spPr>
          <a:xfrm>
            <a:off x="8380662" y="4598862"/>
            <a:ext cx="4552292" cy="131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Был записан текст сценария. Запись велась на микрофон телефона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9C88E77D-BDE7-4181-8259-EFCFAE99242C}"/>
              </a:ext>
            </a:extLst>
          </p:cNvPr>
          <p:cNvSpPr txBox="1"/>
          <p:nvPr/>
        </p:nvSpPr>
        <p:spPr>
          <a:xfrm>
            <a:off x="14676664" y="3902075"/>
            <a:ext cx="4245612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rgbClr val="1D4992"/>
                </a:solidFill>
                <a:latin typeface="Arial"/>
                <a:cs typeface="Arial"/>
              </a:rPr>
              <a:t>МОНТАЖ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2807F093-C203-4E61-A819-FCFF9D3DF4CC}"/>
              </a:ext>
            </a:extLst>
          </p:cNvPr>
          <p:cNvSpPr/>
          <p:nvPr/>
        </p:nvSpPr>
        <p:spPr>
          <a:xfrm>
            <a:off x="14607474" y="4598862"/>
            <a:ext cx="4552292" cy="252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Был произведен монтаж видео. В программе для видеомонтажа были сопоставлены запись экрана и аудиофайл с озвучкой</a:t>
            </a:r>
          </a:p>
        </p:txBody>
      </p:sp>
      <p:pic>
        <p:nvPicPr>
          <p:cNvPr id="9" name="Рисунок 8" descr="Видеокамера">
            <a:extLst>
              <a:ext uri="{FF2B5EF4-FFF2-40B4-BE49-F238E27FC236}">
                <a16:creationId xmlns:a16="http://schemas.microsoft.com/office/drawing/2014/main" id="{0DAEF196-FEF4-4072-BE45-4FBDCEFE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6086" y="8169275"/>
            <a:ext cx="914400" cy="914400"/>
          </a:xfrm>
          <a:prstGeom prst="rect">
            <a:avLst/>
          </a:prstGeom>
        </p:spPr>
      </p:pic>
      <p:pic>
        <p:nvPicPr>
          <p:cNvPr id="11" name="Рисунок 10" descr="Радиомикрофон">
            <a:extLst>
              <a:ext uri="{FF2B5EF4-FFF2-40B4-BE49-F238E27FC236}">
                <a16:creationId xmlns:a16="http://schemas.microsoft.com/office/drawing/2014/main" id="{0BE42903-A05C-4C42-9FD9-EAC28333B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4850" y="8169275"/>
            <a:ext cx="914400" cy="914400"/>
          </a:xfrm>
          <a:prstGeom prst="rect">
            <a:avLst/>
          </a:prstGeom>
        </p:spPr>
      </p:pic>
      <p:pic>
        <p:nvPicPr>
          <p:cNvPr id="17" name="Рисунок 16" descr="Ножницы">
            <a:extLst>
              <a:ext uri="{FF2B5EF4-FFF2-40B4-BE49-F238E27FC236}">
                <a16:creationId xmlns:a16="http://schemas.microsoft.com/office/drawing/2014/main" id="{2FE1F946-B89F-4C84-9B8C-7551941C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48050" y="81692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9D5DD6-07CD-42FA-91DC-C6D2978A3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9234" b="15936"/>
          <a:stretch/>
        </p:blipFill>
        <p:spPr>
          <a:xfrm>
            <a:off x="12128995" y="1"/>
            <a:ext cx="7975105" cy="1130935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604DE2A-3D80-44E2-A208-86C92DEE4826}"/>
              </a:ext>
            </a:extLst>
          </p:cNvPr>
          <p:cNvSpPr/>
          <p:nvPr/>
        </p:nvSpPr>
        <p:spPr>
          <a:xfrm>
            <a:off x="12128995" y="0"/>
            <a:ext cx="7975105" cy="11309350"/>
          </a:xfrm>
          <a:prstGeom prst="rect">
            <a:avLst/>
          </a:prstGeom>
          <a:solidFill>
            <a:srgbClr val="1D4992">
              <a:alpha val="7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98178-597B-44E3-96DC-8B2FCE4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850" y="473075"/>
            <a:ext cx="1539488" cy="1448616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ИТОГИ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ая выноска 20">
            <a:extLst>
              <a:ext uri="{FF2B5EF4-FFF2-40B4-BE49-F238E27FC236}">
                <a16:creationId xmlns:a16="http://schemas.microsoft.com/office/drawing/2014/main" id="{2CB78D33-CBE3-A66D-2367-895A5B210BC1}"/>
              </a:ext>
            </a:extLst>
          </p:cNvPr>
          <p:cNvSpPr/>
          <p:nvPr/>
        </p:nvSpPr>
        <p:spPr>
          <a:xfrm rot="5400000" flipV="1">
            <a:off x="1141108" y="8878768"/>
            <a:ext cx="1651578" cy="13649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D96A4ED8-FCDC-11FA-E33A-8055295A635D}"/>
              </a:ext>
            </a:extLst>
          </p:cNvPr>
          <p:cNvSpPr/>
          <p:nvPr/>
        </p:nvSpPr>
        <p:spPr>
          <a:xfrm>
            <a:off x="2819262" y="4008121"/>
            <a:ext cx="8680587" cy="252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 ходе работы были выполнены следующие 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Изучен материал по заданной теме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Разработан сценарий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Произведена запись видео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Произведена озвучка видео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Выполнен монтаж видео</a:t>
            </a:r>
          </a:p>
        </p:txBody>
      </p:sp>
      <p:sp>
        <p:nvSpPr>
          <p:cNvPr id="19" name="Прямоугольная выноска 20">
            <a:extLst>
              <a:ext uri="{FF2B5EF4-FFF2-40B4-BE49-F238E27FC236}">
                <a16:creationId xmlns:a16="http://schemas.microsoft.com/office/drawing/2014/main" id="{417E7650-286C-2214-A8C6-F17C44031B4C}"/>
              </a:ext>
            </a:extLst>
          </p:cNvPr>
          <p:cNvSpPr/>
          <p:nvPr/>
        </p:nvSpPr>
        <p:spPr>
          <a:xfrm rot="5400000" flipV="1">
            <a:off x="381292" y="5169395"/>
            <a:ext cx="3306106" cy="149413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  <a:gd name="connsiteX0" fmla="*/ 4762099 w 4762099"/>
              <a:gd name="connsiteY0" fmla="*/ 2609 h 74319"/>
              <a:gd name="connsiteX1" fmla="*/ 3605382 w 4762099"/>
              <a:gd name="connsiteY1" fmla="*/ 26 h 74319"/>
              <a:gd name="connsiteX2" fmla="*/ 3511718 w 4762099"/>
              <a:gd name="connsiteY2" fmla="*/ 74319 h 74319"/>
              <a:gd name="connsiteX3" fmla="*/ 3437994 w 4762099"/>
              <a:gd name="connsiteY3" fmla="*/ 0 h 74319"/>
              <a:gd name="connsiteX4" fmla="*/ 0 w 4762099"/>
              <a:gd name="connsiteY4" fmla="*/ 1264 h 74319"/>
              <a:gd name="connsiteX0" fmla="*/ 7983900 w 7983900"/>
              <a:gd name="connsiteY0" fmla="*/ 2609 h 74319"/>
              <a:gd name="connsiteX1" fmla="*/ 3605382 w 7983900"/>
              <a:gd name="connsiteY1" fmla="*/ 26 h 74319"/>
              <a:gd name="connsiteX2" fmla="*/ 3511718 w 7983900"/>
              <a:gd name="connsiteY2" fmla="*/ 74319 h 74319"/>
              <a:gd name="connsiteX3" fmla="*/ 3437994 w 7983900"/>
              <a:gd name="connsiteY3" fmla="*/ 0 h 74319"/>
              <a:gd name="connsiteX4" fmla="*/ 0 w 7983900"/>
              <a:gd name="connsiteY4" fmla="*/ 1264 h 74319"/>
              <a:gd name="connsiteX0" fmla="*/ 6717209 w 6717209"/>
              <a:gd name="connsiteY0" fmla="*/ 2609 h 74319"/>
              <a:gd name="connsiteX1" fmla="*/ 3605382 w 6717209"/>
              <a:gd name="connsiteY1" fmla="*/ 26 h 74319"/>
              <a:gd name="connsiteX2" fmla="*/ 3511718 w 6717209"/>
              <a:gd name="connsiteY2" fmla="*/ 74319 h 74319"/>
              <a:gd name="connsiteX3" fmla="*/ 3437994 w 6717209"/>
              <a:gd name="connsiteY3" fmla="*/ 0 h 74319"/>
              <a:gd name="connsiteX4" fmla="*/ 0 w 6717209"/>
              <a:gd name="connsiteY4" fmla="*/ 1264 h 74319"/>
              <a:gd name="connsiteX0" fmla="*/ 5973717 w 5973717"/>
              <a:gd name="connsiteY0" fmla="*/ 9643 h 81353"/>
              <a:gd name="connsiteX1" fmla="*/ 2861890 w 5973717"/>
              <a:gd name="connsiteY1" fmla="*/ 7060 h 81353"/>
              <a:gd name="connsiteX2" fmla="*/ 2768226 w 5973717"/>
              <a:gd name="connsiteY2" fmla="*/ 81353 h 81353"/>
              <a:gd name="connsiteX3" fmla="*/ 2694502 w 5973717"/>
              <a:gd name="connsiteY3" fmla="*/ 7034 h 81353"/>
              <a:gd name="connsiteX4" fmla="*/ 0 w 5973717"/>
              <a:gd name="connsiteY4" fmla="*/ 0 h 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3717" h="81353">
                <a:moveTo>
                  <a:pt x="5973717" y="9643"/>
                </a:moveTo>
                <a:lnTo>
                  <a:pt x="2861890" y="7060"/>
                </a:lnTo>
                <a:lnTo>
                  <a:pt x="2768226" y="81353"/>
                </a:lnTo>
                <a:lnTo>
                  <a:pt x="2694502" y="70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C95F9E8-36E4-443D-6812-5DC1F7DB5E89}"/>
              </a:ext>
            </a:extLst>
          </p:cNvPr>
          <p:cNvSpPr/>
          <p:nvPr/>
        </p:nvSpPr>
        <p:spPr>
          <a:xfrm>
            <a:off x="2660650" y="8169275"/>
            <a:ext cx="7975105" cy="1360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Результатом работы является обучающее видео по теме </a:t>
            </a:r>
            <a:r>
              <a:rPr lang="ru-RU" sz="2800" dirty="0">
                <a:solidFill>
                  <a:schemeClr val="tx1"/>
                </a:solidFill>
              </a:rPr>
              <a:t>«Функции СЧЁТЕСЛИ и СЧЁТЕСЛИМН в </a:t>
            </a:r>
            <a:r>
              <a:rPr lang="en-US" sz="2800" dirty="0">
                <a:solidFill>
                  <a:schemeClr val="tx1"/>
                </a:solidFill>
              </a:rPr>
              <a:t>EXCEL</a:t>
            </a:r>
            <a:r>
              <a:rPr lang="en-US" sz="2400" dirty="0">
                <a:solidFill>
                  <a:schemeClr val="tx1"/>
                </a:solidFill>
              </a:rPr>
              <a:t>»</a:t>
            </a:r>
            <a:r>
              <a:rPr lang="ru-RU" sz="2400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 </a:t>
            </a:r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Контрольный список">
            <a:extLst>
              <a:ext uri="{FF2B5EF4-FFF2-40B4-BE49-F238E27FC236}">
                <a16:creationId xmlns:a16="http://schemas.microsoft.com/office/drawing/2014/main" id="{D480484D-BBFC-484E-A4BC-63EFB04EF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050" y="4283075"/>
            <a:ext cx="1676400" cy="1676400"/>
          </a:xfrm>
          <a:prstGeom prst="rect">
            <a:avLst/>
          </a:prstGeom>
        </p:spPr>
      </p:pic>
      <p:pic>
        <p:nvPicPr>
          <p:cNvPr id="8" name="Рисунок 7" descr="Линейчатая диаграмма с тенденцией к повышению">
            <a:extLst>
              <a:ext uri="{FF2B5EF4-FFF2-40B4-BE49-F238E27FC236}">
                <a16:creationId xmlns:a16="http://schemas.microsoft.com/office/drawing/2014/main" id="{C9C036CB-C9ED-4180-AABC-7934995EE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050" y="81692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2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Вклад каждого участника команды  в проект (%)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51A9B32-83CD-F9A0-CE2E-E76311BAF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078921"/>
              </p:ext>
            </p:extLst>
          </p:nvPr>
        </p:nvGraphicFramePr>
        <p:xfrm>
          <a:off x="7082741" y="3292475"/>
          <a:ext cx="5938618" cy="584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1EE1D516-D43D-3622-EEF6-E41C5C81B568}"/>
              </a:ext>
            </a:extLst>
          </p:cNvPr>
          <p:cNvCxnSpPr/>
          <p:nvPr/>
        </p:nvCxnSpPr>
        <p:spPr>
          <a:xfrm flipH="1">
            <a:off x="12381181" y="7097637"/>
            <a:ext cx="4255429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98823C-55F8-FAEF-FDA8-1AE699DE0C88}"/>
              </a:ext>
            </a:extLst>
          </p:cNvPr>
          <p:cNvGrpSpPr/>
          <p:nvPr/>
        </p:nvGrpSpPr>
        <p:grpSpPr>
          <a:xfrm>
            <a:off x="13126599" y="4679691"/>
            <a:ext cx="4350876" cy="1890403"/>
            <a:chOff x="153773" y="2896829"/>
            <a:chExt cx="1891036" cy="821633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390FE868-8612-D05B-C8FF-004B43D41D5D}"/>
                </a:ext>
              </a:extLst>
            </p:cNvPr>
            <p:cNvSpPr/>
            <p:nvPr/>
          </p:nvSpPr>
          <p:spPr>
            <a:xfrm>
              <a:off x="153773" y="2896829"/>
              <a:ext cx="809030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rgbClr val="FF595A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33.3%</a:t>
              </a:r>
              <a:endParaRPr lang="en-US" sz="4617" b="1" dirty="0">
                <a:solidFill>
                  <a:srgbClr val="FF595A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3A63EF3F-A333-A1D9-7B10-3551BA8E5C34}"/>
                </a:ext>
              </a:extLst>
            </p:cNvPr>
            <p:cNvSpPr/>
            <p:nvPr/>
          </p:nvSpPr>
          <p:spPr>
            <a:xfrm>
              <a:off x="214282" y="3325457"/>
              <a:ext cx="1830527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Бочков Илья</a:t>
              </a:r>
            </a:p>
            <a:p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F52FD009-D4B6-5F7F-B911-D480C942C75A}"/>
              </a:ext>
            </a:extLst>
          </p:cNvPr>
          <p:cNvGrpSpPr/>
          <p:nvPr/>
        </p:nvGrpSpPr>
        <p:grpSpPr>
          <a:xfrm>
            <a:off x="4586309" y="8159542"/>
            <a:ext cx="4901320" cy="1722762"/>
            <a:chOff x="-452159" y="2403068"/>
            <a:chExt cx="2130277" cy="748770"/>
          </a:xfrm>
        </p:grpSpPr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39683C48-82F8-FE5C-6CC7-81A3518A5D6A}"/>
                </a:ext>
              </a:extLst>
            </p:cNvPr>
            <p:cNvSpPr/>
            <p:nvPr/>
          </p:nvSpPr>
          <p:spPr>
            <a:xfrm>
              <a:off x="-452159" y="2403068"/>
              <a:ext cx="809029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rgbClr val="1D4992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33.3%</a:t>
              </a:r>
              <a:endParaRPr lang="en-US" sz="4617" b="1" dirty="0">
                <a:solidFill>
                  <a:srgbClr val="1D4992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AE6DBB7D-C60A-5541-91E3-9F811FDE95DB}"/>
                </a:ext>
              </a:extLst>
            </p:cNvPr>
            <p:cNvSpPr/>
            <p:nvPr/>
          </p:nvSpPr>
          <p:spPr>
            <a:xfrm>
              <a:off x="-384247" y="2758833"/>
              <a:ext cx="2062365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Котов Матвей</a:t>
              </a:r>
            </a:p>
            <a:p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3ABC3-7080-C7F7-1374-6189E84D11F6}"/>
              </a:ext>
            </a:extLst>
          </p:cNvPr>
          <p:cNvCxnSpPr/>
          <p:nvPr/>
        </p:nvCxnSpPr>
        <p:spPr>
          <a:xfrm flipH="1">
            <a:off x="4983443" y="4856522"/>
            <a:ext cx="335208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Group 82">
            <a:extLst>
              <a:ext uri="{FF2B5EF4-FFF2-40B4-BE49-F238E27FC236}">
                <a16:creationId xmlns:a16="http://schemas.microsoft.com/office/drawing/2014/main" id="{E46FD45A-8FDA-5AF2-2CE3-296FB11AC0B7}"/>
              </a:ext>
            </a:extLst>
          </p:cNvPr>
          <p:cNvGrpSpPr/>
          <p:nvPr/>
        </p:nvGrpSpPr>
        <p:grpSpPr>
          <a:xfrm>
            <a:off x="4625914" y="5069841"/>
            <a:ext cx="2680297" cy="1762114"/>
            <a:chOff x="75001" y="2092960"/>
            <a:chExt cx="1164946" cy="7658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74B4DD-D18E-51FD-6613-555393381E37}"/>
                </a:ext>
              </a:extLst>
            </p:cNvPr>
            <p:cNvSpPr/>
            <p:nvPr/>
          </p:nvSpPr>
          <p:spPr>
            <a:xfrm>
              <a:off x="75001" y="2092960"/>
              <a:ext cx="809029" cy="348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rgbClr val="6B6B6B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33.3%</a:t>
              </a:r>
              <a:endParaRPr lang="en-US" sz="4617" b="1" dirty="0">
                <a:solidFill>
                  <a:srgbClr val="6B6B6B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0045C4-E292-486E-2D71-9C9ACB247BAA}"/>
                </a:ext>
              </a:extLst>
            </p:cNvPr>
            <p:cNvSpPr/>
            <p:nvPr/>
          </p:nvSpPr>
          <p:spPr>
            <a:xfrm>
              <a:off x="156572" y="2465828"/>
              <a:ext cx="1083375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Штейнберг Ярослав</a:t>
              </a:r>
            </a:p>
          </p:txBody>
        </p:sp>
      </p:grp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id="{3E7FA45A-3131-1D53-99C6-F7B82F77CA0C}"/>
              </a:ext>
            </a:extLst>
          </p:cNvPr>
          <p:cNvCxnSpPr/>
          <p:nvPr/>
        </p:nvCxnSpPr>
        <p:spPr>
          <a:xfrm>
            <a:off x="5000115" y="7827973"/>
            <a:ext cx="3555931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1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9D5DD6-07CD-42FA-91DC-C6D2978A3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r="39234" b="15936"/>
          <a:stretch/>
        </p:blipFill>
        <p:spPr>
          <a:xfrm>
            <a:off x="12128995" y="1"/>
            <a:ext cx="7975105" cy="11309350"/>
          </a:xfrm>
          <a:prstGeom prst="rect">
            <a:avLst/>
          </a:prstGeom>
        </p:spPr>
      </p:pic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604DE2A-3D80-44E2-A208-86C92DEE4826}"/>
              </a:ext>
            </a:extLst>
          </p:cNvPr>
          <p:cNvSpPr/>
          <p:nvPr/>
        </p:nvSpPr>
        <p:spPr>
          <a:xfrm>
            <a:off x="12128995" y="0"/>
            <a:ext cx="7975105" cy="11309350"/>
          </a:xfrm>
          <a:prstGeom prst="rect">
            <a:avLst/>
          </a:prstGeom>
          <a:solidFill>
            <a:srgbClr val="1D4992">
              <a:alpha val="7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98178-597B-44E3-96DC-8B2FCE4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200" y="671102"/>
            <a:ext cx="1539488" cy="1448616"/>
          </a:xfrm>
          <a:prstGeom prst="rect">
            <a:avLst/>
          </a:prstGeom>
        </p:spPr>
      </p:pic>
      <p:sp>
        <p:nvSpPr>
          <p:cNvPr id="3" name="object 14">
            <a:extLst>
              <a:ext uri="{FF2B5EF4-FFF2-40B4-BE49-F238E27FC236}">
                <a16:creationId xmlns:a16="http://schemas.microsoft.com/office/drawing/2014/main" id="{0998F06A-6D39-E690-1017-532C2D715E50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013E99"/>
                </a:solidFill>
                <a:latin typeface="Arial"/>
                <a:cs typeface="Arial"/>
              </a:rPr>
              <a:t>ИСПОЛЬЗОВАННЫЕ ПРОГРАММЫ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B2B9BE2-F561-B0E9-E786-DCBF85C585F2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ая выноска 20">
            <a:extLst>
              <a:ext uri="{FF2B5EF4-FFF2-40B4-BE49-F238E27FC236}">
                <a16:creationId xmlns:a16="http://schemas.microsoft.com/office/drawing/2014/main" id="{2CB78D33-CBE3-A66D-2367-895A5B210BC1}"/>
              </a:ext>
            </a:extLst>
          </p:cNvPr>
          <p:cNvSpPr/>
          <p:nvPr/>
        </p:nvSpPr>
        <p:spPr>
          <a:xfrm rot="5400000" flipV="1">
            <a:off x="1911751" y="3734281"/>
            <a:ext cx="1324906" cy="13649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8180CA4D-8AD4-01E5-FB0E-D99D94022D1D}"/>
              </a:ext>
            </a:extLst>
          </p:cNvPr>
          <p:cNvSpPr txBox="1"/>
          <p:nvPr/>
        </p:nvSpPr>
        <p:spPr>
          <a:xfrm>
            <a:off x="2895464" y="3140074"/>
            <a:ext cx="4565786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chemeClr val="tx1"/>
                </a:solidFill>
                <a:latin typeface="Arial"/>
                <a:cs typeface="Arial"/>
              </a:rPr>
              <a:t>Слайды для видео: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D96A4ED8-FCDC-11FA-E33A-8055295A635D}"/>
              </a:ext>
            </a:extLst>
          </p:cNvPr>
          <p:cNvSpPr/>
          <p:nvPr/>
        </p:nvSpPr>
        <p:spPr>
          <a:xfrm>
            <a:off x="2819263" y="3597275"/>
            <a:ext cx="7975104" cy="49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Microsoft Power Point</a:t>
            </a:r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ая выноска 20">
            <a:extLst>
              <a:ext uri="{FF2B5EF4-FFF2-40B4-BE49-F238E27FC236}">
                <a16:creationId xmlns:a16="http://schemas.microsoft.com/office/drawing/2014/main" id="{417E7650-286C-2214-A8C6-F17C44031B4C}"/>
              </a:ext>
            </a:extLst>
          </p:cNvPr>
          <p:cNvSpPr/>
          <p:nvPr/>
        </p:nvSpPr>
        <p:spPr>
          <a:xfrm rot="5400000" flipV="1">
            <a:off x="1546651" y="5854277"/>
            <a:ext cx="2057401" cy="134200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  <a:gd name="connsiteX0" fmla="*/ 4762099 w 4762099"/>
              <a:gd name="connsiteY0" fmla="*/ 2609 h 74319"/>
              <a:gd name="connsiteX1" fmla="*/ 3605382 w 4762099"/>
              <a:gd name="connsiteY1" fmla="*/ 26 h 74319"/>
              <a:gd name="connsiteX2" fmla="*/ 3511718 w 4762099"/>
              <a:gd name="connsiteY2" fmla="*/ 74319 h 74319"/>
              <a:gd name="connsiteX3" fmla="*/ 3437994 w 4762099"/>
              <a:gd name="connsiteY3" fmla="*/ 0 h 74319"/>
              <a:gd name="connsiteX4" fmla="*/ 0 w 4762099"/>
              <a:gd name="connsiteY4" fmla="*/ 1264 h 74319"/>
              <a:gd name="connsiteX0" fmla="*/ 7983900 w 7983900"/>
              <a:gd name="connsiteY0" fmla="*/ 2609 h 74319"/>
              <a:gd name="connsiteX1" fmla="*/ 3605382 w 7983900"/>
              <a:gd name="connsiteY1" fmla="*/ 26 h 74319"/>
              <a:gd name="connsiteX2" fmla="*/ 3511718 w 7983900"/>
              <a:gd name="connsiteY2" fmla="*/ 74319 h 74319"/>
              <a:gd name="connsiteX3" fmla="*/ 3437994 w 7983900"/>
              <a:gd name="connsiteY3" fmla="*/ 0 h 74319"/>
              <a:gd name="connsiteX4" fmla="*/ 0 w 7983900"/>
              <a:gd name="connsiteY4" fmla="*/ 1264 h 74319"/>
              <a:gd name="connsiteX0" fmla="*/ 6717209 w 6717209"/>
              <a:gd name="connsiteY0" fmla="*/ 2609 h 74319"/>
              <a:gd name="connsiteX1" fmla="*/ 3605382 w 6717209"/>
              <a:gd name="connsiteY1" fmla="*/ 26 h 74319"/>
              <a:gd name="connsiteX2" fmla="*/ 3511718 w 6717209"/>
              <a:gd name="connsiteY2" fmla="*/ 74319 h 74319"/>
              <a:gd name="connsiteX3" fmla="*/ 3437994 w 6717209"/>
              <a:gd name="connsiteY3" fmla="*/ 0 h 74319"/>
              <a:gd name="connsiteX4" fmla="*/ 0 w 6717209"/>
              <a:gd name="connsiteY4" fmla="*/ 1264 h 74319"/>
              <a:gd name="connsiteX0" fmla="*/ 5973717 w 5973717"/>
              <a:gd name="connsiteY0" fmla="*/ 9643 h 81353"/>
              <a:gd name="connsiteX1" fmla="*/ 2861890 w 5973717"/>
              <a:gd name="connsiteY1" fmla="*/ 7060 h 81353"/>
              <a:gd name="connsiteX2" fmla="*/ 2768226 w 5973717"/>
              <a:gd name="connsiteY2" fmla="*/ 81353 h 81353"/>
              <a:gd name="connsiteX3" fmla="*/ 2694502 w 5973717"/>
              <a:gd name="connsiteY3" fmla="*/ 7034 h 81353"/>
              <a:gd name="connsiteX4" fmla="*/ 0 w 5973717"/>
              <a:gd name="connsiteY4" fmla="*/ 0 h 8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3717" h="81353">
                <a:moveTo>
                  <a:pt x="5973717" y="9643"/>
                </a:moveTo>
                <a:lnTo>
                  <a:pt x="2861890" y="7060"/>
                </a:lnTo>
                <a:lnTo>
                  <a:pt x="2768226" y="81353"/>
                </a:lnTo>
                <a:lnTo>
                  <a:pt x="2694502" y="703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370EF0A-3127-C761-B0A5-2506ED3EAB0C}"/>
              </a:ext>
            </a:extLst>
          </p:cNvPr>
          <p:cNvSpPr txBox="1"/>
          <p:nvPr/>
        </p:nvSpPr>
        <p:spPr>
          <a:xfrm>
            <a:off x="2858634" y="4892675"/>
            <a:ext cx="1713230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chemeClr val="tx1"/>
                </a:solidFill>
                <a:latin typeface="Arial"/>
                <a:cs typeface="Arial"/>
              </a:rPr>
              <a:t>Видео</a:t>
            </a:r>
          </a:p>
        </p:txBody>
      </p:sp>
      <p:sp>
        <p:nvSpPr>
          <p:cNvPr id="21" name="Прямоугольная выноска 20">
            <a:extLst>
              <a:ext uri="{FF2B5EF4-FFF2-40B4-BE49-F238E27FC236}">
                <a16:creationId xmlns:a16="http://schemas.microsoft.com/office/drawing/2014/main" id="{C3DD2FAE-2D23-4AFE-0C0E-110A1464C229}"/>
              </a:ext>
            </a:extLst>
          </p:cNvPr>
          <p:cNvSpPr/>
          <p:nvPr/>
        </p:nvSpPr>
        <p:spPr>
          <a:xfrm rot="5400000" flipV="1">
            <a:off x="1911751" y="8277225"/>
            <a:ext cx="1324906" cy="136494"/>
          </a:xfrm>
          <a:custGeom>
            <a:avLst/>
            <a:gdLst>
              <a:gd name="connsiteX0" fmla="*/ 0 w 692944"/>
              <a:gd name="connsiteY0" fmla="*/ 0 h 610952"/>
              <a:gd name="connsiteX1" fmla="*/ 115491 w 692944"/>
              <a:gd name="connsiteY1" fmla="*/ 0 h 610952"/>
              <a:gd name="connsiteX2" fmla="*/ 115491 w 692944"/>
              <a:gd name="connsiteY2" fmla="*/ 0 h 610952"/>
              <a:gd name="connsiteX3" fmla="*/ 288727 w 692944"/>
              <a:gd name="connsiteY3" fmla="*/ 0 h 610952"/>
              <a:gd name="connsiteX4" fmla="*/ 692944 w 692944"/>
              <a:gd name="connsiteY4" fmla="*/ 0 h 610952"/>
              <a:gd name="connsiteX5" fmla="*/ 692944 w 692944"/>
              <a:gd name="connsiteY5" fmla="*/ 356389 h 610952"/>
              <a:gd name="connsiteX6" fmla="*/ 692944 w 692944"/>
              <a:gd name="connsiteY6" fmla="*/ 356389 h 610952"/>
              <a:gd name="connsiteX7" fmla="*/ 692944 w 692944"/>
              <a:gd name="connsiteY7" fmla="*/ 509127 h 610952"/>
              <a:gd name="connsiteX8" fmla="*/ 692944 w 692944"/>
              <a:gd name="connsiteY8" fmla="*/ 610952 h 610952"/>
              <a:gd name="connsiteX9" fmla="*/ 288727 w 692944"/>
              <a:gd name="connsiteY9" fmla="*/ 610952 h 610952"/>
              <a:gd name="connsiteX10" fmla="*/ 202111 w 692944"/>
              <a:gd name="connsiteY10" fmla="*/ 687321 h 610952"/>
              <a:gd name="connsiteX11" fmla="*/ 115491 w 692944"/>
              <a:gd name="connsiteY11" fmla="*/ 610952 h 610952"/>
              <a:gd name="connsiteX12" fmla="*/ 0 w 692944"/>
              <a:gd name="connsiteY12" fmla="*/ 610952 h 610952"/>
              <a:gd name="connsiteX13" fmla="*/ 0 w 692944"/>
              <a:gd name="connsiteY13" fmla="*/ 509127 h 610952"/>
              <a:gd name="connsiteX14" fmla="*/ 0 w 692944"/>
              <a:gd name="connsiteY14" fmla="*/ 356389 h 610952"/>
              <a:gd name="connsiteX15" fmla="*/ 0 w 692944"/>
              <a:gd name="connsiteY15" fmla="*/ 356389 h 610952"/>
              <a:gd name="connsiteX16" fmla="*/ 0 w 692944"/>
              <a:gd name="connsiteY16" fmla="*/ 0 h 610952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91440 w 692944"/>
              <a:gd name="connsiteY16" fmla="*/ 600567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16" fmla="*/ 84296 w 692944"/>
              <a:gd name="connsiteY16" fmla="*/ 531510 h 687321"/>
              <a:gd name="connsiteX0" fmla="*/ 0 w 692944"/>
              <a:gd name="connsiteY0" fmla="*/ 509127 h 687321"/>
              <a:gd name="connsiteX1" fmla="*/ 0 w 692944"/>
              <a:gd name="connsiteY1" fmla="*/ 356389 h 687321"/>
              <a:gd name="connsiteX2" fmla="*/ 0 w 692944"/>
              <a:gd name="connsiteY2" fmla="*/ 356389 h 687321"/>
              <a:gd name="connsiteX3" fmla="*/ 0 w 692944"/>
              <a:gd name="connsiteY3" fmla="*/ 0 h 687321"/>
              <a:gd name="connsiteX4" fmla="*/ 115491 w 692944"/>
              <a:gd name="connsiteY4" fmla="*/ 0 h 687321"/>
              <a:gd name="connsiteX5" fmla="*/ 115491 w 692944"/>
              <a:gd name="connsiteY5" fmla="*/ 0 h 687321"/>
              <a:gd name="connsiteX6" fmla="*/ 288727 w 692944"/>
              <a:gd name="connsiteY6" fmla="*/ 0 h 687321"/>
              <a:gd name="connsiteX7" fmla="*/ 692944 w 692944"/>
              <a:gd name="connsiteY7" fmla="*/ 0 h 687321"/>
              <a:gd name="connsiteX8" fmla="*/ 692944 w 692944"/>
              <a:gd name="connsiteY8" fmla="*/ 356389 h 687321"/>
              <a:gd name="connsiteX9" fmla="*/ 692944 w 692944"/>
              <a:gd name="connsiteY9" fmla="*/ 356389 h 687321"/>
              <a:gd name="connsiteX10" fmla="*/ 692944 w 692944"/>
              <a:gd name="connsiteY10" fmla="*/ 509127 h 687321"/>
              <a:gd name="connsiteX11" fmla="*/ 692944 w 692944"/>
              <a:gd name="connsiteY11" fmla="*/ 610952 h 687321"/>
              <a:gd name="connsiteX12" fmla="*/ 288727 w 692944"/>
              <a:gd name="connsiteY12" fmla="*/ 610952 h 687321"/>
              <a:gd name="connsiteX13" fmla="*/ 202111 w 692944"/>
              <a:gd name="connsiteY13" fmla="*/ 687321 h 687321"/>
              <a:gd name="connsiteX14" fmla="*/ 115491 w 692944"/>
              <a:gd name="connsiteY14" fmla="*/ 610952 h 687321"/>
              <a:gd name="connsiteX15" fmla="*/ 0 w 692944"/>
              <a:gd name="connsiteY15" fmla="*/ 610952 h 687321"/>
              <a:gd name="connsiteX0" fmla="*/ 0 w 692944"/>
              <a:gd name="connsiteY0" fmla="*/ 356389 h 687321"/>
              <a:gd name="connsiteX1" fmla="*/ 0 w 692944"/>
              <a:gd name="connsiteY1" fmla="*/ 356389 h 687321"/>
              <a:gd name="connsiteX2" fmla="*/ 0 w 692944"/>
              <a:gd name="connsiteY2" fmla="*/ 0 h 687321"/>
              <a:gd name="connsiteX3" fmla="*/ 115491 w 692944"/>
              <a:gd name="connsiteY3" fmla="*/ 0 h 687321"/>
              <a:gd name="connsiteX4" fmla="*/ 115491 w 692944"/>
              <a:gd name="connsiteY4" fmla="*/ 0 h 687321"/>
              <a:gd name="connsiteX5" fmla="*/ 288727 w 692944"/>
              <a:gd name="connsiteY5" fmla="*/ 0 h 687321"/>
              <a:gd name="connsiteX6" fmla="*/ 692944 w 692944"/>
              <a:gd name="connsiteY6" fmla="*/ 0 h 687321"/>
              <a:gd name="connsiteX7" fmla="*/ 692944 w 692944"/>
              <a:gd name="connsiteY7" fmla="*/ 356389 h 687321"/>
              <a:gd name="connsiteX8" fmla="*/ 692944 w 692944"/>
              <a:gd name="connsiteY8" fmla="*/ 356389 h 687321"/>
              <a:gd name="connsiteX9" fmla="*/ 692944 w 692944"/>
              <a:gd name="connsiteY9" fmla="*/ 509127 h 687321"/>
              <a:gd name="connsiteX10" fmla="*/ 692944 w 692944"/>
              <a:gd name="connsiteY10" fmla="*/ 610952 h 687321"/>
              <a:gd name="connsiteX11" fmla="*/ 288727 w 692944"/>
              <a:gd name="connsiteY11" fmla="*/ 610952 h 687321"/>
              <a:gd name="connsiteX12" fmla="*/ 202111 w 692944"/>
              <a:gd name="connsiteY12" fmla="*/ 687321 h 687321"/>
              <a:gd name="connsiteX13" fmla="*/ 115491 w 692944"/>
              <a:gd name="connsiteY13" fmla="*/ 610952 h 687321"/>
              <a:gd name="connsiteX14" fmla="*/ 0 w 692944"/>
              <a:gd name="connsiteY14" fmla="*/ 610952 h 687321"/>
              <a:gd name="connsiteX0" fmla="*/ 0 w 692944"/>
              <a:gd name="connsiteY0" fmla="*/ 356389 h 687321"/>
              <a:gd name="connsiteX1" fmla="*/ 0 w 692944"/>
              <a:gd name="connsiteY1" fmla="*/ 0 h 687321"/>
              <a:gd name="connsiteX2" fmla="*/ 115491 w 692944"/>
              <a:gd name="connsiteY2" fmla="*/ 0 h 687321"/>
              <a:gd name="connsiteX3" fmla="*/ 115491 w 692944"/>
              <a:gd name="connsiteY3" fmla="*/ 0 h 687321"/>
              <a:gd name="connsiteX4" fmla="*/ 288727 w 692944"/>
              <a:gd name="connsiteY4" fmla="*/ 0 h 687321"/>
              <a:gd name="connsiteX5" fmla="*/ 692944 w 692944"/>
              <a:gd name="connsiteY5" fmla="*/ 0 h 687321"/>
              <a:gd name="connsiteX6" fmla="*/ 692944 w 692944"/>
              <a:gd name="connsiteY6" fmla="*/ 356389 h 687321"/>
              <a:gd name="connsiteX7" fmla="*/ 692944 w 692944"/>
              <a:gd name="connsiteY7" fmla="*/ 356389 h 687321"/>
              <a:gd name="connsiteX8" fmla="*/ 692944 w 692944"/>
              <a:gd name="connsiteY8" fmla="*/ 509127 h 687321"/>
              <a:gd name="connsiteX9" fmla="*/ 692944 w 692944"/>
              <a:gd name="connsiteY9" fmla="*/ 610952 h 687321"/>
              <a:gd name="connsiteX10" fmla="*/ 288727 w 692944"/>
              <a:gd name="connsiteY10" fmla="*/ 610952 h 687321"/>
              <a:gd name="connsiteX11" fmla="*/ 202111 w 692944"/>
              <a:gd name="connsiteY11" fmla="*/ 687321 h 687321"/>
              <a:gd name="connsiteX12" fmla="*/ 115491 w 692944"/>
              <a:gd name="connsiteY12" fmla="*/ 610952 h 687321"/>
              <a:gd name="connsiteX13" fmla="*/ 0 w 692944"/>
              <a:gd name="connsiteY13" fmla="*/ 610952 h 687321"/>
              <a:gd name="connsiteX0" fmla="*/ 0 w 692944"/>
              <a:gd name="connsiteY0" fmla="*/ 0 h 687321"/>
              <a:gd name="connsiteX1" fmla="*/ 115491 w 692944"/>
              <a:gd name="connsiteY1" fmla="*/ 0 h 687321"/>
              <a:gd name="connsiteX2" fmla="*/ 115491 w 692944"/>
              <a:gd name="connsiteY2" fmla="*/ 0 h 687321"/>
              <a:gd name="connsiteX3" fmla="*/ 288727 w 692944"/>
              <a:gd name="connsiteY3" fmla="*/ 0 h 687321"/>
              <a:gd name="connsiteX4" fmla="*/ 692944 w 692944"/>
              <a:gd name="connsiteY4" fmla="*/ 0 h 687321"/>
              <a:gd name="connsiteX5" fmla="*/ 692944 w 692944"/>
              <a:gd name="connsiteY5" fmla="*/ 356389 h 687321"/>
              <a:gd name="connsiteX6" fmla="*/ 692944 w 692944"/>
              <a:gd name="connsiteY6" fmla="*/ 356389 h 687321"/>
              <a:gd name="connsiteX7" fmla="*/ 692944 w 692944"/>
              <a:gd name="connsiteY7" fmla="*/ 509127 h 687321"/>
              <a:gd name="connsiteX8" fmla="*/ 692944 w 692944"/>
              <a:gd name="connsiteY8" fmla="*/ 610952 h 687321"/>
              <a:gd name="connsiteX9" fmla="*/ 288727 w 692944"/>
              <a:gd name="connsiteY9" fmla="*/ 610952 h 687321"/>
              <a:gd name="connsiteX10" fmla="*/ 202111 w 692944"/>
              <a:gd name="connsiteY10" fmla="*/ 687321 h 687321"/>
              <a:gd name="connsiteX11" fmla="*/ 115491 w 692944"/>
              <a:gd name="connsiteY11" fmla="*/ 610952 h 687321"/>
              <a:gd name="connsiteX12" fmla="*/ 0 w 692944"/>
              <a:gd name="connsiteY12" fmla="*/ 610952 h 687321"/>
              <a:gd name="connsiteX0" fmla="*/ 115491 w 692944"/>
              <a:gd name="connsiteY0" fmla="*/ 0 h 687321"/>
              <a:gd name="connsiteX1" fmla="*/ 115491 w 692944"/>
              <a:gd name="connsiteY1" fmla="*/ 0 h 687321"/>
              <a:gd name="connsiteX2" fmla="*/ 288727 w 692944"/>
              <a:gd name="connsiteY2" fmla="*/ 0 h 687321"/>
              <a:gd name="connsiteX3" fmla="*/ 692944 w 692944"/>
              <a:gd name="connsiteY3" fmla="*/ 0 h 687321"/>
              <a:gd name="connsiteX4" fmla="*/ 692944 w 692944"/>
              <a:gd name="connsiteY4" fmla="*/ 356389 h 687321"/>
              <a:gd name="connsiteX5" fmla="*/ 692944 w 692944"/>
              <a:gd name="connsiteY5" fmla="*/ 356389 h 687321"/>
              <a:gd name="connsiteX6" fmla="*/ 692944 w 692944"/>
              <a:gd name="connsiteY6" fmla="*/ 509127 h 687321"/>
              <a:gd name="connsiteX7" fmla="*/ 692944 w 692944"/>
              <a:gd name="connsiteY7" fmla="*/ 610952 h 687321"/>
              <a:gd name="connsiteX8" fmla="*/ 288727 w 692944"/>
              <a:gd name="connsiteY8" fmla="*/ 610952 h 687321"/>
              <a:gd name="connsiteX9" fmla="*/ 202111 w 692944"/>
              <a:gd name="connsiteY9" fmla="*/ 687321 h 687321"/>
              <a:gd name="connsiteX10" fmla="*/ 115491 w 692944"/>
              <a:gd name="connsiteY10" fmla="*/ 610952 h 687321"/>
              <a:gd name="connsiteX11" fmla="*/ 0 w 692944"/>
              <a:gd name="connsiteY11" fmla="*/ 610952 h 687321"/>
              <a:gd name="connsiteX0" fmla="*/ 115491 w 692944"/>
              <a:gd name="connsiteY0" fmla="*/ 0 h 687321"/>
              <a:gd name="connsiteX1" fmla="*/ 288727 w 692944"/>
              <a:gd name="connsiteY1" fmla="*/ 0 h 687321"/>
              <a:gd name="connsiteX2" fmla="*/ 692944 w 692944"/>
              <a:gd name="connsiteY2" fmla="*/ 0 h 687321"/>
              <a:gd name="connsiteX3" fmla="*/ 692944 w 692944"/>
              <a:gd name="connsiteY3" fmla="*/ 356389 h 687321"/>
              <a:gd name="connsiteX4" fmla="*/ 692944 w 692944"/>
              <a:gd name="connsiteY4" fmla="*/ 356389 h 687321"/>
              <a:gd name="connsiteX5" fmla="*/ 692944 w 692944"/>
              <a:gd name="connsiteY5" fmla="*/ 509127 h 687321"/>
              <a:gd name="connsiteX6" fmla="*/ 692944 w 692944"/>
              <a:gd name="connsiteY6" fmla="*/ 610952 h 687321"/>
              <a:gd name="connsiteX7" fmla="*/ 288727 w 692944"/>
              <a:gd name="connsiteY7" fmla="*/ 610952 h 687321"/>
              <a:gd name="connsiteX8" fmla="*/ 202111 w 692944"/>
              <a:gd name="connsiteY8" fmla="*/ 687321 h 687321"/>
              <a:gd name="connsiteX9" fmla="*/ 115491 w 692944"/>
              <a:gd name="connsiteY9" fmla="*/ 610952 h 687321"/>
              <a:gd name="connsiteX10" fmla="*/ 0 w 692944"/>
              <a:gd name="connsiteY10" fmla="*/ 610952 h 687321"/>
              <a:gd name="connsiteX0" fmla="*/ 115491 w 692944"/>
              <a:gd name="connsiteY0" fmla="*/ 0 h 687321"/>
              <a:gd name="connsiteX1" fmla="*/ 692944 w 692944"/>
              <a:gd name="connsiteY1" fmla="*/ 0 h 687321"/>
              <a:gd name="connsiteX2" fmla="*/ 692944 w 692944"/>
              <a:gd name="connsiteY2" fmla="*/ 356389 h 687321"/>
              <a:gd name="connsiteX3" fmla="*/ 692944 w 692944"/>
              <a:gd name="connsiteY3" fmla="*/ 356389 h 687321"/>
              <a:gd name="connsiteX4" fmla="*/ 692944 w 692944"/>
              <a:gd name="connsiteY4" fmla="*/ 509127 h 687321"/>
              <a:gd name="connsiteX5" fmla="*/ 692944 w 692944"/>
              <a:gd name="connsiteY5" fmla="*/ 610952 h 687321"/>
              <a:gd name="connsiteX6" fmla="*/ 288727 w 692944"/>
              <a:gd name="connsiteY6" fmla="*/ 610952 h 687321"/>
              <a:gd name="connsiteX7" fmla="*/ 202111 w 692944"/>
              <a:gd name="connsiteY7" fmla="*/ 687321 h 687321"/>
              <a:gd name="connsiteX8" fmla="*/ 115491 w 692944"/>
              <a:gd name="connsiteY8" fmla="*/ 610952 h 687321"/>
              <a:gd name="connsiteX9" fmla="*/ 0 w 692944"/>
              <a:gd name="connsiteY9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687321"/>
              <a:gd name="connsiteX1" fmla="*/ 692944 w 692944"/>
              <a:gd name="connsiteY1" fmla="*/ 356389 h 687321"/>
              <a:gd name="connsiteX2" fmla="*/ 692944 w 692944"/>
              <a:gd name="connsiteY2" fmla="*/ 356389 h 687321"/>
              <a:gd name="connsiteX3" fmla="*/ 692944 w 692944"/>
              <a:gd name="connsiteY3" fmla="*/ 509127 h 687321"/>
              <a:gd name="connsiteX4" fmla="*/ 692944 w 692944"/>
              <a:gd name="connsiteY4" fmla="*/ 610952 h 687321"/>
              <a:gd name="connsiteX5" fmla="*/ 288727 w 692944"/>
              <a:gd name="connsiteY5" fmla="*/ 610952 h 687321"/>
              <a:gd name="connsiteX6" fmla="*/ 202111 w 692944"/>
              <a:gd name="connsiteY6" fmla="*/ 687321 h 687321"/>
              <a:gd name="connsiteX7" fmla="*/ 115491 w 692944"/>
              <a:gd name="connsiteY7" fmla="*/ 610952 h 687321"/>
              <a:gd name="connsiteX8" fmla="*/ 0 w 692944"/>
              <a:gd name="connsiteY8" fmla="*/ 610952 h 687321"/>
              <a:gd name="connsiteX0" fmla="*/ 692944 w 692944"/>
              <a:gd name="connsiteY0" fmla="*/ 0 h 330932"/>
              <a:gd name="connsiteX1" fmla="*/ 692944 w 692944"/>
              <a:gd name="connsiteY1" fmla="*/ 0 h 330932"/>
              <a:gd name="connsiteX2" fmla="*/ 692944 w 692944"/>
              <a:gd name="connsiteY2" fmla="*/ 152738 h 330932"/>
              <a:gd name="connsiteX3" fmla="*/ 692944 w 692944"/>
              <a:gd name="connsiteY3" fmla="*/ 254563 h 330932"/>
              <a:gd name="connsiteX4" fmla="*/ 288727 w 692944"/>
              <a:gd name="connsiteY4" fmla="*/ 254563 h 330932"/>
              <a:gd name="connsiteX5" fmla="*/ 202111 w 692944"/>
              <a:gd name="connsiteY5" fmla="*/ 330932 h 330932"/>
              <a:gd name="connsiteX6" fmla="*/ 115491 w 692944"/>
              <a:gd name="connsiteY6" fmla="*/ 254563 h 330932"/>
              <a:gd name="connsiteX7" fmla="*/ 0 w 692944"/>
              <a:gd name="connsiteY7" fmla="*/ 254563 h 330932"/>
              <a:gd name="connsiteX0" fmla="*/ 692944 w 692944"/>
              <a:gd name="connsiteY0" fmla="*/ 0 h 330932"/>
              <a:gd name="connsiteX1" fmla="*/ 692944 w 692944"/>
              <a:gd name="connsiteY1" fmla="*/ 152738 h 330932"/>
              <a:gd name="connsiteX2" fmla="*/ 692944 w 692944"/>
              <a:gd name="connsiteY2" fmla="*/ 254563 h 330932"/>
              <a:gd name="connsiteX3" fmla="*/ 288727 w 692944"/>
              <a:gd name="connsiteY3" fmla="*/ 254563 h 330932"/>
              <a:gd name="connsiteX4" fmla="*/ 202111 w 692944"/>
              <a:gd name="connsiteY4" fmla="*/ 330932 h 330932"/>
              <a:gd name="connsiteX5" fmla="*/ 115491 w 692944"/>
              <a:gd name="connsiteY5" fmla="*/ 254563 h 330932"/>
              <a:gd name="connsiteX6" fmla="*/ 0 w 692944"/>
              <a:gd name="connsiteY6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330932"/>
              <a:gd name="connsiteX1" fmla="*/ 692944 w 692944"/>
              <a:gd name="connsiteY1" fmla="*/ 254563 h 330932"/>
              <a:gd name="connsiteX2" fmla="*/ 288727 w 692944"/>
              <a:gd name="connsiteY2" fmla="*/ 254563 h 330932"/>
              <a:gd name="connsiteX3" fmla="*/ 202111 w 692944"/>
              <a:gd name="connsiteY3" fmla="*/ 330932 h 330932"/>
              <a:gd name="connsiteX4" fmla="*/ 115491 w 692944"/>
              <a:gd name="connsiteY4" fmla="*/ 254563 h 330932"/>
              <a:gd name="connsiteX5" fmla="*/ 0 w 692944"/>
              <a:gd name="connsiteY5" fmla="*/ 254563 h 330932"/>
              <a:gd name="connsiteX0" fmla="*/ 692944 w 692944"/>
              <a:gd name="connsiteY0" fmla="*/ 0 h 76369"/>
              <a:gd name="connsiteX1" fmla="*/ 288727 w 692944"/>
              <a:gd name="connsiteY1" fmla="*/ 0 h 76369"/>
              <a:gd name="connsiteX2" fmla="*/ 202111 w 692944"/>
              <a:gd name="connsiteY2" fmla="*/ 76369 h 76369"/>
              <a:gd name="connsiteX3" fmla="*/ 115491 w 692944"/>
              <a:gd name="connsiteY3" fmla="*/ 0 h 76369"/>
              <a:gd name="connsiteX4" fmla="*/ 0 w 692944"/>
              <a:gd name="connsiteY4" fmla="*/ 0 h 76369"/>
              <a:gd name="connsiteX0" fmla="*/ 922370 w 922370"/>
              <a:gd name="connsiteY0" fmla="*/ 3987 h 76369"/>
              <a:gd name="connsiteX1" fmla="*/ 288727 w 922370"/>
              <a:gd name="connsiteY1" fmla="*/ 0 h 76369"/>
              <a:gd name="connsiteX2" fmla="*/ 202111 w 922370"/>
              <a:gd name="connsiteY2" fmla="*/ 76369 h 76369"/>
              <a:gd name="connsiteX3" fmla="*/ 115491 w 922370"/>
              <a:gd name="connsiteY3" fmla="*/ 0 h 76369"/>
              <a:gd name="connsiteX4" fmla="*/ 0 w 922370"/>
              <a:gd name="connsiteY4" fmla="*/ 0 h 76369"/>
              <a:gd name="connsiteX0" fmla="*/ 922373 w 922373"/>
              <a:gd name="connsiteY0" fmla="*/ 0 h 78356"/>
              <a:gd name="connsiteX1" fmla="*/ 288727 w 922373"/>
              <a:gd name="connsiteY1" fmla="*/ 1987 h 78356"/>
              <a:gd name="connsiteX2" fmla="*/ 202111 w 922373"/>
              <a:gd name="connsiteY2" fmla="*/ 78356 h 78356"/>
              <a:gd name="connsiteX3" fmla="*/ 115491 w 922373"/>
              <a:gd name="connsiteY3" fmla="*/ 1987 h 78356"/>
              <a:gd name="connsiteX4" fmla="*/ 0 w 922373"/>
              <a:gd name="connsiteY4" fmla="*/ 1987 h 78356"/>
              <a:gd name="connsiteX0" fmla="*/ 922376 w 922376"/>
              <a:gd name="connsiteY0" fmla="*/ 3991 h 76369"/>
              <a:gd name="connsiteX1" fmla="*/ 288727 w 922376"/>
              <a:gd name="connsiteY1" fmla="*/ 0 h 76369"/>
              <a:gd name="connsiteX2" fmla="*/ 202111 w 922376"/>
              <a:gd name="connsiteY2" fmla="*/ 76369 h 76369"/>
              <a:gd name="connsiteX3" fmla="*/ 115491 w 922376"/>
              <a:gd name="connsiteY3" fmla="*/ 0 h 76369"/>
              <a:gd name="connsiteX4" fmla="*/ 0 w 922376"/>
              <a:gd name="connsiteY4" fmla="*/ 0 h 76369"/>
              <a:gd name="connsiteX0" fmla="*/ 925079 w 925079"/>
              <a:gd name="connsiteY0" fmla="*/ 0 h 80345"/>
              <a:gd name="connsiteX1" fmla="*/ 288727 w 925079"/>
              <a:gd name="connsiteY1" fmla="*/ 3976 h 80345"/>
              <a:gd name="connsiteX2" fmla="*/ 202111 w 925079"/>
              <a:gd name="connsiteY2" fmla="*/ 80345 h 80345"/>
              <a:gd name="connsiteX3" fmla="*/ 115491 w 925079"/>
              <a:gd name="connsiteY3" fmla="*/ 3976 h 80345"/>
              <a:gd name="connsiteX4" fmla="*/ 0 w 925079"/>
              <a:gd name="connsiteY4" fmla="*/ 3976 h 80345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15491 w 925079"/>
              <a:gd name="connsiteY3" fmla="*/ 3985 h 80354"/>
              <a:gd name="connsiteX4" fmla="*/ 0 w 925079"/>
              <a:gd name="connsiteY4" fmla="*/ 3985 h 80354"/>
              <a:gd name="connsiteX0" fmla="*/ 925079 w 925079"/>
              <a:gd name="connsiteY0" fmla="*/ 9 h 80354"/>
              <a:gd name="connsiteX1" fmla="*/ 296823 w 925079"/>
              <a:gd name="connsiteY1" fmla="*/ 0 h 80354"/>
              <a:gd name="connsiteX2" fmla="*/ 202111 w 925079"/>
              <a:gd name="connsiteY2" fmla="*/ 80354 h 80354"/>
              <a:gd name="connsiteX3" fmla="*/ 126291 w 925079"/>
              <a:gd name="connsiteY3" fmla="*/ 1994 h 80354"/>
              <a:gd name="connsiteX4" fmla="*/ 0 w 925079"/>
              <a:gd name="connsiteY4" fmla="*/ 3985 h 80354"/>
              <a:gd name="connsiteX0" fmla="*/ 925076 w 925076"/>
              <a:gd name="connsiteY0" fmla="*/ 9 h 80354"/>
              <a:gd name="connsiteX1" fmla="*/ 296820 w 925076"/>
              <a:gd name="connsiteY1" fmla="*/ 0 h 80354"/>
              <a:gd name="connsiteX2" fmla="*/ 202108 w 925076"/>
              <a:gd name="connsiteY2" fmla="*/ 80354 h 80354"/>
              <a:gd name="connsiteX3" fmla="*/ 126288 w 925076"/>
              <a:gd name="connsiteY3" fmla="*/ 1994 h 80354"/>
              <a:gd name="connsiteX4" fmla="*/ 0 w 925076"/>
              <a:gd name="connsiteY4" fmla="*/ 1994 h 80354"/>
              <a:gd name="connsiteX0" fmla="*/ 2148975 w 2148975"/>
              <a:gd name="connsiteY0" fmla="*/ 9 h 80354"/>
              <a:gd name="connsiteX1" fmla="*/ 296820 w 2148975"/>
              <a:gd name="connsiteY1" fmla="*/ 0 h 80354"/>
              <a:gd name="connsiteX2" fmla="*/ 202108 w 2148975"/>
              <a:gd name="connsiteY2" fmla="*/ 80354 h 80354"/>
              <a:gd name="connsiteX3" fmla="*/ 126288 w 2148975"/>
              <a:gd name="connsiteY3" fmla="*/ 1994 h 80354"/>
              <a:gd name="connsiteX4" fmla="*/ 0 w 2148975"/>
              <a:gd name="connsiteY4" fmla="*/ 1994 h 80354"/>
              <a:gd name="connsiteX0" fmla="*/ 1869355 w 1869355"/>
              <a:gd name="connsiteY0" fmla="*/ 0 h 85849"/>
              <a:gd name="connsiteX1" fmla="*/ 296820 w 1869355"/>
              <a:gd name="connsiteY1" fmla="*/ 5495 h 85849"/>
              <a:gd name="connsiteX2" fmla="*/ 202108 w 1869355"/>
              <a:gd name="connsiteY2" fmla="*/ 85849 h 85849"/>
              <a:gd name="connsiteX3" fmla="*/ 126288 w 1869355"/>
              <a:gd name="connsiteY3" fmla="*/ 7489 h 85849"/>
              <a:gd name="connsiteX4" fmla="*/ 0 w 1869355"/>
              <a:gd name="connsiteY4" fmla="*/ 7489 h 85849"/>
              <a:gd name="connsiteX0" fmla="*/ 1183955 w 1183955"/>
              <a:gd name="connsiteY0" fmla="*/ 0 h 83834"/>
              <a:gd name="connsiteX1" fmla="*/ 296820 w 1183955"/>
              <a:gd name="connsiteY1" fmla="*/ 3480 h 83834"/>
              <a:gd name="connsiteX2" fmla="*/ 202108 w 1183955"/>
              <a:gd name="connsiteY2" fmla="*/ 83834 h 83834"/>
              <a:gd name="connsiteX3" fmla="*/ 126288 w 1183955"/>
              <a:gd name="connsiteY3" fmla="*/ 5474 h 83834"/>
              <a:gd name="connsiteX4" fmla="*/ 0 w 1183955"/>
              <a:gd name="connsiteY4" fmla="*/ 5474 h 83834"/>
              <a:gd name="connsiteX0" fmla="*/ 1053993 w 1053993"/>
              <a:gd name="connsiteY0" fmla="*/ 0 h 83832"/>
              <a:gd name="connsiteX1" fmla="*/ 296820 w 1053993"/>
              <a:gd name="connsiteY1" fmla="*/ 3478 h 83832"/>
              <a:gd name="connsiteX2" fmla="*/ 202108 w 1053993"/>
              <a:gd name="connsiteY2" fmla="*/ 83832 h 83832"/>
              <a:gd name="connsiteX3" fmla="*/ 126288 w 1053993"/>
              <a:gd name="connsiteY3" fmla="*/ 5472 h 83832"/>
              <a:gd name="connsiteX4" fmla="*/ 0 w 1053993"/>
              <a:gd name="connsiteY4" fmla="*/ 5472 h 83832"/>
              <a:gd name="connsiteX0" fmla="*/ 1053993 w 1053993"/>
              <a:gd name="connsiteY0" fmla="*/ 8644 h 80354"/>
              <a:gd name="connsiteX1" fmla="*/ 296820 w 1053993"/>
              <a:gd name="connsiteY1" fmla="*/ 0 h 80354"/>
              <a:gd name="connsiteX2" fmla="*/ 202108 w 1053993"/>
              <a:gd name="connsiteY2" fmla="*/ 80354 h 80354"/>
              <a:gd name="connsiteX3" fmla="*/ 126288 w 1053993"/>
              <a:gd name="connsiteY3" fmla="*/ 1994 h 80354"/>
              <a:gd name="connsiteX4" fmla="*/ 0 w 1053993"/>
              <a:gd name="connsiteY4" fmla="*/ 1994 h 80354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6288 w 1053993"/>
              <a:gd name="connsiteY3" fmla="*/ 0 h 78360"/>
              <a:gd name="connsiteX4" fmla="*/ 0 w 1053993"/>
              <a:gd name="connsiteY4" fmla="*/ 0 h 78360"/>
              <a:gd name="connsiteX0" fmla="*/ 1053993 w 1053993"/>
              <a:gd name="connsiteY0" fmla="*/ 6650 h 78360"/>
              <a:gd name="connsiteX1" fmla="*/ 295772 w 1053993"/>
              <a:gd name="connsiteY1" fmla="*/ 4067 h 78360"/>
              <a:gd name="connsiteX2" fmla="*/ 202108 w 1053993"/>
              <a:gd name="connsiteY2" fmla="*/ 78360 h 78360"/>
              <a:gd name="connsiteX3" fmla="*/ 128384 w 1053993"/>
              <a:gd name="connsiteY3" fmla="*/ 4041 h 78360"/>
              <a:gd name="connsiteX4" fmla="*/ 0 w 1053993"/>
              <a:gd name="connsiteY4" fmla="*/ 0 h 78360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052945 w 1052945"/>
              <a:gd name="connsiteY0" fmla="*/ 2609 h 74319"/>
              <a:gd name="connsiteX1" fmla="*/ 294724 w 1052945"/>
              <a:gd name="connsiteY1" fmla="*/ 26 h 74319"/>
              <a:gd name="connsiteX2" fmla="*/ 201060 w 1052945"/>
              <a:gd name="connsiteY2" fmla="*/ 74319 h 74319"/>
              <a:gd name="connsiteX3" fmla="*/ 127336 w 1052945"/>
              <a:gd name="connsiteY3" fmla="*/ 0 h 74319"/>
              <a:gd name="connsiteX4" fmla="*/ 0 w 1052945"/>
              <a:gd name="connsiteY4" fmla="*/ 0 h 74319"/>
              <a:gd name="connsiteX0" fmla="*/ 1451441 w 1451441"/>
              <a:gd name="connsiteY0" fmla="*/ 2609 h 74319"/>
              <a:gd name="connsiteX1" fmla="*/ 294724 w 1451441"/>
              <a:gd name="connsiteY1" fmla="*/ 26 h 74319"/>
              <a:gd name="connsiteX2" fmla="*/ 201060 w 1451441"/>
              <a:gd name="connsiteY2" fmla="*/ 74319 h 74319"/>
              <a:gd name="connsiteX3" fmla="*/ 127336 w 1451441"/>
              <a:gd name="connsiteY3" fmla="*/ 0 h 74319"/>
              <a:gd name="connsiteX4" fmla="*/ 0 w 1451441"/>
              <a:gd name="connsiteY4" fmla="*/ 0 h 74319"/>
              <a:gd name="connsiteX0" fmla="*/ 2219596 w 2219596"/>
              <a:gd name="connsiteY0" fmla="*/ 2609 h 74319"/>
              <a:gd name="connsiteX1" fmla="*/ 1062879 w 2219596"/>
              <a:gd name="connsiteY1" fmla="*/ 26 h 74319"/>
              <a:gd name="connsiteX2" fmla="*/ 969215 w 2219596"/>
              <a:gd name="connsiteY2" fmla="*/ 74319 h 74319"/>
              <a:gd name="connsiteX3" fmla="*/ 895491 w 2219596"/>
              <a:gd name="connsiteY3" fmla="*/ 0 h 74319"/>
              <a:gd name="connsiteX4" fmla="*/ 0 w 2219596"/>
              <a:gd name="connsiteY4" fmla="*/ 1264 h 74319"/>
              <a:gd name="connsiteX0" fmla="*/ 2393938 w 2393938"/>
              <a:gd name="connsiteY0" fmla="*/ 2609 h 74319"/>
              <a:gd name="connsiteX1" fmla="*/ 1237221 w 2393938"/>
              <a:gd name="connsiteY1" fmla="*/ 26 h 74319"/>
              <a:gd name="connsiteX2" fmla="*/ 1143557 w 2393938"/>
              <a:gd name="connsiteY2" fmla="*/ 74319 h 74319"/>
              <a:gd name="connsiteX3" fmla="*/ 1069833 w 2393938"/>
              <a:gd name="connsiteY3" fmla="*/ 0 h 74319"/>
              <a:gd name="connsiteX4" fmla="*/ 0 w 2393938"/>
              <a:gd name="connsiteY4" fmla="*/ 1264 h 7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938" h="74319">
                <a:moveTo>
                  <a:pt x="2393938" y="2609"/>
                </a:moveTo>
                <a:lnTo>
                  <a:pt x="1237221" y="26"/>
                </a:lnTo>
                <a:lnTo>
                  <a:pt x="1143557" y="74319"/>
                </a:lnTo>
                <a:lnTo>
                  <a:pt x="1069833" y="0"/>
                </a:lnTo>
                <a:lnTo>
                  <a:pt x="0" y="1264"/>
                </a:lnTo>
              </a:path>
            </a:pathLst>
          </a:custGeom>
          <a:noFill/>
          <a:ln w="28575">
            <a:solidFill>
              <a:srgbClr val="1D49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5F4D2F91-6FAC-AC4A-887D-8745C75EA1FD}"/>
              </a:ext>
            </a:extLst>
          </p:cNvPr>
          <p:cNvSpPr txBox="1"/>
          <p:nvPr/>
        </p:nvSpPr>
        <p:spPr>
          <a:xfrm>
            <a:off x="2895464" y="7683018"/>
            <a:ext cx="2051186" cy="4203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2800" b="1" dirty="0">
                <a:solidFill>
                  <a:schemeClr val="tx1"/>
                </a:solidFill>
                <a:latin typeface="Arial"/>
                <a:cs typeface="Arial"/>
              </a:rPr>
              <a:t>Сценарий: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9C95F9E8-36E4-443D-6812-5DC1F7DB5E89}"/>
              </a:ext>
            </a:extLst>
          </p:cNvPr>
          <p:cNvSpPr/>
          <p:nvPr/>
        </p:nvSpPr>
        <p:spPr>
          <a:xfrm>
            <a:off x="2818962" y="5482898"/>
            <a:ext cx="7975105" cy="131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Запись экрана: </a:t>
            </a:r>
            <a:r>
              <a:rPr lang="en-US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Open Broadcaster Software;</a:t>
            </a:r>
          </a:p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Видеомонтаж: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hot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 pitchFamily="34" charset="0"/>
                <a:cs typeface="Arial"/>
              </a:rPr>
              <a:t>Программа, используемая в видео: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Open Sans" pitchFamily="34" charset="0"/>
                <a:cs typeface="Arial"/>
              </a:rPr>
              <a:t>Microsoft Excel</a:t>
            </a:r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F8D7A95-6A24-4BD4-857C-A55AF8629AF2}"/>
              </a:ext>
            </a:extLst>
          </p:cNvPr>
          <p:cNvSpPr/>
          <p:nvPr/>
        </p:nvSpPr>
        <p:spPr>
          <a:xfrm>
            <a:off x="2813050" y="8321675"/>
            <a:ext cx="7975105" cy="49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Набор текста: </a:t>
            </a:r>
            <a:r>
              <a:rPr lang="en-US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rPr>
              <a:t>LATEX</a:t>
            </a:r>
            <a:endParaRPr lang="ru-RU" sz="2638" dirty="0">
              <a:latin typeface="Arial" panose="020B0604020202020204" pitchFamily="34" charset="0"/>
              <a:ea typeface="Open Sans" pitchFamily="34" charset="0"/>
              <a:cs typeface="Arial" panose="020B0604020202020204" pitchFamily="34" charset="0"/>
            </a:endParaRPr>
          </a:p>
        </p:txBody>
      </p:sp>
      <p:pic>
        <p:nvPicPr>
          <p:cNvPr id="29" name="Рисунок 28" descr="Видеокамера">
            <a:extLst>
              <a:ext uri="{FF2B5EF4-FFF2-40B4-BE49-F238E27FC236}">
                <a16:creationId xmlns:a16="http://schemas.microsoft.com/office/drawing/2014/main" id="{6B185C5B-FC86-417F-857B-0314E8513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650" y="5045075"/>
            <a:ext cx="1371600" cy="1371600"/>
          </a:xfrm>
          <a:prstGeom prst="rect">
            <a:avLst/>
          </a:prstGeom>
        </p:spPr>
      </p:pic>
      <p:pic>
        <p:nvPicPr>
          <p:cNvPr id="4" name="Рисунок 3" descr="Закрытая книга">
            <a:extLst>
              <a:ext uri="{FF2B5EF4-FFF2-40B4-BE49-F238E27FC236}">
                <a16:creationId xmlns:a16="http://schemas.microsoft.com/office/drawing/2014/main" id="{FF86E532-FC5A-4010-BF97-2BD127792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450" y="7559675"/>
            <a:ext cx="1447800" cy="1447800"/>
          </a:xfrm>
          <a:prstGeom prst="rect">
            <a:avLst/>
          </a:prstGeom>
        </p:spPr>
      </p:pic>
      <p:pic>
        <p:nvPicPr>
          <p:cNvPr id="30" name="Рисунок 29" descr="Проекционный экран контур">
            <a:extLst>
              <a:ext uri="{FF2B5EF4-FFF2-40B4-BE49-F238E27FC236}">
                <a16:creationId xmlns:a16="http://schemas.microsoft.com/office/drawing/2014/main" id="{224918F0-A799-49F8-B56E-A616D532A3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450" y="3063875"/>
            <a:ext cx="1403080" cy="14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33A88-E916-4658-8FD2-2092A5D46AEF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18D51-AC64-4E77-B7B9-F6F4A4A654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e52b0be-089a-4697-b28b-8a2ad284917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5283</TotalTime>
  <Words>292</Words>
  <Application>Microsoft Office PowerPoint</Application>
  <PresentationFormat>Произвольный</PresentationFormat>
  <Paragraphs>72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Создание обучающего видео по теме: «Функции СЧЁТЕСЛИ и СЧЁТЕСЛИМН в EXCEL»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User</cp:lastModifiedBy>
  <cp:revision>369</cp:revision>
  <dcterms:created xsi:type="dcterms:W3CDTF">2023-09-03T13:34:07Z</dcterms:created>
  <dcterms:modified xsi:type="dcterms:W3CDTF">2024-03-19T21:02:43Z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