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76" r:id="rId2"/>
    <p:sldId id="268" r:id="rId3"/>
    <p:sldId id="259" r:id="rId4"/>
    <p:sldId id="260" r:id="rId5"/>
    <p:sldId id="291" r:id="rId6"/>
    <p:sldId id="261" r:id="rId7"/>
    <p:sldId id="297" r:id="rId8"/>
    <p:sldId id="265" r:id="rId9"/>
    <p:sldId id="264" r:id="rId10"/>
    <p:sldId id="290" r:id="rId11"/>
    <p:sldId id="296" r:id="rId12"/>
    <p:sldId id="295"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49236" autoAdjust="0"/>
  </p:normalViewPr>
  <p:slideViewPr>
    <p:cSldViewPr snapToGrid="0">
      <p:cViewPr varScale="1">
        <p:scale>
          <a:sx n="102" d="100"/>
          <a:sy n="102" d="100"/>
        </p:scale>
        <p:origin x="150" y="33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4/29/2014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err="1">
                <a:solidFill>
                  <a:srgbClr val="A5A5A5"/>
                </a:solidFill>
              </a:rPr>
              <a:t>VanBelle</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b="1" dirty="0"/>
              <a:t>Choosing the Project Framework</a:t>
            </a:r>
            <a:endParaRPr lang="en-US" dirty="0"/>
          </a:p>
          <a:p>
            <a:r>
              <a:rPr lang="en-US" b="1" dirty="0"/>
              <a:t>Doing the first walkthrough of deploying to Azure</a:t>
            </a:r>
            <a:endParaRPr lang="en-US" dirty="0"/>
          </a:p>
          <a:p>
            <a:r>
              <a:rPr lang="en-US" b="1" dirty="0"/>
              <a:t>Integrating JQuery plugins into MVC project</a:t>
            </a:r>
            <a:endParaRPr lang="en-US" dirty="0"/>
          </a:p>
          <a:p>
            <a:r>
              <a:rPr lang="en-US" b="1" dirty="0"/>
              <a:t>Integrating </a:t>
            </a:r>
            <a:r>
              <a:rPr lang="en-US" b="1" dirty="0" err="1"/>
              <a:t>javascript</a:t>
            </a:r>
            <a:r>
              <a:rPr lang="en-US" b="1" dirty="0"/>
              <a:t> code into MVC/Razor/Html Model</a:t>
            </a:r>
            <a:endParaRPr lang="en-US" dirty="0"/>
          </a:p>
          <a:p>
            <a:r>
              <a:rPr lang="en-US" b="1" dirty="0"/>
              <a:t>The GIT Bash Learning curve - Living in </a:t>
            </a:r>
            <a:r>
              <a:rPr lang="en-US" b="1" dirty="0" err="1"/>
              <a:t>GITHub</a:t>
            </a:r>
            <a:r>
              <a:rPr lang="en-US" b="1" dirty="0"/>
              <a:t> and working in GIT</a:t>
            </a:r>
            <a:endParaRPr lang="en-US" dirty="0"/>
          </a:p>
          <a:p>
            <a:r>
              <a:rPr lang="en-US" b="1" dirty="0"/>
              <a:t>Database </a:t>
            </a:r>
            <a:endParaRPr lang="en-US" dirty="0"/>
          </a:p>
          <a:p>
            <a:r>
              <a:rPr lang="en-US" b="1" dirty="0"/>
              <a:t>Integrating the MVC “free” User Authentication</a:t>
            </a:r>
            <a:endParaRPr lang="en-US" dirty="0"/>
          </a:p>
          <a:p>
            <a:r>
              <a:rPr lang="en-US" b="1" dirty="0"/>
              <a:t>No change is a standalone change</a:t>
            </a:r>
            <a:endParaRPr lang="en-US" dirty="0"/>
          </a:p>
          <a:p>
            <a:r>
              <a:rPr lang="en-US" b="1" dirty="0"/>
              <a:t>Sprints, deadlines, formal testing and documentation – not so much….</a:t>
            </a:r>
            <a:endParaRPr lang="en-US" dirty="0"/>
          </a:p>
          <a:p>
            <a:r>
              <a:rPr lang="en-US" b="1" dirty="0"/>
              <a:t>Scheduling, Teamwork and meetings</a:t>
            </a:r>
            <a:endParaRPr lang="en-US" dirty="0"/>
          </a:p>
          <a:p>
            <a:r>
              <a:rPr lang="en-US" b="1" dirty="0"/>
              <a:t>Beta Testing by Family and Friends</a:t>
            </a:r>
            <a:r>
              <a:rPr lang="en-US" dirty="0"/>
              <a:t> </a:t>
            </a:r>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lstStyle/>
          <a:p>
            <a:r>
              <a:rPr lang="en-US" dirty="0" smtClean="0"/>
              <a:t>Backlog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954587"/>
              </p:ext>
            </p:extLst>
          </p:nvPr>
        </p:nvGraphicFramePr>
        <p:xfrm>
          <a:off x="677863" y="1384300"/>
          <a:ext cx="8596311" cy="4848987"/>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search box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Humorous 404 page...you are not in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github</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anymore Dorothy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still logged in, redirect to tree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zoom in, zoom out project search, think ggogle maps, i know the street the house is 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Unit Tests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Clean up access modifiers.....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more information in explore area, sample projects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Schedule and tree view displays ' as #39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Edit View show set dates, don't show date 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Public repository to share projects with other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users and data for demo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Change Planit.Core from an Application to a Library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space for project in process pictures,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Data Validation 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DueDate/StartDate default to 12AM Make improvements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Share completion on facebook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Put restrictions on root, can't edit or complete,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horizontal scrolling to Outline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Oauth facebook, google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Make Glyphicons in tree/outline/task consistent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Dispose Method on projectcontrller is commented 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When task is completed, fireworks, congratulations...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Improve Root default values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Tree view javascript has maximumId = 500...don't know what this does.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better tree navigation, grab drag and drop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edit to tree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Project ID count has jumped...is there a max and how do we reset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hours invested. So far we only have calendar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Make completed projects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Organize, Bundle, Minify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bl>
          </a:graphicData>
        </a:graphic>
      </p:graphicFrame>
    </p:spTree>
    <p:extLst>
      <p:ext uri="{BB962C8B-B14F-4D97-AF65-F5344CB8AC3E}">
        <p14:creationId xmlns:p14="http://schemas.microsoft.com/office/powerpoint/2010/main" val="422197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dotnetoffice.files.wordpress.com/2012/01/dotnetframewor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9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www.hanselman.com/blog/content/binary/Windows-Live-Writer/Better-Web-Forms_DFB3/image_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906" y="2248694"/>
            <a:ext cx="63722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solidFill>
                  <a:srgbClr val="70AD47"/>
                </a:solidFill>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4422" y="2217148"/>
            <a:ext cx="4033010" cy="2845045"/>
          </a:xfrm>
        </p:spPr>
      </p:pic>
      <p:pic>
        <p:nvPicPr>
          <p:cNvPr id="9" name="Picture 8"/>
          <p:cNvPicPr>
            <a:picLocks noChangeAspect="1"/>
          </p:cNvPicPr>
          <p:nvPr/>
        </p:nvPicPr>
        <p:blipFill>
          <a:blip r:embed="rId4"/>
          <a:stretch>
            <a:fillRect/>
          </a:stretch>
        </p:blipFill>
        <p:spPr>
          <a:xfrm>
            <a:off x="4663030" y="1930400"/>
            <a:ext cx="4713056" cy="3211482"/>
          </a:xfrm>
          <a:prstGeom prst="rect">
            <a:avLst/>
          </a:prstGeom>
        </p:spPr>
      </p:pic>
      <p:sp>
        <p:nvSpPr>
          <p:cNvPr id="10" name="TextBox 9"/>
          <p:cNvSpPr txBox="1"/>
          <p:nvPr/>
        </p:nvSpPr>
        <p:spPr>
          <a:xfrm>
            <a:off x="677334" y="1612109"/>
            <a:ext cx="3411582" cy="369332"/>
          </a:xfrm>
          <a:prstGeom prst="rect">
            <a:avLst/>
          </a:prstGeom>
          <a:noFill/>
        </p:spPr>
        <p:txBody>
          <a:bodyPr wrap="square" rtlCol="0">
            <a:spAutoFit/>
          </a:bodyPr>
          <a:lstStyle/>
          <a:p>
            <a:r>
              <a:rPr lang="en-US" dirty="0" smtClean="0"/>
              <a:t>On some level we expected.</a:t>
            </a:r>
            <a:endParaRPr lang="en-US" dirty="0"/>
          </a:p>
        </p:txBody>
      </p:sp>
      <p:sp>
        <p:nvSpPr>
          <p:cNvPr id="11" name="TextBox 10"/>
          <p:cNvSpPr txBox="1"/>
          <p:nvPr/>
        </p:nvSpPr>
        <p:spPr>
          <a:xfrm>
            <a:off x="6157006" y="5492218"/>
            <a:ext cx="2837468" cy="369332"/>
          </a:xfrm>
          <a:prstGeom prst="rect">
            <a:avLst/>
          </a:prstGeom>
          <a:noFill/>
        </p:spPr>
        <p:txBody>
          <a:bodyPr wrap="square" rtlCol="0">
            <a:spAutoFit/>
          </a:bodyPr>
          <a:lstStyle/>
          <a:p>
            <a:r>
              <a:rPr lang="en-US" dirty="0" smtClean="0"/>
              <a:t>What happened.</a:t>
            </a:r>
            <a:endParaRPr lang="en-US" dirty="0"/>
          </a:p>
        </p:txBody>
      </p:sp>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5381</TotalTime>
  <Words>982</Words>
  <Application>Microsoft Office PowerPoint</Application>
  <PresentationFormat>Widescreen</PresentationFormat>
  <Paragraphs>161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Tools List</vt:lpstr>
      <vt:lpstr>PowerPoint Presentation</vt:lpstr>
      <vt:lpstr>Time Schedule</vt:lpstr>
      <vt:lpstr>Workflow</vt:lpstr>
      <vt:lpstr>List of Deliverables</vt:lpstr>
      <vt:lpstr>Grading Scheme</vt:lpstr>
      <vt:lpstr>Planit!</vt:lpstr>
      <vt:lpstr>PowerPoint Presentation</vt:lpstr>
      <vt:lpstr>Backlog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Alberto D. Beltran</cp:lastModifiedBy>
  <cp:revision>262</cp:revision>
  <dcterms:created xsi:type="dcterms:W3CDTF">2012-07-27T01:16:44Z</dcterms:created>
  <dcterms:modified xsi:type="dcterms:W3CDTF">2014-04-29T15:08:51Z</dcterms:modified>
</cp:coreProperties>
</file>