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76" r:id="rId2"/>
    <p:sldId id="268" r:id="rId3"/>
    <p:sldId id="259" r:id="rId4"/>
    <p:sldId id="260" r:id="rId5"/>
    <p:sldId id="291" r:id="rId6"/>
    <p:sldId id="261" r:id="rId7"/>
    <p:sldId id="297" r:id="rId8"/>
    <p:sldId id="265" r:id="rId9"/>
    <p:sldId id="264" r:id="rId10"/>
    <p:sldId id="290" r:id="rId11"/>
    <p:sldId id="296" r:id="rId12"/>
    <p:sldId id="295"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49236" autoAdjust="0"/>
  </p:normalViewPr>
  <p:slideViewPr>
    <p:cSldViewPr snapToGrid="0">
      <p:cViewPr varScale="1">
        <p:scale>
          <a:sx n="116" d="100"/>
          <a:sy n="116" d="100"/>
        </p:scale>
        <p:origin x="174"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279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4/30/2014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smtClean="0">
                <a:solidFill>
                  <a:srgbClr val="A5A5A5"/>
                </a:solidFill>
              </a:rPr>
              <a:t>Van Belle </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Doing </a:t>
            </a:r>
            <a:r>
              <a:rPr lang="en-US" b="1" dirty="0"/>
              <a:t>the first walkthrough of deploying to </a:t>
            </a:r>
            <a:r>
              <a:rPr lang="en-US" b="1" dirty="0" smtClean="0"/>
              <a:t>Azure Devin</a:t>
            </a:r>
            <a:endParaRPr lang="en-US" dirty="0"/>
          </a:p>
          <a:p>
            <a:r>
              <a:rPr lang="en-US" b="1" dirty="0"/>
              <a:t>Integrating JQuery plugins into MVC </a:t>
            </a:r>
            <a:r>
              <a:rPr lang="en-US" b="1" dirty="0" smtClean="0"/>
              <a:t>project Albert</a:t>
            </a:r>
          </a:p>
          <a:p>
            <a:r>
              <a:rPr lang="en-US" b="1" dirty="0" smtClean="0"/>
              <a:t>The </a:t>
            </a:r>
            <a:r>
              <a:rPr lang="en-US" b="1" dirty="0"/>
              <a:t>GIT Bash Learning curve - Living in </a:t>
            </a:r>
            <a:r>
              <a:rPr lang="en-US" b="1" dirty="0" err="1"/>
              <a:t>GITHub</a:t>
            </a:r>
            <a:r>
              <a:rPr lang="en-US" b="1" dirty="0"/>
              <a:t> and working in </a:t>
            </a:r>
            <a:r>
              <a:rPr lang="en-US" b="1" dirty="0" smtClean="0"/>
              <a:t>GIT Albert</a:t>
            </a:r>
            <a:endParaRPr lang="en-US" dirty="0"/>
          </a:p>
          <a:p>
            <a:r>
              <a:rPr lang="en-US" b="1" dirty="0"/>
              <a:t>Database </a:t>
            </a:r>
            <a:endParaRPr lang="en-US" dirty="0"/>
          </a:p>
          <a:p>
            <a:r>
              <a:rPr lang="en-US" b="1" dirty="0"/>
              <a:t>Integrating the MVC “free” User Authentication</a:t>
            </a:r>
            <a:endParaRPr lang="en-US" dirty="0"/>
          </a:p>
          <a:p>
            <a:r>
              <a:rPr lang="en-US" b="1" dirty="0" smtClean="0"/>
              <a:t>Sprints</a:t>
            </a:r>
            <a:r>
              <a:rPr lang="en-US" b="1" dirty="0"/>
              <a:t>, deadlines, formal testing and documentation – not so much….</a:t>
            </a:r>
            <a:endParaRPr lang="en-US" dirty="0"/>
          </a:p>
          <a:p>
            <a:r>
              <a:rPr lang="en-US" b="1" dirty="0"/>
              <a:t>Scheduling, Teamwork and meetings</a:t>
            </a:r>
            <a:endParaRPr lang="en-US" dirty="0"/>
          </a:p>
          <a:p>
            <a:r>
              <a:rPr lang="en-US" b="1" dirty="0"/>
              <a:t>Beta Testing by Family and </a:t>
            </a:r>
            <a:r>
              <a:rPr lang="en-US" b="1"/>
              <a:t>Friends</a:t>
            </a:r>
            <a:r>
              <a:rPr lang="en-US"/>
              <a:t> </a:t>
            </a:r>
            <a:r>
              <a:rPr lang="en-US" smtClean="0"/>
              <a:t>Devin</a:t>
            </a:r>
            <a:endParaRPr lang="en-US" dirty="0"/>
          </a:p>
          <a:p>
            <a:r>
              <a:rPr lang="en-US" b="1" dirty="0"/>
              <a:t>What would we do differently?</a:t>
            </a:r>
            <a:endParaRPr lang="en-US" dirty="0"/>
          </a:p>
          <a:p>
            <a:endParaRPr lang="en-US" dirty="0"/>
          </a:p>
        </p:txBody>
      </p:sp>
    </p:spTree>
    <p:extLst>
      <p:ext uri="{BB962C8B-B14F-4D97-AF65-F5344CB8AC3E}">
        <p14:creationId xmlns:p14="http://schemas.microsoft.com/office/powerpoint/2010/main" val="21161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noAutofit/>
          </a:bodyPr>
          <a:lstStyle/>
          <a:p>
            <a:r>
              <a:rPr lang="en-US" sz="5400" dirty="0" smtClean="0"/>
              <a:t>Backlog</a:t>
            </a:r>
            <a:endParaRPr lang="en-US" sz="5400" dirty="0"/>
          </a:p>
        </p:txBody>
      </p:sp>
    </p:spTree>
    <p:extLst>
      <p:ext uri="{BB962C8B-B14F-4D97-AF65-F5344CB8AC3E}">
        <p14:creationId xmlns:p14="http://schemas.microsoft.com/office/powerpoint/2010/main" val="422197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Integrating </a:t>
            </a:r>
            <a:r>
              <a:rPr lang="en-US" b="1" dirty="0" err="1"/>
              <a:t>javascript</a:t>
            </a:r>
            <a:r>
              <a:rPr lang="en-US" b="1" dirty="0"/>
              <a:t> code into MVC/Razor/Html Model Beth</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No change is a standalone change Beth</a:t>
            </a:r>
            <a:endParaRPr lang="en-US" dirty="0"/>
          </a:p>
          <a:p>
            <a:endParaRPr lang="en-US" dirty="0"/>
          </a:p>
        </p:txBody>
      </p:sp>
    </p:spTree>
    <p:extLst>
      <p:ext uri="{BB962C8B-B14F-4D97-AF65-F5344CB8AC3E}">
        <p14:creationId xmlns:p14="http://schemas.microsoft.com/office/powerpoint/2010/main" val="16504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solidFill>
                  <a:srgbClr val="70AD47"/>
                </a:solidFill>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4422" y="2217148"/>
            <a:ext cx="4033010" cy="2845045"/>
          </a:xfrm>
        </p:spPr>
      </p:pic>
      <p:pic>
        <p:nvPicPr>
          <p:cNvPr id="9" name="Picture 8"/>
          <p:cNvPicPr>
            <a:picLocks noChangeAspect="1"/>
          </p:cNvPicPr>
          <p:nvPr/>
        </p:nvPicPr>
        <p:blipFill>
          <a:blip r:embed="rId4"/>
          <a:stretch>
            <a:fillRect/>
          </a:stretch>
        </p:blipFill>
        <p:spPr>
          <a:xfrm>
            <a:off x="4663030" y="1930400"/>
            <a:ext cx="4713056" cy="3211482"/>
          </a:xfrm>
          <a:prstGeom prst="rect">
            <a:avLst/>
          </a:prstGeom>
        </p:spPr>
      </p:pic>
      <p:sp>
        <p:nvSpPr>
          <p:cNvPr id="10" name="TextBox 9"/>
          <p:cNvSpPr txBox="1"/>
          <p:nvPr/>
        </p:nvSpPr>
        <p:spPr>
          <a:xfrm>
            <a:off x="677334" y="1612109"/>
            <a:ext cx="3411582" cy="369332"/>
          </a:xfrm>
          <a:prstGeom prst="rect">
            <a:avLst/>
          </a:prstGeom>
          <a:noFill/>
        </p:spPr>
        <p:txBody>
          <a:bodyPr wrap="square" rtlCol="0">
            <a:spAutoFit/>
          </a:bodyPr>
          <a:lstStyle/>
          <a:p>
            <a:r>
              <a:rPr lang="en-US" dirty="0" smtClean="0"/>
              <a:t>On some level we expected.</a:t>
            </a:r>
            <a:endParaRPr lang="en-US" dirty="0"/>
          </a:p>
        </p:txBody>
      </p:sp>
      <p:sp>
        <p:nvSpPr>
          <p:cNvPr id="11" name="TextBox 10"/>
          <p:cNvSpPr txBox="1"/>
          <p:nvPr/>
        </p:nvSpPr>
        <p:spPr>
          <a:xfrm>
            <a:off x="6157006" y="5492218"/>
            <a:ext cx="2837468" cy="369332"/>
          </a:xfrm>
          <a:prstGeom prst="rect">
            <a:avLst/>
          </a:prstGeom>
          <a:noFill/>
        </p:spPr>
        <p:txBody>
          <a:bodyPr wrap="square" rtlCol="0">
            <a:spAutoFit/>
          </a:bodyPr>
          <a:lstStyle/>
          <a:p>
            <a:r>
              <a:rPr lang="en-US" dirty="0" smtClean="0"/>
              <a:t>What happened.</a:t>
            </a:r>
            <a:endParaRPr lang="en-US" dirty="0"/>
          </a:p>
        </p:txBody>
      </p:sp>
    </p:spTree>
    <p:extLst>
      <p:ext uri="{BB962C8B-B14F-4D97-AF65-F5344CB8AC3E}">
        <p14:creationId xmlns:p14="http://schemas.microsoft.com/office/powerpoint/2010/main" val="419726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5603</TotalTime>
  <Words>752</Words>
  <Application>Microsoft Office PowerPoint</Application>
  <PresentationFormat>Widescreen</PresentationFormat>
  <Paragraphs>130</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Tools List</vt:lpstr>
      <vt:lpstr>PowerPoint Presentation</vt:lpstr>
      <vt:lpstr>Time Schedule</vt:lpstr>
      <vt:lpstr>Workflow</vt:lpstr>
      <vt:lpstr>List of Deliverables</vt:lpstr>
      <vt:lpstr>Grading Scheme</vt:lpstr>
      <vt:lpstr>Planit!</vt:lpstr>
      <vt:lpstr>PowerPoint Presentation</vt:lpstr>
      <vt:lpstr>Backlog</vt:lpstr>
      <vt:lpstr>Integrating javascript code into MVC/Razor/Html Model Beth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Beth Van Belle</cp:lastModifiedBy>
  <cp:revision>267</cp:revision>
  <dcterms:created xsi:type="dcterms:W3CDTF">2012-07-27T01:16:44Z</dcterms:created>
  <dcterms:modified xsi:type="dcterms:W3CDTF">2014-05-01T01:52:01Z</dcterms:modified>
</cp:coreProperties>
</file>