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87" r:id="rId3"/>
    <p:sldId id="288" r:id="rId4"/>
    <p:sldId id="257" r:id="rId5"/>
    <p:sldId id="289" r:id="rId6"/>
    <p:sldId id="290" r:id="rId7"/>
    <p:sldId id="291" r:id="rId8"/>
    <p:sldId id="292" r:id="rId9"/>
    <p:sldId id="293" r:id="rId10"/>
    <p:sldId id="298" r:id="rId11"/>
    <p:sldId id="301" r:id="rId12"/>
    <p:sldId id="302" r:id="rId13"/>
    <p:sldId id="303" r:id="rId14"/>
    <p:sldId id="300" r:id="rId15"/>
    <p:sldId id="304" r:id="rId16"/>
    <p:sldId id="278" r:id="rId17"/>
  </p:sldIdLst>
  <p:sldSz cx="9144000" cy="5143500" type="screen16x9"/>
  <p:notesSz cx="6858000" cy="9144000"/>
  <p:embeddedFontLst>
    <p:embeddedFont>
      <p:font typeface="Saira Semi Condensed" panose="020B0604020202020204" charset="0"/>
      <p:regular r:id="rId19"/>
      <p:bold r:id="rId20"/>
      <p:italic r:id="rId21"/>
      <p:boldItalic r:id="rId22"/>
    </p:embeddedFont>
    <p:embeddedFont>
      <p:font typeface="Saira SemiCondensed Medium" panose="020B0604020202020204" charset="0"/>
      <p:regular r:id="rId23"/>
      <p:bold r:id="rId24"/>
      <p:italic r:id="rId25"/>
      <p:boldItalic r:id="rId26"/>
    </p:embeddedFont>
    <p:embeddedFont>
      <p:font typeface="Inria Sans Light" panose="020B0604020202020204" charset="0"/>
      <p:regular r:id="rId27"/>
      <p:bold r:id="rId28"/>
      <p:italic r:id="rId29"/>
      <p:boldItalic r:id="rId30"/>
    </p:embeddedFont>
    <p:embeddedFont>
      <p:font typeface="Titillium Web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87050F-09C7-4C49-BDA6-836BFA77D1FA}">
  <a:tblStyle styleId="{2287050F-09C7-4C49-BDA6-836BFA77D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8"/>
  </p:normalViewPr>
  <p:slideViewPr>
    <p:cSldViewPr snapToGrid="0">
      <p:cViewPr varScale="1">
        <p:scale>
          <a:sx n="93" d="100"/>
          <a:sy n="93" d="100"/>
        </p:scale>
        <p:origin x="55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0452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65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9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2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607010" y="1695259"/>
            <a:ext cx="6634200" cy="122729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TRƯỜNG CAO ĐẲNG CÔNG NGHỆ THỦ ĐỨC</a:t>
            </a: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1" y="2220901"/>
            <a:ext cx="774960" cy="701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16" y="2991999"/>
            <a:ext cx="664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accent6">
                    <a:lumMod val="1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Saira Semi Condensed" panose="020B0604020202020204" charset="0"/>
                <a:cs typeface="Saira Semi Condensed" panose="020B0604020202020204" charset="0"/>
              </a:rPr>
              <a:t>KHOA CÔNG NGHỆ THÔNG TIN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37D0E2-A6C8-2044-B701-71F99A28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Màn hình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FBA265-8CB4-1E4D-A7C3-F4F5AAF1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71" y="1582550"/>
            <a:ext cx="4414604" cy="3037200"/>
          </a:xfrm>
        </p:spPr>
        <p:txBody>
          <a:bodyPr/>
          <a:lstStyle/>
          <a:p>
            <a:r>
              <a:rPr lang="en-US" sz="2400" dirty="0" smtClean="0"/>
              <a:t>Cho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hát</a:t>
            </a:r>
            <a:r>
              <a:rPr lang="en-US" sz="2400" dirty="0" smtClean="0"/>
              <a:t>,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hát</a:t>
            </a:r>
            <a:r>
              <a:rPr lang="en-US" sz="2400" dirty="0" smtClean="0"/>
              <a:t>, </a:t>
            </a:r>
            <a:r>
              <a:rPr lang="en-US" sz="2400" dirty="0" err="1" smtClean="0"/>
              <a:t>năm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nhạc</a:t>
            </a:r>
            <a:r>
              <a:rPr lang="en-US" sz="2400" dirty="0" smtClean="0"/>
              <a:t> </a:t>
            </a:r>
            <a:r>
              <a:rPr lang="en-US" sz="2400" dirty="0" err="1" smtClean="0"/>
              <a:t>sĩ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nhạc</a:t>
            </a:r>
            <a:r>
              <a:rPr lang="en-US" sz="2400" dirty="0" smtClean="0"/>
              <a:t> </a:t>
            </a:r>
            <a:r>
              <a:rPr lang="en-US" sz="2400" dirty="0" err="1" smtClean="0"/>
              <a:t>sĩ</a:t>
            </a:r>
            <a:r>
              <a:rPr lang="en-US" sz="2400" dirty="0" smtClean="0"/>
              <a:t> ở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nhạc</a:t>
            </a:r>
            <a:r>
              <a:rPr lang="en-US" sz="2400" dirty="0" smtClean="0"/>
              <a:t> </a:t>
            </a:r>
            <a:r>
              <a:rPr lang="en-US" sz="2400" dirty="0" err="1" smtClean="0"/>
              <a:t>sĩ</a:t>
            </a:r>
            <a:endParaRPr lang="x-none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08570B-B82D-AC40-9032-9B65D7B8F4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50" y="855506"/>
            <a:ext cx="1804942" cy="391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1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447A3D-BE00-8945-8035-51BC917D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Màn </a:t>
            </a:r>
            <a:r>
              <a:rPr lang="x-none" dirty="0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0B56F8-1FB0-FE40-9B0E-EB7B2F84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291" y="1376737"/>
            <a:ext cx="3883630" cy="3243013"/>
          </a:xfrm>
        </p:spPr>
        <p:txBody>
          <a:bodyPr/>
          <a:lstStyle/>
          <a:p>
            <a:r>
              <a:rPr lang="en-US" sz="2400" dirty="0" err="1" smtClean="0"/>
              <a:t>Khi</a:t>
            </a:r>
            <a:r>
              <a:rPr lang="en-US" sz="2400" dirty="0" smtClean="0"/>
              <a:t> click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sang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ca</a:t>
            </a:r>
            <a:r>
              <a:rPr lang="en-US" sz="2400" dirty="0" smtClean="0"/>
              <a:t> </a:t>
            </a:r>
            <a:r>
              <a:rPr lang="en-US" sz="2400" dirty="0" err="1" smtClean="0"/>
              <a:t>sĩ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ca</a:t>
            </a:r>
            <a:r>
              <a:rPr lang="en-US" sz="2400" dirty="0" smtClean="0"/>
              <a:t> </a:t>
            </a:r>
            <a:r>
              <a:rPr lang="en-US" sz="2400" dirty="0" err="1" smtClean="0"/>
              <a:t>sĩ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ca</a:t>
            </a:r>
            <a:r>
              <a:rPr lang="en-US" sz="2400" dirty="0" smtClean="0"/>
              <a:t> </a:t>
            </a:r>
            <a:r>
              <a:rPr lang="en-US" sz="2400" dirty="0" err="1" smtClean="0"/>
              <a:t>sĩ</a:t>
            </a:r>
            <a:r>
              <a:rPr lang="en-US" sz="2400" dirty="0" smtClean="0"/>
              <a:t>,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ca</a:t>
            </a:r>
            <a:r>
              <a:rPr lang="en-US" sz="2400" dirty="0" smtClean="0"/>
              <a:t> </a:t>
            </a:r>
            <a:r>
              <a:rPr lang="en-US" sz="2400" dirty="0" err="1" smtClean="0"/>
              <a:t>sĩ</a:t>
            </a:r>
            <a:r>
              <a:rPr lang="en-US" sz="2400" dirty="0" smtClean="0"/>
              <a:t>. Cho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chụp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trực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EC8B35-CAD0-2A44-9D85-54055BBA7B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8" name="Graphic 17" descr="Line arrow Straight">
            <a:extLst>
              <a:ext uri="{FF2B5EF4-FFF2-40B4-BE49-F238E27FC236}">
                <a16:creationId xmlns="" xmlns:a16="http://schemas.microsoft.com/office/drawing/2014/main" id="{CF161FB4-2910-C84C-8202-F3504C583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472867" y="2083728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29" y="1177925"/>
            <a:ext cx="1561281" cy="3383601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688" y="1187037"/>
            <a:ext cx="1766837" cy="344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raphic 10" descr="Cursor">
            <a:extLst>
              <a:ext uri="{FF2B5EF4-FFF2-40B4-BE49-F238E27FC236}">
                <a16:creationId xmlns="" xmlns:a16="http://schemas.microsoft.com/office/drawing/2014/main" id="{BF58F600-8FA4-46D0-BF6D-2F8EF4227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62966" y="4195567"/>
            <a:ext cx="509901" cy="50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0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C0BF2E-D8A6-8A4B-8E2F-1AA14284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Màn hình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3844EF7-B5FD-F04B-85D0-29D36F185A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FF25E3EC-E704-BE4E-960D-786424B1A792}"/>
              </a:ext>
            </a:extLst>
          </p:cNvPr>
          <p:cNvSpPr txBox="1">
            <a:spLocks/>
          </p:cNvSpPr>
          <p:nvPr/>
        </p:nvSpPr>
        <p:spPr>
          <a:xfrm>
            <a:off x="697584" y="1582550"/>
            <a:ext cx="2596166" cy="3037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Khi nhấn vào </a:t>
            </a:r>
            <a:r>
              <a:rPr lang="en-US" sz="2000" dirty="0" err="1" smtClean="0">
                <a:solidFill>
                  <a:schemeClr val="tx1"/>
                </a:solidFill>
              </a:rPr>
              <a:t>Sửa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sẽ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hiện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lên</a:t>
            </a:r>
            <a:r>
              <a:rPr lang="en-US" sz="2000" dirty="0" smtClean="0">
                <a:solidFill>
                  <a:schemeClr val="tx1"/>
                </a:solidFill>
              </a:rPr>
              <a:t> dialog </a:t>
            </a:r>
            <a:r>
              <a:rPr lang="en-US" sz="2000" dirty="0" err="1" smtClean="0">
                <a:solidFill>
                  <a:schemeClr val="tx1"/>
                </a:solidFill>
              </a:rPr>
              <a:t>cho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phép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người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dùng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chỉnh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sửa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</a:rPr>
              <a:t> tin</a:t>
            </a:r>
            <a:endParaRPr lang="x-none" sz="2000" dirty="0">
              <a:solidFill>
                <a:schemeClr val="tx1"/>
              </a:solidFill>
            </a:endParaRPr>
          </a:p>
        </p:txBody>
      </p:sp>
      <p:pic>
        <p:nvPicPr>
          <p:cNvPr id="7" name="Graphic 6" descr="Line arrow Straight">
            <a:extLst>
              <a:ext uri="{FF2B5EF4-FFF2-40B4-BE49-F238E27FC236}">
                <a16:creationId xmlns="" xmlns:a16="http://schemas.microsoft.com/office/drawing/2014/main" id="{58B51D32-C874-2F45-BF96-3299384DD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705257" y="2049958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801" y="1312497"/>
            <a:ext cx="1766837" cy="344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phic 7" descr="Cursor">
            <a:extLst>
              <a:ext uri="{FF2B5EF4-FFF2-40B4-BE49-F238E27FC236}">
                <a16:creationId xmlns="" xmlns:a16="http://schemas.microsoft.com/office/drawing/2014/main" id="{6E724AF8-9A75-434A-B49C-2D054A410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4737" y="2049958"/>
            <a:ext cx="509901" cy="509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98" y="1312497"/>
            <a:ext cx="1624304" cy="35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1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37D0E2-A6C8-2044-B701-71F99A28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Màn </a:t>
            </a:r>
            <a:r>
              <a:rPr lang="x-none" dirty="0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FBA265-8CB4-1E4D-A7C3-F4F5AAF1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71" y="1582550"/>
            <a:ext cx="2530179" cy="3037200"/>
          </a:xfrm>
        </p:spPr>
        <p:txBody>
          <a:bodyPr/>
          <a:lstStyle/>
          <a:p>
            <a:r>
              <a:rPr lang="en-US" smtClean="0"/>
              <a:t>Bấm vào xóa chương trình sẽ hỏi người dùng có muốn xóa hay không.</a:t>
            </a:r>
          </a:p>
          <a:p>
            <a:r>
              <a:rPr lang="en-US" smtClean="0"/>
              <a:t>Muốn xóa click CÓ còn không thì ngược lại.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08570B-B82D-AC40-9032-9B65D7B8F4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0" name="Graphic 6" descr="Line arrow Straight">
            <a:extLst>
              <a:ext uri="{FF2B5EF4-FFF2-40B4-BE49-F238E27FC236}">
                <a16:creationId xmlns="" xmlns:a16="http://schemas.microsoft.com/office/drawing/2014/main" id="{58B51D32-C874-2F45-BF96-3299384DD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929048" y="2229067"/>
            <a:ext cx="914400" cy="9144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979" y="1312497"/>
            <a:ext cx="1863110" cy="330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801" y="1312497"/>
            <a:ext cx="1766837" cy="344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phic 7" descr="Cursor">
            <a:extLst>
              <a:ext uri="{FF2B5EF4-FFF2-40B4-BE49-F238E27FC236}">
                <a16:creationId xmlns="" xmlns:a16="http://schemas.microsoft.com/office/drawing/2014/main" id="{6E724AF8-9A75-434A-B49C-2D054A4107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52881" y="2056309"/>
            <a:ext cx="509901" cy="50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2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37D0E2-A6C8-2044-B701-71F99A28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Màn </a:t>
            </a:r>
            <a:r>
              <a:rPr lang="x-none" dirty="0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: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FBA265-8CB4-1E4D-A7C3-F4F5AAF1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71" y="1582550"/>
            <a:ext cx="4003638" cy="3037200"/>
          </a:xfrm>
        </p:spPr>
        <p:txBody>
          <a:bodyPr/>
          <a:lstStyle/>
          <a:p>
            <a:r>
              <a:rPr lang="en-US" sz="2400" dirty="0" smtClean="0"/>
              <a:t>Cho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ca</a:t>
            </a:r>
            <a:r>
              <a:rPr lang="en-US" sz="2400" dirty="0" smtClean="0"/>
              <a:t> </a:t>
            </a:r>
            <a:r>
              <a:rPr lang="en-US" sz="2400" dirty="0" err="1" smtClean="0"/>
              <a:t>sĩ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hát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ca</a:t>
            </a:r>
            <a:r>
              <a:rPr lang="en-US" sz="2400" dirty="0" smtClean="0"/>
              <a:t> </a:t>
            </a:r>
            <a:r>
              <a:rPr lang="en-US" sz="2400" dirty="0" err="1" smtClean="0"/>
              <a:t>sĩ</a:t>
            </a:r>
            <a:r>
              <a:rPr lang="en-US" sz="2400" dirty="0" smtClean="0"/>
              <a:t>,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hát</a:t>
            </a:r>
            <a:endParaRPr lang="x-none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08570B-B82D-AC40-9032-9B65D7B8F4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7" y="626825"/>
            <a:ext cx="1920282" cy="416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5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37D0E2-A6C8-2044-B701-71F99A28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Bổ</a:t>
            </a:r>
            <a:r>
              <a:rPr lang="en-US" sz="3600" dirty="0" smtClean="0"/>
              <a:t> sung </a:t>
            </a:r>
            <a:r>
              <a:rPr lang="en-US" sz="3600" dirty="0" err="1" smtClean="0"/>
              <a:t>nhận</a:t>
            </a:r>
            <a:r>
              <a:rPr lang="en-US" sz="3600" dirty="0" smtClean="0"/>
              <a:t> </a:t>
            </a:r>
            <a:r>
              <a:rPr lang="en-US" sz="3600" dirty="0" err="1" smtClean="0"/>
              <a:t>xét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giảng</a:t>
            </a:r>
            <a:r>
              <a:rPr lang="en-US" sz="3600" dirty="0" smtClean="0"/>
              <a:t> </a:t>
            </a:r>
            <a:r>
              <a:rPr lang="en-US" sz="3600" dirty="0" err="1" smtClean="0"/>
              <a:t>viên</a:t>
            </a:r>
            <a:r>
              <a:rPr lang="en-US" sz="3600" dirty="0" smtClean="0"/>
              <a:t>:</a:t>
            </a:r>
            <a:endParaRPr lang="x-none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FBA265-8CB4-1E4D-A7C3-F4F5AAF1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71" y="1582550"/>
            <a:ext cx="7568771" cy="3037200"/>
          </a:xfrm>
        </p:spPr>
        <p:txBody>
          <a:bodyPr/>
          <a:lstStyle/>
          <a:p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ca</a:t>
            </a:r>
            <a:r>
              <a:rPr lang="en-US" sz="2800" dirty="0" smtClean="0"/>
              <a:t> </a:t>
            </a:r>
            <a:r>
              <a:rPr lang="en-US" sz="2800" dirty="0" err="1" smtClean="0"/>
              <a:t>sĩ</a:t>
            </a:r>
            <a:r>
              <a:rPr lang="en-US" sz="2800" dirty="0" smtClean="0"/>
              <a:t> (</a:t>
            </a:r>
            <a:r>
              <a:rPr lang="en-US" sz="2800" b="1" dirty="0" err="1" smtClean="0"/>
              <a:t>hoàn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thành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Custom spinner (</a:t>
            </a:r>
            <a:r>
              <a:rPr lang="en-US" sz="2800" b="1" dirty="0" err="1" smtClean="0"/>
              <a:t>hoàn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thành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r>
              <a:rPr lang="en-US" sz="2800" dirty="0" smtClean="0"/>
              <a:t> (</a:t>
            </a:r>
            <a:r>
              <a:rPr lang="en-US" sz="2800" b="1" dirty="0" err="1"/>
              <a:t>c</a:t>
            </a:r>
            <a:r>
              <a:rPr lang="en-US" sz="2800" b="1" dirty="0" err="1" smtClean="0"/>
              <a:t>hưa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hoàn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thành</a:t>
            </a:r>
            <a:r>
              <a:rPr lang="en-US" sz="2800" dirty="0" smtClean="0"/>
              <a:t>)</a:t>
            </a:r>
            <a:endParaRPr lang="x-none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08570B-B82D-AC40-9032-9B65D7B8F4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61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446" name="Google Shape;446;p3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3271200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For watching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927862" y="179169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3"/>
            <a:r>
              <a:rPr lang="en-US" sz="32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Saira Semi Condensed" panose="020B0604020202020204" charset="0"/>
                <a:cs typeface="Saira Semi Condensed" panose="020B0604020202020204" charset="0"/>
              </a:rPr>
              <a:t>Nhóm</a:t>
            </a:r>
            <a:r>
              <a:rPr lang="en-US" sz="3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Saira Semi Condensed" panose="020B0604020202020204" charset="0"/>
                <a:cs typeface="Saira Semi Condensed" panose="020B0604020202020204" charset="0"/>
              </a:rPr>
              <a:t> 16</a:t>
            </a:r>
            <a:r>
              <a:rPr lang="en-US" sz="32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Saira Semi Condensed" panose="020B0604020202020204" charset="0"/>
                <a:cs typeface="Saira Semi Condensed" panose="020B0604020202020204" charset="0"/>
              </a:rPr>
              <a:t>:</a:t>
            </a:r>
            <a:endParaRPr lang="en-US" sz="32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Saira Semi Condensed" panose="020B0604020202020204" charset="0"/>
              <a:cs typeface="Saira Semi Condensed" panose="020B0604020202020204" charset="0"/>
            </a:endParaRPr>
          </a:p>
          <a:p>
            <a:pPr marL="285750" lvl="5" indent="-285750">
              <a:buFont typeface="Saira Semi Condensed" panose="020B0604020202020204" charset="0"/>
              <a:buChar char="­"/>
            </a:pPr>
            <a:r>
              <a:rPr lang="en-US" sz="32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Saira Semi Condensed" panose="020B0604020202020204" charset="0"/>
                <a:cs typeface="Saira Semi Condensed" panose="020B0604020202020204" charset="0"/>
              </a:rPr>
              <a:t>Đinh</a:t>
            </a:r>
            <a:r>
              <a:rPr lang="en-US" sz="3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US" sz="32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Saira Semi Condensed" panose="020B0604020202020204" charset="0"/>
                <a:cs typeface="Saira Semi Condensed" panose="020B0604020202020204" charset="0"/>
              </a:rPr>
              <a:t>Thành</a:t>
            </a:r>
            <a:r>
              <a:rPr lang="en-US" sz="3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US" sz="32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Saira Semi Condensed" panose="020B0604020202020204" charset="0"/>
                <a:cs typeface="Saira Semi Condensed" panose="020B0604020202020204" charset="0"/>
              </a:rPr>
              <a:t>Đức</a:t>
            </a:r>
            <a:r>
              <a:rPr lang="en-US" sz="3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</a:p>
          <a:p>
            <a:pPr marL="285750" lvl="5" indent="-285750">
              <a:buFont typeface="Saira Semi Condensed" panose="020B0604020202020204" charset="0"/>
              <a:buChar char="­"/>
            </a:pPr>
            <a:r>
              <a:rPr lang="en-US" sz="32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Saira Semi Condensed" panose="020B0604020202020204" charset="0"/>
                <a:cs typeface="Saira Semi Condensed" panose="020B0604020202020204" charset="0"/>
              </a:rPr>
              <a:t>Nguyễn</a:t>
            </a:r>
            <a:r>
              <a:rPr lang="en-US" sz="3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US" sz="32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Saira Semi Condensed" panose="020B0604020202020204" charset="0"/>
                <a:cs typeface="Saira Semi Condensed" panose="020B0604020202020204" charset="0"/>
              </a:rPr>
              <a:t>Hoàng</a:t>
            </a:r>
            <a:r>
              <a:rPr lang="en-US" sz="32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US" sz="32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Saira Semi Condensed" panose="020B0604020202020204" charset="0"/>
                <a:cs typeface="Saira Semi Condensed" panose="020B0604020202020204" charset="0"/>
              </a:rPr>
              <a:t>Duy</a:t>
            </a:r>
            <a:endParaRPr lang="en-US" sz="32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79270" y="408166"/>
            <a:ext cx="3341752" cy="80648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dirty="0">
                <a:solidFill>
                  <a:schemeClr val="tx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Saira Semi Condensed" panose="020B0604020202020204" charset="0"/>
                <a:cs typeface="Saira Semi Condensed" panose="020B0604020202020204" charset="0"/>
              </a:rPr>
              <a:t>GIỚI</a:t>
            </a:r>
            <a:r>
              <a:rPr lang="en-US" sz="4800" dirty="0">
                <a:solidFill>
                  <a:schemeClr val="tx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Saira Semi Condensed" panose="020B0604020202020204" charset="0"/>
                <a:cs typeface="Saira Semi Condensed" panose="020B0604020202020204" charset="0"/>
              </a:rPr>
              <a:t> THIỆU</a:t>
            </a:r>
          </a:p>
        </p:txBody>
      </p:sp>
    </p:spTree>
    <p:extLst>
      <p:ext uri="{BB962C8B-B14F-4D97-AF65-F5344CB8AC3E}">
        <p14:creationId xmlns:p14="http://schemas.microsoft.com/office/powerpoint/2010/main" val="230919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5000">
              <a:schemeClr val="accent4"/>
            </a:gs>
            <a:gs pos="28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57303" y="1280644"/>
            <a:ext cx="8548803" cy="33085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111125" algn="l">
              <a:buClr>
                <a:schemeClr val="tx1"/>
              </a:buClr>
              <a:buNone/>
            </a:pPr>
            <a:r>
              <a:rPr lang="en-US" sz="2600" dirty="0"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Semi Condensed" panose="020B0604020202020204" charset="0"/>
                <a:cs typeface="Saira Semi Condensed" panose="020B0604020202020204" charset="0"/>
              </a:rPr>
              <a:t>TÊN ĐỀ TÀI:</a:t>
            </a:r>
            <a:r>
              <a:rPr lang="en-US" sz="26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ria Sans Light" panose="020B0604020202020204" charset="0"/>
                <a:cs typeface="Saira Semi Condensed" panose="020B0604020202020204" charset="0"/>
              </a:rPr>
              <a:t> </a:t>
            </a:r>
          </a:p>
          <a:p>
            <a:pPr indent="-55563" algn="l">
              <a:buClr>
                <a:schemeClr val="tx1"/>
              </a:buClr>
              <a:buFont typeface="Inria Sans Light" panose="020B0604020202020204" charset="0"/>
              <a:buChar char="­"/>
            </a:pPr>
            <a:r>
              <a:rPr lang="en-US" sz="2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ria Sans Light" panose="020B0604020202020204" charset="0"/>
                <a:cs typeface="Saira Semi Condensed" panose="020B0604020202020204" charset="0"/>
              </a:rPr>
              <a:t>	</a:t>
            </a:r>
            <a:r>
              <a:rPr lang="en-US" sz="2500" b="1" dirty="0" err="1">
                <a:solidFill>
                  <a:schemeClr val="tx1"/>
                </a:solidFill>
                <a:effectLst/>
                <a:latin typeface="Inria Sans Light" panose="020B0604020202020204" charset="0"/>
                <a:cs typeface="Saira Semi Condensed" panose="020B0604020202020204" charset="0"/>
              </a:rPr>
              <a:t>Phầm</a:t>
            </a:r>
            <a:r>
              <a:rPr lang="en-US" sz="2500" b="1" dirty="0">
                <a:solidFill>
                  <a:schemeClr val="tx1"/>
                </a:solidFill>
                <a:effectLst/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effectLst/>
                <a:latin typeface="Inria Sans Light" panose="020B0604020202020204" charset="0"/>
                <a:cs typeface="Saira Semi Condensed" panose="020B0604020202020204" charset="0"/>
              </a:rPr>
              <a:t>mềm</a:t>
            </a:r>
            <a:r>
              <a:rPr lang="en-US" sz="2500" b="1" dirty="0">
                <a:solidFill>
                  <a:schemeClr val="tx1"/>
                </a:solidFill>
                <a:effectLst/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effectLst/>
                <a:latin typeface="Inria Sans Light" panose="020B0604020202020204" charset="0"/>
                <a:cs typeface="Saira Semi Condensed" panose="020B0604020202020204" charset="0"/>
              </a:rPr>
              <a:t>Quản</a:t>
            </a:r>
            <a:r>
              <a:rPr lang="en-US" sz="2500" b="1" dirty="0">
                <a:solidFill>
                  <a:schemeClr val="tx1"/>
                </a:solidFill>
                <a:effectLst/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effectLst/>
                <a:latin typeface="Inria Sans Light" panose="020B0604020202020204" charset="0"/>
                <a:cs typeface="Saira Semi Condensed" panose="020B0604020202020204" charset="0"/>
              </a:rPr>
              <a:t>Lý</a:t>
            </a:r>
            <a:r>
              <a:rPr lang="en-US" sz="2500" b="1" dirty="0">
                <a:solidFill>
                  <a:schemeClr val="tx1"/>
                </a:solidFill>
                <a:effectLst/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effectLst/>
                <a:latin typeface="Inria Sans Light" panose="020B0604020202020204" charset="0"/>
                <a:cs typeface="Saira Semi Condensed" panose="020B0604020202020204" charset="0"/>
              </a:rPr>
              <a:t>Âm</a:t>
            </a:r>
            <a:r>
              <a:rPr lang="en-US" sz="2500" b="1" dirty="0">
                <a:solidFill>
                  <a:schemeClr val="tx1"/>
                </a:solidFill>
                <a:effectLst/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effectLst/>
                <a:latin typeface="Inria Sans Light" panose="020B0604020202020204" charset="0"/>
                <a:cs typeface="Saira Semi Condensed" panose="020B0604020202020204" charset="0"/>
              </a:rPr>
              <a:t>Nhạc</a:t>
            </a:r>
            <a:endParaRPr lang="en-US" sz="2500" b="1" dirty="0" smtClean="0">
              <a:solidFill>
                <a:schemeClr val="tx1"/>
              </a:solidFill>
              <a:effectLst/>
              <a:latin typeface="Inria Sans Light" panose="020B0604020202020204" charset="0"/>
              <a:cs typeface="Saira Semi Condensed" panose="020B0604020202020204" charset="0"/>
            </a:endParaRPr>
          </a:p>
          <a:p>
            <a:pPr indent="-55563" algn="l">
              <a:buClr>
                <a:schemeClr val="tx1"/>
              </a:buClr>
              <a:buFont typeface="Inria Sans Light" panose="020B0604020202020204" charset="0"/>
              <a:buChar char="­"/>
            </a:pPr>
            <a:endParaRPr lang="en-US" sz="2500" b="1" dirty="0">
              <a:solidFill>
                <a:schemeClr val="tx1"/>
              </a:solidFill>
              <a:effectLst/>
              <a:latin typeface="Inria Sans Light" panose="020B0604020202020204" charset="0"/>
              <a:cs typeface="Saira Semi Condensed" panose="020B0604020202020204" charset="0"/>
            </a:endParaRPr>
          </a:p>
          <a:p>
            <a:pPr marL="0" indent="111125" algn="l">
              <a:buClr>
                <a:schemeClr val="tx1"/>
              </a:buClr>
              <a:buNone/>
            </a:pPr>
            <a:r>
              <a:rPr lang="en-US" sz="2600" dirty="0" smtClean="0"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ira Semi Condensed" panose="020B0604020202020204" charset="0"/>
                <a:cs typeface="Saira Semi Condensed" panose="020B0604020202020204" charset="0"/>
              </a:rPr>
              <a:t>ỨNG DỤNG TRONG CUỘC SỐNG:</a:t>
            </a:r>
            <a:endParaRPr lang="en-US" sz="2600" dirty="0">
              <a:solidFill>
                <a:schemeClr val="bg1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ira Semi Condensed" panose="020B0604020202020204" charset="0"/>
              <a:cs typeface="Saira Semi Condensed" panose="020B0604020202020204" charset="0"/>
            </a:endParaRPr>
          </a:p>
          <a:p>
            <a:pPr lvl="1" indent="-457200" algn="l">
              <a:buClr>
                <a:schemeClr val="tx1"/>
              </a:buClr>
              <a:buFont typeface="Saira Semi Condensed" panose="020B0604020202020204" charset="0"/>
              <a:buChar char="­"/>
            </a:pP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Phần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mềm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quản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lý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aaam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nhạc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là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ứng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dụng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quản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lý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nhạc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chuyên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nghiệp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,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đa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chức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năng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và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miễn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phí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cho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mọi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điện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thoại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thông</a:t>
            </a:r>
            <a:r>
              <a:rPr lang="en-US" sz="2500" b="1" dirty="0" smtClean="0">
                <a:solidFill>
                  <a:schemeClr val="tx1"/>
                </a:solidFill>
                <a:latin typeface="Inria Sans Light" panose="020B0604020202020204" charset="0"/>
                <a:cs typeface="Saira Semi Condensed" panose="020B0604020202020204" charset="0"/>
              </a:rPr>
              <a:t> minh</a:t>
            </a:r>
            <a:endParaRPr lang="en-US" sz="2500" b="1" dirty="0" smtClean="0">
              <a:solidFill>
                <a:schemeClr val="bg1"/>
              </a:solidFill>
              <a:effectLst/>
              <a:latin typeface="Inria Sans Light" panose="020B0604020202020204" charset="0"/>
              <a:cs typeface="Saira Semi Condensed" panose="020B0604020202020204" charset="0"/>
            </a:endParaRPr>
          </a:p>
          <a:p>
            <a:endParaRPr lang="en-US" dirty="0"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741" y="0"/>
            <a:ext cx="535259" cy="4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9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192907" y="900110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340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PHÂN TÍCH – THIẾT KẾ</a:t>
            </a:r>
            <a:endParaRPr sz="340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289931" y="1546397"/>
            <a:ext cx="8535091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 smtClean="0"/>
              <a:t>năng</a:t>
            </a:r>
            <a:endParaRPr lang="en-US" sz="2400" b="1" dirty="0" smtClean="0"/>
          </a:p>
          <a:p>
            <a:pPr lvl="1" indent="-457200">
              <a:spcBef>
                <a:spcPts val="0"/>
              </a:spcBef>
              <a:buClr>
                <a:schemeClr val="dk1"/>
              </a:buClr>
              <a:buSzPct val="100000"/>
              <a:buFont typeface="Inria Sans Light" panose="020B0604020202020204" charset="0"/>
              <a:buChar char="­"/>
            </a:pPr>
            <a:r>
              <a:rPr lang="en-US" sz="2400" b="1" dirty="0" err="1" smtClean="0"/>
              <a:t>Trang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chủ</a:t>
            </a:r>
            <a:endParaRPr lang="en-US" sz="2400" b="1" dirty="0"/>
          </a:p>
          <a:p>
            <a:pPr lvl="1" indent="-457200">
              <a:spcBef>
                <a:spcPts val="0"/>
              </a:spcBef>
              <a:buClr>
                <a:schemeClr val="dk1"/>
              </a:buClr>
              <a:buSzPct val="100000"/>
              <a:buFont typeface="Inria Sans Light" panose="020B0604020202020204" charset="0"/>
              <a:buChar char="­"/>
            </a:pPr>
            <a:r>
              <a:rPr lang="en-US" sz="2400" b="1" dirty="0" err="1"/>
              <a:t>Xem</a:t>
            </a:r>
            <a:r>
              <a:rPr lang="en-US" sz="2400" b="1" dirty="0"/>
              <a:t> </a:t>
            </a:r>
            <a:r>
              <a:rPr lang="en-US" sz="2400" b="1" dirty="0" err="1"/>
              <a:t>thông</a:t>
            </a:r>
            <a:r>
              <a:rPr lang="en-US" sz="2400" b="1" dirty="0"/>
              <a:t>  tin </a:t>
            </a:r>
            <a:r>
              <a:rPr lang="en-US" sz="2400" b="1" dirty="0" err="1"/>
              <a:t>Nhạc</a:t>
            </a:r>
            <a:r>
              <a:rPr lang="en-US" sz="2400" b="1" dirty="0"/>
              <a:t> </a:t>
            </a:r>
            <a:r>
              <a:rPr lang="en-US" sz="2400" b="1" dirty="0" err="1"/>
              <a:t>sĩ</a:t>
            </a:r>
            <a:endParaRPr lang="en-US" sz="2400" b="1" dirty="0"/>
          </a:p>
          <a:p>
            <a:pPr lvl="1" indent="-457200">
              <a:spcBef>
                <a:spcPts val="0"/>
              </a:spcBef>
              <a:buClr>
                <a:schemeClr val="dk1"/>
              </a:buClr>
              <a:buSzPct val="100000"/>
              <a:buFont typeface="Inria Sans Light" panose="020B0604020202020204" charset="0"/>
              <a:buChar char="­"/>
            </a:pPr>
            <a:r>
              <a:rPr lang="en-US" sz="2400" b="1" dirty="0" err="1"/>
              <a:t>Xem</a:t>
            </a:r>
            <a:r>
              <a:rPr lang="en-US" sz="2400" b="1" dirty="0"/>
              <a:t> </a:t>
            </a:r>
            <a:r>
              <a:rPr lang="en-US" sz="2400" b="1" dirty="0" err="1"/>
              <a:t>thông</a:t>
            </a:r>
            <a:r>
              <a:rPr lang="en-US" sz="2400" b="1" dirty="0"/>
              <a:t>  tin </a:t>
            </a:r>
            <a:r>
              <a:rPr lang="en-US" sz="2400" b="1" dirty="0" err="1"/>
              <a:t>Bài</a:t>
            </a:r>
            <a:r>
              <a:rPr lang="en-US" sz="2400" b="1" dirty="0"/>
              <a:t> </a:t>
            </a:r>
            <a:r>
              <a:rPr lang="en-US" sz="2400" b="1" dirty="0" err="1"/>
              <a:t>hát</a:t>
            </a:r>
            <a:endParaRPr lang="en-US" sz="2400" b="1" dirty="0"/>
          </a:p>
          <a:p>
            <a:pPr lvl="1" indent="-457200">
              <a:spcBef>
                <a:spcPts val="0"/>
              </a:spcBef>
              <a:buClr>
                <a:schemeClr val="dk1"/>
              </a:buClr>
              <a:buSzPct val="100000"/>
              <a:buFont typeface="Inria Sans Light" panose="020B0604020202020204" charset="0"/>
              <a:buChar char="­"/>
            </a:pPr>
            <a:r>
              <a:rPr lang="en-US" sz="2400" b="1" dirty="0" err="1"/>
              <a:t>Xem</a:t>
            </a:r>
            <a:r>
              <a:rPr lang="en-US" sz="2400" b="1" dirty="0"/>
              <a:t> </a:t>
            </a:r>
            <a:r>
              <a:rPr lang="en-US" sz="2400" b="1" dirty="0" err="1"/>
              <a:t>thông</a:t>
            </a:r>
            <a:r>
              <a:rPr lang="en-US" sz="2400" b="1" dirty="0"/>
              <a:t> tin Ca </a:t>
            </a:r>
            <a:r>
              <a:rPr lang="en-US" sz="2400" b="1" dirty="0" err="1"/>
              <a:t>sĩ</a:t>
            </a:r>
            <a:endParaRPr lang="en-US" sz="2400" b="1" dirty="0"/>
          </a:p>
          <a:p>
            <a:pPr lvl="1" indent="-457200">
              <a:spcBef>
                <a:spcPts val="0"/>
              </a:spcBef>
              <a:buClr>
                <a:schemeClr val="dk1"/>
              </a:buClr>
              <a:buSzPct val="100000"/>
              <a:buFont typeface="Inria Sans Light" panose="020B0604020202020204" charset="0"/>
              <a:buChar char="­"/>
            </a:pPr>
            <a:r>
              <a:rPr lang="en-US" sz="2400" b="1" dirty="0" err="1"/>
              <a:t>Xem</a:t>
            </a:r>
            <a:r>
              <a:rPr lang="en-US" sz="2400" b="1" dirty="0"/>
              <a:t> </a:t>
            </a:r>
            <a:r>
              <a:rPr lang="en-US" sz="2400" b="1" dirty="0" err="1"/>
              <a:t>thông</a:t>
            </a:r>
            <a:r>
              <a:rPr lang="en-US" sz="2400" b="1" dirty="0"/>
              <a:t>  tin </a:t>
            </a:r>
            <a:r>
              <a:rPr lang="en-US" sz="2400" b="1" dirty="0" err="1"/>
              <a:t>Biểu</a:t>
            </a:r>
            <a:r>
              <a:rPr lang="en-US" sz="2400" b="1" dirty="0"/>
              <a:t> </a:t>
            </a:r>
            <a:r>
              <a:rPr lang="en-US" sz="2400" b="1" dirty="0" err="1"/>
              <a:t>diễn</a:t>
            </a:r>
            <a:endParaRPr lang="en-US" sz="2400" b="1" dirty="0"/>
          </a:p>
          <a:p>
            <a:pPr lvl="1" indent="-457200">
              <a:spcBef>
                <a:spcPts val="0"/>
              </a:spcBef>
              <a:buClr>
                <a:schemeClr val="dk1"/>
              </a:buClr>
              <a:buSzPct val="100000"/>
              <a:buFont typeface="Inria Sans Light" panose="020B0604020202020204" charset="0"/>
              <a:buChar char="­"/>
            </a:pPr>
            <a:r>
              <a:rPr lang="en-US" sz="2400" b="1" dirty="0" err="1"/>
              <a:t>Thêm</a:t>
            </a:r>
            <a:r>
              <a:rPr lang="en-US" sz="2400" b="1" dirty="0"/>
              <a:t>, </a:t>
            </a:r>
            <a:r>
              <a:rPr lang="en-US" sz="2400" b="1" dirty="0" err="1"/>
              <a:t>xóa</a:t>
            </a:r>
            <a:r>
              <a:rPr lang="en-US" sz="2400" b="1" dirty="0"/>
              <a:t>, </a:t>
            </a:r>
            <a:r>
              <a:rPr lang="en-US" sz="2400" b="1" dirty="0" err="1"/>
              <a:t>sửa</a:t>
            </a:r>
            <a:r>
              <a:rPr lang="en-US" sz="2400" b="1" dirty="0"/>
              <a:t>,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kiếm</a:t>
            </a:r>
            <a:endParaRPr lang="en-US" sz="2400" b="1" dirty="0"/>
          </a:p>
          <a:p>
            <a:pPr lvl="1" indent="-457200">
              <a:spcBef>
                <a:spcPts val="0"/>
              </a:spcBef>
              <a:buClr>
                <a:schemeClr val="dk1"/>
              </a:buClr>
              <a:buSzPct val="100000"/>
              <a:buFont typeface="Inria Sans Light" panose="020B0604020202020204" charset="0"/>
              <a:buChar char="­"/>
            </a:pPr>
            <a:r>
              <a:rPr lang="en-US" sz="2400" b="1" dirty="0" smtClean="0"/>
              <a:t>Camera, </a:t>
            </a:r>
            <a:r>
              <a:rPr lang="en-US" sz="2400" b="1" dirty="0" err="1" smtClean="0"/>
              <a:t>lấy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hình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ảnh</a:t>
            </a:r>
            <a:r>
              <a:rPr lang="en-US" sz="2400" b="1" dirty="0" smtClean="0"/>
              <a:t>, custom spinner</a:t>
            </a:r>
            <a:endParaRPr lang="en-US" sz="2400" b="1" dirty="0"/>
          </a:p>
          <a:p>
            <a:pPr lvl="1" indent="-457200">
              <a:spcBef>
                <a:spcPts val="0"/>
              </a:spcBef>
              <a:buClr>
                <a:schemeClr val="dk1"/>
              </a:buClr>
              <a:buSzPct val="100000"/>
              <a:buFont typeface="Inria Sans Light" panose="020B0604020202020204" charset="0"/>
              <a:buChar char="­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040" y="0"/>
            <a:ext cx="774960" cy="701648"/>
          </a:xfrm>
          <a:prstGeom prst="rect">
            <a:avLst/>
          </a:prstGeom>
        </p:spPr>
      </p:pic>
      <p:sp>
        <p:nvSpPr>
          <p:cNvPr id="11" name="Google Shape;635;p37"/>
          <p:cNvSpPr/>
          <p:nvPr/>
        </p:nvSpPr>
        <p:spPr>
          <a:xfrm>
            <a:off x="475785" y="784026"/>
            <a:ext cx="498480" cy="467384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noFill/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</a:rPr>
              <a:t> </a:t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smtClean="0"/>
              <a:t>splash screen: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22289" y="2914185"/>
            <a:ext cx="2226526" cy="7434"/>
          </a:xfrm>
          <a:prstGeom prst="straightConnector1">
            <a:avLst/>
          </a:prstGeom>
          <a:ln w="762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9792E52-4E55-4902-B8E2-1FE3CE8B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63" y="1400987"/>
            <a:ext cx="2046303" cy="3362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973" y="1140375"/>
            <a:ext cx="2209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3925C-479A-4341-9083-6630EBA7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Home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A3A463-58F4-CD45-883D-FDFCB797D3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83B02F-45B2-964A-8FF2-2AF60DE49554}"/>
              </a:ext>
            </a:extLst>
          </p:cNvPr>
          <p:cNvSpPr txBox="1"/>
          <p:nvPr/>
        </p:nvSpPr>
        <p:spPr>
          <a:xfrm>
            <a:off x="256854" y="1458253"/>
            <a:ext cx="5989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400" dirty="0">
                <a:solidFill>
                  <a:schemeClr val="tx1"/>
                </a:solidFill>
              </a:rPr>
              <a:t>Mô tả: hiển thị </a:t>
            </a:r>
            <a:r>
              <a:rPr lang="en-US" sz="2400" dirty="0" smtClean="0">
                <a:solidFill>
                  <a:schemeClr val="tx1"/>
                </a:solidFill>
              </a:rPr>
              <a:t>button </a:t>
            </a:r>
            <a:r>
              <a:rPr lang="en-US" sz="2400" dirty="0" err="1" smtClean="0">
                <a:solidFill>
                  <a:schemeClr val="tx1"/>
                </a:solidFill>
              </a:rPr>
              <a:t>gồm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</a:rPr>
              <a:t>Nhạc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sĩ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Ca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sĩ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Bài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hát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Biểu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diễn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Thoát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x-none" sz="2400" dirty="0">
              <a:solidFill>
                <a:schemeClr val="tx1"/>
              </a:solidFill>
            </a:endParaRPr>
          </a:p>
          <a:p>
            <a:r>
              <a:rPr lang="x-none" sz="2400" dirty="0">
                <a:solidFill>
                  <a:schemeClr val="tx1"/>
                </a:solidFill>
              </a:rPr>
              <a:t>   </a:t>
            </a:r>
            <a:r>
              <a:rPr lang="x-none" sz="2400" dirty="0" smtClean="0">
                <a:solidFill>
                  <a:schemeClr val="tx1"/>
                </a:solidFill>
              </a:rPr>
              <a:t>+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Mỗi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bảng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mỗi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chức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năng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riêng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+ </a:t>
            </a:r>
            <a:r>
              <a:rPr lang="en-US" sz="2400" dirty="0" err="1" smtClean="0">
                <a:solidFill>
                  <a:schemeClr val="tx1"/>
                </a:solidFill>
              </a:rPr>
              <a:t>Khi</a:t>
            </a:r>
            <a:r>
              <a:rPr lang="en-US" sz="2400" dirty="0" smtClean="0">
                <a:solidFill>
                  <a:schemeClr val="tx1"/>
                </a:solidFill>
              </a:rPr>
              <a:t> click </a:t>
            </a:r>
            <a:r>
              <a:rPr lang="en-US" sz="2400" dirty="0" err="1" smtClean="0">
                <a:solidFill>
                  <a:schemeClr val="tx1"/>
                </a:solidFill>
              </a:rPr>
              <a:t>vào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lên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giao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diện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tương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ứng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với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từng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chức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năng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mỗi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bảng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375" y="1140375"/>
            <a:ext cx="2209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4">
              <a:srgbClr val="279DBD"/>
            </a:gs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447A3D-BE00-8945-8035-51BC917D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Màn hình </a:t>
            </a:r>
            <a:r>
              <a:rPr lang="en-GB" dirty="0" err="1"/>
              <a:t>Nhạc</a:t>
            </a:r>
            <a:r>
              <a:rPr lang="en-GB" dirty="0"/>
              <a:t> </a:t>
            </a:r>
            <a:r>
              <a:rPr lang="en-GB" dirty="0" err="1"/>
              <a:t>sĩ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0B56F8-1FB0-FE40-9B0E-EB7B2F84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596" y="1582550"/>
            <a:ext cx="2662154" cy="3037200"/>
          </a:xfrm>
        </p:spPr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. 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EC8B35-CAD0-2A44-9D85-54055BBA7B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8" name="Graphic 17" descr="Line arrow Straight">
            <a:extLst>
              <a:ext uri="{FF2B5EF4-FFF2-40B4-BE49-F238E27FC236}">
                <a16:creationId xmlns="" xmlns:a16="http://schemas.microsoft.com/office/drawing/2014/main" id="{CF161FB4-2910-C84C-8202-F3504C583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81757" y="2094002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BF581A0-7CB8-4C3D-85DC-9B0C2F8F0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140" y="1330742"/>
            <a:ext cx="1775755" cy="3137902"/>
          </a:xfrm>
          <a:prstGeom prst="rect">
            <a:avLst/>
          </a:prstGeom>
        </p:spPr>
      </p:pic>
      <p:pic>
        <p:nvPicPr>
          <p:cNvPr id="11" name="Graphic 10" descr="Cursor">
            <a:extLst>
              <a:ext uri="{FF2B5EF4-FFF2-40B4-BE49-F238E27FC236}">
                <a16:creationId xmlns="" xmlns:a16="http://schemas.microsoft.com/office/drawing/2014/main" id="{BF58F600-8FA4-46D0-BF6D-2F8EF4227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3944" y="4213693"/>
            <a:ext cx="509901" cy="509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9D57A60-EB8B-49E5-86C4-B9F2C56D2F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019" y="1297931"/>
            <a:ext cx="1891156" cy="320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4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C0BF2E-D8A6-8A4B-8E2F-1AA14284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Màn </a:t>
            </a:r>
            <a:r>
              <a:rPr lang="x-none"/>
              <a:t>hình </a:t>
            </a:r>
            <a:r>
              <a:rPr lang="en-US" smtClean="0"/>
              <a:t>Sửa nhạc sĩ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3844EF7-B5FD-F04B-85D0-29D36F185A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FF25E3EC-E704-BE4E-960D-786424B1A792}"/>
              </a:ext>
            </a:extLst>
          </p:cNvPr>
          <p:cNvSpPr txBox="1">
            <a:spLocks/>
          </p:cNvSpPr>
          <p:nvPr/>
        </p:nvSpPr>
        <p:spPr>
          <a:xfrm>
            <a:off x="697584" y="1582550"/>
            <a:ext cx="2596166" cy="3037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2000" dirty="0">
                <a:solidFill>
                  <a:schemeClr val="tx1"/>
                </a:solidFill>
              </a:rPr>
              <a:t>Khi nhấn </a:t>
            </a:r>
            <a:r>
              <a:rPr lang="x-none" sz="2000">
                <a:solidFill>
                  <a:schemeClr val="tx1"/>
                </a:solidFill>
              </a:rPr>
              <a:t>vào </a:t>
            </a:r>
            <a:r>
              <a:rPr lang="en-US" sz="2000" smtClean="0">
                <a:solidFill>
                  <a:schemeClr val="tx1"/>
                </a:solidFill>
              </a:rPr>
              <a:t>Sửa sẽ hiện lên dialog cho phép người dùng chỉnh sửa</a:t>
            </a:r>
            <a:endParaRPr lang="x-none" sz="2000" dirty="0">
              <a:solidFill>
                <a:schemeClr val="tx1"/>
              </a:solidFill>
            </a:endParaRPr>
          </a:p>
        </p:txBody>
      </p:sp>
      <p:pic>
        <p:nvPicPr>
          <p:cNvPr id="7" name="Graphic 6" descr="Line arrow Straight">
            <a:extLst>
              <a:ext uri="{FF2B5EF4-FFF2-40B4-BE49-F238E27FC236}">
                <a16:creationId xmlns="" xmlns:a16="http://schemas.microsoft.com/office/drawing/2014/main" id="{58B51D32-C874-2F45-BF96-3299384DD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09762" y="2114550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BF581A0-7CB8-4C3D-85DC-9B0C2F8F0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165" y="1335988"/>
            <a:ext cx="1775755" cy="3137902"/>
          </a:xfrm>
          <a:prstGeom prst="rect">
            <a:avLst/>
          </a:prstGeom>
        </p:spPr>
      </p:pic>
      <p:pic>
        <p:nvPicPr>
          <p:cNvPr id="11" name="Graphic 7" descr="Cursor">
            <a:extLst>
              <a:ext uri="{FF2B5EF4-FFF2-40B4-BE49-F238E27FC236}">
                <a16:creationId xmlns="" xmlns:a16="http://schemas.microsoft.com/office/drawing/2014/main" id="{6E724AF8-9A75-434A-B49C-2D054A410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9246" y="1795008"/>
            <a:ext cx="509901" cy="50990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994" y="1300544"/>
            <a:ext cx="1899862" cy="330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83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37D0E2-A6C8-2044-B701-71F99A28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Màn </a:t>
            </a:r>
            <a:r>
              <a:rPr lang="x-none" dirty="0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sĩ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FBA265-8CB4-1E4D-A7C3-F4F5AAF1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71" y="1582550"/>
            <a:ext cx="2530179" cy="3037200"/>
          </a:xfrm>
        </p:spPr>
        <p:txBody>
          <a:bodyPr/>
          <a:lstStyle/>
          <a:p>
            <a:r>
              <a:rPr lang="en-US" smtClean="0"/>
              <a:t>Bấm vào xóa chương trình sẽ hỏi người dùng có muốn xóa hay không.</a:t>
            </a:r>
          </a:p>
          <a:p>
            <a:r>
              <a:rPr lang="en-US" smtClean="0"/>
              <a:t>Muốn xóa click CÓ còn không thì ngược lại.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08570B-B82D-AC40-9032-9B65D7B8F4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BF581A0-7CB8-4C3D-85DC-9B0C2F8F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81" y="1477390"/>
            <a:ext cx="1775755" cy="3137902"/>
          </a:xfrm>
          <a:prstGeom prst="rect">
            <a:avLst/>
          </a:prstGeom>
        </p:spPr>
      </p:pic>
      <p:pic>
        <p:nvPicPr>
          <p:cNvPr id="9" name="Graphic 7" descr="Cursor">
            <a:extLst>
              <a:ext uri="{FF2B5EF4-FFF2-40B4-BE49-F238E27FC236}">
                <a16:creationId xmlns="" xmlns:a16="http://schemas.microsoft.com/office/drawing/2014/main" id="{6E724AF8-9A75-434A-B49C-2D054A410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9147" y="1974117"/>
            <a:ext cx="509901" cy="509901"/>
          </a:xfrm>
          <a:prstGeom prst="rect">
            <a:avLst/>
          </a:prstGeom>
        </p:spPr>
      </p:pic>
      <p:pic>
        <p:nvPicPr>
          <p:cNvPr id="10" name="Graphic 6" descr="Line arrow Straight">
            <a:extLst>
              <a:ext uri="{FF2B5EF4-FFF2-40B4-BE49-F238E27FC236}">
                <a16:creationId xmlns="" xmlns:a16="http://schemas.microsoft.com/office/drawing/2014/main" id="{58B51D32-C874-2F45-BF96-3299384DD8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929048" y="2229067"/>
            <a:ext cx="914400" cy="9144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979" y="1477390"/>
            <a:ext cx="1863110" cy="313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86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435</Words>
  <Application>Microsoft Office PowerPoint</Application>
  <PresentationFormat>On-screen Show (16:9)</PresentationFormat>
  <Paragraphs>71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Saira Semi Condensed</vt:lpstr>
      <vt:lpstr>Arial</vt:lpstr>
      <vt:lpstr>Saira SemiCondensed Medium</vt:lpstr>
      <vt:lpstr>Inria Sans Light</vt:lpstr>
      <vt:lpstr>Titillium Web</vt:lpstr>
      <vt:lpstr>Wingdings</vt:lpstr>
      <vt:lpstr>Gurney template</vt:lpstr>
      <vt:lpstr>TRƯỜNG CAO ĐẲNG CÔNG NGHỆ THỦ ĐỨC </vt:lpstr>
      <vt:lpstr>PowerPoint Presentation</vt:lpstr>
      <vt:lpstr>PowerPoint Presentation</vt:lpstr>
      <vt:lpstr>PHÂN TÍCH – THIẾT KẾ</vt:lpstr>
      <vt:lpstr>Màn hình splash screen:</vt:lpstr>
      <vt:lpstr>Màn hình Home</vt:lpstr>
      <vt:lpstr>Màn hình Nhạc sĩ</vt:lpstr>
      <vt:lpstr>Màn hình Sửa nhạc sĩ</vt:lpstr>
      <vt:lpstr>Màn hình xóa nhạc sĩ</vt:lpstr>
      <vt:lpstr>Màn hình Thêm bài hát</vt:lpstr>
      <vt:lpstr>Màn hình Ca sĩ</vt:lpstr>
      <vt:lpstr>Màn hình Sửa ca sĩ</vt:lpstr>
      <vt:lpstr>Màn hình xóa ca sĩ</vt:lpstr>
      <vt:lpstr>Màn hình Biểu diễn:</vt:lpstr>
      <vt:lpstr>Bổ sung nhận xét của giảng viên: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CAO ĐẲNG CÔNG NGHỆ THỦ ĐỨC </dc:title>
  <cp:lastModifiedBy>MD</cp:lastModifiedBy>
  <cp:revision>44</cp:revision>
  <dcterms:modified xsi:type="dcterms:W3CDTF">2020-08-14T14:21:50Z</dcterms:modified>
</cp:coreProperties>
</file>