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E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4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5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4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8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4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FAFF-07B4-43FD-9C52-E21FA1B45A14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0EF95-B39C-4678-A9F5-F691445E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2400300" y="2667000"/>
            <a:ext cx="34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*</a:t>
            </a:r>
            <a:endParaRPr lang="en-US" sz="3000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" r="12403"/>
          <a:stretch/>
        </p:blipFill>
        <p:spPr>
          <a:xfrm rot="10043517">
            <a:off x="5183655" y="4324297"/>
            <a:ext cx="646183" cy="111373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" r="12403"/>
          <a:stretch/>
        </p:blipFill>
        <p:spPr>
          <a:xfrm rot="15197396">
            <a:off x="3241659" y="4307570"/>
            <a:ext cx="646183" cy="1113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16764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Breadboard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3200400"/>
            <a:ext cx="1676400" cy="369332"/>
          </a:xfrm>
          <a:prstGeom prst="rect">
            <a:avLst/>
          </a:prstGeom>
          <a:solidFill>
            <a:srgbClr val="17E70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Matrix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029670"/>
            <a:ext cx="1676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5334000"/>
            <a:ext cx="1676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Relative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8400" y="5297269"/>
            <a:ext cx="1676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Absolute 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1752600" y="978932"/>
            <a:ext cx="685800" cy="2221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" r="12403"/>
          <a:stretch/>
        </p:blipFill>
        <p:spPr>
          <a:xfrm rot="15197396">
            <a:off x="5527659" y="1183370"/>
            <a:ext cx="646183" cy="11137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" r="12403"/>
          <a:stretch/>
        </p:blipFill>
        <p:spPr>
          <a:xfrm rot="10043517">
            <a:off x="7276562" y="1200097"/>
            <a:ext cx="646183" cy="111373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590800" y="8382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5" idx="1"/>
            <a:endCxn id="9" idx="1"/>
          </p:cNvCxnSpPr>
          <p:nvPr/>
        </p:nvCxnSpPr>
        <p:spPr>
          <a:xfrm rot="10800000" flipH="1" flipV="1">
            <a:off x="838200" y="794266"/>
            <a:ext cx="2895600" cy="3420070"/>
          </a:xfrm>
          <a:prstGeom prst="curvedConnector3">
            <a:avLst>
              <a:gd name="adj1" fmla="val -789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" idx="1"/>
          </p:cNvCxnSpPr>
          <p:nvPr/>
        </p:nvCxnSpPr>
        <p:spPr>
          <a:xfrm rot="10800000" flipV="1">
            <a:off x="4038600" y="921098"/>
            <a:ext cx="1676400" cy="310857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133600"/>
            <a:ext cx="1676400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Breadboard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2800" y="2133600"/>
            <a:ext cx="1676400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Fixed Breadboard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597932"/>
            <a:ext cx="167640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Breadboard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>
            <a:stCxn id="6" idx="2"/>
            <a:endCxn id="9" idx="3"/>
          </p:cNvCxnSpPr>
          <p:nvPr/>
        </p:nvCxnSpPr>
        <p:spPr>
          <a:xfrm flipH="1">
            <a:off x="5410200" y="3056930"/>
            <a:ext cx="2590800" cy="11574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2"/>
            <a:endCxn id="9" idx="0"/>
          </p:cNvCxnSpPr>
          <p:nvPr/>
        </p:nvCxnSpPr>
        <p:spPr>
          <a:xfrm flipH="1">
            <a:off x="4572000" y="3056930"/>
            <a:ext cx="838200" cy="972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9" idx="1"/>
          </p:cNvCxnSpPr>
          <p:nvPr/>
        </p:nvCxnSpPr>
        <p:spPr>
          <a:xfrm>
            <a:off x="2171700" y="3591503"/>
            <a:ext cx="1562100" cy="622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38600" y="3484602"/>
            <a:ext cx="34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*</a:t>
            </a:r>
            <a:endParaRPr lang="en-US" sz="3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3505200"/>
            <a:ext cx="34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*</a:t>
            </a:r>
            <a:endParaRPr lang="en-US" sz="3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600700" y="3962400"/>
            <a:ext cx="34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*</a:t>
            </a:r>
            <a:endParaRPr lang="en-US" sz="3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276600" y="3761601"/>
            <a:ext cx="34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*</a:t>
            </a:r>
            <a:endParaRPr lang="en-US" sz="3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953000" y="457200"/>
            <a:ext cx="34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*</a:t>
            </a:r>
            <a:endParaRPr lang="en-US" sz="3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400" y="4191000"/>
            <a:ext cx="34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*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7697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Margaret-Ann J. Seger</dc:creator>
  <cp:lastModifiedBy>Margaret-Ann J. Seger</cp:lastModifiedBy>
  <cp:revision>12</cp:revision>
  <dcterms:created xsi:type="dcterms:W3CDTF">2011-03-28T03:18:07Z</dcterms:created>
  <dcterms:modified xsi:type="dcterms:W3CDTF">2011-03-28T04:12:55Z</dcterms:modified>
</cp:coreProperties>
</file>