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80" r:id="rId6"/>
    <p:sldId id="281" r:id="rId7"/>
    <p:sldId id="274" r:id="rId8"/>
    <p:sldId id="268" r:id="rId9"/>
    <p:sldId id="269" r:id="rId10"/>
    <p:sldId id="282" r:id="rId11"/>
    <p:sldId id="27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9872" y="6731536"/>
            <a:ext cx="9155054" cy="140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06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5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55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03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45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6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6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5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0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2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182" y="0"/>
            <a:ext cx="9144000" cy="1721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9872" y="6731536"/>
            <a:ext cx="9155054" cy="140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09" y="6401334"/>
            <a:ext cx="1557973" cy="3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Pocol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45" y="2132856"/>
            <a:ext cx="3905250" cy="181927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76256" y="37890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Α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lpha1.2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3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来年に向けて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来年は</a:t>
            </a:r>
            <a:r>
              <a:rPr kumimoji="1" lang="en-US" altLang="ja-JP" dirty="0" smtClean="0"/>
              <a:t>GPU</a:t>
            </a:r>
            <a:r>
              <a:rPr kumimoji="1" lang="ja-JP" altLang="en-US" dirty="0" smtClean="0"/>
              <a:t>レイトレしたいな。</a:t>
            </a:r>
            <a:endParaRPr kumimoji="1" lang="en-US" altLang="ja-JP" dirty="0" smtClean="0"/>
          </a:p>
          <a:p>
            <a:r>
              <a:rPr lang="en-US" altLang="ja-JP" dirty="0" smtClean="0"/>
              <a:t>VCM</a:t>
            </a:r>
            <a:r>
              <a:rPr lang="ja-JP" altLang="en-US" dirty="0" smtClean="0"/>
              <a:t>とか</a:t>
            </a:r>
            <a:r>
              <a:rPr lang="en-US" altLang="ja-JP" dirty="0" smtClean="0"/>
              <a:t>UPBP</a:t>
            </a:r>
            <a:r>
              <a:rPr lang="ja-JP" altLang="en-US" dirty="0" smtClean="0"/>
              <a:t>とか実装したいな。</a:t>
            </a:r>
            <a:endParaRPr lang="en-US" altLang="ja-JP" dirty="0" smtClean="0"/>
          </a:p>
          <a:p>
            <a:r>
              <a:rPr kumimoji="1" lang="ja-JP" altLang="en-US" dirty="0" smtClean="0"/>
              <a:t>アセットどうにかしたい。</a:t>
            </a:r>
            <a:endParaRPr kumimoji="1" lang="en-US" altLang="ja-JP" dirty="0" smtClean="0"/>
          </a:p>
          <a:p>
            <a:r>
              <a:rPr lang="ja-JP" altLang="en-US" dirty="0" smtClean="0"/>
              <a:t>ゆっくりコーディングする時間作りたい。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034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9600" b="1" dirty="0" smtClean="0"/>
              <a:t>以上！</a:t>
            </a:r>
            <a:endParaRPr kumimoji="1" lang="ja-JP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29267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こんな</a:t>
            </a:r>
            <a:r>
              <a:rPr lang="ja-JP" altLang="en-US" dirty="0" smtClean="0"/>
              <a:t>のつくりました</a:t>
            </a:r>
            <a:endParaRPr kumimoji="1" lang="ja-JP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827" y="1556792"/>
            <a:ext cx="7792986" cy="438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97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しょっぱい</a:t>
            </a:r>
            <a:r>
              <a:rPr kumimoji="1" lang="en-US" altLang="ja-JP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kumimoji="1" lang="ja-JP" altLang="en-US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71600" y="18448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まだまだ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989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今年は</a:t>
            </a:r>
            <a:r>
              <a:rPr kumimoji="1" lang="en-US" altLang="ja-JP" dirty="0" smtClean="0"/>
              <a:t>…</a:t>
            </a:r>
            <a:r>
              <a:rPr kumimoji="1" lang="ja-JP" altLang="en-US" dirty="0" err="1" smtClean="0"/>
              <a:t>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27" y="1213338"/>
            <a:ext cx="5602569" cy="4201927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539552" y="544522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Progressive Photon Mapping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を実装！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する予定でした。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01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いざ本格実装！でも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63" y="3356992"/>
            <a:ext cx="1429672" cy="1397424"/>
          </a:xfrm>
        </p:spPr>
      </p:pic>
      <p:sp>
        <p:nvSpPr>
          <p:cNvPr id="9" name="角丸四角形吹き出し 8"/>
          <p:cNvSpPr/>
          <p:nvPr/>
        </p:nvSpPr>
        <p:spPr>
          <a:xfrm>
            <a:off x="938679" y="1484784"/>
            <a:ext cx="7560840" cy="1224136"/>
          </a:xfrm>
          <a:prstGeom prst="wedgeRoundRectCallout">
            <a:avLst>
              <a:gd name="adj1" fmla="val -7001"/>
              <a:gd name="adj2" fmla="val 99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うわ、私のレンダラ動かなさすぎ。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7624" y="5157192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締め切りまで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週間を切った現時点で，なかなかバグが取れない状況なので，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Progressive Photon Mapping</a:t>
            </a:r>
            <a:r>
              <a:rPr lang="ja-JP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への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移行は無理と判断。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昨年のプログラムに修正・機能追加することに最終的にしました。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75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去年と変わったこと。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sz="3600" dirty="0" smtClean="0"/>
              <a:t>BVH, QBVH, OVBH</a:t>
            </a:r>
            <a:r>
              <a:rPr kumimoji="1" lang="ja-JP" altLang="en-US" sz="3600" dirty="0" smtClean="0"/>
              <a:t>を実装。</a:t>
            </a:r>
            <a:endParaRPr kumimoji="1" lang="en-US" altLang="ja-JP" sz="3600" dirty="0" smtClean="0"/>
          </a:p>
          <a:p>
            <a:pPr lvl="1"/>
            <a:r>
              <a:rPr lang="ja-JP" altLang="en-US" sz="1900" dirty="0"/>
              <a:t>去年</a:t>
            </a:r>
            <a:r>
              <a:rPr lang="ja-JP" altLang="en-US" sz="1900" dirty="0" smtClean="0"/>
              <a:t>のセミナーで</a:t>
            </a:r>
            <a:r>
              <a:rPr lang="en-US" altLang="ja-JP" sz="1900" dirty="0" err="1" smtClean="0"/>
              <a:t>ototoi</a:t>
            </a:r>
            <a:r>
              <a:rPr lang="ja-JP" altLang="en-US" sz="1900" dirty="0" err="1" smtClean="0"/>
              <a:t>さんが</a:t>
            </a:r>
            <a:r>
              <a:rPr lang="ja-JP" altLang="en-US" sz="1900" dirty="0" smtClean="0"/>
              <a:t>説明していた</a:t>
            </a:r>
            <a:r>
              <a:rPr lang="en-US" altLang="ja-JP" sz="1900" dirty="0" smtClean="0"/>
              <a:t>PLBVH</a:t>
            </a:r>
            <a:r>
              <a:rPr lang="ja-JP" altLang="en-US" sz="1900" dirty="0" smtClean="0"/>
              <a:t>も一応実装済み。</a:t>
            </a:r>
            <a:endParaRPr lang="en-US" altLang="ja-JP" sz="1900" dirty="0" smtClean="0"/>
          </a:p>
          <a:p>
            <a:r>
              <a:rPr kumimoji="1" lang="ja-JP" altLang="en-US" sz="3600" dirty="0" smtClean="0"/>
              <a:t>トーンマッピングを実装。</a:t>
            </a:r>
            <a:endParaRPr kumimoji="1" lang="en-US" altLang="ja-JP" sz="3600" dirty="0" smtClean="0"/>
          </a:p>
          <a:p>
            <a:pPr lvl="1"/>
            <a:r>
              <a:rPr lang="ja-JP" altLang="en-US" sz="1900" dirty="0" smtClean="0"/>
              <a:t>去年は実装していなかった。</a:t>
            </a:r>
            <a:endParaRPr lang="en-US" altLang="ja-JP" sz="1900" dirty="0" smtClean="0"/>
          </a:p>
          <a:p>
            <a:pPr lvl="1"/>
            <a:r>
              <a:rPr lang="en-US" altLang="ja-JP" sz="1900" dirty="0" smtClean="0"/>
              <a:t>Realistic Ray Tracing</a:t>
            </a:r>
            <a:r>
              <a:rPr lang="ja-JP" altLang="en-US" sz="1900" dirty="0" smtClean="0"/>
              <a:t>に記載されている式を実装。</a:t>
            </a:r>
            <a:endParaRPr kumimoji="1" lang="en-US" altLang="ja-JP" sz="1900" dirty="0" smtClean="0"/>
          </a:p>
          <a:p>
            <a:r>
              <a:rPr lang="en-US" altLang="ja-JP" sz="3600" dirty="0" smtClean="0"/>
              <a:t>IBL</a:t>
            </a:r>
            <a:r>
              <a:rPr lang="ja-JP" altLang="en-US" sz="3600" dirty="0"/>
              <a:t>対応</a:t>
            </a:r>
            <a:r>
              <a:rPr lang="ja-JP" altLang="en-US" sz="3600" dirty="0" smtClean="0"/>
              <a:t>。</a:t>
            </a:r>
            <a:endParaRPr lang="en-US" altLang="ja-JP" sz="3600" dirty="0" smtClean="0"/>
          </a:p>
          <a:p>
            <a:pPr lvl="1"/>
            <a:r>
              <a:rPr lang="ja-JP" altLang="en-US" sz="1900" dirty="0"/>
              <a:t>時間</a:t>
            </a:r>
            <a:r>
              <a:rPr lang="ja-JP" altLang="en-US" sz="1900" dirty="0" smtClean="0"/>
              <a:t>が間に合わず今回はレンダリングに使ってません。</a:t>
            </a:r>
            <a:endParaRPr lang="en-US" altLang="ja-JP" sz="1900" dirty="0" smtClean="0"/>
          </a:p>
          <a:p>
            <a:r>
              <a:rPr kumimoji="1" lang="en-US" altLang="ja-JP" sz="3600" dirty="0" smtClean="0"/>
              <a:t>HDR</a:t>
            </a:r>
            <a:r>
              <a:rPr kumimoji="1" lang="ja-JP" altLang="en-US" sz="3600" dirty="0" smtClean="0"/>
              <a:t>読み込み・書き込み対応。</a:t>
            </a:r>
            <a:endParaRPr kumimoji="1" lang="en-US" altLang="ja-JP" sz="3600" dirty="0" smtClean="0"/>
          </a:p>
          <a:p>
            <a:pPr lvl="1"/>
            <a:r>
              <a:rPr lang="ja-JP" altLang="en-US" sz="2100" dirty="0"/>
              <a:t>対応した</a:t>
            </a:r>
            <a:r>
              <a:rPr lang="ja-JP" altLang="en-US" sz="2100" dirty="0" smtClean="0"/>
              <a:t>けど今回は使ってません。</a:t>
            </a:r>
            <a:endParaRPr kumimoji="1" lang="en-US" altLang="ja-JP" sz="2100" dirty="0" smtClean="0"/>
          </a:p>
          <a:p>
            <a:r>
              <a:rPr lang="ja-JP" altLang="en-US" sz="3600" dirty="0"/>
              <a:t>アセット</a:t>
            </a:r>
            <a:r>
              <a:rPr lang="ja-JP" altLang="en-US" sz="3600" dirty="0" smtClean="0"/>
              <a:t>を</a:t>
            </a:r>
            <a:r>
              <a:rPr lang="ja-JP" altLang="en-US" sz="3600" dirty="0" err="1" smtClean="0"/>
              <a:t>ちょっち</a:t>
            </a:r>
            <a:r>
              <a:rPr lang="ja-JP" altLang="en-US" sz="3600" dirty="0" smtClean="0"/>
              <a:t>変えた。</a:t>
            </a:r>
            <a:endParaRPr lang="en-US" altLang="ja-JP" sz="3600" dirty="0" smtClean="0"/>
          </a:p>
          <a:p>
            <a:pPr lvl="1"/>
            <a:r>
              <a:rPr lang="ja-JP" altLang="en-US" sz="1900" dirty="0"/>
              <a:t>単</a:t>
            </a:r>
            <a:r>
              <a:rPr lang="ja-JP" altLang="en-US" sz="1900" dirty="0" smtClean="0"/>
              <a:t>に</a:t>
            </a:r>
            <a:r>
              <a:rPr lang="ja-JP" altLang="en-US" sz="1900" dirty="0" err="1" smtClean="0"/>
              <a:t>ど</a:t>
            </a:r>
            <a:r>
              <a:rPr lang="ja-JP" altLang="en-US" sz="1900" dirty="0" smtClean="0"/>
              <a:t>せいさんが使えないから</a:t>
            </a:r>
            <a:r>
              <a:rPr lang="en-US" altLang="ja-JP" sz="1900" dirty="0" err="1" smtClean="0"/>
              <a:t>lucy</a:t>
            </a:r>
            <a:r>
              <a:rPr lang="ja-JP" altLang="en-US" sz="1900" dirty="0" smtClean="0"/>
              <a:t>に変えてみた。</a:t>
            </a:r>
            <a:endParaRPr lang="en-US" altLang="ja-JP" sz="1900" dirty="0" smtClean="0"/>
          </a:p>
          <a:p>
            <a:r>
              <a:rPr lang="en-US" altLang="ja-JP" sz="3600" dirty="0" smtClean="0"/>
              <a:t>Oren-</a:t>
            </a:r>
            <a:r>
              <a:rPr lang="en-US" altLang="ja-JP" sz="3600" dirty="0" err="1" smtClean="0"/>
              <a:t>Nayer</a:t>
            </a:r>
            <a:r>
              <a:rPr lang="ja-JP" altLang="en-US" sz="3600" dirty="0" err="1" smtClean="0"/>
              <a:t>は廃</a:t>
            </a:r>
            <a:r>
              <a:rPr lang="ja-JP" altLang="en-US" sz="3600" dirty="0" smtClean="0"/>
              <a:t>止した</a:t>
            </a:r>
            <a:endParaRPr lang="en-US" altLang="ja-JP" sz="3600" dirty="0" smtClean="0"/>
          </a:p>
          <a:p>
            <a:pPr lvl="1"/>
            <a:r>
              <a:rPr kumimoji="1" lang="ja-JP" altLang="en-US" sz="1900" dirty="0" smtClean="0"/>
              <a:t>対して絵が変わらないし，遅いし，いいとこがなかったから。</a:t>
            </a:r>
            <a:endParaRPr kumimoji="1" lang="en-US" altLang="ja-JP" sz="19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711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今年もなん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しょっぱいプログラムができあがりました。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204864"/>
            <a:ext cx="7168796" cy="40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9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作品コンセプト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動けば、</a:t>
            </a:r>
            <a:endParaRPr lang="en-US" altLang="ja-JP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ja-JP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いい</a:t>
            </a:r>
            <a:r>
              <a:rPr lang="ja-JP" alt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じゃ</a:t>
            </a:r>
            <a:r>
              <a:rPr lang="ja-JP" altLang="en-US" sz="9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ん</a:t>
            </a:r>
            <a:r>
              <a:rPr lang="ja-JP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en-US" altLang="ja-JP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717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技術的アピールポイント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032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全く</a:t>
            </a:r>
            <a:endParaRPr kumimoji="1" lang="en-US" altLang="ja-JP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kumimoji="1" lang="ja-JP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ありません</a:t>
            </a:r>
            <a:r>
              <a:rPr kumimoji="1" lang="ja-JP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kumimoji="1" lang="en-US" altLang="ja-JP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5445224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あえて言うとすれば，レンダリング終わらないので解像度下げました。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ごめんなさい。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483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259</Words>
  <Application>Microsoft Office PowerPoint</Application>
  <PresentationFormat>画面に合わせる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PowerPoint プレゼンテーション</vt:lpstr>
      <vt:lpstr>こんなのつくりました</vt:lpstr>
      <vt:lpstr>PowerPoint プレゼンテーション</vt:lpstr>
      <vt:lpstr>今年は…。</vt:lpstr>
      <vt:lpstr>いざ本格実装！でも…</vt:lpstr>
      <vt:lpstr>去年と変わったこと。</vt:lpstr>
      <vt:lpstr>今年もなんとか…</vt:lpstr>
      <vt:lpstr>作品コンセプト</vt:lpstr>
      <vt:lpstr>技術的アピールポイント</vt:lpstr>
      <vt:lpstr>来年に向けて…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Pocol</dc:creator>
  <cp:lastModifiedBy>RICK_DIAS</cp:lastModifiedBy>
  <cp:revision>105</cp:revision>
  <dcterms:created xsi:type="dcterms:W3CDTF">2013-08-18T15:58:03Z</dcterms:created>
  <dcterms:modified xsi:type="dcterms:W3CDTF">2014-09-04T16:57:02Z</dcterms:modified>
</cp:coreProperties>
</file>