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76" r:id="rId10"/>
    <p:sldId id="262" r:id="rId11"/>
    <p:sldId id="272" r:id="rId12"/>
    <p:sldId id="263" r:id="rId13"/>
    <p:sldId id="267" r:id="rId14"/>
    <p:sldId id="266" r:id="rId15"/>
    <p:sldId id="273" r:id="rId16"/>
    <p:sldId id="274" r:id="rId17"/>
    <p:sldId id="268" r:id="rId18"/>
    <p:sldId id="269" r:id="rId19"/>
    <p:sldId id="275" r:id="rId20"/>
    <p:sldId id="277" r:id="rId21"/>
    <p:sldId id="270" r:id="rId22"/>
    <p:sldId id="27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6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5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B8AA-D8F1-4117-967B-4D8CBFF27456}" type="datetimeFigureOut">
              <a:rPr kumimoji="1" lang="ja-JP" altLang="en-US" smtClean="0"/>
              <a:t>2013/8/23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182" y="0"/>
            <a:ext cx="9144000" cy="172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09" y="6401334"/>
            <a:ext cx="1557973" cy="3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Pocol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5" y="2132856"/>
            <a:ext cx="3905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しかも</a:t>
            </a:r>
            <a:endParaRPr kumimoji="1" lang="en-US" altLang="ja-JP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kumimoji="1"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ハイレベル！</a:t>
            </a:r>
            <a:r>
              <a:rPr kumimoji="1" lang="en-US" altLang="ja-JP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96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これ</a:t>
            </a:r>
            <a:r>
              <a:rPr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</a:t>
            </a:r>
            <a:r>
              <a:rPr lang="en-US" altLang="ja-JP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Pocol\Dropbox\Photo\worrying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4553409" cy="25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6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YAVAI !!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70252"/>
            <a:ext cx="6984776" cy="5084919"/>
          </a:xfrm>
        </p:spPr>
      </p:pic>
    </p:spTree>
    <p:extLst>
      <p:ext uri="{BB962C8B-B14F-4D97-AF65-F5344CB8AC3E}">
        <p14:creationId xmlns:p14="http://schemas.microsoft.com/office/powerpoint/2010/main" val="29820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まいったなぁ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480720" cy="4471696"/>
          </a:xfrm>
        </p:spPr>
      </p:pic>
    </p:spTree>
    <p:extLst>
      <p:ext uri="{BB962C8B-B14F-4D97-AF65-F5344CB8AC3E}">
        <p14:creationId xmlns:p14="http://schemas.microsoft.com/office/powerpoint/2010/main" val="163246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どうにもならない</a:t>
            </a:r>
            <a:r>
              <a:rPr lang="en-US" altLang="ja-JP" dirty="0" smtClean="0"/>
              <a:t>…</a:t>
            </a:r>
            <a:r>
              <a:rPr lang="ja-JP" altLang="en-US" dirty="0" err="1" smtClean="0"/>
              <a:t>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2872581"/>
            <a:ext cx="2314575" cy="1981200"/>
          </a:xfrm>
        </p:spPr>
      </p:pic>
    </p:spTree>
    <p:extLst>
      <p:ext uri="{BB962C8B-B14F-4D97-AF65-F5344CB8AC3E}">
        <p14:creationId xmlns:p14="http://schemas.microsoft.com/office/powerpoint/2010/main" val="242635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でも，や</a:t>
            </a:r>
            <a:r>
              <a:rPr kumimoji="1" lang="ja-JP" altLang="en-US" dirty="0" err="1" smtClean="0"/>
              <a:t>るっきゃ</a:t>
            </a:r>
            <a:r>
              <a:rPr kumimoji="1" lang="ja-JP" altLang="en-US" dirty="0" smtClean="0"/>
              <a:t>ない！</a:t>
            </a:r>
            <a:endParaRPr kumimoji="1" lang="ja-JP" altLang="en-US" dirty="0"/>
          </a:p>
        </p:txBody>
      </p:sp>
      <p:pic>
        <p:nvPicPr>
          <p:cNvPr id="3074" name="Picture 2" descr="C:\Users\Pocol\Dropbox\Photo\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84" y="1484784"/>
            <a:ext cx="517180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3568" y="55892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合宿</a:t>
            </a:r>
            <a:r>
              <a:rPr kumimoji="1" lang="en-US" altLang="ja-JP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kumimoji="1"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週間前から超必死でコーディング。</a:t>
            </a:r>
            <a:endParaRPr kumimoji="1" lang="ja-JP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88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なんとか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しょっぱいプログラムができあがりました。</a:t>
            </a:r>
            <a:endParaRPr kumimoji="1" lang="ja-JP" altLang="en-US" dirty="0"/>
          </a:p>
        </p:txBody>
      </p:sp>
      <p:pic>
        <p:nvPicPr>
          <p:cNvPr id="4098" name="Picture 2" descr="C:\Users\Pocol\Dropbox\Photo\output_20130822_1358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09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動けば、</a:t>
            </a:r>
            <a:endParaRPr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それでいい！</a:t>
            </a:r>
            <a:endParaRPr lang="en-US" altLang="ja-JP" sz="9600" dirty="0" smtClean="0"/>
          </a:p>
        </p:txBody>
      </p:sp>
    </p:spTree>
    <p:extLst>
      <p:ext uri="{BB962C8B-B14F-4D97-AF65-F5344CB8AC3E}">
        <p14:creationId xmlns:p14="http://schemas.microsoft.com/office/powerpoint/2010/main" val="415717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ありません！</a:t>
            </a:r>
            <a:endParaRPr kumimoji="1"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…</a:t>
            </a:r>
            <a:r>
              <a:rPr lang="ja-JP" altLang="en-US" sz="2400" dirty="0" smtClean="0"/>
              <a:t>でもあえて挙げるとすれば，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・テクスチャマッピングに対応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dirty="0" smtClean="0"/>
              <a:t>サンプラーも実装して</a:t>
            </a:r>
            <a:r>
              <a:rPr lang="en-US" altLang="ja-JP" sz="1400" dirty="0" smtClean="0"/>
              <a:t>WARAP, CLAMP, BORDER</a:t>
            </a:r>
            <a:r>
              <a:rPr lang="ja-JP" altLang="en-US" sz="1400" dirty="0" smtClean="0"/>
              <a:t>とか対応してます。</a:t>
            </a:r>
            <a:endParaRPr lang="en-US" altLang="ja-JP" sz="1400" dirty="0" smtClean="0"/>
          </a:p>
          <a:p>
            <a:pPr marL="0" indent="0">
              <a:buNone/>
            </a:pP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kumimoji="1"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Oren-</a:t>
            </a:r>
            <a:r>
              <a:rPr kumimoji="1" lang="en-US" altLang="ja-JP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Nayer</a:t>
            </a:r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kumimoji="1"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BRDF</a:t>
            </a:r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を実装。</a:t>
            </a:r>
            <a:endParaRPr kumimoji="1"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1050" dirty="0" smtClean="0"/>
              <a:t>　　　　　　　</a:t>
            </a:r>
            <a:r>
              <a:rPr lang="ja-JP" altLang="en-US" sz="1400" dirty="0"/>
              <a:t>実装した</a:t>
            </a:r>
            <a:r>
              <a:rPr lang="ja-JP" altLang="en-US" sz="1400" dirty="0" smtClean="0"/>
              <a:t>けど，いまい</a:t>
            </a:r>
            <a:r>
              <a:rPr lang="ja-JP" altLang="en-US" sz="1400" dirty="0" err="1" smtClean="0"/>
              <a:t>ちだったので</a:t>
            </a:r>
            <a:r>
              <a:rPr lang="ja-JP" altLang="en-US" sz="1400" dirty="0" smtClean="0"/>
              <a:t>レンダリングでは使いませんでした。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483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誤差が発生して，黒くなった。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はあきらめて</a:t>
            </a:r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にして対応。</a:t>
            </a:r>
            <a:endParaRPr kumimoji="1" lang="ja-JP" altLang="en-US" dirty="0"/>
          </a:p>
        </p:txBody>
      </p:sp>
      <p:pic>
        <p:nvPicPr>
          <p:cNvPr id="6146" name="Picture 2" descr="C:\Users\Pocol\Documents\01_WorkSpace\01_SVN\asura-Demo\trunk\RayTracer\edupt2\project\img\output_20130821_0824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6785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ocol\Documents\01_WorkSpace\01_SVN\asura-Demo\trunk\RayTracer\edupt2\project\img\output_20130821_06372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Pocol\Documents\01_WorkSpace\01_SVN\asura-Demo\trunk\RayTracer\edupt2\project\img\output_20130821_07355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</a:t>
            </a:r>
            <a:r>
              <a:rPr lang="ja-JP" altLang="en-US" dirty="0" smtClean="0"/>
              <a:t>のつくりました</a:t>
            </a:r>
            <a:endParaRPr kumimoji="1" lang="ja-JP" altLang="en-US" dirty="0"/>
          </a:p>
        </p:txBody>
      </p:sp>
      <p:pic>
        <p:nvPicPr>
          <p:cNvPr id="9218" name="Picture 2" descr="C:\Users\Pocol\Dropbox\Photo\output_20130822_1358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7" y="1556792"/>
            <a:ext cx="7792987" cy="43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7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苦労した</a:t>
            </a:r>
            <a:r>
              <a:rPr lang="ja-JP" altLang="en-US" dirty="0" smtClean="0"/>
              <a:t>こと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の実装</a:t>
            </a:r>
            <a:r>
              <a:rPr lang="ja-JP" altLang="en-US" dirty="0" smtClean="0"/>
              <a:t>が</a:t>
            </a:r>
            <a:r>
              <a:rPr lang="ja-JP" altLang="en-US" dirty="0" smtClean="0"/>
              <a:t>バグバグ。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　</a:t>
            </a:r>
            <a:r>
              <a:rPr lang="ja-JP" altLang="en-US" strike="sngStrike" dirty="0" smtClean="0"/>
              <a:t>合宿直前だったので諦めました。</a:t>
            </a:r>
            <a:endParaRPr lang="en-US" altLang="ja-JP" strike="sngStrike" dirty="0" smtClean="0"/>
          </a:p>
          <a:p>
            <a:pPr marL="0" indent="0" algn="ctr">
              <a:buNone/>
            </a:pPr>
            <a:r>
              <a:rPr lang="ja-JP" altLang="en-US" dirty="0"/>
              <a:t>　</a:t>
            </a:r>
            <a:r>
              <a:rPr lang="ja-JP" altLang="en-US" b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この合宿で学んで帰ります</a:t>
            </a:r>
            <a:r>
              <a:rPr lang="ja-JP" altLang="en-US" b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en-US" altLang="ja-JP" b="1" strike="sngStrik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前日ぎりぎりで何とかバグ取れました。</a:t>
            </a:r>
            <a:endParaRPr lang="en-US" altLang="ja-JP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 descr="C:\Users\Pocol\Desktop\edupt2\edupt2\project\img\output_20130822_1721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17061"/>
            <a:ext cx="2645694" cy="148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ocol\Desktop\edupt2\edupt2\project\img\output_20130822_17275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41" y="4323255"/>
            <a:ext cx="2634682" cy="14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ocol\Documents\01_WorkSpace\02_Git\Salty\Salty\src\project\img\output_20130822_2337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02504"/>
            <a:ext cx="2671574" cy="15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5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終わりに</a:t>
            </a:r>
            <a:r>
              <a:rPr kumimoji="1" lang="en-US" altLang="ja-JP" dirty="0" smtClean="0"/>
              <a:t>…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レベルが低くて，すいません。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お恥ずかしい限りです。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2800" dirty="0" smtClean="0"/>
              <a:t>次回があれば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　もう少しまともなものを作りたいです。</a:t>
            </a:r>
            <a:endParaRPr kumimoji="1" lang="en-US" altLang="ja-JP" sz="2800" dirty="0" smtClean="0"/>
          </a:p>
        </p:txBody>
      </p:sp>
      <p:pic>
        <p:nvPicPr>
          <p:cNvPr id="5122" name="Picture 2" descr="C:\Users\Pocol\Dropbox\Photo\Thinking-in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432246" cy="2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/>
              <a:t>以上！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2926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しょっぱい</a:t>
            </a:r>
            <a:r>
              <a:rPr kumimoji="1"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kumimoji="1" lang="ja-JP" altLang="en-US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8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  <a:r>
              <a:rPr lang="ja-JP" altLang="en-US" dirty="0" err="1" smtClean="0"/>
              <a:t>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5"/>
            <a:ext cx="6814960" cy="40359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67544" y="566124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合宿参加当初は，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上記のように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Screen-Space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でレイトレするプログラムを考えていました。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67544" y="2204864"/>
            <a:ext cx="2088232" cy="648072"/>
          </a:xfrm>
          <a:prstGeom prst="wedgeRectCallout">
            <a:avLst>
              <a:gd name="adj1" fmla="val 10227"/>
              <a:gd name="adj2" fmla="val -1060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リアルタイム！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6948264" y="1081812"/>
            <a:ext cx="1930060" cy="1008112"/>
          </a:xfrm>
          <a:prstGeom prst="wedgeRectCallout">
            <a:avLst>
              <a:gd name="adj1" fmla="val -49723"/>
              <a:gd name="adj2" fmla="val 878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おかしいけど，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そこ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そこ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綺麗。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16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172450" cy="4505325"/>
          </a:xfrm>
        </p:spPr>
      </p:pic>
      <p:sp>
        <p:nvSpPr>
          <p:cNvPr id="5" name="正方形/長方形 4"/>
          <p:cNvSpPr/>
          <p:nvPr/>
        </p:nvSpPr>
        <p:spPr>
          <a:xfrm>
            <a:off x="611560" y="1556792"/>
            <a:ext cx="6120680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83768" y="1844824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40562" y="5013176"/>
            <a:ext cx="7416824" cy="1440160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リアルタイム目指すのであれば</a:t>
            </a:r>
            <a:endParaRPr kumimoji="1"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疑似的な手法でごまかせば</a:t>
            </a:r>
            <a:r>
              <a:rPr kumimoji="1" lang="ja-JP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いっか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85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なんとかなるでしょ！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4904"/>
            <a:ext cx="2238375" cy="2038350"/>
          </a:xfrm>
        </p:spPr>
      </p:pic>
    </p:spTree>
    <p:extLst>
      <p:ext uri="{BB962C8B-B14F-4D97-AF65-F5344CB8AC3E}">
        <p14:creationId xmlns:p14="http://schemas.microsoft.com/office/powerpoint/2010/main" val="25426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作り始めてみたら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4079"/>
            <a:ext cx="2115670" cy="237626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20343"/>
            <a:ext cx="2376264" cy="27584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51856"/>
            <a:ext cx="2458715" cy="24158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02" y="3741056"/>
            <a:ext cx="2492794" cy="26141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56" y="3741056"/>
            <a:ext cx="2657535" cy="26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4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0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え？</a:t>
            </a:r>
            <a:endParaRPr kumimoji="1" lang="ja-JP" altLang="en-US" sz="2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4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自分、完全に場違い</a:t>
            </a:r>
            <a:r>
              <a:rPr kumimoji="1" lang="en-US" altLang="ja-JP" dirty="0" smtClean="0"/>
              <a:t>…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20" y="1600200"/>
            <a:ext cx="680595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6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171</Words>
  <Application>Microsoft Office PowerPoint</Application>
  <PresentationFormat>画面に合わせる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PowerPoint プレゼンテーション</vt:lpstr>
      <vt:lpstr>こんなのつくりました</vt:lpstr>
      <vt:lpstr>PowerPoint プレゼンテーション</vt:lpstr>
      <vt:lpstr>本当は…。</vt:lpstr>
      <vt:lpstr>PowerPoint プレゼンテーション</vt:lpstr>
      <vt:lpstr>なんとかなるでしょ！</vt:lpstr>
      <vt:lpstr>作り始めてみたら…</vt:lpstr>
      <vt:lpstr>PowerPoint プレゼンテーション</vt:lpstr>
      <vt:lpstr>自分、完全に場違い…。</vt:lpstr>
      <vt:lpstr>PowerPoint プレゼンテーション</vt:lpstr>
      <vt:lpstr>PowerPoint プレゼンテーション</vt:lpstr>
      <vt:lpstr>YAVAI !!</vt:lpstr>
      <vt:lpstr>まいったなぁ～</vt:lpstr>
      <vt:lpstr>どうにもならない…。</vt:lpstr>
      <vt:lpstr>でも，やるっきゃない！</vt:lpstr>
      <vt:lpstr>なんとか…</vt:lpstr>
      <vt:lpstr>作品コンセプト</vt:lpstr>
      <vt:lpstr>技術的アピールポイント</vt:lpstr>
      <vt:lpstr>苦労したこと(1)</vt:lpstr>
      <vt:lpstr>苦労したこと(2)</vt:lpstr>
      <vt:lpstr>終わりに…。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Pocol</dc:creator>
  <cp:lastModifiedBy>Pocol</cp:lastModifiedBy>
  <cp:revision>80</cp:revision>
  <dcterms:created xsi:type="dcterms:W3CDTF">2013-08-18T15:58:03Z</dcterms:created>
  <dcterms:modified xsi:type="dcterms:W3CDTF">2013-08-22T15:46:07Z</dcterms:modified>
</cp:coreProperties>
</file>