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9872" y="6731536"/>
            <a:ext cx="9155054" cy="140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C:\Users\Pocol\Documents\03_Homepage\images\project_asur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351" y="6428013"/>
            <a:ext cx="1464054" cy="30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2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5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0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6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6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0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B8AA-D8F1-4117-967B-4D8CBFF27456}" type="datetimeFigureOut">
              <a:rPr kumimoji="1" lang="ja-JP" altLang="en-US" smtClean="0"/>
              <a:t>2013/8/19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98FB-CC6C-419D-955C-B311B5DF43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182" y="0"/>
            <a:ext cx="9144000" cy="1721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9872" y="6731536"/>
            <a:ext cx="9155054" cy="140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5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r>
              <a:rPr kumimoji="1" lang="en-US" altLang="ja-JP" dirty="0" err="1" smtClean="0"/>
              <a:t>Pocol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45" y="2132856"/>
            <a:ext cx="39052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Pocol</dc:creator>
  <cp:lastModifiedBy>Pocol</cp:lastModifiedBy>
  <cp:revision>4</cp:revision>
  <dcterms:created xsi:type="dcterms:W3CDTF">2013-08-18T15:58:03Z</dcterms:created>
  <dcterms:modified xsi:type="dcterms:W3CDTF">2013-08-18T16:04:49Z</dcterms:modified>
</cp:coreProperties>
</file>