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de084ee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de084ee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e084ee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e084ee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de084ee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de084ee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bc02d6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bc02d6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bc02d6e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bc02d6e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de084e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de084e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de084ee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de084ee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de084ee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de084ee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e07784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e07784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Database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Moua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311700" y="2045175"/>
            <a:ext cx="8520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implements a film’s data onto a table, filling out the information based on the provided format.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User has access to review keys for movie.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Option to update data aspects or delete rows.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Can use pre-determined options to print out data based on criteria.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08" y="64025"/>
            <a:ext cx="39762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implemented on Sqlite3, a programming language with </a:t>
            </a:r>
            <a:r>
              <a:rPr lang="en"/>
              <a:t>formatting</a:t>
            </a:r>
            <a:r>
              <a:rPr lang="en"/>
              <a:t> like the english language that is useful for building and dealing with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 managed through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Programming developed through Visual Studio Code, which is compatible with a variety of programming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Interactivity built on Python.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And Schema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25" y="1189900"/>
            <a:ext cx="7530527" cy="35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Expanded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u.Name</a:t>
            </a:r>
            <a:r>
              <a:rPr lang="en"/>
              <a:t>, u.Passcode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r.Key</a:t>
            </a:r>
            <a:r>
              <a:rPr lang="en"/>
              <a:t>, r.Movie, r.User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m.Title</a:t>
            </a:r>
            <a:r>
              <a:rPr lang="en"/>
              <a:t>, m.Genre, m.Year, m.Revenue, m.</a:t>
            </a:r>
            <a:r>
              <a:rPr lang="en"/>
              <a:t>Director</a:t>
            </a:r>
            <a:r>
              <a:rPr lang="en"/>
              <a:t>, m.Producer, m.Actor, m.Composer, m.Studio, m.Review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73153" l="0" r="0" t="0"/>
          <a:stretch/>
        </p:blipFill>
        <p:spPr>
          <a:xfrm>
            <a:off x="3827175" y="1269900"/>
            <a:ext cx="2488400" cy="13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 b="35807" l="0" r="0" t="16269"/>
          <a:stretch/>
        </p:blipFill>
        <p:spPr>
          <a:xfrm>
            <a:off x="6657025" y="1114075"/>
            <a:ext cx="2232650" cy="24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d.Name</a:t>
            </a:r>
            <a:r>
              <a:rPr lang="en"/>
              <a:t>, d.Year, d.FirstFilm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p.Name</a:t>
            </a:r>
            <a:r>
              <a:rPr lang="en"/>
              <a:t>, p.Year, p.FirstFilm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a.Name</a:t>
            </a:r>
            <a:r>
              <a:rPr lang="en"/>
              <a:t>, a.Year, a.FirstFilm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c.Name</a:t>
            </a:r>
            <a:r>
              <a:rPr lang="en"/>
              <a:t>, c.Year, d.FirstFilm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0" r="0" t="25810"/>
          <a:stretch/>
        </p:blipFill>
        <p:spPr>
          <a:xfrm>
            <a:off x="4010750" y="1327500"/>
            <a:ext cx="2488400" cy="38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cnt.</a:t>
            </a:r>
            <a:endParaRPr/>
          </a:p>
        </p:txBody>
      </p:sp>
      <p:sp>
        <p:nvSpPr>
          <p:cNvPr id="325" name="Google Shape;325;p20"/>
          <p:cNvSpPr txBox="1"/>
          <p:nvPr>
            <p:ph idx="4294967295" type="body"/>
          </p:nvPr>
        </p:nvSpPr>
        <p:spPr>
          <a:xfrm>
            <a:off x="311700" y="1099125"/>
            <a:ext cx="84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s.Name</a:t>
            </a:r>
            <a:r>
              <a:rPr lang="en"/>
              <a:t>, s.Founding, s.CurrentPresident, s.FirstFilm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President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pre.Name</a:t>
            </a:r>
            <a:r>
              <a:rPr lang="en"/>
              <a:t>, pre.Year, pre.Studio, pre.Years_Ran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3">
            <a:alphaModFix/>
          </a:blip>
          <a:srcRect b="83277" l="0" r="0" t="0"/>
          <a:stretch/>
        </p:blipFill>
        <p:spPr>
          <a:xfrm>
            <a:off x="5664600" y="2721150"/>
            <a:ext cx="2232650" cy="8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 b="0" l="0" r="0" t="83278"/>
          <a:stretch/>
        </p:blipFill>
        <p:spPr>
          <a:xfrm>
            <a:off x="5237925" y="1327500"/>
            <a:ext cx="2488400" cy="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684875" y="1499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EarliestHere: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c.name, s.name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FilmsWorkedOn: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m.Title</a:t>
            </a:r>
            <a:r>
              <a:rPr lang="en"/>
              <a:t>, d.name, p.name, a.name, c.name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y.year</a:t>
            </a:r>
            <a:r>
              <a:rPr lang="en"/>
              <a:t>, m.title, </a:t>
            </a:r>
            <a:r>
              <a:rPr lang="en"/>
              <a:t>d.name, p.name, a.name, c.name, s.name, pre.name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 b="0" l="0" r="0" t="63775"/>
          <a:stretch/>
        </p:blipFill>
        <p:spPr>
          <a:xfrm>
            <a:off x="6644725" y="3626048"/>
            <a:ext cx="1818350" cy="15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775" y="0"/>
            <a:ext cx="1738775" cy="36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400" y="110975"/>
            <a:ext cx="2124725" cy="29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