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de084ee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de084ee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de084ee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de084ee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de084ee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de084ee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bc02d6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bc02d6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bc02d6e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bc02d6e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de084e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de084e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de084ee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de084ee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de084ee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de084ee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e07784b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e07784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Database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Moua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311700" y="2045175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implements a film’s data onto a table, filling out the information based on the provided format.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has access to review keys for movie.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Option to update data aspects or delete rows.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Can use pre-determined options to print out data based on criteria.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08" y="64025"/>
            <a:ext cx="39762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implemented on Sqlite3, a programming language with </a:t>
            </a:r>
            <a:r>
              <a:rPr lang="en"/>
              <a:t>formatting</a:t>
            </a:r>
            <a:r>
              <a:rPr lang="en"/>
              <a:t> like the english language that is useful for building and dealing with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Files managed through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Programming developed through Visual Studio Code, which is compatible with a variety of programming languages.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Interactivity built on Python.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And Schema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" y="1189900"/>
            <a:ext cx="7530527" cy="359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Expanded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u.Name</a:t>
            </a:r>
            <a:r>
              <a:rPr lang="en"/>
              <a:t>, u.Passcode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r.Key</a:t>
            </a:r>
            <a:r>
              <a:rPr lang="en"/>
              <a:t>, r.Movie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m.Title</a:t>
            </a:r>
            <a:r>
              <a:rPr lang="en"/>
              <a:t>, m.Genre, m.Year, m.Revenue, m.</a:t>
            </a:r>
            <a:r>
              <a:rPr lang="en"/>
              <a:t>Director</a:t>
            </a:r>
            <a:r>
              <a:rPr lang="en"/>
              <a:t>, m.Producer, m.Actor, m.Composer, m.Studio, m.Review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d.Name</a:t>
            </a:r>
            <a:r>
              <a:rPr lang="en"/>
              <a:t>, d.Year, d.FirstFilm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p.Name</a:t>
            </a:r>
            <a:r>
              <a:rPr lang="en"/>
              <a:t>, p.Year, p.FirstFilm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a.Name</a:t>
            </a:r>
            <a:r>
              <a:rPr lang="en"/>
              <a:t>, a.Year, a.FirstFilm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Composer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c.Name</a:t>
            </a:r>
            <a:r>
              <a:rPr lang="en"/>
              <a:t>, c.Year, d.FirstFilm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22" name="Google Shape;322;p20"/>
          <p:cNvSpPr txBox="1"/>
          <p:nvPr>
            <p:ph idx="4294967295" type="body"/>
          </p:nvPr>
        </p:nvSpPr>
        <p:spPr>
          <a:xfrm>
            <a:off x="311700" y="1099125"/>
            <a:ext cx="84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s.Name</a:t>
            </a:r>
            <a:r>
              <a:rPr lang="en"/>
              <a:t>, s.Founding, s.CurrentPresident, s.FirstFilm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President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pre.Name</a:t>
            </a:r>
            <a:r>
              <a:rPr lang="en"/>
              <a:t>, pre.Year, pre.Studio, pre.Years_Ran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y.Number</a:t>
            </a:r>
            <a:r>
              <a:rPr lang="en"/>
              <a:t>, y.FilmRelease, y.PersonBorn, y.RunStart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684875" y="1499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EarliestHere: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m.Title</a:t>
            </a:r>
            <a:r>
              <a:rPr lang="en"/>
              <a:t>, d.name, p.name, a.name, c.name, s.name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FilmsWorkedOn: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m.Title</a:t>
            </a:r>
            <a:r>
              <a:rPr lang="en"/>
              <a:t>, d.name, p.name, a.name, c.name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y.year</a:t>
            </a:r>
            <a:r>
              <a:rPr lang="en"/>
              <a:t>, m.title, </a:t>
            </a:r>
            <a:r>
              <a:rPr lang="en"/>
              <a:t>d.name, p.name, a.name, c.name, s.name, pre.name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