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63" r:id="rId11"/>
    <p:sldId id="270" r:id="rId12"/>
    <p:sldId id="264" r:id="rId13"/>
    <p:sldId id="271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A5B8-307D-4FA0-B153-3BCBC8624CA9}" v="2086" dt="2024-02-04T19:35:4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vus Vorion" userId="887645e4986febd1" providerId="LiveId" clId="{39A641A9-EA47-4E54-8505-A34E480A5336}"/>
    <pc:docChg chg="undo redo custSel addSld delSld modSld sldOrd">
      <pc:chgData name="Corvus Vorion" userId="887645e4986febd1" providerId="LiveId" clId="{39A641A9-EA47-4E54-8505-A34E480A5336}" dt="2024-02-02T21:21:40.698" v="1212"/>
      <pc:docMkLst>
        <pc:docMk/>
      </pc:docMkLst>
      <pc:sldChg chg="addSp delSp modSp add del mod setBg addAnim delAnim setClrOvrMap">
        <pc:chgData name="Corvus Vorion" userId="887645e4986febd1" providerId="LiveId" clId="{39A641A9-EA47-4E54-8505-A34E480A5336}" dt="2024-02-02T20:51:18.980" v="941" actId="47"/>
        <pc:sldMkLst>
          <pc:docMk/>
          <pc:sldMk cId="2661767006" sldId="256"/>
        </pc:sldMkLst>
        <pc:spChg chg="add del mod">
          <ac:chgData name="Corvus Vorion" userId="887645e4986febd1" providerId="LiveId" clId="{39A641A9-EA47-4E54-8505-A34E480A5336}" dt="2024-02-02T20:40:02.989" v="535" actId="478"/>
          <ac:spMkLst>
            <pc:docMk/>
            <pc:sldMk cId="2661767006" sldId="256"/>
            <ac:spMk id="2" creationId="{FF80AB06-5A8B-3BF3-3662-EF19E4C5DC24}"/>
          </ac:spMkLst>
        </pc:spChg>
        <pc:spChg chg="del mod">
          <ac:chgData name="Corvus Vorion" userId="887645e4986febd1" providerId="LiveId" clId="{39A641A9-EA47-4E54-8505-A34E480A5336}" dt="2024-02-02T20:40:45.964" v="539" actId="21"/>
          <ac:spMkLst>
            <pc:docMk/>
            <pc:sldMk cId="2661767006" sldId="256"/>
            <ac:spMk id="3" creationId="{6A49758C-A2A8-2636-A9F4-C66A35303001}"/>
          </ac:spMkLst>
        </pc:spChg>
        <pc:spChg chg="add del mod ord">
          <ac:chgData name="Corvus Vorion" userId="887645e4986febd1" providerId="LiveId" clId="{39A641A9-EA47-4E54-8505-A34E480A5336}" dt="2024-02-02T20:47:22.457" v="713"/>
          <ac:spMkLst>
            <pc:docMk/>
            <pc:sldMk cId="2661767006" sldId="256"/>
            <ac:spMk id="4" creationId="{176A8EF8-12B6-BD55-4775-836759BB1592}"/>
          </ac:spMkLst>
        </pc:spChg>
        <pc:spChg chg="add mod">
          <ac:chgData name="Corvus Vorion" userId="887645e4986febd1" providerId="LiveId" clId="{39A641A9-EA47-4E54-8505-A34E480A5336}" dt="2024-02-02T20:36:02.976" v="519" actId="571"/>
          <ac:spMkLst>
            <pc:docMk/>
            <pc:sldMk cId="2661767006" sldId="256"/>
            <ac:spMk id="5" creationId="{F8C24F60-AD36-1258-9E91-EA080B117783}"/>
          </ac:spMkLst>
        </pc:spChg>
        <pc:spChg chg="add mod">
          <ac:chgData name="Corvus Vorion" userId="887645e4986febd1" providerId="LiveId" clId="{39A641A9-EA47-4E54-8505-A34E480A5336}" dt="2024-02-02T20:36:02.976" v="519" actId="571"/>
          <ac:spMkLst>
            <pc:docMk/>
            <pc:sldMk cId="2661767006" sldId="256"/>
            <ac:spMk id="6" creationId="{19C50CBA-462A-FB6D-B962-53D257DC30CB}"/>
          </ac:spMkLst>
        </pc:spChg>
        <pc:spChg chg="add mod">
          <ac:chgData name="Corvus Vorion" userId="887645e4986febd1" providerId="LiveId" clId="{39A641A9-EA47-4E54-8505-A34E480A5336}" dt="2024-02-02T20:36:02.257" v="518" actId="571"/>
          <ac:spMkLst>
            <pc:docMk/>
            <pc:sldMk cId="2661767006" sldId="256"/>
            <ac:spMk id="7" creationId="{18C3B1CC-9161-E2E9-0A7D-8174BCD8C2C8}"/>
          </ac:spMkLst>
        </pc:spChg>
        <pc:spChg chg="add mod">
          <ac:chgData name="Corvus Vorion" userId="887645e4986febd1" providerId="LiveId" clId="{39A641A9-EA47-4E54-8505-A34E480A5336}" dt="2024-02-02T20:36:02.257" v="518" actId="571"/>
          <ac:spMkLst>
            <pc:docMk/>
            <pc:sldMk cId="2661767006" sldId="256"/>
            <ac:spMk id="8" creationId="{FB82AA9B-A85E-AB31-DE10-21ED76140808}"/>
          </ac:spMkLst>
        </pc:spChg>
        <pc:spChg chg="mod">
          <ac:chgData name="Corvus Vorion" userId="887645e4986febd1" providerId="LiveId" clId="{39A641A9-EA47-4E54-8505-A34E480A5336}" dt="2024-02-02T20:37:02.099" v="521"/>
          <ac:spMkLst>
            <pc:docMk/>
            <pc:sldMk cId="2661767006" sldId="256"/>
            <ac:spMk id="9" creationId="{FF679E7E-C937-1C0B-BA0F-D161749D248C}"/>
          </ac:spMkLst>
        </pc:spChg>
        <pc:spChg chg="add del">
          <ac:chgData name="Corvus Vorion" userId="887645e4986febd1" providerId="LiveId" clId="{39A641A9-EA47-4E54-8505-A34E480A5336}" dt="2024-02-02T20:37:35.629" v="524"/>
          <ac:spMkLst>
            <pc:docMk/>
            <pc:sldMk cId="2661767006" sldId="256"/>
            <ac:spMk id="10" creationId="{B1022BF6-680E-9914-4A26-CFA54917F7B2}"/>
          </ac:spMkLst>
        </pc:spChg>
        <pc:spChg chg="add del mod">
          <ac:chgData name="Corvus Vorion" userId="887645e4986febd1" providerId="LiveId" clId="{39A641A9-EA47-4E54-8505-A34E480A5336}" dt="2024-02-02T20:40:52.438" v="540" actId="21"/>
          <ac:spMkLst>
            <pc:docMk/>
            <pc:sldMk cId="2661767006" sldId="256"/>
            <ac:spMk id="12" creationId="{2C8B697B-16AE-7674-FBA5-0680E4D974B3}"/>
          </ac:spMkLst>
        </pc:spChg>
        <pc:spChg chg="add mod">
          <ac:chgData name="Corvus Vorion" userId="887645e4986febd1" providerId="LiveId" clId="{39A641A9-EA47-4E54-8505-A34E480A5336}" dt="2024-02-02T20:41:21.377" v="563"/>
          <ac:spMkLst>
            <pc:docMk/>
            <pc:sldMk cId="2661767006" sldId="256"/>
            <ac:spMk id="13" creationId="{2C8B697B-16AE-7674-FBA5-0680E4D974B3}"/>
          </ac:spMkLst>
        </pc:spChg>
        <pc:spChg chg="add mod">
          <ac:chgData name="Corvus Vorion" userId="887645e4986febd1" providerId="LiveId" clId="{39A641A9-EA47-4E54-8505-A34E480A5336}" dt="2024-02-02T20:42:18.176" v="596" actId="571"/>
          <ac:spMkLst>
            <pc:docMk/>
            <pc:sldMk cId="2661767006" sldId="256"/>
            <ac:spMk id="14" creationId="{C5B97A27-1112-76C9-9195-B6AC76776897}"/>
          </ac:spMkLst>
        </pc:spChg>
        <pc:spChg chg="add del mod">
          <ac:chgData name="Corvus Vorion" userId="887645e4986febd1" providerId="LiveId" clId="{39A641A9-EA47-4E54-8505-A34E480A5336}" dt="2024-02-02T20:47:22.457" v="713"/>
          <ac:spMkLst>
            <pc:docMk/>
            <pc:sldMk cId="2661767006" sldId="256"/>
            <ac:spMk id="15" creationId="{4BA147C1-3E65-EB95-B92C-FA5AE9F5A5A3}"/>
          </ac:spMkLst>
        </pc:spChg>
        <pc:spChg chg="mod">
          <ac:chgData name="Corvus Vorion" userId="887645e4986febd1" providerId="LiveId" clId="{39A641A9-EA47-4E54-8505-A34E480A5336}" dt="2024-02-02T20:45:46.272" v="708"/>
          <ac:spMkLst>
            <pc:docMk/>
            <pc:sldMk cId="2661767006" sldId="256"/>
            <ac:spMk id="16" creationId="{8E68E9D5-A616-AFF2-A498-14D6887051A2}"/>
          </ac:spMkLst>
        </pc:spChg>
        <pc:spChg chg="del mod">
          <ac:chgData name="Corvus Vorion" userId="887645e4986febd1" providerId="LiveId" clId="{39A641A9-EA47-4E54-8505-A34E480A5336}" dt="2024-02-02T20:51:10.048" v="940" actId="478"/>
          <ac:spMkLst>
            <pc:docMk/>
            <pc:sldMk cId="2661767006" sldId="256"/>
            <ac:spMk id="17" creationId="{AFB6CFA9-F144-23A9-ACFF-601E561CFC66}"/>
          </ac:spMkLst>
        </pc:spChg>
        <pc:spChg chg="add del">
          <ac:chgData name="Corvus Vorion" userId="887645e4986febd1" providerId="LiveId" clId="{39A641A9-EA47-4E54-8505-A34E480A5336}" dt="2024-02-02T20:29:02.627" v="399" actId="26606"/>
          <ac:spMkLst>
            <pc:docMk/>
            <pc:sldMk cId="2661767006" sldId="256"/>
            <ac:spMk id="1031" creationId="{71B2258F-86CA-4D4D-8270-BC05FCDEBFB3}"/>
          </ac:spMkLst>
        </pc:spChg>
        <pc:picChg chg="add del mod ord">
          <ac:chgData name="Corvus Vorion" userId="887645e4986febd1" providerId="LiveId" clId="{39A641A9-EA47-4E54-8505-A34E480A5336}" dt="2024-02-02T20:38:43.322" v="525" actId="21"/>
          <ac:picMkLst>
            <pc:docMk/>
            <pc:sldMk cId="2661767006" sldId="256"/>
            <ac:picMk id="1026" creationId="{8951D4F5-A2FB-E01D-7AD6-4215CC97D0C3}"/>
          </ac:picMkLst>
        </pc:picChg>
      </pc:sldChg>
      <pc:sldChg chg="addSp modSp add del mod modTransition">
        <pc:chgData name="Corvus Vorion" userId="887645e4986febd1" providerId="LiveId" clId="{39A641A9-EA47-4E54-8505-A34E480A5336}" dt="2024-02-02T21:21:40.698" v="1212"/>
        <pc:sldMkLst>
          <pc:docMk/>
          <pc:sldMk cId="1689064423" sldId="257"/>
        </pc:sldMkLst>
        <pc:spChg chg="mod">
          <ac:chgData name="Corvus Vorion" userId="887645e4986febd1" providerId="LiveId" clId="{39A641A9-EA47-4E54-8505-A34E480A5336}" dt="2024-02-02T20:13:22" v="10" actId="20577"/>
          <ac:spMkLst>
            <pc:docMk/>
            <pc:sldMk cId="1689064423" sldId="257"/>
            <ac:spMk id="2" creationId="{64BD3AEA-8B7B-3D8B-28B9-955A1C09ABD3}"/>
          </ac:spMkLst>
        </pc:spChg>
        <pc:spChg chg="mod">
          <ac:chgData name="Corvus Vorion" userId="887645e4986febd1" providerId="LiveId" clId="{39A641A9-EA47-4E54-8505-A34E480A5336}" dt="2024-02-02T21:05:25.059" v="1190" actId="2711"/>
          <ac:spMkLst>
            <pc:docMk/>
            <pc:sldMk cId="1689064423" sldId="257"/>
            <ac:spMk id="3" creationId="{2F5B99B5-730E-4871-83F3-585705898FD0}"/>
          </ac:spMkLst>
        </pc:spChg>
        <pc:picChg chg="add mod">
          <ac:chgData name="Corvus Vorion" userId="887645e4986febd1" providerId="LiveId" clId="{39A641A9-EA47-4E54-8505-A34E480A5336}" dt="2024-02-02T21:19:13.836" v="1194" actId="14100"/>
          <ac:picMkLst>
            <pc:docMk/>
            <pc:sldMk cId="1689064423" sldId="257"/>
            <ac:picMk id="4" creationId="{38633C28-A692-D03E-BA39-7AFC8010A5E8}"/>
          </ac:picMkLst>
        </pc:pic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3110975989" sldId="258"/>
        </pc:sldMkLst>
        <pc:spChg chg="mod">
          <ac:chgData name="Corvus Vorion" userId="887645e4986febd1" providerId="LiveId" clId="{39A641A9-EA47-4E54-8505-A34E480A5336}" dt="2024-02-02T20:57:34.841" v="1114" actId="20577"/>
          <ac:spMkLst>
            <pc:docMk/>
            <pc:sldMk cId="3110975989" sldId="258"/>
            <ac:spMk id="2" creationId="{6F380312-00BB-8047-5862-A9601A187507}"/>
          </ac:spMkLst>
        </pc:sp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252575601" sldId="259"/>
        </pc:sldMkLst>
        <pc:spChg chg="mod">
          <ac:chgData name="Corvus Vorion" userId="887645e4986febd1" providerId="LiveId" clId="{39A641A9-EA47-4E54-8505-A34E480A5336}" dt="2024-02-02T20:57:50.968" v="1141" actId="20577"/>
          <ac:spMkLst>
            <pc:docMk/>
            <pc:sldMk cId="252575601" sldId="259"/>
            <ac:spMk id="2" creationId="{CD591FE4-4551-A548-DA04-236E34277E2F}"/>
          </ac:spMkLst>
        </pc:sp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2239308684" sldId="260"/>
        </pc:sldMkLst>
        <pc:spChg chg="mod">
          <ac:chgData name="Corvus Vorion" userId="887645e4986febd1" providerId="LiveId" clId="{39A641A9-EA47-4E54-8505-A34E480A5336}" dt="2024-02-02T20:57:16.317" v="1089" actId="20577"/>
          <ac:spMkLst>
            <pc:docMk/>
            <pc:sldMk cId="2239308684" sldId="260"/>
            <ac:spMk id="3" creationId="{1D21B67E-6197-A657-1FEB-39E9CFD987D8}"/>
          </ac:spMkLst>
        </pc:spChg>
      </pc:sldChg>
      <pc:sldChg chg="new del ord">
        <pc:chgData name="Corvus Vorion" userId="887645e4986febd1" providerId="LiveId" clId="{39A641A9-EA47-4E54-8505-A34E480A5336}" dt="2024-02-02T20:51:33.570" v="946" actId="47"/>
        <pc:sldMkLst>
          <pc:docMk/>
          <pc:sldMk cId="3651472651" sldId="261"/>
        </pc:sldMkLst>
      </pc:sldChg>
      <pc:sldChg chg="addSp modSp new mod modTransition">
        <pc:chgData name="Corvus Vorion" userId="887645e4986febd1" providerId="LiveId" clId="{39A641A9-EA47-4E54-8505-A34E480A5336}" dt="2024-02-02T21:21:40.698" v="1212"/>
        <pc:sldMkLst>
          <pc:docMk/>
          <pc:sldMk cId="685961285" sldId="262"/>
        </pc:sldMkLst>
        <pc:spChg chg="mod">
          <ac:chgData name="Corvus Vorion" userId="887645e4986febd1" providerId="LiveId" clId="{39A641A9-EA47-4E54-8505-A34E480A5336}" dt="2024-02-02T20:54:10.693" v="1024" actId="1076"/>
          <ac:spMkLst>
            <pc:docMk/>
            <pc:sldMk cId="685961285" sldId="262"/>
            <ac:spMk id="2" creationId="{C81C2675-6B71-AC50-F3F8-3BB57C33450E}"/>
          </ac:spMkLst>
        </pc:spChg>
        <pc:spChg chg="mod">
          <ac:chgData name="Corvus Vorion" userId="887645e4986febd1" providerId="LiveId" clId="{39A641A9-EA47-4E54-8505-A34E480A5336}" dt="2024-02-02T20:54:21.489" v="1026" actId="1076"/>
          <ac:spMkLst>
            <pc:docMk/>
            <pc:sldMk cId="685961285" sldId="262"/>
            <ac:spMk id="3" creationId="{2D3A6ED9-7F07-0CDF-9EC0-D6D1577E5D12}"/>
          </ac:spMkLst>
        </pc:spChg>
        <pc:picChg chg="add mod">
          <ac:chgData name="Corvus Vorion" userId="887645e4986febd1" providerId="LiveId" clId="{39A641A9-EA47-4E54-8505-A34E480A5336}" dt="2024-02-02T21:21:13.495" v="1211" actId="1076"/>
          <ac:picMkLst>
            <pc:docMk/>
            <pc:sldMk cId="685961285" sldId="262"/>
            <ac:picMk id="2050" creationId="{E251213F-A2F4-1F01-624C-F172BCB4688E}"/>
          </ac:picMkLst>
        </pc:picChg>
      </pc:sldChg>
      <pc:sldChg chg="modSp new mod modTransition">
        <pc:chgData name="Corvus Vorion" userId="887645e4986febd1" providerId="LiveId" clId="{39A641A9-EA47-4E54-8505-A34E480A5336}" dt="2024-02-02T21:21:40.698" v="1212"/>
        <pc:sldMkLst>
          <pc:docMk/>
          <pc:sldMk cId="1014420853" sldId="263"/>
        </pc:sldMkLst>
        <pc:spChg chg="mod">
          <ac:chgData name="Corvus Vorion" userId="887645e4986febd1" providerId="LiveId" clId="{39A641A9-EA47-4E54-8505-A34E480A5336}" dt="2024-02-02T20:58:10.841" v="1170" actId="20577"/>
          <ac:spMkLst>
            <pc:docMk/>
            <pc:sldMk cId="1014420853" sldId="263"/>
            <ac:spMk id="2" creationId="{D4B122DA-85A2-F678-A17A-060E4C4EDC41}"/>
          </ac:spMkLst>
        </pc:spChg>
      </pc:sldChg>
      <pc:sldChg chg="modSp new mod modTransition">
        <pc:chgData name="Corvus Vorion" userId="887645e4986febd1" providerId="LiveId" clId="{39A641A9-EA47-4E54-8505-A34E480A5336}" dt="2024-02-02T21:21:40.698" v="1212"/>
        <pc:sldMkLst>
          <pc:docMk/>
          <pc:sldMk cId="3239766607" sldId="264"/>
        </pc:sldMkLst>
        <pc:spChg chg="mod">
          <ac:chgData name="Corvus Vorion" userId="887645e4986febd1" providerId="LiveId" clId="{39A641A9-EA47-4E54-8505-A34E480A5336}" dt="2024-02-02T20:58:27.009" v="1183" actId="20577"/>
          <ac:spMkLst>
            <pc:docMk/>
            <pc:sldMk cId="3239766607" sldId="264"/>
            <ac:spMk id="2" creationId="{743CFFD7-77FB-DCAF-32F8-2620169107B0}"/>
          </ac:spMkLst>
        </pc:spChg>
      </pc:sldChg>
    </pc:docChg>
  </pc:docChgLst>
  <pc:docChgLst>
    <pc:chgData name="Corvus Vorion" userId="887645e4986febd1" providerId="LiveId" clId="{0332A5B8-307D-4FA0-B153-3BCBC8624CA9}"/>
    <pc:docChg chg="undo custSel addSld modSld sldOrd">
      <pc:chgData name="Corvus Vorion" userId="887645e4986febd1" providerId="LiveId" clId="{0332A5B8-307D-4FA0-B153-3BCBC8624CA9}" dt="2024-02-04T21:02:35.195" v="5661" actId="14100"/>
      <pc:docMkLst>
        <pc:docMk/>
      </pc:docMkLst>
      <pc:sldChg chg="modSp mod">
        <pc:chgData name="Corvus Vorion" userId="887645e4986febd1" providerId="LiveId" clId="{0332A5B8-307D-4FA0-B153-3BCBC8624CA9}" dt="2024-02-04T11:52:10.703" v="2342"/>
        <pc:sldMkLst>
          <pc:docMk/>
          <pc:sldMk cId="1689064423" sldId="257"/>
        </pc:sldMkLst>
        <pc:spChg chg="mod">
          <ac:chgData name="Corvus Vorion" userId="887645e4986febd1" providerId="LiveId" clId="{0332A5B8-307D-4FA0-B153-3BCBC8624CA9}" dt="2024-02-04T11:47:55.494" v="2068" actId="20577"/>
          <ac:spMkLst>
            <pc:docMk/>
            <pc:sldMk cId="1689064423" sldId="257"/>
            <ac:spMk id="3" creationId="{2F5B99B5-730E-4871-83F3-585705898FD0}"/>
          </ac:spMkLst>
        </pc:spChg>
        <pc:picChg chg="mod">
          <ac:chgData name="Corvus Vorion" userId="887645e4986febd1" providerId="LiveId" clId="{0332A5B8-307D-4FA0-B153-3BCBC8624CA9}" dt="2024-02-04T11:52:10.703" v="2342"/>
          <ac:picMkLst>
            <pc:docMk/>
            <pc:sldMk cId="1689064423" sldId="257"/>
            <ac:picMk id="4" creationId="{38633C28-A692-D03E-BA39-7AFC8010A5E8}"/>
          </ac:picMkLst>
        </pc:picChg>
      </pc:sldChg>
      <pc:sldChg chg="addSp delSp modSp mod">
        <pc:chgData name="Corvus Vorion" userId="887645e4986febd1" providerId="LiveId" clId="{0332A5B8-307D-4FA0-B153-3BCBC8624CA9}" dt="2024-02-04T12:45:24.501" v="3143" actId="1076"/>
        <pc:sldMkLst>
          <pc:docMk/>
          <pc:sldMk cId="3110975989" sldId="258"/>
        </pc:sldMkLst>
        <pc:spChg chg="del">
          <ac:chgData name="Corvus Vorion" userId="887645e4986febd1" providerId="LiveId" clId="{0332A5B8-307D-4FA0-B153-3BCBC8624CA9}" dt="2024-02-04T10:43:07.777" v="6"/>
          <ac:spMkLst>
            <pc:docMk/>
            <pc:sldMk cId="3110975989" sldId="258"/>
            <ac:spMk id="3" creationId="{5D2E1A75-CDAE-8E4E-639B-012D525D3345}"/>
          </ac:spMkLst>
        </pc:spChg>
        <pc:spChg chg="add mod">
          <ac:chgData name="Corvus Vorion" userId="887645e4986febd1" providerId="LiveId" clId="{0332A5B8-307D-4FA0-B153-3BCBC8624CA9}" dt="2024-02-04T11:09:35.716" v="743" actId="1076"/>
          <ac:spMkLst>
            <pc:docMk/>
            <pc:sldMk cId="3110975989" sldId="258"/>
            <ac:spMk id="9" creationId="{AB5A35E1-29DF-90B3-3785-87831D2952CA}"/>
          </ac:spMkLst>
        </pc:spChg>
        <pc:spChg chg="add mod">
          <ac:chgData name="Corvus Vorion" userId="887645e4986febd1" providerId="LiveId" clId="{0332A5B8-307D-4FA0-B153-3BCBC8624CA9}" dt="2024-02-04T11:12:54.611" v="877" actId="20577"/>
          <ac:spMkLst>
            <pc:docMk/>
            <pc:sldMk cId="3110975989" sldId="258"/>
            <ac:spMk id="10" creationId="{62557AFA-8F5F-50EF-8153-50EEE4336CBB}"/>
          </ac:spMkLst>
        </pc:spChg>
        <pc:picChg chg="add mod">
          <ac:chgData name="Corvus Vorion" userId="887645e4986febd1" providerId="LiveId" clId="{0332A5B8-307D-4FA0-B153-3BCBC8624CA9}" dt="2024-02-04T11:09:35.716" v="743" actId="1076"/>
          <ac:picMkLst>
            <pc:docMk/>
            <pc:sldMk cId="3110975989" sldId="258"/>
            <ac:picMk id="5" creationId="{2B7D65F9-4166-B998-7B52-C4069AC2E1DA}"/>
          </ac:picMkLst>
        </pc:picChg>
        <pc:picChg chg="add del mod">
          <ac:chgData name="Corvus Vorion" userId="887645e4986febd1" providerId="LiveId" clId="{0332A5B8-307D-4FA0-B153-3BCBC8624CA9}" dt="2024-02-04T10:45:48.801" v="16" actId="478"/>
          <ac:picMkLst>
            <pc:docMk/>
            <pc:sldMk cId="3110975989" sldId="258"/>
            <ac:picMk id="6" creationId="{642AD663-FB5F-8B46-F170-3C1EF45562E4}"/>
          </ac:picMkLst>
        </pc:picChg>
        <pc:picChg chg="add mod ord">
          <ac:chgData name="Corvus Vorion" userId="887645e4986febd1" providerId="LiveId" clId="{0332A5B8-307D-4FA0-B153-3BCBC8624CA9}" dt="2024-02-04T12:45:01.981" v="3138" actId="171"/>
          <ac:picMkLst>
            <pc:docMk/>
            <pc:sldMk cId="3110975989" sldId="258"/>
            <ac:picMk id="8" creationId="{AB94F02E-E97C-0A78-B16C-164092B25AAD}"/>
          </ac:picMkLst>
        </pc:picChg>
        <pc:picChg chg="add mod">
          <ac:chgData name="Corvus Vorion" userId="887645e4986febd1" providerId="LiveId" clId="{0332A5B8-307D-4FA0-B153-3BCBC8624CA9}" dt="2024-02-04T12:45:24.501" v="3143" actId="1076"/>
          <ac:picMkLst>
            <pc:docMk/>
            <pc:sldMk cId="3110975989" sldId="258"/>
            <ac:picMk id="11" creationId="{91E7F901-2D47-812E-8B57-EA1796DCB4C9}"/>
          </ac:picMkLst>
        </pc:picChg>
      </pc:sldChg>
      <pc:sldChg chg="addSp delSp modSp mod">
        <pc:chgData name="Corvus Vorion" userId="887645e4986febd1" providerId="LiveId" clId="{0332A5B8-307D-4FA0-B153-3BCBC8624CA9}" dt="2024-02-04T12:42:01.922" v="3131" actId="1076"/>
        <pc:sldMkLst>
          <pc:docMk/>
          <pc:sldMk cId="252575601" sldId="259"/>
        </pc:sldMkLst>
        <pc:spChg chg="mod">
          <ac:chgData name="Corvus Vorion" userId="887645e4986febd1" providerId="LiveId" clId="{0332A5B8-307D-4FA0-B153-3BCBC8624CA9}" dt="2024-02-04T12:34:05.384" v="2921" actId="1076"/>
          <ac:spMkLst>
            <pc:docMk/>
            <pc:sldMk cId="252575601" sldId="259"/>
            <ac:spMk id="3" creationId="{0284E67B-10B8-15A0-CB10-02DF7EF9A01C}"/>
          </ac:spMkLst>
        </pc:spChg>
        <pc:spChg chg="add mod">
          <ac:chgData name="Corvus Vorion" userId="887645e4986febd1" providerId="LiveId" clId="{0332A5B8-307D-4FA0-B153-3BCBC8624CA9}" dt="2024-02-04T12:37:12.753" v="3029" actId="1076"/>
          <ac:spMkLst>
            <pc:docMk/>
            <pc:sldMk cId="252575601" sldId="259"/>
            <ac:spMk id="6" creationId="{C2A4FB62-A195-B5AB-B095-A80EB2C74FC0}"/>
          </ac:spMkLst>
        </pc:spChg>
        <pc:spChg chg="add mod">
          <ac:chgData name="Corvus Vorion" userId="887645e4986febd1" providerId="LiveId" clId="{0332A5B8-307D-4FA0-B153-3BCBC8624CA9}" dt="2024-02-04T12:40:01.157" v="3121" actId="1076"/>
          <ac:spMkLst>
            <pc:docMk/>
            <pc:sldMk cId="252575601" sldId="259"/>
            <ac:spMk id="9" creationId="{15482757-81EF-D6F2-C192-0AE3C866DD4B}"/>
          </ac:spMkLst>
        </pc:spChg>
        <pc:picChg chg="add mod ord">
          <ac:chgData name="Corvus Vorion" userId="887645e4986febd1" providerId="LiveId" clId="{0332A5B8-307D-4FA0-B153-3BCBC8624CA9}" dt="2024-02-04T12:33:59.675" v="2920" actId="1076"/>
          <ac:picMkLst>
            <pc:docMk/>
            <pc:sldMk cId="252575601" sldId="259"/>
            <ac:picMk id="5" creationId="{9C63C1A0-376B-15DF-38F2-40532EBF7B78}"/>
          </ac:picMkLst>
        </pc:picChg>
        <pc:picChg chg="add del">
          <ac:chgData name="Corvus Vorion" userId="887645e4986febd1" providerId="LiveId" clId="{0332A5B8-307D-4FA0-B153-3BCBC8624CA9}" dt="2024-02-04T12:34:28.474" v="2925" actId="478"/>
          <ac:picMkLst>
            <pc:docMk/>
            <pc:sldMk cId="252575601" sldId="259"/>
            <ac:picMk id="8" creationId="{11DEC8B2-3FB1-9FC2-062E-6986B04A0E48}"/>
          </ac:picMkLst>
        </pc:picChg>
        <pc:picChg chg="add mod">
          <ac:chgData name="Corvus Vorion" userId="887645e4986febd1" providerId="LiveId" clId="{0332A5B8-307D-4FA0-B153-3BCBC8624CA9}" dt="2024-02-04T12:37:08.842" v="3028" actId="1076"/>
          <ac:picMkLst>
            <pc:docMk/>
            <pc:sldMk cId="252575601" sldId="259"/>
            <ac:picMk id="11" creationId="{E53ADF6C-7864-BD26-0C40-90BE8DBA325B}"/>
          </ac:picMkLst>
        </pc:picChg>
        <pc:picChg chg="add mod ord">
          <ac:chgData name="Corvus Vorion" userId="887645e4986febd1" providerId="LiveId" clId="{0332A5B8-307D-4FA0-B153-3BCBC8624CA9}" dt="2024-02-04T12:39:57.069" v="3120" actId="1076"/>
          <ac:picMkLst>
            <pc:docMk/>
            <pc:sldMk cId="252575601" sldId="259"/>
            <ac:picMk id="13" creationId="{1F75FF94-2673-DB24-18D6-F1FFD58BDDA5}"/>
          </ac:picMkLst>
        </pc:picChg>
        <pc:picChg chg="add mod">
          <ac:chgData name="Corvus Vorion" userId="887645e4986febd1" providerId="LiveId" clId="{0332A5B8-307D-4FA0-B153-3BCBC8624CA9}" dt="2024-02-04T12:42:01.922" v="3131" actId="1076"/>
          <ac:picMkLst>
            <pc:docMk/>
            <pc:sldMk cId="252575601" sldId="259"/>
            <ac:picMk id="14" creationId="{169E6EB3-7F4D-C27C-653A-F30DD2DD57F9}"/>
          </ac:picMkLst>
        </pc:picChg>
      </pc:sldChg>
      <pc:sldChg chg="addSp delSp modSp mod">
        <pc:chgData name="Corvus Vorion" userId="887645e4986febd1" providerId="LiveId" clId="{0332A5B8-307D-4FA0-B153-3BCBC8624CA9}" dt="2024-02-04T19:35:57.046" v="5653" actId="20577"/>
        <pc:sldMkLst>
          <pc:docMk/>
          <pc:sldMk cId="2239308684" sldId="260"/>
        </pc:sldMkLst>
        <pc:spChg chg="mod">
          <ac:chgData name="Corvus Vorion" userId="887645e4986febd1" providerId="LiveId" clId="{0332A5B8-307D-4FA0-B153-3BCBC8624CA9}" dt="2024-02-04T19:35:57.046" v="5653" actId="20577"/>
          <ac:spMkLst>
            <pc:docMk/>
            <pc:sldMk cId="2239308684" sldId="260"/>
            <ac:spMk id="3" creationId="{1D21B67E-6197-A657-1FEB-39E9CFD987D8}"/>
          </ac:spMkLst>
        </pc:spChg>
        <pc:picChg chg="add mod">
          <ac:chgData name="Corvus Vorion" userId="887645e4986febd1" providerId="LiveId" clId="{0332A5B8-307D-4FA0-B153-3BCBC8624CA9}" dt="2024-02-04T19:35:43.283" v="5651" actId="171"/>
          <ac:picMkLst>
            <pc:docMk/>
            <pc:sldMk cId="2239308684" sldId="260"/>
            <ac:picMk id="4" creationId="{A1BF9179-5D0A-521D-1F05-04592EC60C19}"/>
          </ac:picMkLst>
        </pc:picChg>
        <pc:picChg chg="add del mod">
          <ac:chgData name="Corvus Vorion" userId="887645e4986febd1" providerId="LiveId" clId="{0332A5B8-307D-4FA0-B153-3BCBC8624CA9}" dt="2024-02-04T10:43:03.438" v="5" actId="21"/>
          <ac:picMkLst>
            <pc:docMk/>
            <pc:sldMk cId="2239308684" sldId="260"/>
            <ac:picMk id="5" creationId="{2B7D65F9-4166-B998-7B52-C4069AC2E1DA}"/>
          </ac:picMkLst>
        </pc:picChg>
      </pc:sldChg>
      <pc:sldChg chg="modSp setBg">
        <pc:chgData name="Corvus Vorion" userId="887645e4986febd1" providerId="LiveId" clId="{0332A5B8-307D-4FA0-B153-3BCBC8624CA9}" dt="2024-02-04T11:52:02.923" v="2341"/>
        <pc:sldMkLst>
          <pc:docMk/>
          <pc:sldMk cId="685961285" sldId="262"/>
        </pc:sldMkLst>
        <pc:picChg chg="mod">
          <ac:chgData name="Corvus Vorion" userId="887645e4986febd1" providerId="LiveId" clId="{0332A5B8-307D-4FA0-B153-3BCBC8624CA9}" dt="2024-02-04T11:52:02.923" v="2341"/>
          <ac:picMkLst>
            <pc:docMk/>
            <pc:sldMk cId="685961285" sldId="262"/>
            <ac:picMk id="2050" creationId="{E251213F-A2F4-1F01-624C-F172BCB4688E}"/>
          </ac:picMkLst>
        </pc:picChg>
      </pc:sldChg>
      <pc:sldChg chg="addSp delSp modSp mod">
        <pc:chgData name="Corvus Vorion" userId="887645e4986febd1" providerId="LiveId" clId="{0332A5B8-307D-4FA0-B153-3BCBC8624CA9}" dt="2024-02-04T14:52:51.124" v="4989" actId="1076"/>
        <pc:sldMkLst>
          <pc:docMk/>
          <pc:sldMk cId="1014420853" sldId="263"/>
        </pc:sldMkLst>
        <pc:spChg chg="del">
          <ac:chgData name="Corvus Vorion" userId="887645e4986febd1" providerId="LiveId" clId="{0332A5B8-307D-4FA0-B153-3BCBC8624CA9}" dt="2024-02-04T14:39:31.794" v="4630" actId="478"/>
          <ac:spMkLst>
            <pc:docMk/>
            <pc:sldMk cId="1014420853" sldId="263"/>
            <ac:spMk id="3" creationId="{EDFFE8C3-700F-0BA1-698F-1C12316D196A}"/>
          </ac:spMkLst>
        </pc:spChg>
        <pc:spChg chg="add mod">
          <ac:chgData name="Corvus Vorion" userId="887645e4986febd1" providerId="LiveId" clId="{0332A5B8-307D-4FA0-B153-3BCBC8624CA9}" dt="2024-02-04T14:46:08.232" v="4765" actId="1076"/>
          <ac:spMkLst>
            <pc:docMk/>
            <pc:sldMk cId="1014420853" sldId="263"/>
            <ac:spMk id="4" creationId="{36E8FD8B-36C1-0FF0-E46C-4DE825487FB8}"/>
          </ac:spMkLst>
        </pc:spChg>
        <pc:spChg chg="add mod">
          <ac:chgData name="Corvus Vorion" userId="887645e4986febd1" providerId="LiveId" clId="{0332A5B8-307D-4FA0-B153-3BCBC8624CA9}" dt="2024-02-04T14:44:47.003" v="4764" actId="1076"/>
          <ac:spMkLst>
            <pc:docMk/>
            <pc:sldMk cId="1014420853" sldId="263"/>
            <ac:spMk id="9" creationId="{A41264C2-16E7-50A3-009E-47584B7F67DA}"/>
          </ac:spMkLst>
        </pc:spChg>
        <pc:spChg chg="add mod">
          <ac:chgData name="Corvus Vorion" userId="887645e4986febd1" providerId="LiveId" clId="{0332A5B8-307D-4FA0-B153-3BCBC8624CA9}" dt="2024-02-04T14:49:24.077" v="4976" actId="1076"/>
          <ac:spMkLst>
            <pc:docMk/>
            <pc:sldMk cId="1014420853" sldId="263"/>
            <ac:spMk id="10" creationId="{7483FF43-DD87-EFC3-332C-11FB419007F3}"/>
          </ac:spMkLst>
        </pc:spChg>
        <pc:spChg chg="add mod">
          <ac:chgData name="Corvus Vorion" userId="887645e4986febd1" providerId="LiveId" clId="{0332A5B8-307D-4FA0-B153-3BCBC8624CA9}" dt="2024-02-04T14:48:44.946" v="4927" actId="20577"/>
          <ac:spMkLst>
            <pc:docMk/>
            <pc:sldMk cId="1014420853" sldId="263"/>
            <ac:spMk id="11" creationId="{8DC0D0C6-A72E-6E43-2C67-5CE1718B029C}"/>
          </ac:spMkLst>
        </pc:spChg>
        <pc:picChg chg="add mod">
          <ac:chgData name="Corvus Vorion" userId="887645e4986febd1" providerId="LiveId" clId="{0332A5B8-307D-4FA0-B153-3BCBC8624CA9}" dt="2024-02-04T14:43:48.184" v="4757" actId="1076"/>
          <ac:picMkLst>
            <pc:docMk/>
            <pc:sldMk cId="1014420853" sldId="263"/>
            <ac:picMk id="6" creationId="{1459509D-A056-1146-0C00-269FECDC7307}"/>
          </ac:picMkLst>
        </pc:picChg>
        <pc:picChg chg="add mod">
          <ac:chgData name="Corvus Vorion" userId="887645e4986febd1" providerId="LiveId" clId="{0332A5B8-307D-4FA0-B153-3BCBC8624CA9}" dt="2024-02-04T14:44:13.154" v="4759" actId="1076"/>
          <ac:picMkLst>
            <pc:docMk/>
            <pc:sldMk cId="1014420853" sldId="263"/>
            <ac:picMk id="8" creationId="{D430472B-85F9-E212-4613-E22A27949C07}"/>
          </ac:picMkLst>
        </pc:picChg>
        <pc:picChg chg="add mod">
          <ac:chgData name="Corvus Vorion" userId="887645e4986febd1" providerId="LiveId" clId="{0332A5B8-307D-4FA0-B153-3BCBC8624CA9}" dt="2024-02-04T14:52:51.124" v="4989" actId="1076"/>
          <ac:picMkLst>
            <pc:docMk/>
            <pc:sldMk cId="1014420853" sldId="263"/>
            <ac:picMk id="12" creationId="{BC1BAE6F-C70C-6950-8501-2CC4D2B28AB2}"/>
          </ac:picMkLst>
        </pc:picChg>
        <pc:picChg chg="add del">
          <ac:chgData name="Corvus Vorion" userId="887645e4986febd1" providerId="LiveId" clId="{0332A5B8-307D-4FA0-B153-3BCBC8624CA9}" dt="2024-02-04T14:40:11.705" v="4632" actId="478"/>
          <ac:picMkLst>
            <pc:docMk/>
            <pc:sldMk cId="1014420853" sldId="263"/>
            <ac:picMk id="1026" creationId="{678A5A84-1111-D753-7EF3-BA00DD3F3F7E}"/>
          </ac:picMkLst>
        </pc:picChg>
        <pc:picChg chg="add del mod">
          <ac:chgData name="Corvus Vorion" userId="887645e4986febd1" providerId="LiveId" clId="{0332A5B8-307D-4FA0-B153-3BCBC8624CA9}" dt="2024-02-04T14:40:55.068" v="4635" actId="478"/>
          <ac:picMkLst>
            <pc:docMk/>
            <pc:sldMk cId="1014420853" sldId="263"/>
            <ac:picMk id="1028" creationId="{8A6EEF12-833C-7029-BF6C-7A6817D5EA55}"/>
          </ac:picMkLst>
        </pc:picChg>
      </pc:sldChg>
      <pc:sldChg chg="addSp delSp modSp mod">
        <pc:chgData name="Corvus Vorion" userId="887645e4986febd1" providerId="LiveId" clId="{0332A5B8-307D-4FA0-B153-3BCBC8624CA9}" dt="2024-02-04T19:04:05.483" v="5629" actId="1076"/>
        <pc:sldMkLst>
          <pc:docMk/>
          <pc:sldMk cId="3239766607" sldId="264"/>
        </pc:sldMkLst>
        <pc:spChg chg="del mod">
          <ac:chgData name="Corvus Vorion" userId="887645e4986febd1" providerId="LiveId" clId="{0332A5B8-307D-4FA0-B153-3BCBC8624CA9}" dt="2024-02-04T18:54:41.025" v="5461" actId="478"/>
          <ac:spMkLst>
            <pc:docMk/>
            <pc:sldMk cId="3239766607" sldId="264"/>
            <ac:spMk id="3" creationId="{B3D6C2D5-113F-E9E4-01DD-706AA0783287}"/>
          </ac:spMkLst>
        </pc:spChg>
        <pc:spChg chg="add mod">
          <ac:chgData name="Corvus Vorion" userId="887645e4986febd1" providerId="LiveId" clId="{0332A5B8-307D-4FA0-B153-3BCBC8624CA9}" dt="2024-02-04T18:55:27.015" v="5522" actId="1076"/>
          <ac:spMkLst>
            <pc:docMk/>
            <pc:sldMk cId="3239766607" sldId="264"/>
            <ac:spMk id="4" creationId="{6FF4CE96-82E3-0D99-4A0B-D6DAE907FE65}"/>
          </ac:spMkLst>
        </pc:spChg>
        <pc:picChg chg="add mod">
          <ac:chgData name="Corvus Vorion" userId="887645e4986febd1" providerId="LiveId" clId="{0332A5B8-307D-4FA0-B153-3BCBC8624CA9}" dt="2024-02-04T19:03:30.570" v="5626" actId="1076"/>
          <ac:picMkLst>
            <pc:docMk/>
            <pc:sldMk cId="3239766607" sldId="264"/>
            <ac:picMk id="6" creationId="{6C6799A1-465A-C20C-4E8B-87095A8417DB}"/>
          </ac:picMkLst>
        </pc:picChg>
        <pc:picChg chg="add mod">
          <ac:chgData name="Corvus Vorion" userId="887645e4986febd1" providerId="LiveId" clId="{0332A5B8-307D-4FA0-B153-3BCBC8624CA9}" dt="2024-02-04T18:56:20.527" v="5525" actId="1076"/>
          <ac:picMkLst>
            <pc:docMk/>
            <pc:sldMk cId="3239766607" sldId="264"/>
            <ac:picMk id="8" creationId="{13494C2A-A12F-55DC-4132-E3BDB06A8B89}"/>
          </ac:picMkLst>
        </pc:picChg>
        <pc:picChg chg="add mod">
          <ac:chgData name="Corvus Vorion" userId="887645e4986febd1" providerId="LiveId" clId="{0332A5B8-307D-4FA0-B153-3BCBC8624CA9}" dt="2024-02-04T19:04:05.483" v="5629" actId="1076"/>
          <ac:picMkLst>
            <pc:docMk/>
            <pc:sldMk cId="3239766607" sldId="264"/>
            <ac:picMk id="9" creationId="{F937C4FD-C2B5-E12D-2C32-66594517EA4E}"/>
          </ac:picMkLst>
        </pc:picChg>
      </pc:sldChg>
      <pc:sldChg chg="addSp delSp modSp add mod">
        <pc:chgData name="Corvus Vorion" userId="887645e4986febd1" providerId="LiveId" clId="{0332A5B8-307D-4FA0-B153-3BCBC8624CA9}" dt="2024-02-04T20:01:46.024" v="5654" actId="20577"/>
        <pc:sldMkLst>
          <pc:docMk/>
          <pc:sldMk cId="1000767671" sldId="265"/>
        </pc:sldMkLst>
        <pc:spChg chg="add del mod ord">
          <ac:chgData name="Corvus Vorion" userId="887645e4986febd1" providerId="LiveId" clId="{0332A5B8-307D-4FA0-B153-3BCBC8624CA9}" dt="2024-02-04T10:48:55.139" v="33" actId="478"/>
          <ac:spMkLst>
            <pc:docMk/>
            <pc:sldMk cId="1000767671" sldId="265"/>
            <ac:spMk id="4" creationId="{1428000A-FDD9-AC6E-6A1C-3F5FA843D17E}"/>
          </ac:spMkLst>
        </pc:spChg>
        <pc:spChg chg="add del mod">
          <ac:chgData name="Corvus Vorion" userId="887645e4986febd1" providerId="LiveId" clId="{0332A5B8-307D-4FA0-B153-3BCBC8624CA9}" dt="2024-02-04T10:51:09.883" v="71" actId="478"/>
          <ac:spMkLst>
            <pc:docMk/>
            <pc:sldMk cId="1000767671" sldId="265"/>
            <ac:spMk id="11" creationId="{50C99295-E4B7-EB16-5DA7-FBF8DE2E1722}"/>
          </ac:spMkLst>
        </pc:spChg>
        <pc:spChg chg="add del mod">
          <ac:chgData name="Corvus Vorion" userId="887645e4986febd1" providerId="LiveId" clId="{0332A5B8-307D-4FA0-B153-3BCBC8624CA9}" dt="2024-02-04T10:51:07.317" v="70" actId="478"/>
          <ac:spMkLst>
            <pc:docMk/>
            <pc:sldMk cId="1000767671" sldId="265"/>
            <ac:spMk id="12" creationId="{E8C43DBC-9771-7902-5FE0-42D591CB34A6}"/>
          </ac:spMkLst>
        </pc:spChg>
        <pc:spChg chg="add mod">
          <ac:chgData name="Corvus Vorion" userId="887645e4986febd1" providerId="LiveId" clId="{0332A5B8-307D-4FA0-B153-3BCBC8624CA9}" dt="2024-02-04T11:24:56.769" v="1054" actId="14100"/>
          <ac:spMkLst>
            <pc:docMk/>
            <pc:sldMk cId="1000767671" sldId="265"/>
            <ac:spMk id="14" creationId="{FCCC7178-5F14-FA05-7085-C1C427FD5A03}"/>
          </ac:spMkLst>
        </pc:spChg>
        <pc:spChg chg="add mod">
          <ac:chgData name="Corvus Vorion" userId="887645e4986febd1" providerId="LiveId" clId="{0332A5B8-307D-4FA0-B153-3BCBC8624CA9}" dt="2024-02-04T20:01:46.024" v="5654" actId="20577"/>
          <ac:spMkLst>
            <pc:docMk/>
            <pc:sldMk cId="1000767671" sldId="265"/>
            <ac:spMk id="15" creationId="{384540EF-F1EF-138E-A57A-888ADF1A97C2}"/>
          </ac:spMkLst>
        </pc:spChg>
        <pc:picChg chg="del">
          <ac:chgData name="Corvus Vorion" userId="887645e4986febd1" providerId="LiveId" clId="{0332A5B8-307D-4FA0-B153-3BCBC8624CA9}" dt="2024-02-04T10:47:17.564" v="20" actId="478"/>
          <ac:picMkLst>
            <pc:docMk/>
            <pc:sldMk cId="1000767671" sldId="265"/>
            <ac:picMk id="5" creationId="{2B7D65F9-4166-B998-7B52-C4069AC2E1DA}"/>
          </ac:picMkLst>
        </pc:picChg>
        <pc:picChg chg="add mod">
          <ac:chgData name="Corvus Vorion" userId="887645e4986febd1" providerId="LiveId" clId="{0332A5B8-307D-4FA0-B153-3BCBC8624CA9}" dt="2024-02-04T11:10:10.689" v="745" actId="1076"/>
          <ac:picMkLst>
            <pc:docMk/>
            <pc:sldMk cId="1000767671" sldId="265"/>
            <ac:picMk id="7" creationId="{A07099E0-350C-949F-E1A1-4068DE7D6A3F}"/>
          </ac:picMkLst>
        </pc:picChg>
        <pc:picChg chg="add del mod">
          <ac:chgData name="Corvus Vorion" userId="887645e4986febd1" providerId="LiveId" clId="{0332A5B8-307D-4FA0-B153-3BCBC8624CA9}" dt="2024-02-04T10:48:16.891" v="28" actId="478"/>
          <ac:picMkLst>
            <pc:docMk/>
            <pc:sldMk cId="1000767671" sldId="265"/>
            <ac:picMk id="8" creationId="{AB94F02E-E97C-0A78-B16C-164092B25AAD}"/>
          </ac:picMkLst>
        </pc:picChg>
        <pc:picChg chg="add mod">
          <ac:chgData name="Corvus Vorion" userId="887645e4986febd1" providerId="LiveId" clId="{0332A5B8-307D-4FA0-B153-3BCBC8624CA9}" dt="2024-02-04T11:51:00.111" v="2110" actId="1076"/>
          <ac:picMkLst>
            <pc:docMk/>
            <pc:sldMk cId="1000767671" sldId="265"/>
            <ac:picMk id="10" creationId="{62834C9A-F082-EB74-0585-5120474776BE}"/>
          </ac:picMkLst>
        </pc:picChg>
        <pc:picChg chg="add mod">
          <ac:chgData name="Corvus Vorion" userId="887645e4986febd1" providerId="LiveId" clId="{0332A5B8-307D-4FA0-B153-3BCBC8624CA9}" dt="2024-02-04T12:42:58.972" v="3133" actId="688"/>
          <ac:picMkLst>
            <pc:docMk/>
            <pc:sldMk cId="1000767671" sldId="265"/>
            <ac:picMk id="13" creationId="{494B7586-08DC-FE3E-31AA-BD33D76D0E67}"/>
          </ac:picMkLst>
        </pc:picChg>
      </pc:sldChg>
      <pc:sldChg chg="addSp modSp add mod ord">
        <pc:chgData name="Corvus Vorion" userId="887645e4986febd1" providerId="LiveId" clId="{0332A5B8-307D-4FA0-B153-3BCBC8624CA9}" dt="2024-02-04T12:43:06.764" v="3134" actId="688"/>
        <pc:sldMkLst>
          <pc:docMk/>
          <pc:sldMk cId="3125808924" sldId="266"/>
        </pc:sldMkLst>
        <pc:spChg chg="mod">
          <ac:chgData name="Corvus Vorion" userId="887645e4986febd1" providerId="LiveId" clId="{0332A5B8-307D-4FA0-B153-3BCBC8624CA9}" dt="2024-02-04T11:39:00.076" v="1744" actId="20577"/>
          <ac:spMkLst>
            <pc:docMk/>
            <pc:sldMk cId="3125808924" sldId="266"/>
            <ac:spMk id="2" creationId="{CD591FE4-4551-A548-DA04-236E34277E2F}"/>
          </ac:spMkLst>
        </pc:spChg>
        <pc:spChg chg="mod">
          <ac:chgData name="Corvus Vorion" userId="887645e4986febd1" providerId="LiveId" clId="{0332A5B8-307D-4FA0-B153-3BCBC8624CA9}" dt="2024-02-04T11:45:38.603" v="2052" actId="20577"/>
          <ac:spMkLst>
            <pc:docMk/>
            <pc:sldMk cId="3125808924" sldId="266"/>
            <ac:spMk id="3" creationId="{0284E67B-10B8-15A0-CB10-02DF7EF9A01C}"/>
          </ac:spMkLst>
        </pc:spChg>
        <pc:picChg chg="add mod ord">
          <ac:chgData name="Corvus Vorion" userId="887645e4986febd1" providerId="LiveId" clId="{0332A5B8-307D-4FA0-B153-3BCBC8624CA9}" dt="2024-02-04T11:46:17.197" v="2056" actId="171"/>
          <ac:picMkLst>
            <pc:docMk/>
            <pc:sldMk cId="3125808924" sldId="266"/>
            <ac:picMk id="5" creationId="{7C18617A-C82C-B569-0E25-DAF3163A49ED}"/>
          </ac:picMkLst>
        </pc:picChg>
        <pc:picChg chg="add mod">
          <ac:chgData name="Corvus Vorion" userId="887645e4986febd1" providerId="LiveId" clId="{0332A5B8-307D-4FA0-B153-3BCBC8624CA9}" dt="2024-02-04T12:43:06.764" v="3134" actId="688"/>
          <ac:picMkLst>
            <pc:docMk/>
            <pc:sldMk cId="3125808924" sldId="266"/>
            <ac:picMk id="6" creationId="{19CE7DBA-A996-B79B-BCB8-354696F2F867}"/>
          </ac:picMkLst>
        </pc:picChg>
      </pc:sldChg>
      <pc:sldChg chg="addSp modSp add mod ord">
        <pc:chgData name="Corvus Vorion" userId="887645e4986febd1" providerId="LiveId" clId="{0332A5B8-307D-4FA0-B153-3BCBC8624CA9}" dt="2024-02-04T12:03:29.730" v="2636" actId="1076"/>
        <pc:sldMkLst>
          <pc:docMk/>
          <pc:sldMk cId="2975463447" sldId="267"/>
        </pc:sldMkLst>
        <pc:spChg chg="mod">
          <ac:chgData name="Corvus Vorion" userId="887645e4986febd1" providerId="LiveId" clId="{0332A5B8-307D-4FA0-B153-3BCBC8624CA9}" dt="2024-02-04T11:48:11.401" v="2107" actId="20577"/>
          <ac:spMkLst>
            <pc:docMk/>
            <pc:sldMk cId="2975463447" sldId="267"/>
            <ac:spMk id="2" creationId="{CD591FE4-4551-A548-DA04-236E34277E2F}"/>
          </ac:spMkLst>
        </pc:spChg>
        <pc:spChg chg="mod">
          <ac:chgData name="Corvus Vorion" userId="887645e4986febd1" providerId="LiveId" clId="{0332A5B8-307D-4FA0-B153-3BCBC8624CA9}" dt="2024-02-04T12:03:01.535" v="2633" actId="20577"/>
          <ac:spMkLst>
            <pc:docMk/>
            <pc:sldMk cId="2975463447" sldId="267"/>
            <ac:spMk id="3" creationId="{0284E67B-10B8-15A0-CB10-02DF7EF9A01C}"/>
          </ac:spMkLst>
        </pc:spChg>
        <pc:picChg chg="add mod ord">
          <ac:chgData name="Corvus Vorion" userId="887645e4986febd1" providerId="LiveId" clId="{0332A5B8-307D-4FA0-B153-3BCBC8624CA9}" dt="2024-02-04T12:03:13.881" v="2634" actId="1076"/>
          <ac:picMkLst>
            <pc:docMk/>
            <pc:sldMk cId="2975463447" sldId="267"/>
            <ac:picMk id="5" creationId="{D7D501B0-E5D3-BFB1-9DC3-875AB6BAF956}"/>
          </ac:picMkLst>
        </pc:picChg>
        <pc:picChg chg="add mod">
          <ac:chgData name="Corvus Vorion" userId="887645e4986febd1" providerId="LiveId" clId="{0332A5B8-307D-4FA0-B153-3BCBC8624CA9}" dt="2024-02-04T12:03:29.730" v="2636" actId="1076"/>
          <ac:picMkLst>
            <pc:docMk/>
            <pc:sldMk cId="2975463447" sldId="267"/>
            <ac:picMk id="6" creationId="{B3D53604-6576-880D-AC95-3FDB58FB77CB}"/>
          </ac:picMkLst>
        </pc:picChg>
      </pc:sldChg>
      <pc:sldChg chg="addSp delSp modSp add mod">
        <pc:chgData name="Corvus Vorion" userId="887645e4986febd1" providerId="LiveId" clId="{0332A5B8-307D-4FA0-B153-3BCBC8624CA9}" dt="2024-02-04T13:36:51.840" v="4344" actId="1076"/>
        <pc:sldMkLst>
          <pc:docMk/>
          <pc:sldMk cId="899863233" sldId="268"/>
        </pc:sldMkLst>
        <pc:spChg chg="del">
          <ac:chgData name="Corvus Vorion" userId="887645e4986febd1" providerId="LiveId" clId="{0332A5B8-307D-4FA0-B153-3BCBC8624CA9}" dt="2024-02-04T12:48:37.071" v="3154" actId="478"/>
          <ac:spMkLst>
            <pc:docMk/>
            <pc:sldMk cId="899863233" sldId="268"/>
            <ac:spMk id="3" creationId="{0284E67B-10B8-15A0-CB10-02DF7EF9A01C}"/>
          </ac:spMkLst>
        </pc:spChg>
        <pc:spChg chg="del mod">
          <ac:chgData name="Corvus Vorion" userId="887645e4986febd1" providerId="LiveId" clId="{0332A5B8-307D-4FA0-B153-3BCBC8624CA9}" dt="2024-02-04T12:48:33.853" v="3153" actId="478"/>
          <ac:spMkLst>
            <pc:docMk/>
            <pc:sldMk cId="899863233" sldId="268"/>
            <ac:spMk id="6" creationId="{C2A4FB62-A195-B5AB-B095-A80EB2C74FC0}"/>
          </ac:spMkLst>
        </pc:spChg>
        <pc:spChg chg="add del mod">
          <ac:chgData name="Corvus Vorion" userId="887645e4986febd1" providerId="LiveId" clId="{0332A5B8-307D-4FA0-B153-3BCBC8624CA9}" dt="2024-02-04T12:50:21.482" v="3156" actId="478"/>
          <ac:spMkLst>
            <pc:docMk/>
            <pc:sldMk cId="899863233" sldId="268"/>
            <ac:spMk id="7" creationId="{70EEDAED-9255-5761-478B-ADC1AD6F98CB}"/>
          </ac:spMkLst>
        </pc:spChg>
        <pc:spChg chg="add mod">
          <ac:chgData name="Corvus Vorion" userId="887645e4986febd1" providerId="LiveId" clId="{0332A5B8-307D-4FA0-B153-3BCBC8624CA9}" dt="2024-02-04T12:56:17.228" v="3497" actId="20577"/>
          <ac:spMkLst>
            <pc:docMk/>
            <pc:sldMk cId="899863233" sldId="268"/>
            <ac:spMk id="8" creationId="{43F72797-094E-74BE-3305-57F7E0C9C283}"/>
          </ac:spMkLst>
        </pc:spChg>
        <pc:spChg chg="del mod">
          <ac:chgData name="Corvus Vorion" userId="887645e4986febd1" providerId="LiveId" clId="{0332A5B8-307D-4FA0-B153-3BCBC8624CA9}" dt="2024-02-04T12:48:12.536" v="3148" actId="478"/>
          <ac:spMkLst>
            <pc:docMk/>
            <pc:sldMk cId="899863233" sldId="268"/>
            <ac:spMk id="9" creationId="{15482757-81EF-D6F2-C192-0AE3C866DD4B}"/>
          </ac:spMkLst>
        </pc:spChg>
        <pc:spChg chg="add mod">
          <ac:chgData name="Corvus Vorion" userId="887645e4986febd1" providerId="LiveId" clId="{0332A5B8-307D-4FA0-B153-3BCBC8624CA9}" dt="2024-02-04T13:12:00.499" v="3798" actId="1076"/>
          <ac:spMkLst>
            <pc:docMk/>
            <pc:sldMk cId="899863233" sldId="268"/>
            <ac:spMk id="17" creationId="{73CB99E5-AE05-BE09-C9BF-72C537E35006}"/>
          </ac:spMkLst>
        </pc:spChg>
        <pc:picChg chg="del">
          <ac:chgData name="Corvus Vorion" userId="887645e4986febd1" providerId="LiveId" clId="{0332A5B8-307D-4FA0-B153-3BCBC8624CA9}" dt="2024-02-04T12:48:38.089" v="3155" actId="478"/>
          <ac:picMkLst>
            <pc:docMk/>
            <pc:sldMk cId="899863233" sldId="268"/>
            <ac:picMk id="5" creationId="{9C63C1A0-376B-15DF-38F2-40532EBF7B78}"/>
          </ac:picMkLst>
        </pc:picChg>
        <pc:picChg chg="del">
          <ac:chgData name="Corvus Vorion" userId="887645e4986febd1" providerId="LiveId" clId="{0332A5B8-307D-4FA0-B153-3BCBC8624CA9}" dt="2024-02-04T12:48:04.210" v="3145" actId="478"/>
          <ac:picMkLst>
            <pc:docMk/>
            <pc:sldMk cId="899863233" sldId="268"/>
            <ac:picMk id="11" creationId="{E53ADF6C-7864-BD26-0C40-90BE8DBA325B}"/>
          </ac:picMkLst>
        </pc:picChg>
        <pc:picChg chg="add mod ord">
          <ac:chgData name="Corvus Vorion" userId="887645e4986febd1" providerId="LiveId" clId="{0332A5B8-307D-4FA0-B153-3BCBC8624CA9}" dt="2024-02-04T12:57:41.284" v="3504" actId="1076"/>
          <ac:picMkLst>
            <pc:docMk/>
            <pc:sldMk cId="899863233" sldId="268"/>
            <ac:picMk id="12" creationId="{5CEACECA-763B-9B49-08E7-3280B47CE2B2}"/>
          </ac:picMkLst>
        </pc:picChg>
        <pc:picChg chg="del">
          <ac:chgData name="Corvus Vorion" userId="887645e4986febd1" providerId="LiveId" clId="{0332A5B8-307D-4FA0-B153-3BCBC8624CA9}" dt="2024-02-04T12:48:24.419" v="3150" actId="478"/>
          <ac:picMkLst>
            <pc:docMk/>
            <pc:sldMk cId="899863233" sldId="268"/>
            <ac:picMk id="13" creationId="{1F75FF94-2673-DB24-18D6-F1FFD58BDDA5}"/>
          </ac:picMkLst>
        </pc:picChg>
        <pc:picChg chg="mod">
          <ac:chgData name="Corvus Vorion" userId="887645e4986febd1" providerId="LiveId" clId="{0332A5B8-307D-4FA0-B153-3BCBC8624CA9}" dt="2024-02-04T13:36:51.840" v="4344" actId="1076"/>
          <ac:picMkLst>
            <pc:docMk/>
            <pc:sldMk cId="899863233" sldId="268"/>
            <ac:picMk id="14" creationId="{169E6EB3-7F4D-C27C-653A-F30DD2DD57F9}"/>
          </ac:picMkLst>
        </pc:picChg>
        <pc:picChg chg="add mod ord">
          <ac:chgData name="Corvus Vorion" userId="887645e4986febd1" providerId="LiveId" clId="{0332A5B8-307D-4FA0-B153-3BCBC8624CA9}" dt="2024-02-04T13:12:00.499" v="3798" actId="1076"/>
          <ac:picMkLst>
            <pc:docMk/>
            <pc:sldMk cId="899863233" sldId="268"/>
            <ac:picMk id="16" creationId="{03B32C58-944C-C2C7-D60C-B2B2FC83A10A}"/>
          </ac:picMkLst>
        </pc:picChg>
      </pc:sldChg>
      <pc:sldChg chg="addSp delSp modSp add mod">
        <pc:chgData name="Corvus Vorion" userId="887645e4986febd1" providerId="LiveId" clId="{0332A5B8-307D-4FA0-B153-3BCBC8624CA9}" dt="2024-02-04T21:02:35.195" v="5661" actId="14100"/>
        <pc:sldMkLst>
          <pc:docMk/>
          <pc:sldMk cId="3353671178" sldId="269"/>
        </pc:sldMkLst>
        <pc:spChg chg="add del mod">
          <ac:chgData name="Corvus Vorion" userId="887645e4986febd1" providerId="LiveId" clId="{0332A5B8-307D-4FA0-B153-3BCBC8624CA9}" dt="2024-02-04T13:33:09.990" v="4213"/>
          <ac:spMkLst>
            <pc:docMk/>
            <pc:sldMk cId="3353671178" sldId="269"/>
            <ac:spMk id="3" creationId="{F550529D-3FB6-C6AC-EA58-7646D6760265}"/>
          </ac:spMkLst>
        </pc:spChg>
        <pc:spChg chg="add mod">
          <ac:chgData name="Corvus Vorion" userId="887645e4986febd1" providerId="LiveId" clId="{0332A5B8-307D-4FA0-B153-3BCBC8624CA9}" dt="2024-02-04T14:25:59.104" v="4472" actId="20577"/>
          <ac:spMkLst>
            <pc:docMk/>
            <pc:sldMk cId="3353671178" sldId="269"/>
            <ac:spMk id="4" creationId="{C498D39E-C60C-267F-F66E-262D71A30932}"/>
          </ac:spMkLst>
        </pc:spChg>
        <pc:spChg chg="del mod">
          <ac:chgData name="Corvus Vorion" userId="887645e4986febd1" providerId="LiveId" clId="{0332A5B8-307D-4FA0-B153-3BCBC8624CA9}" dt="2024-02-04T13:08:13.299" v="3793"/>
          <ac:spMkLst>
            <pc:docMk/>
            <pc:sldMk cId="3353671178" sldId="269"/>
            <ac:spMk id="8" creationId="{43F72797-094E-74BE-3305-57F7E0C9C283}"/>
          </ac:spMkLst>
        </pc:spChg>
        <pc:spChg chg="add mod">
          <ac:chgData name="Corvus Vorion" userId="887645e4986febd1" providerId="LiveId" clId="{0332A5B8-307D-4FA0-B153-3BCBC8624CA9}" dt="2024-02-04T21:02:35.195" v="5661" actId="14100"/>
          <ac:spMkLst>
            <pc:docMk/>
            <pc:sldMk cId="3353671178" sldId="269"/>
            <ac:spMk id="11" creationId="{BFFD9EB2-EA0B-6768-1199-F229B4198577}"/>
          </ac:spMkLst>
        </pc:spChg>
        <pc:spChg chg="add mod">
          <ac:chgData name="Corvus Vorion" userId="887645e4986febd1" providerId="LiveId" clId="{0332A5B8-307D-4FA0-B153-3BCBC8624CA9}" dt="2024-02-04T14:29:26.387" v="4568" actId="1076"/>
          <ac:spMkLst>
            <pc:docMk/>
            <pc:sldMk cId="3353671178" sldId="269"/>
            <ac:spMk id="13" creationId="{DBA6DA58-52D5-E4E0-7F87-801DEFBE59DD}"/>
          </ac:spMkLst>
        </pc:spChg>
        <pc:spChg chg="del mod">
          <ac:chgData name="Corvus Vorion" userId="887645e4986febd1" providerId="LiveId" clId="{0332A5B8-307D-4FA0-B153-3BCBC8624CA9}" dt="2024-02-04T13:08:21.713" v="3796" actId="478"/>
          <ac:spMkLst>
            <pc:docMk/>
            <pc:sldMk cId="3353671178" sldId="269"/>
            <ac:spMk id="17" creationId="{73CB99E5-AE05-BE09-C9BF-72C537E35006}"/>
          </ac:spMkLst>
        </pc:spChg>
        <pc:spChg chg="add mod">
          <ac:chgData name="Corvus Vorion" userId="887645e4986febd1" providerId="LiveId" clId="{0332A5B8-307D-4FA0-B153-3BCBC8624CA9}" dt="2024-02-04T14:29:26.387" v="4568" actId="1076"/>
          <ac:spMkLst>
            <pc:docMk/>
            <pc:sldMk cId="3353671178" sldId="269"/>
            <ac:spMk id="18" creationId="{FB8E5999-A464-49A4-DDDD-D1D704330E64}"/>
          </ac:spMkLst>
        </pc:spChg>
        <pc:spChg chg="add mod">
          <ac:chgData name="Corvus Vorion" userId="887645e4986febd1" providerId="LiveId" clId="{0332A5B8-307D-4FA0-B153-3BCBC8624CA9}" dt="2024-02-04T14:30:21.196" v="4628" actId="20577"/>
          <ac:spMkLst>
            <pc:docMk/>
            <pc:sldMk cId="3353671178" sldId="269"/>
            <ac:spMk id="19" creationId="{4DCB9D80-B1B7-339B-9802-0323D0A156D6}"/>
          </ac:spMkLst>
        </pc:spChg>
        <pc:picChg chg="add mod ord">
          <ac:chgData name="Corvus Vorion" userId="887645e4986febd1" providerId="LiveId" clId="{0332A5B8-307D-4FA0-B153-3BCBC8624CA9}" dt="2024-02-04T14:29:17.848" v="4567" actId="1076"/>
          <ac:picMkLst>
            <pc:docMk/>
            <pc:sldMk cId="3353671178" sldId="269"/>
            <ac:picMk id="6" creationId="{576D9714-94CB-3842-021A-22C5888C156F}"/>
          </ac:picMkLst>
        </pc:picChg>
        <pc:picChg chg="add mod ord">
          <ac:chgData name="Corvus Vorion" userId="887645e4986febd1" providerId="LiveId" clId="{0332A5B8-307D-4FA0-B153-3BCBC8624CA9}" dt="2024-02-04T14:29:26.387" v="4568" actId="1076"/>
          <ac:picMkLst>
            <pc:docMk/>
            <pc:sldMk cId="3353671178" sldId="269"/>
            <ac:picMk id="9" creationId="{1700F420-77B5-942D-0050-E62B4344DBE6}"/>
          </ac:picMkLst>
        </pc:picChg>
        <pc:picChg chg="add del mod">
          <ac:chgData name="Corvus Vorion" userId="887645e4986febd1" providerId="LiveId" clId="{0332A5B8-307D-4FA0-B153-3BCBC8624CA9}" dt="2024-02-04T13:42:13.190" v="4469" actId="478"/>
          <ac:picMkLst>
            <pc:docMk/>
            <pc:sldMk cId="3353671178" sldId="269"/>
            <ac:picMk id="10" creationId="{CEBC1ECE-6010-2D32-49FD-F68F4E8909F8}"/>
          </ac:picMkLst>
        </pc:picChg>
        <pc:picChg chg="del">
          <ac:chgData name="Corvus Vorion" userId="887645e4986febd1" providerId="LiveId" clId="{0332A5B8-307D-4FA0-B153-3BCBC8624CA9}" dt="2024-02-04T13:08:13.298" v="3791" actId="478"/>
          <ac:picMkLst>
            <pc:docMk/>
            <pc:sldMk cId="3353671178" sldId="269"/>
            <ac:picMk id="12" creationId="{5CEACECA-763B-9B49-08E7-3280B47CE2B2}"/>
          </ac:picMkLst>
        </pc:picChg>
        <pc:picChg chg="del mod">
          <ac:chgData name="Corvus Vorion" userId="887645e4986febd1" providerId="LiveId" clId="{0332A5B8-307D-4FA0-B153-3BCBC8624CA9}" dt="2024-02-04T13:37:25.954" v="4348" actId="478"/>
          <ac:picMkLst>
            <pc:docMk/>
            <pc:sldMk cId="3353671178" sldId="269"/>
            <ac:picMk id="14" creationId="{169E6EB3-7F4D-C27C-653A-F30DD2DD57F9}"/>
          </ac:picMkLst>
        </pc:picChg>
        <pc:picChg chg="add del mod">
          <ac:chgData name="Corvus Vorion" userId="887645e4986febd1" providerId="LiveId" clId="{0332A5B8-307D-4FA0-B153-3BCBC8624CA9}" dt="2024-02-04T14:26:50.135" v="4473" actId="478"/>
          <ac:picMkLst>
            <pc:docMk/>
            <pc:sldMk cId="3353671178" sldId="269"/>
            <ac:picMk id="15" creationId="{E505770A-FF04-40DD-D09C-EEC428B8D1BB}"/>
          </ac:picMkLst>
        </pc:picChg>
        <pc:picChg chg="del">
          <ac:chgData name="Corvus Vorion" userId="887645e4986febd1" providerId="LiveId" clId="{0332A5B8-307D-4FA0-B153-3BCBC8624CA9}" dt="2024-02-04T13:08:20.287" v="3794" actId="478"/>
          <ac:picMkLst>
            <pc:docMk/>
            <pc:sldMk cId="3353671178" sldId="269"/>
            <ac:picMk id="16" creationId="{03B32C58-944C-C2C7-D60C-B2B2FC83A10A}"/>
          </ac:picMkLst>
        </pc:picChg>
        <pc:picChg chg="add mod">
          <ac:chgData name="Corvus Vorion" userId="887645e4986febd1" providerId="LiveId" clId="{0332A5B8-307D-4FA0-B153-3BCBC8624CA9}" dt="2024-02-04T19:20:51.801" v="5642" actId="1076"/>
          <ac:picMkLst>
            <pc:docMk/>
            <pc:sldMk cId="3353671178" sldId="269"/>
            <ac:picMk id="20" creationId="{F22E591B-864A-CDE0-BD56-607769E586A6}"/>
          </ac:picMkLst>
        </pc:picChg>
      </pc:sldChg>
      <pc:sldChg chg="addSp delSp modSp add mod">
        <pc:chgData name="Corvus Vorion" userId="887645e4986febd1" providerId="LiveId" clId="{0332A5B8-307D-4FA0-B153-3BCBC8624CA9}" dt="2024-02-04T18:31:09.528" v="5453" actId="20577"/>
        <pc:sldMkLst>
          <pc:docMk/>
          <pc:sldMk cId="3558013457" sldId="270"/>
        </pc:sldMkLst>
        <pc:spChg chg="del mod">
          <ac:chgData name="Corvus Vorion" userId="887645e4986febd1" providerId="LiveId" clId="{0332A5B8-307D-4FA0-B153-3BCBC8624CA9}" dt="2024-02-04T17:59:21.529" v="4998" actId="478"/>
          <ac:spMkLst>
            <pc:docMk/>
            <pc:sldMk cId="3558013457" sldId="270"/>
            <ac:spMk id="4" creationId="{36E8FD8B-36C1-0FF0-E46C-4DE825487FB8}"/>
          </ac:spMkLst>
        </pc:spChg>
        <pc:spChg chg="del">
          <ac:chgData name="Corvus Vorion" userId="887645e4986febd1" providerId="LiveId" clId="{0332A5B8-307D-4FA0-B153-3BCBC8624CA9}" dt="2024-02-04T17:59:16.914" v="4994" actId="478"/>
          <ac:spMkLst>
            <pc:docMk/>
            <pc:sldMk cId="3558013457" sldId="270"/>
            <ac:spMk id="9" creationId="{A41264C2-16E7-50A3-009E-47584B7F67DA}"/>
          </ac:spMkLst>
        </pc:spChg>
        <pc:spChg chg="del mod">
          <ac:chgData name="Corvus Vorion" userId="887645e4986febd1" providerId="LiveId" clId="{0332A5B8-307D-4FA0-B153-3BCBC8624CA9}" dt="2024-02-04T17:59:16.112" v="4993" actId="478"/>
          <ac:spMkLst>
            <pc:docMk/>
            <pc:sldMk cId="3558013457" sldId="270"/>
            <ac:spMk id="10" creationId="{7483FF43-DD87-EFC3-332C-11FB419007F3}"/>
          </ac:spMkLst>
        </pc:spChg>
        <pc:spChg chg="del">
          <ac:chgData name="Corvus Vorion" userId="887645e4986febd1" providerId="LiveId" clId="{0332A5B8-307D-4FA0-B153-3BCBC8624CA9}" dt="2024-02-04T17:59:19.100" v="4996" actId="478"/>
          <ac:spMkLst>
            <pc:docMk/>
            <pc:sldMk cId="3558013457" sldId="270"/>
            <ac:spMk id="11" creationId="{8DC0D0C6-A72E-6E43-2C67-5CE1718B029C}"/>
          </ac:spMkLst>
        </pc:spChg>
        <pc:spChg chg="add mod">
          <ac:chgData name="Corvus Vorion" userId="887645e4986febd1" providerId="LiveId" clId="{0332A5B8-307D-4FA0-B153-3BCBC8624CA9}" dt="2024-02-04T18:31:09.528" v="5453" actId="20577"/>
          <ac:spMkLst>
            <pc:docMk/>
            <pc:sldMk cId="3558013457" sldId="270"/>
            <ac:spMk id="14" creationId="{8F1134AD-B7D5-E6B0-CB17-475DC9DE3E67}"/>
          </ac:spMkLst>
        </pc:spChg>
        <pc:picChg chg="add mod ord">
          <ac:chgData name="Corvus Vorion" userId="887645e4986febd1" providerId="LiveId" clId="{0332A5B8-307D-4FA0-B153-3BCBC8624CA9}" dt="2024-02-04T18:21:39.227" v="5207" actId="1076"/>
          <ac:picMkLst>
            <pc:docMk/>
            <pc:sldMk cId="3558013457" sldId="270"/>
            <ac:picMk id="5" creationId="{E2E44179-C524-4EBE-C4B3-EDC42C95D5A8}"/>
          </ac:picMkLst>
        </pc:picChg>
        <pc:picChg chg="del">
          <ac:chgData name="Corvus Vorion" userId="887645e4986febd1" providerId="LiveId" clId="{0332A5B8-307D-4FA0-B153-3BCBC8624CA9}" dt="2024-02-04T17:59:14.377" v="4991" actId="478"/>
          <ac:picMkLst>
            <pc:docMk/>
            <pc:sldMk cId="3558013457" sldId="270"/>
            <ac:picMk id="6" creationId="{1459509D-A056-1146-0C00-269FECDC7307}"/>
          </ac:picMkLst>
        </pc:picChg>
        <pc:picChg chg="del">
          <ac:chgData name="Corvus Vorion" userId="887645e4986febd1" providerId="LiveId" clId="{0332A5B8-307D-4FA0-B153-3BCBC8624CA9}" dt="2024-02-04T17:59:17.754" v="4995" actId="478"/>
          <ac:picMkLst>
            <pc:docMk/>
            <pc:sldMk cId="3558013457" sldId="270"/>
            <ac:picMk id="8" creationId="{D430472B-85F9-E212-4613-E22A27949C07}"/>
          </ac:picMkLst>
        </pc:picChg>
        <pc:picChg chg="add mod ord">
          <ac:chgData name="Corvus Vorion" userId="887645e4986febd1" providerId="LiveId" clId="{0332A5B8-307D-4FA0-B153-3BCBC8624CA9}" dt="2024-02-04T18:29:56.541" v="5407" actId="1076"/>
          <ac:picMkLst>
            <pc:docMk/>
            <pc:sldMk cId="3558013457" sldId="270"/>
            <ac:picMk id="13" creationId="{08635864-FF9E-E82A-3057-6A298A6742A7}"/>
          </ac:picMkLst>
        </pc:picChg>
        <pc:picChg chg="add mod">
          <ac:chgData name="Corvus Vorion" userId="887645e4986febd1" providerId="LiveId" clId="{0332A5B8-307D-4FA0-B153-3BCBC8624CA9}" dt="2024-02-04T18:22:40.112" v="5215" actId="1076"/>
          <ac:picMkLst>
            <pc:docMk/>
            <pc:sldMk cId="3558013457" sldId="270"/>
            <ac:picMk id="16" creationId="{64215629-BC77-2EE7-D96B-B9F075374C85}"/>
          </ac:picMkLst>
        </pc:picChg>
      </pc:sldChg>
      <pc:sldChg chg="addSp delSp modSp add mod">
        <pc:chgData name="Corvus Vorion" userId="887645e4986febd1" providerId="LiveId" clId="{0332A5B8-307D-4FA0-B153-3BCBC8624CA9}" dt="2024-02-04T19:35:25.583" v="5650" actId="1076"/>
        <pc:sldMkLst>
          <pc:docMk/>
          <pc:sldMk cId="3114457114" sldId="271"/>
        </pc:sldMkLst>
        <pc:spChg chg="del mod">
          <ac:chgData name="Corvus Vorion" userId="887645e4986febd1" providerId="LiveId" clId="{0332A5B8-307D-4FA0-B153-3BCBC8624CA9}" dt="2024-02-04T18:59:22.287" v="5559" actId="478"/>
          <ac:spMkLst>
            <pc:docMk/>
            <pc:sldMk cId="3114457114" sldId="271"/>
            <ac:spMk id="4" creationId="{6FF4CE96-82E3-0D99-4A0B-D6DAE907FE65}"/>
          </ac:spMkLst>
        </pc:spChg>
        <pc:spChg chg="add mod">
          <ac:chgData name="Corvus Vorion" userId="887645e4986febd1" providerId="LiveId" clId="{0332A5B8-307D-4FA0-B153-3BCBC8624CA9}" dt="2024-02-04T19:03:03.425" v="5623" actId="20577"/>
          <ac:spMkLst>
            <pc:docMk/>
            <pc:sldMk cId="3114457114" sldId="271"/>
            <ac:spMk id="15" creationId="{62DEBE9C-1E73-C72D-F422-B2F110644C49}"/>
          </ac:spMkLst>
        </pc:spChg>
        <pc:picChg chg="add mod ord">
          <ac:chgData name="Corvus Vorion" userId="887645e4986febd1" providerId="LiveId" clId="{0332A5B8-307D-4FA0-B153-3BCBC8624CA9}" dt="2024-02-04T19:03:22.493" v="5625" actId="1076"/>
          <ac:picMkLst>
            <pc:docMk/>
            <pc:sldMk cId="3114457114" sldId="271"/>
            <ac:picMk id="3" creationId="{5E38065F-7EFD-5344-38BA-6B036CF75642}"/>
          </ac:picMkLst>
        </pc:picChg>
        <pc:picChg chg="del">
          <ac:chgData name="Corvus Vorion" userId="887645e4986febd1" providerId="LiveId" clId="{0332A5B8-307D-4FA0-B153-3BCBC8624CA9}" dt="2024-02-04T18:56:33.393" v="5528" actId="478"/>
          <ac:picMkLst>
            <pc:docMk/>
            <pc:sldMk cId="3114457114" sldId="271"/>
            <ac:picMk id="6" creationId="{6C6799A1-465A-C20C-4E8B-87095A8417DB}"/>
          </ac:picMkLst>
        </pc:picChg>
        <pc:picChg chg="add mod">
          <ac:chgData name="Corvus Vorion" userId="887645e4986febd1" providerId="LiveId" clId="{0332A5B8-307D-4FA0-B153-3BCBC8624CA9}" dt="2024-02-04T19:01:59.845" v="5580" actId="1076"/>
          <ac:picMkLst>
            <pc:docMk/>
            <pc:sldMk cId="3114457114" sldId="271"/>
            <ac:picMk id="7" creationId="{CE0DEA91-8A60-1DA6-608E-06FDF24165F3}"/>
          </ac:picMkLst>
        </pc:picChg>
        <pc:picChg chg="del mod">
          <ac:chgData name="Corvus Vorion" userId="887645e4986febd1" providerId="LiveId" clId="{0332A5B8-307D-4FA0-B153-3BCBC8624CA9}" dt="2024-02-04T18:56:34.065" v="5530" actId="478"/>
          <ac:picMkLst>
            <pc:docMk/>
            <pc:sldMk cId="3114457114" sldId="271"/>
            <ac:picMk id="8" creationId="{13494C2A-A12F-55DC-4132-E3BDB06A8B89}"/>
          </ac:picMkLst>
        </pc:picChg>
        <pc:picChg chg="add mod">
          <ac:chgData name="Corvus Vorion" userId="887645e4986febd1" providerId="LiveId" clId="{0332A5B8-307D-4FA0-B153-3BCBC8624CA9}" dt="2024-02-04T19:00:57.511" v="5570" actId="1076"/>
          <ac:picMkLst>
            <pc:docMk/>
            <pc:sldMk cId="3114457114" sldId="271"/>
            <ac:picMk id="10" creationId="{84B68D15-B237-75BF-A7AE-8376EE15698E}"/>
          </ac:picMkLst>
        </pc:picChg>
        <pc:picChg chg="add mod">
          <ac:chgData name="Corvus Vorion" userId="887645e4986febd1" providerId="LiveId" clId="{0332A5B8-307D-4FA0-B153-3BCBC8624CA9}" dt="2024-02-04T19:01:59.845" v="5580" actId="1076"/>
          <ac:picMkLst>
            <pc:docMk/>
            <pc:sldMk cId="3114457114" sldId="271"/>
            <ac:picMk id="12" creationId="{E681AFA5-A399-FB83-C943-D79BDB9DB0B2}"/>
          </ac:picMkLst>
        </pc:picChg>
        <pc:picChg chg="add mod ord">
          <ac:chgData name="Corvus Vorion" userId="887645e4986febd1" providerId="LiveId" clId="{0332A5B8-307D-4FA0-B153-3BCBC8624CA9}" dt="2024-02-04T19:01:59.845" v="5580" actId="1076"/>
          <ac:picMkLst>
            <pc:docMk/>
            <pc:sldMk cId="3114457114" sldId="271"/>
            <ac:picMk id="14" creationId="{1D792C3A-7396-3F19-5A00-D651323777E8}"/>
          </ac:picMkLst>
        </pc:picChg>
        <pc:picChg chg="add mod">
          <ac:chgData name="Corvus Vorion" userId="887645e4986febd1" providerId="LiveId" clId="{0332A5B8-307D-4FA0-B153-3BCBC8624CA9}" dt="2024-02-04T19:35:25.583" v="5650" actId="1076"/>
          <ac:picMkLst>
            <pc:docMk/>
            <pc:sldMk cId="3114457114" sldId="271"/>
            <ac:picMk id="16" creationId="{EF69CF0E-0E21-7B44-6C85-73AE7264B9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BE9C-4CB3-46DC-ABAB-0ABF5D3EC56A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08C4-DAE1-4ECB-8D42-8397C27AEA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6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2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7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31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1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15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4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2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4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3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3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608C4-DAE1-4ECB-8D42-8397C27AEA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5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B0ECB-691B-E406-6CF9-C0202061E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DC054-8413-1998-0A4E-6E356A9D3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33DD3-9C2E-FA0C-04B4-ABA9990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D2EA2-4158-28BC-CF68-586EB829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6E84A-4E36-C00F-2717-0970C84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67E3B-DF71-6F53-59FB-6EA5880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99FEF-9AC9-3403-498E-690471F5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BD658-8289-44A6-7503-68F712C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9DCD7-9A8E-B156-00C7-C6D693AA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8A511-D99B-86B1-6B4A-47E7107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3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91C216-94BE-8164-7509-CF9D938F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17E40-659C-D319-C6BF-B916F494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E2291-CBFD-B8CB-282C-9A3AAEDA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74611-DD5F-4878-F8BE-482EA2DB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46435-784E-7244-BBE8-F136580B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64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00BFF-36E9-B561-9D00-545C609E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5FC28-5C62-B93F-384C-2A7060EA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B41E2-F846-8DD1-7475-EE65C7C4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EF8E-CF59-F969-12BC-DEA268CA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31B88-F263-6940-9255-2135EE8A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18AFB-FD0F-6D41-90D6-52A730B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32749-FBEE-9540-6A00-D4ACFAD8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270702-B911-78E3-97E2-3D407D5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5E498-AD88-A8AC-5C2F-65F170E6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15619-783D-8C10-FEF2-222F1CD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5945D-B161-A2A5-5C5C-58E6CD3D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B6ABF-990F-F60E-8014-195E05BA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97EC0-000F-5CCA-D005-063B4883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AAEB6-8926-1075-C885-C4B0418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258094-245D-4492-0DA2-8A0ECE84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ACBC2-BD5C-9D76-118F-C14069D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1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FFBF5-BFC5-6483-DEA1-4A2D5687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38746-3D76-1DD8-F79F-0C723B90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9FB45-763C-6BE6-0580-CABA8E6C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4FFFD0-7787-EB50-9EB7-A34C37F25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3FBDED-B6FD-2E52-1818-F3317D16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BE5985-92B4-61E3-DA05-D2C2163C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00F84-3911-3DB9-2653-13AC6546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BC4711-29DC-60A8-C648-7972CAD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4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72AAD-146E-C34C-3146-14015959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31B50-478E-794D-C451-FE37379C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53B137-6261-0B05-148D-D562154F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05B318-E6E6-32D7-04FC-081BAA39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3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A79313-E222-3C67-9B2B-9305E1F9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39171-E073-6682-017F-7E843FD2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7A9ED-DE21-0E4E-2C1D-B8819F7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9F52-A148-2DF6-66EA-56A654FE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F7E36-C8D8-298D-5F33-096C8C7E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158E8-DC32-D107-4E68-84B7785E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5999F-359F-BDED-9D9E-6F78015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B93FC1-09FE-CF26-878D-9AFBF8C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54E6-79A2-24B1-970B-3AABE85F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8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B85D0-92BE-4FA2-B618-1E2BAEF7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814BCB-8ADE-A9C5-D9B0-0BE2A5D9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4CB38-648E-E800-174E-C96F9796F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7D16AA-DDC9-1685-E910-B1DC7F3D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24B5A-4B8D-47A1-2D98-729CB83E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85ED9-1210-F0FA-B67A-86E37598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7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30E11-4003-6D00-A5CD-CBE3F2EE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4A583F-D365-D821-6DB8-12E62148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A9865-BA6F-0992-19B1-A6DFD3B1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B8164-60EA-FC5C-48FE-9B954BB77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3B619-F566-8DD2-842D-9F68AAEE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9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vectors/flugzeug-buchen-zerhacker-fliegend-2025117/" TargetMode="External"/><Relationship Id="rId4" Type="http://schemas.openxmlformats.org/officeDocument/2006/relationships/hyperlink" Target="https://www.hubschrauberflug.at/de/infos/techni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2675-6B71-AC50-F3F8-3BB57C33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109" y="288757"/>
            <a:ext cx="7535781" cy="1939759"/>
          </a:xfrm>
        </p:spPr>
        <p:txBody>
          <a:bodyPr/>
          <a:lstStyle/>
          <a:p>
            <a:r>
              <a:rPr lang="de-DE" dirty="0"/>
              <a:t>Die Auftriebskraft eines Helikopters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3A6ED9-7F07-0CDF-9EC0-D6D1577E5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110" y="5669549"/>
            <a:ext cx="7535780" cy="1655762"/>
          </a:xfrm>
        </p:spPr>
        <p:txBody>
          <a:bodyPr/>
          <a:lstStyle/>
          <a:p>
            <a:r>
              <a:rPr lang="de-DE" dirty="0"/>
              <a:t>Von Luca und Jonas</a:t>
            </a:r>
          </a:p>
        </p:txBody>
      </p:sp>
      <p:pic>
        <p:nvPicPr>
          <p:cNvPr id="2050" name="Picture 2" descr="Flugzeug, Buchen, Zerhacker, Fliegend">
            <a:extLst>
              <a:ext uri="{FF2B5EF4-FFF2-40B4-BE49-F238E27FC236}">
                <a16:creationId xmlns:a16="http://schemas.microsoft.com/office/drawing/2014/main" id="{E251213F-A2F4-1F01-624C-F172BCB4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7999" y="1387242"/>
            <a:ext cx="8496000" cy="42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961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122DA-85A2-F678-A17A-060E4C4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Vorwärtsflug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E8FD8B-36C1-0FF0-E46C-4DE825487FB8}"/>
              </a:ext>
            </a:extLst>
          </p:cNvPr>
          <p:cNvSpPr txBox="1"/>
          <p:nvPr/>
        </p:nvSpPr>
        <p:spPr>
          <a:xfrm>
            <a:off x="444500" y="1903025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Übergang vom Schwebeflug in den Vorwärtsflug </a:t>
            </a:r>
            <a:r>
              <a:rPr lang="de-DE" dirty="0">
                <a:sym typeface="Wingdings" panose="05000000000000000000" pitchFamily="2" charset="2"/>
              </a:rPr>
              <a:t> Transition (komplexer mechanischer und aerodynamischer Vorgang)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59509D-A056-1146-0C00-269FECDC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13" y="2549356"/>
            <a:ext cx="3210373" cy="24196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30472B-85F9-E212-4613-E22A27949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13" y="2835535"/>
            <a:ext cx="3934374" cy="1886213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41264C2-16E7-50A3-009E-47584B7F67DA}"/>
              </a:ext>
            </a:extLst>
          </p:cNvPr>
          <p:cNvSpPr/>
          <p:nvPr/>
        </p:nvSpPr>
        <p:spPr>
          <a:xfrm>
            <a:off x="5257749" y="3455475"/>
            <a:ext cx="952500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83FF43-DD87-EFC3-332C-11FB419007F3}"/>
              </a:ext>
            </a:extLst>
          </p:cNvPr>
          <p:cNvSpPr txBox="1"/>
          <p:nvPr/>
        </p:nvSpPr>
        <p:spPr>
          <a:xfrm>
            <a:off x="654049" y="4969044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Beschleunigung der Luft von Oben nach Unten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C0D0C6-A72E-6E43-2C67-5CE1718B029C}"/>
              </a:ext>
            </a:extLst>
          </p:cNvPr>
          <p:cNvSpPr txBox="1"/>
          <p:nvPr/>
        </p:nvSpPr>
        <p:spPr>
          <a:xfrm>
            <a:off x="7124700" y="4851400"/>
            <a:ext cx="3764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Beschleunigung der Luft nach Hinten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die Neigung nach vorne</a:t>
            </a:r>
          </a:p>
          <a:p>
            <a:r>
              <a:rPr lang="de-DE" dirty="0">
                <a:sym typeface="Wingdings" panose="05000000000000000000" pitchFamily="2" charset="2"/>
              </a:rPr>
              <a:t>Erhöhung der Leistung</a:t>
            </a:r>
          </a:p>
          <a:p>
            <a:r>
              <a:rPr lang="de-DE" dirty="0">
                <a:sym typeface="Wingdings" panose="05000000000000000000" pitchFamily="2" charset="2"/>
              </a:rPr>
              <a:t> Geringerer Auftrieb</a:t>
            </a:r>
            <a:endParaRPr lang="de-DE" dirty="0"/>
          </a:p>
        </p:txBody>
      </p:sp>
      <p:pic>
        <p:nvPicPr>
          <p:cNvPr id="12" name="Picture 2" descr="Flugzeug, Buchen, Zerhacker, Fliegend">
            <a:extLst>
              <a:ext uri="{FF2B5EF4-FFF2-40B4-BE49-F238E27FC236}">
                <a16:creationId xmlns:a16="http://schemas.microsoft.com/office/drawing/2014/main" id="{BC1BAE6F-C70C-6950-8501-2CC4D2B28AB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32715" y="-2408675"/>
            <a:ext cx="12171600" cy="55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20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122DA-85A2-F678-A17A-060E4C4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Vorwärtsflug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44179-C524-4EBE-C4B3-EDC42C95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577" y="111317"/>
            <a:ext cx="3049979" cy="2773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635864-FF9E-E82A-3057-6A298A67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6920"/>
            <a:ext cx="2293598" cy="2773800"/>
          </a:xfrm>
          <a:prstGeom prst="rect">
            <a:avLst/>
          </a:prstGeom>
        </p:spPr>
      </p:pic>
      <p:pic>
        <p:nvPicPr>
          <p:cNvPr id="12" name="Picture 2" descr="Flugzeug, Buchen, Zerhacker, Fliegend">
            <a:extLst>
              <a:ext uri="{FF2B5EF4-FFF2-40B4-BE49-F238E27FC236}">
                <a16:creationId xmlns:a16="http://schemas.microsoft.com/office/drawing/2014/main" id="{BC1BAE6F-C70C-6950-8501-2CC4D2B28AB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32715" y="-2408675"/>
            <a:ext cx="12171600" cy="55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F1134AD-B7D5-E6B0-CB17-475DC9DE3E67}"/>
              </a:ext>
            </a:extLst>
          </p:cNvPr>
          <p:cNvSpPr txBox="1"/>
          <p:nvPr/>
        </p:nvSpPr>
        <p:spPr>
          <a:xfrm>
            <a:off x="4006049" y="2720477"/>
            <a:ext cx="4179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Blattspitzengeschwindigkeit: 750km/h</a:t>
            </a:r>
          </a:p>
          <a:p>
            <a:r>
              <a:rPr lang="de-DE" dirty="0"/>
              <a:t>Helikoptergeschwindigkeit: 200km/h</a:t>
            </a:r>
          </a:p>
          <a:p>
            <a:endParaRPr lang="de-DE" dirty="0"/>
          </a:p>
          <a:p>
            <a:r>
              <a:rPr lang="de-DE" dirty="0"/>
              <a:t>Geschwindigkeit des vorlaufenden Blattes: 950 km/h = 750 km/h + 200km/h</a:t>
            </a:r>
          </a:p>
          <a:p>
            <a:endParaRPr lang="de-DE" dirty="0"/>
          </a:p>
          <a:p>
            <a:r>
              <a:rPr lang="de-DE" dirty="0"/>
              <a:t>Geschwindigkeit des rücklaufenden Blattes: 550 km/h = 750 km – 200 km/h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Konstante Auftriebsverhältnisse</a:t>
            </a:r>
          </a:p>
          <a:p>
            <a:r>
              <a:rPr lang="de-DE" dirty="0">
                <a:sym typeface="Wingdings" panose="05000000000000000000" pitchFamily="2" charset="2"/>
              </a:rPr>
              <a:t> Ununterbrochene Veränderung des Anstellwinkels (zyklische Blattverstellung)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215629-BC77-2EE7-D96B-B9F075374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201" y="3383886"/>
            <a:ext cx="2742587" cy="27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FFD7-77FB-DCAF-32F8-26201691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Autorotation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F4CE96-82E3-0D99-4A0B-D6DAE907FE65}"/>
              </a:ext>
            </a:extLst>
          </p:cNvPr>
          <p:cNvSpPr txBox="1"/>
          <p:nvPr/>
        </p:nvSpPr>
        <p:spPr>
          <a:xfrm>
            <a:off x="838200" y="1397876"/>
            <a:ext cx="51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Autorotation ist der Gleitflug des Hubschraubers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6799A1-465A-C20C-4E8B-87095A84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9" y="2497701"/>
            <a:ext cx="5239481" cy="21148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494C2A-A12F-55DC-4132-E3BDB06A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63" y="1843650"/>
            <a:ext cx="3467584" cy="3696216"/>
          </a:xfrm>
          <a:prstGeom prst="rect">
            <a:avLst/>
          </a:prstGeom>
        </p:spPr>
      </p:pic>
      <p:pic>
        <p:nvPicPr>
          <p:cNvPr id="9" name="Picture 2" descr="Flugzeug, Buchen, Zerhacker, Fliegend">
            <a:extLst>
              <a:ext uri="{FF2B5EF4-FFF2-40B4-BE49-F238E27FC236}">
                <a16:creationId xmlns:a16="http://schemas.microsoft.com/office/drawing/2014/main" id="{F937C4FD-C2B5-E12D-2C32-66594517EA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9541" y="-1855842"/>
            <a:ext cx="12171600" cy="55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6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FFD7-77FB-DCAF-32F8-26201691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Autorotation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DEA91-8A60-1DA6-608E-06FDF241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8" y="3429000"/>
            <a:ext cx="4198919" cy="27005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B68D15-B237-75BF-A7AE-8376EE156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2644"/>
            <a:ext cx="4996166" cy="21863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D792C3A-7396-3F19-5A00-D65132377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159" y="3822889"/>
            <a:ext cx="3191560" cy="30351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681AFA5-A399-FB83-C943-D79BDB9DB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147" y="3429000"/>
            <a:ext cx="5189108" cy="27005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38065F-7EFD-5344-38BA-6B036CF75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251" y="603108"/>
            <a:ext cx="2518731" cy="268480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2DEBE9C-1E73-C72D-F422-B2F110644C49}"/>
              </a:ext>
            </a:extLst>
          </p:cNvPr>
          <p:cNvSpPr txBox="1"/>
          <p:nvPr/>
        </p:nvSpPr>
        <p:spPr>
          <a:xfrm>
            <a:off x="9202063" y="3174179"/>
            <a:ext cx="279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Limitierung der Vorwärtsgeschwindigkeit:</a:t>
            </a:r>
          </a:p>
        </p:txBody>
      </p:sp>
      <p:pic>
        <p:nvPicPr>
          <p:cNvPr id="16" name="Picture 2" descr="Flugzeug, Buchen, Zerhacker, Fliegend">
            <a:extLst>
              <a:ext uri="{FF2B5EF4-FFF2-40B4-BE49-F238E27FC236}">
                <a16:creationId xmlns:a16="http://schemas.microsoft.com/office/drawing/2014/main" id="{EF69CF0E-0E21-7B44-6C85-73AE7264B9B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54" y="-73251"/>
            <a:ext cx="12171600" cy="55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57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6A5E-B7FF-BF13-4462-39453AB1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pic>
        <p:nvPicPr>
          <p:cNvPr id="4" name="Picture 2" descr="Flugzeug, Buchen, Zerhacker, Fliegend">
            <a:extLst>
              <a:ext uri="{FF2B5EF4-FFF2-40B4-BE49-F238E27FC236}">
                <a16:creationId xmlns:a16="http://schemas.microsoft.com/office/drawing/2014/main" id="{A1BF9179-5D0A-521D-1F05-04592EC60C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930">
            <a:off x="291313" y="1638138"/>
            <a:ext cx="12171600" cy="55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B67E-6197-A657-1FEB-39E9CFD9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Hubschrauberflug.at; Hubschrauber Technik: </a:t>
            </a:r>
            <a:r>
              <a:rPr lang="de-DE" dirty="0">
                <a:hlinkClick r:id="rId4"/>
              </a:rPr>
              <a:t>https://www.hubschrauberflug.at/de/infos/technik</a:t>
            </a:r>
            <a:r>
              <a:rPr lang="de-DE" dirty="0"/>
              <a:t> </a:t>
            </a:r>
          </a:p>
          <a:p>
            <a:r>
              <a:rPr lang="de-DE" dirty="0"/>
              <a:t>Grafiken:</a:t>
            </a:r>
          </a:p>
          <a:p>
            <a:pPr lvl="1"/>
            <a:r>
              <a:rPr lang="de-DE" dirty="0" err="1"/>
              <a:t>Pixabay</a:t>
            </a:r>
            <a:r>
              <a:rPr lang="de-DE" dirty="0"/>
              <a:t>, </a:t>
            </a:r>
            <a:r>
              <a:rPr lang="de-DE" i="0" u="none" strike="noStrike" dirty="0" err="1">
                <a:solidFill>
                  <a:srgbClr val="191B26"/>
                </a:solidFill>
                <a:effectLst/>
              </a:rPr>
              <a:t>OpenClipart-Vectors</a:t>
            </a:r>
            <a:r>
              <a:rPr lang="de-DE" dirty="0"/>
              <a:t>:</a:t>
            </a:r>
            <a:r>
              <a:rPr lang="de-DE" dirty="0">
                <a:hlinkClick r:id="rId5"/>
              </a:rPr>
              <a:t> https://pixabay.com/de/vectors/flugzeug-buchen-zerhacker-fliegend-2025117/</a:t>
            </a:r>
            <a:r>
              <a:rPr lang="de-DE" dirty="0"/>
              <a:t> </a:t>
            </a:r>
          </a:p>
          <a:p>
            <a:pPr lvl="1"/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308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3AEA-8B7B-3D8B-28B9-955A1C09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B99B5-730E-4871-83F3-58570589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Steuerung</a:t>
            </a:r>
          </a:p>
          <a:p>
            <a:r>
              <a:rPr lang="de-DE" dirty="0"/>
              <a:t>Hubschrauber im Schwebeflug</a:t>
            </a:r>
          </a:p>
          <a:p>
            <a:r>
              <a:rPr lang="de-DE" dirty="0"/>
              <a:t>Hubschrauber im Vorwärtsflug</a:t>
            </a:r>
          </a:p>
          <a:p>
            <a:r>
              <a:rPr lang="de-DE" dirty="0"/>
              <a:t>Autorotation</a:t>
            </a:r>
          </a:p>
        </p:txBody>
      </p:sp>
      <p:pic>
        <p:nvPicPr>
          <p:cNvPr id="4" name="Picture 2" descr="Flugzeug, Buchen, Zerhacker, Fliegend">
            <a:extLst>
              <a:ext uri="{FF2B5EF4-FFF2-40B4-BE49-F238E27FC236}">
                <a16:creationId xmlns:a16="http://schemas.microsoft.com/office/drawing/2014/main" id="{38633C28-A692-D03E-BA39-7AFC8010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27" y="2246807"/>
            <a:ext cx="7860311" cy="39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0312-00BB-8047-5862-A9601A1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</p:txBody>
      </p:sp>
      <p:pic>
        <p:nvPicPr>
          <p:cNvPr id="5" name="Inhaltsplatzhalter 4" descr="Ein Bild, das Entwurf, Reihe, Zeichnung, Design enthält.&#10;&#10;Automatisch generierte Beschreibung">
            <a:extLst>
              <a:ext uri="{FF2B5EF4-FFF2-40B4-BE49-F238E27FC236}">
                <a16:creationId xmlns:a16="http://schemas.microsoft.com/office/drawing/2014/main" id="{2B7D65F9-4166-B998-7B52-C4069AC2E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800" y="1868279"/>
            <a:ext cx="3673037" cy="17065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B94F02E-E97C-0A78-B16C-164092B25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90" y="3770992"/>
            <a:ext cx="2362530" cy="2181529"/>
          </a:xfrm>
          <a:prstGeom prst="rect">
            <a:avLst/>
          </a:prstGeom>
        </p:spPr>
      </p:pic>
      <p:pic>
        <p:nvPicPr>
          <p:cNvPr id="11" name="Picture 2" descr="Flugzeug, Buchen, Zerhacker, Fliegend">
            <a:extLst>
              <a:ext uri="{FF2B5EF4-FFF2-40B4-BE49-F238E27FC236}">
                <a16:creationId xmlns:a16="http://schemas.microsoft.com/office/drawing/2014/main" id="{91E7F901-2D47-812E-8B57-EA1796DC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9536" flipH="1">
            <a:off x="-762001" y="-1048748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5A35E1-29DF-90B3-3785-87831D2952CA}"/>
              </a:ext>
            </a:extLst>
          </p:cNvPr>
          <p:cNvSpPr txBox="1"/>
          <p:nvPr/>
        </p:nvSpPr>
        <p:spPr>
          <a:xfrm>
            <a:off x="5908858" y="1724813"/>
            <a:ext cx="3883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Einteilung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Oberen Teil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Unteren Teil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557AFA-8F5F-50EF-8153-50EEE4336CBB}"/>
              </a:ext>
            </a:extLst>
          </p:cNvPr>
          <p:cNvSpPr txBox="1"/>
          <p:nvPr/>
        </p:nvSpPr>
        <p:spPr>
          <a:xfrm>
            <a:off x="3322320" y="3574808"/>
            <a:ext cx="5547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Wölbung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muss die Luft eine weitere Strecke zurücklegen.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Erhöhung der Strömungsgeschwindigkeit</a:t>
            </a:r>
          </a:p>
          <a:p>
            <a:r>
              <a:rPr lang="de-DE" dirty="0"/>
              <a:t>Bernoulli-Gleichung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Geschwindigkeitszunahme -&gt; Reduktion des Drucks.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Sog auf der Oberfläche des Flügels</a:t>
            </a:r>
          </a:p>
          <a:p>
            <a:r>
              <a:rPr lang="de-DE" dirty="0"/>
              <a:t> Unterschiedliche Wölbung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unterschiedlicher Sog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Auftrieb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0975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0312-00BB-8047-5862-A9601A1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7099E0-350C-949F-E1A1-4068DE7D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331040" cy="19834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834C9A-F082-EB74-0585-51204747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636" y="4342213"/>
            <a:ext cx="3116501" cy="2024269"/>
          </a:xfrm>
          <a:prstGeom prst="rect">
            <a:avLst/>
          </a:prstGeom>
        </p:spPr>
      </p:pic>
      <p:pic>
        <p:nvPicPr>
          <p:cNvPr id="13" name="Picture 2" descr="Flugzeug, Buchen, Zerhacker, Fliegend">
            <a:extLst>
              <a:ext uri="{FF2B5EF4-FFF2-40B4-BE49-F238E27FC236}">
                <a16:creationId xmlns:a16="http://schemas.microsoft.com/office/drawing/2014/main" id="{494B7586-08DC-FE3E-31AA-BD33D76D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682" flipH="1">
            <a:off x="6402844" y="-1082872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CCC7178-5F14-FA05-7085-C1C427FD5A03}"/>
              </a:ext>
            </a:extLst>
          </p:cNvPr>
          <p:cNvSpPr txBox="1"/>
          <p:nvPr/>
        </p:nvSpPr>
        <p:spPr>
          <a:xfrm>
            <a:off x="4466896" y="1891862"/>
            <a:ext cx="2932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 Abheben zu können:</a:t>
            </a:r>
          </a:p>
          <a:p>
            <a:r>
              <a:rPr lang="de-DE" dirty="0"/>
              <a:t>Flügel zum Luftstrom leicht angestellt</a:t>
            </a:r>
          </a:p>
          <a:p>
            <a:r>
              <a:rPr lang="de-DE" dirty="0">
                <a:sym typeface="Wingdings" panose="05000000000000000000" pitchFamily="2" charset="2"/>
              </a:rPr>
              <a:t> Luft nach Unten abgelenkt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Überdruck auf der Flügelunterseite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4540EF-F1EF-138E-A57A-888ADF1A97C2}"/>
              </a:ext>
            </a:extLst>
          </p:cNvPr>
          <p:cNvSpPr txBox="1"/>
          <p:nvPr/>
        </p:nvSpPr>
        <p:spPr>
          <a:xfrm>
            <a:off x="1250730" y="3923187"/>
            <a:ext cx="6148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Anstellwinkel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muss die Luft eine noch weitere Strecke zurücklegen.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Erhöhung des Unterdrucks auf der Oberseite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Erhöhung des Luftwiederstands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!!Achtung:</a:t>
            </a:r>
          </a:p>
          <a:p>
            <a:r>
              <a:rPr lang="de-DE" dirty="0">
                <a:sym typeface="Wingdings" panose="05000000000000000000" pitchFamily="2" charset="2"/>
              </a:rPr>
              <a:t>Anstellwinkel und Geschwindigkeit können nicht beliebig erhöht werden. Es besteht die Gefahr, dass die Luftströmung abreisen kann. -&gt; Bildung von Wirbeln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6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18617A-C82C-B569-0E25-DAF3163A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36" y="3583247"/>
            <a:ext cx="4715533" cy="312463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Drehende Rotorblätter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Beschleunigung der Luft von Oben nach Unten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Kollektive Blattverstellung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Erhöhung des Gesamtauftriebs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Neigung der Neigung der Rotorebene nach vorne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Luftstrom leicht nach hinten gerichtet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Bewegung nach vorne</a:t>
            </a:r>
            <a:endParaRPr lang="de-DE" dirty="0"/>
          </a:p>
        </p:txBody>
      </p:sp>
      <p:pic>
        <p:nvPicPr>
          <p:cNvPr id="6" name="Picture 2" descr="Flugzeug, Buchen, Zerhacker, Fliegend">
            <a:extLst>
              <a:ext uri="{FF2B5EF4-FFF2-40B4-BE49-F238E27FC236}">
                <a16:creationId xmlns:a16="http://schemas.microsoft.com/office/drawing/2014/main" id="{19CE7DBA-A996-B79B-BCB8-354696F2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6575" flipH="1">
            <a:off x="3558502" y="-401555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D501B0-E5D3-BFB1-9DC3-875AB6BA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677428" cy="292458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Neigung der Rotorebene in Wunschrichtung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Wirkung des Wechselwirkungsprinzip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Ausgleichung des Drehmoments mit dem Heckrotor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Nutzung des Heckrotor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Steuerung um die Hochachse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im Schwebeflug</a:t>
            </a:r>
          </a:p>
        </p:txBody>
      </p:sp>
      <p:pic>
        <p:nvPicPr>
          <p:cNvPr id="6" name="Picture 2" descr="Flugzeug, Buchen, Zerhacker, Fliegend">
            <a:extLst>
              <a:ext uri="{FF2B5EF4-FFF2-40B4-BE49-F238E27FC236}">
                <a16:creationId xmlns:a16="http://schemas.microsoft.com/office/drawing/2014/main" id="{B3D53604-6576-880D-AC95-3FDB58FB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8714" y="681037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6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63C1A0-376B-15DF-38F2-40532EBF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55" y="1018404"/>
            <a:ext cx="2207542" cy="257903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99" y="1875411"/>
            <a:ext cx="8284779" cy="865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/>
              <a:t>Ermöglicht durch die Hauptrotorblätterrotation </a:t>
            </a:r>
          </a:p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Durchgehender Luftstrom -&gt; durchgehender Auftrieb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A4FB62-A195-B5AB-B095-A80EB2C74FC0}"/>
              </a:ext>
            </a:extLst>
          </p:cNvPr>
          <p:cNvSpPr txBox="1"/>
          <p:nvPr/>
        </p:nvSpPr>
        <p:spPr>
          <a:xfrm>
            <a:off x="838200" y="4353328"/>
            <a:ext cx="478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Erhöhung des Anstellwinkels bei allen Rotorblättern mit der kollektiven Blattverstellung</a:t>
            </a:r>
          </a:p>
          <a:p>
            <a:r>
              <a:rPr lang="de-DE" dirty="0">
                <a:sym typeface="Wingdings" panose="05000000000000000000" pitchFamily="2" charset="2"/>
              </a:rPr>
              <a:t> Auftrieb steigt und Hubschrauber steigt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F75FF94-2673-DB24-18D6-F1FFD58BD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68" y="3091630"/>
            <a:ext cx="2583742" cy="2521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5482757-81EF-D6F2-C192-0AE3C866DD4B}"/>
              </a:ext>
            </a:extLst>
          </p:cNvPr>
          <p:cNvSpPr txBox="1"/>
          <p:nvPr/>
        </p:nvSpPr>
        <p:spPr>
          <a:xfrm>
            <a:off x="7262648" y="5151365"/>
            <a:ext cx="478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Reduzierung des Anstellwinkels bei allen Rotorblättern mit der kollektiven Blattverstellung</a:t>
            </a:r>
          </a:p>
          <a:p>
            <a:r>
              <a:rPr lang="de-DE" dirty="0">
                <a:sym typeface="Wingdings" panose="05000000000000000000" pitchFamily="2" charset="2"/>
              </a:rPr>
              <a:t>Auftrieb wird kleiner und Hubschrauber sinkt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3ADF6C-7864-BD26-0C40-90BE8DBA3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23" y="1548871"/>
            <a:ext cx="2377017" cy="2803459"/>
          </a:xfrm>
          <a:prstGeom prst="rect">
            <a:avLst/>
          </a:prstGeom>
        </p:spPr>
      </p:pic>
      <p:pic>
        <p:nvPicPr>
          <p:cNvPr id="14" name="Picture 2" descr="Flugzeug, Buchen, Zerhacker, Fliegend">
            <a:extLst>
              <a:ext uri="{FF2B5EF4-FFF2-40B4-BE49-F238E27FC236}">
                <a16:creationId xmlns:a16="http://schemas.microsoft.com/office/drawing/2014/main" id="{169E6EB3-7F4D-C27C-653A-F30DD2DD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928" flipH="1">
            <a:off x="-4110738" y="2377804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CEACECA-763B-9B49-08E7-3280B47C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358" y="1265739"/>
            <a:ext cx="2499042" cy="24259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3B32C58-944C-C2C7-D60C-B2B2FC83A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542" y="3807716"/>
            <a:ext cx="3330316" cy="2458912"/>
          </a:xfrm>
          <a:prstGeom prst="rect">
            <a:avLst/>
          </a:prstGeom>
        </p:spPr>
      </p:pic>
      <p:pic>
        <p:nvPicPr>
          <p:cNvPr id="14" name="Picture 2" descr="Flugzeug, Buchen, Zerhacker, Fliegend">
            <a:extLst>
              <a:ext uri="{FF2B5EF4-FFF2-40B4-BE49-F238E27FC236}">
                <a16:creationId xmlns:a16="http://schemas.microsoft.com/office/drawing/2014/main" id="{169E6EB3-7F4D-C27C-653A-F30DD2DD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928" flipH="1">
            <a:off x="-4110738" y="2377804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3F72797-094E-74BE-3305-57F7E0C9C283}"/>
              </a:ext>
            </a:extLst>
          </p:cNvPr>
          <p:cNvSpPr txBox="1"/>
          <p:nvPr/>
        </p:nvSpPr>
        <p:spPr>
          <a:xfrm>
            <a:off x="952500" y="1690688"/>
            <a:ext cx="608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Drehung des Hauptrotors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Entstehung eines Momentums</a:t>
            </a:r>
          </a:p>
          <a:p>
            <a:r>
              <a:rPr lang="de-DE" dirty="0">
                <a:sym typeface="Wingdings" panose="05000000000000000000" pitchFamily="2" charset="2"/>
              </a:rPr>
              <a:t>Momentum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Bewegung des Rumpfs </a:t>
            </a:r>
          </a:p>
          <a:p>
            <a:r>
              <a:rPr lang="de-DE" dirty="0"/>
              <a:t>      gegen Drehrichtung des Rotors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Korrektur durch Heckrotor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Größere Leistung des Hauptrotors -&gt; größeres Drehmoment</a:t>
            </a:r>
          </a:p>
          <a:p>
            <a:r>
              <a:rPr lang="de-DE" dirty="0"/>
              <a:t>Größeres Drehmoment  -&gt; größere Leistung des Heckrotors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CB99E5-AE05-BE09-C9BF-72C537E35006}"/>
              </a:ext>
            </a:extLst>
          </p:cNvPr>
          <p:cNvSpPr txBox="1"/>
          <p:nvPr/>
        </p:nvSpPr>
        <p:spPr>
          <a:xfrm>
            <a:off x="7581900" y="2702906"/>
            <a:ext cx="39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Leichte Schräglage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Horizontaler Schub des Heckrotors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Wirkung der Kräfte in der  selben horizontalen Ebene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86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6D9714-94CB-3842-021A-22C5888C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29" y="3495565"/>
            <a:ext cx="3019846" cy="24196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00F420-77B5-942D-0050-E62B4344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8046"/>
            <a:ext cx="5171037" cy="2551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498D39E-C60C-267F-F66E-262D71A30932}"/>
              </a:ext>
            </a:extLst>
          </p:cNvPr>
          <p:cNvSpPr txBox="1"/>
          <p:nvPr/>
        </p:nvSpPr>
        <p:spPr>
          <a:xfrm>
            <a:off x="838200" y="1479312"/>
            <a:ext cx="885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Schwebeflug benötigt normalerweise mehr Leistung als der Vorwärtsflug</a:t>
            </a:r>
          </a:p>
          <a:p>
            <a:r>
              <a:rPr lang="de-DE" dirty="0">
                <a:sym typeface="Wingdings" panose="05000000000000000000" pitchFamily="2" charset="2"/>
              </a:rPr>
              <a:t> dichtere Luft  weniger Leistung für den Antrieb  mehr Gewicht kann getragen werden</a:t>
            </a:r>
          </a:p>
          <a:p>
            <a:r>
              <a:rPr lang="de-DE" dirty="0">
                <a:sym typeface="Wingdings" panose="05000000000000000000" pitchFamily="2" charset="2"/>
              </a:rPr>
              <a:t> zunehmende Flughöhe  Abnahme der Luftdichte  Reduzierung des Gewichts</a:t>
            </a:r>
          </a:p>
          <a:p>
            <a:r>
              <a:rPr lang="de-DE" dirty="0">
                <a:sym typeface="Wingdings" panose="05000000000000000000" pitchFamily="2" charset="2"/>
              </a:rPr>
              <a:t> höhere Außentemperatur und höhere Flughöhe  kleinere Leistungsfähigkeit des Hubschraubers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D9EB2-EA0B-6768-1199-F229B4198577}"/>
              </a:ext>
            </a:extLst>
          </p:cNvPr>
          <p:cNvSpPr txBox="1"/>
          <p:nvPr/>
        </p:nvSpPr>
        <p:spPr>
          <a:xfrm>
            <a:off x="6705601" y="2983045"/>
            <a:ext cx="40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Schwebeflug außerhalb des Bodeneffekts</a:t>
            </a:r>
          </a:p>
          <a:p>
            <a:r>
              <a:rPr lang="de-DE" dirty="0"/>
              <a:t>(</a:t>
            </a:r>
            <a:r>
              <a:rPr lang="de-DE" dirty="0" err="1"/>
              <a:t>hover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OGR)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A6DA58-52D5-E4E0-7F87-801DEFBE59DD}"/>
              </a:ext>
            </a:extLst>
          </p:cNvPr>
          <p:cNvSpPr txBox="1"/>
          <p:nvPr/>
        </p:nvSpPr>
        <p:spPr>
          <a:xfrm>
            <a:off x="2111848" y="298159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Schwebeflug im Bodeneffekt</a:t>
            </a:r>
          </a:p>
          <a:p>
            <a:r>
              <a:rPr lang="de-DE" dirty="0"/>
              <a:t>(</a:t>
            </a:r>
            <a:r>
              <a:rPr lang="de-DE" dirty="0" err="1"/>
              <a:t>hover</a:t>
            </a:r>
            <a:r>
              <a:rPr lang="de-DE" dirty="0"/>
              <a:t> in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IGR)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B8E5999-A464-49A4-DDDD-D1D704330E64}"/>
              </a:ext>
            </a:extLst>
          </p:cNvPr>
          <p:cNvSpPr txBox="1"/>
          <p:nvPr/>
        </p:nvSpPr>
        <p:spPr>
          <a:xfrm>
            <a:off x="1255829" y="5913798"/>
            <a:ext cx="475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Entstehung eines Luftkissens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Downwash</a:t>
            </a:r>
            <a:r>
              <a:rPr lang="de-DE" dirty="0">
                <a:sym typeface="Wingdings" panose="05000000000000000000" pitchFamily="2" charset="2"/>
              </a:rPr>
              <a:t>, der zur Seite abgeleitet wird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DCB9D80-B1B7-339B-9802-0323D0A156D6}"/>
              </a:ext>
            </a:extLst>
          </p:cNvPr>
          <p:cNvSpPr txBox="1"/>
          <p:nvPr/>
        </p:nvSpPr>
        <p:spPr>
          <a:xfrm>
            <a:off x="6845300" y="5913798"/>
            <a:ext cx="34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ca. 1,5x dem Rotordurchmesser kein Bodeneffekt</a:t>
            </a:r>
          </a:p>
        </p:txBody>
      </p:sp>
      <p:pic>
        <p:nvPicPr>
          <p:cNvPr id="20" name="Picture 2" descr="Flugzeug, Buchen, Zerhacker, Fliegend">
            <a:extLst>
              <a:ext uri="{FF2B5EF4-FFF2-40B4-BE49-F238E27FC236}">
                <a16:creationId xmlns:a16="http://schemas.microsoft.com/office/drawing/2014/main" id="{F22E591B-864A-CDE0-BD56-607769E5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928" flipH="1">
            <a:off x="-4110738" y="2377804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7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Die Auftriebskraft eines Helikopters</vt:lpstr>
      <vt:lpstr>Gliederung </vt:lpstr>
      <vt:lpstr>Aerodynamische Grundlagen</vt:lpstr>
      <vt:lpstr>Aerodynamische Grundlagen</vt:lpstr>
      <vt:lpstr>Funktionsweise</vt:lpstr>
      <vt:lpstr>Steuerung</vt:lpstr>
      <vt:lpstr>Hubschrauber im Schwebeflug</vt:lpstr>
      <vt:lpstr>Hubschrauber im Schwebeflug</vt:lpstr>
      <vt:lpstr>Hubschrauber im Schwebeflug</vt:lpstr>
      <vt:lpstr>Hubschrauber im Vorwärtsflug</vt:lpstr>
      <vt:lpstr>Hubschrauber im Vorwärtsflug</vt:lpstr>
      <vt:lpstr>Autorotation</vt:lpstr>
      <vt:lpstr>Autorotation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Auftriebskraft eines Helikopters</dc:title>
  <dc:creator>Corvus Vorion</dc:creator>
  <cp:lastModifiedBy>Corvus Vorion</cp:lastModifiedBy>
  <cp:revision>1</cp:revision>
  <dcterms:created xsi:type="dcterms:W3CDTF">2024-02-02T19:45:19Z</dcterms:created>
  <dcterms:modified xsi:type="dcterms:W3CDTF">2024-02-04T21:02:35Z</dcterms:modified>
</cp:coreProperties>
</file>