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7" r:id="rId3"/>
    <p:sldId id="258" r:id="rId4"/>
    <p:sldId id="259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641A9-EA47-4E54-8505-A34E480A5336}" v="223" dt="2024-02-02T21:21:40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7" d="100"/>
          <a:sy n="97" d="100"/>
        </p:scale>
        <p:origin x="3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vus Vorion" userId="887645e4986febd1" providerId="LiveId" clId="{39A641A9-EA47-4E54-8505-A34E480A5336}"/>
    <pc:docChg chg="undo redo custSel addSld delSld modSld sldOrd">
      <pc:chgData name="Corvus Vorion" userId="887645e4986febd1" providerId="LiveId" clId="{39A641A9-EA47-4E54-8505-A34E480A5336}" dt="2024-02-02T21:21:40.698" v="1212"/>
      <pc:docMkLst>
        <pc:docMk/>
      </pc:docMkLst>
      <pc:sldChg chg="addSp delSp modSp add del mod setBg addAnim delAnim setClrOvrMap">
        <pc:chgData name="Corvus Vorion" userId="887645e4986febd1" providerId="LiveId" clId="{39A641A9-EA47-4E54-8505-A34E480A5336}" dt="2024-02-02T20:51:18.980" v="941" actId="47"/>
        <pc:sldMkLst>
          <pc:docMk/>
          <pc:sldMk cId="2661767006" sldId="256"/>
        </pc:sldMkLst>
        <pc:spChg chg="add del mod">
          <ac:chgData name="Corvus Vorion" userId="887645e4986febd1" providerId="LiveId" clId="{39A641A9-EA47-4E54-8505-A34E480A5336}" dt="2024-02-02T20:40:02.989" v="535" actId="478"/>
          <ac:spMkLst>
            <pc:docMk/>
            <pc:sldMk cId="2661767006" sldId="256"/>
            <ac:spMk id="2" creationId="{FF80AB06-5A8B-3BF3-3662-EF19E4C5DC24}"/>
          </ac:spMkLst>
        </pc:spChg>
        <pc:spChg chg="del mod">
          <ac:chgData name="Corvus Vorion" userId="887645e4986febd1" providerId="LiveId" clId="{39A641A9-EA47-4E54-8505-A34E480A5336}" dt="2024-02-02T20:40:45.964" v="539" actId="21"/>
          <ac:spMkLst>
            <pc:docMk/>
            <pc:sldMk cId="2661767006" sldId="256"/>
            <ac:spMk id="3" creationId="{6A49758C-A2A8-2636-A9F4-C66A35303001}"/>
          </ac:spMkLst>
        </pc:spChg>
        <pc:spChg chg="add del mod ord">
          <ac:chgData name="Corvus Vorion" userId="887645e4986febd1" providerId="LiveId" clId="{39A641A9-EA47-4E54-8505-A34E480A5336}" dt="2024-02-02T20:47:22.457" v="713"/>
          <ac:spMkLst>
            <pc:docMk/>
            <pc:sldMk cId="2661767006" sldId="256"/>
            <ac:spMk id="4" creationId="{176A8EF8-12B6-BD55-4775-836759BB1592}"/>
          </ac:spMkLst>
        </pc:spChg>
        <pc:spChg chg="add mod">
          <ac:chgData name="Corvus Vorion" userId="887645e4986febd1" providerId="LiveId" clId="{39A641A9-EA47-4E54-8505-A34E480A5336}" dt="2024-02-02T20:36:02.976" v="519" actId="571"/>
          <ac:spMkLst>
            <pc:docMk/>
            <pc:sldMk cId="2661767006" sldId="256"/>
            <ac:spMk id="5" creationId="{F8C24F60-AD36-1258-9E91-EA080B117783}"/>
          </ac:spMkLst>
        </pc:spChg>
        <pc:spChg chg="add mod">
          <ac:chgData name="Corvus Vorion" userId="887645e4986febd1" providerId="LiveId" clId="{39A641A9-EA47-4E54-8505-A34E480A5336}" dt="2024-02-02T20:36:02.976" v="519" actId="571"/>
          <ac:spMkLst>
            <pc:docMk/>
            <pc:sldMk cId="2661767006" sldId="256"/>
            <ac:spMk id="6" creationId="{19C50CBA-462A-FB6D-B962-53D257DC30CB}"/>
          </ac:spMkLst>
        </pc:spChg>
        <pc:spChg chg="add mod">
          <ac:chgData name="Corvus Vorion" userId="887645e4986febd1" providerId="LiveId" clId="{39A641A9-EA47-4E54-8505-A34E480A5336}" dt="2024-02-02T20:36:02.257" v="518" actId="571"/>
          <ac:spMkLst>
            <pc:docMk/>
            <pc:sldMk cId="2661767006" sldId="256"/>
            <ac:spMk id="7" creationId="{18C3B1CC-9161-E2E9-0A7D-8174BCD8C2C8}"/>
          </ac:spMkLst>
        </pc:spChg>
        <pc:spChg chg="add mod">
          <ac:chgData name="Corvus Vorion" userId="887645e4986febd1" providerId="LiveId" clId="{39A641A9-EA47-4E54-8505-A34E480A5336}" dt="2024-02-02T20:36:02.257" v="518" actId="571"/>
          <ac:spMkLst>
            <pc:docMk/>
            <pc:sldMk cId="2661767006" sldId="256"/>
            <ac:spMk id="8" creationId="{FB82AA9B-A85E-AB31-DE10-21ED76140808}"/>
          </ac:spMkLst>
        </pc:spChg>
        <pc:spChg chg="mod">
          <ac:chgData name="Corvus Vorion" userId="887645e4986febd1" providerId="LiveId" clId="{39A641A9-EA47-4E54-8505-A34E480A5336}" dt="2024-02-02T20:37:02.099" v="521"/>
          <ac:spMkLst>
            <pc:docMk/>
            <pc:sldMk cId="2661767006" sldId="256"/>
            <ac:spMk id="9" creationId="{FF679E7E-C937-1C0B-BA0F-D161749D248C}"/>
          </ac:spMkLst>
        </pc:spChg>
        <pc:spChg chg="add del">
          <ac:chgData name="Corvus Vorion" userId="887645e4986febd1" providerId="LiveId" clId="{39A641A9-EA47-4E54-8505-A34E480A5336}" dt="2024-02-02T20:37:35.629" v="524"/>
          <ac:spMkLst>
            <pc:docMk/>
            <pc:sldMk cId="2661767006" sldId="256"/>
            <ac:spMk id="10" creationId="{B1022BF6-680E-9914-4A26-CFA54917F7B2}"/>
          </ac:spMkLst>
        </pc:spChg>
        <pc:spChg chg="add del mod">
          <ac:chgData name="Corvus Vorion" userId="887645e4986febd1" providerId="LiveId" clId="{39A641A9-EA47-4E54-8505-A34E480A5336}" dt="2024-02-02T20:40:52.438" v="540" actId="21"/>
          <ac:spMkLst>
            <pc:docMk/>
            <pc:sldMk cId="2661767006" sldId="256"/>
            <ac:spMk id="12" creationId="{2C8B697B-16AE-7674-FBA5-0680E4D974B3}"/>
          </ac:spMkLst>
        </pc:spChg>
        <pc:spChg chg="add mod">
          <ac:chgData name="Corvus Vorion" userId="887645e4986febd1" providerId="LiveId" clId="{39A641A9-EA47-4E54-8505-A34E480A5336}" dt="2024-02-02T20:41:21.377" v="563"/>
          <ac:spMkLst>
            <pc:docMk/>
            <pc:sldMk cId="2661767006" sldId="256"/>
            <ac:spMk id="13" creationId="{2C8B697B-16AE-7674-FBA5-0680E4D974B3}"/>
          </ac:spMkLst>
        </pc:spChg>
        <pc:spChg chg="add mod">
          <ac:chgData name="Corvus Vorion" userId="887645e4986febd1" providerId="LiveId" clId="{39A641A9-EA47-4E54-8505-A34E480A5336}" dt="2024-02-02T20:42:18.176" v="596" actId="571"/>
          <ac:spMkLst>
            <pc:docMk/>
            <pc:sldMk cId="2661767006" sldId="256"/>
            <ac:spMk id="14" creationId="{C5B97A27-1112-76C9-9195-B6AC76776897}"/>
          </ac:spMkLst>
        </pc:spChg>
        <pc:spChg chg="add del mod">
          <ac:chgData name="Corvus Vorion" userId="887645e4986febd1" providerId="LiveId" clId="{39A641A9-EA47-4E54-8505-A34E480A5336}" dt="2024-02-02T20:47:22.457" v="713"/>
          <ac:spMkLst>
            <pc:docMk/>
            <pc:sldMk cId="2661767006" sldId="256"/>
            <ac:spMk id="15" creationId="{4BA147C1-3E65-EB95-B92C-FA5AE9F5A5A3}"/>
          </ac:spMkLst>
        </pc:spChg>
        <pc:spChg chg="mod">
          <ac:chgData name="Corvus Vorion" userId="887645e4986febd1" providerId="LiveId" clId="{39A641A9-EA47-4E54-8505-A34E480A5336}" dt="2024-02-02T20:45:46.272" v="708"/>
          <ac:spMkLst>
            <pc:docMk/>
            <pc:sldMk cId="2661767006" sldId="256"/>
            <ac:spMk id="16" creationId="{8E68E9D5-A616-AFF2-A498-14D6887051A2}"/>
          </ac:spMkLst>
        </pc:spChg>
        <pc:spChg chg="del mod">
          <ac:chgData name="Corvus Vorion" userId="887645e4986febd1" providerId="LiveId" clId="{39A641A9-EA47-4E54-8505-A34E480A5336}" dt="2024-02-02T20:51:10.048" v="940" actId="478"/>
          <ac:spMkLst>
            <pc:docMk/>
            <pc:sldMk cId="2661767006" sldId="256"/>
            <ac:spMk id="17" creationId="{AFB6CFA9-F144-23A9-ACFF-601E561CFC66}"/>
          </ac:spMkLst>
        </pc:spChg>
        <pc:spChg chg="add del">
          <ac:chgData name="Corvus Vorion" userId="887645e4986febd1" providerId="LiveId" clId="{39A641A9-EA47-4E54-8505-A34E480A5336}" dt="2024-02-02T20:29:02.627" v="399" actId="26606"/>
          <ac:spMkLst>
            <pc:docMk/>
            <pc:sldMk cId="2661767006" sldId="256"/>
            <ac:spMk id="1031" creationId="{71B2258F-86CA-4D4D-8270-BC05FCDEBFB3}"/>
          </ac:spMkLst>
        </pc:spChg>
        <pc:picChg chg="add del mod ord">
          <ac:chgData name="Corvus Vorion" userId="887645e4986febd1" providerId="LiveId" clId="{39A641A9-EA47-4E54-8505-A34E480A5336}" dt="2024-02-02T20:38:43.322" v="525" actId="21"/>
          <ac:picMkLst>
            <pc:docMk/>
            <pc:sldMk cId="2661767006" sldId="256"/>
            <ac:picMk id="1026" creationId="{8951D4F5-A2FB-E01D-7AD6-4215CC97D0C3}"/>
          </ac:picMkLst>
        </pc:picChg>
      </pc:sldChg>
      <pc:sldChg chg="addSp modSp add del mod modTransition">
        <pc:chgData name="Corvus Vorion" userId="887645e4986febd1" providerId="LiveId" clId="{39A641A9-EA47-4E54-8505-A34E480A5336}" dt="2024-02-02T21:21:40.698" v="1212"/>
        <pc:sldMkLst>
          <pc:docMk/>
          <pc:sldMk cId="1689064423" sldId="257"/>
        </pc:sldMkLst>
        <pc:spChg chg="mod">
          <ac:chgData name="Corvus Vorion" userId="887645e4986febd1" providerId="LiveId" clId="{39A641A9-EA47-4E54-8505-A34E480A5336}" dt="2024-02-02T20:13:22" v="10" actId="20577"/>
          <ac:spMkLst>
            <pc:docMk/>
            <pc:sldMk cId="1689064423" sldId="257"/>
            <ac:spMk id="2" creationId="{64BD3AEA-8B7B-3D8B-28B9-955A1C09ABD3}"/>
          </ac:spMkLst>
        </pc:spChg>
        <pc:spChg chg="mod">
          <ac:chgData name="Corvus Vorion" userId="887645e4986febd1" providerId="LiveId" clId="{39A641A9-EA47-4E54-8505-A34E480A5336}" dt="2024-02-02T21:05:25.059" v="1190" actId="2711"/>
          <ac:spMkLst>
            <pc:docMk/>
            <pc:sldMk cId="1689064423" sldId="257"/>
            <ac:spMk id="3" creationId="{2F5B99B5-730E-4871-83F3-585705898FD0}"/>
          </ac:spMkLst>
        </pc:spChg>
        <pc:picChg chg="add mod">
          <ac:chgData name="Corvus Vorion" userId="887645e4986febd1" providerId="LiveId" clId="{39A641A9-EA47-4E54-8505-A34E480A5336}" dt="2024-02-02T21:19:13.836" v="1194" actId="14100"/>
          <ac:picMkLst>
            <pc:docMk/>
            <pc:sldMk cId="1689064423" sldId="257"/>
            <ac:picMk id="4" creationId="{38633C28-A692-D03E-BA39-7AFC8010A5E8}"/>
          </ac:picMkLst>
        </pc:picChg>
      </pc:sldChg>
      <pc:sldChg chg="modSp add del mod modTransition">
        <pc:chgData name="Corvus Vorion" userId="887645e4986febd1" providerId="LiveId" clId="{39A641A9-EA47-4E54-8505-A34E480A5336}" dt="2024-02-02T21:21:40.698" v="1212"/>
        <pc:sldMkLst>
          <pc:docMk/>
          <pc:sldMk cId="3110975989" sldId="258"/>
        </pc:sldMkLst>
        <pc:spChg chg="mod">
          <ac:chgData name="Corvus Vorion" userId="887645e4986febd1" providerId="LiveId" clId="{39A641A9-EA47-4E54-8505-A34E480A5336}" dt="2024-02-02T20:57:34.841" v="1114" actId="20577"/>
          <ac:spMkLst>
            <pc:docMk/>
            <pc:sldMk cId="3110975989" sldId="258"/>
            <ac:spMk id="2" creationId="{6F380312-00BB-8047-5862-A9601A187507}"/>
          </ac:spMkLst>
        </pc:spChg>
      </pc:sldChg>
      <pc:sldChg chg="modSp add del mod modTransition">
        <pc:chgData name="Corvus Vorion" userId="887645e4986febd1" providerId="LiveId" clId="{39A641A9-EA47-4E54-8505-A34E480A5336}" dt="2024-02-02T21:21:40.698" v="1212"/>
        <pc:sldMkLst>
          <pc:docMk/>
          <pc:sldMk cId="252575601" sldId="259"/>
        </pc:sldMkLst>
        <pc:spChg chg="mod">
          <ac:chgData name="Corvus Vorion" userId="887645e4986febd1" providerId="LiveId" clId="{39A641A9-EA47-4E54-8505-A34E480A5336}" dt="2024-02-02T20:57:50.968" v="1141" actId="20577"/>
          <ac:spMkLst>
            <pc:docMk/>
            <pc:sldMk cId="252575601" sldId="259"/>
            <ac:spMk id="2" creationId="{CD591FE4-4551-A548-DA04-236E34277E2F}"/>
          </ac:spMkLst>
        </pc:spChg>
      </pc:sldChg>
      <pc:sldChg chg="modSp add del mod modTransition">
        <pc:chgData name="Corvus Vorion" userId="887645e4986febd1" providerId="LiveId" clId="{39A641A9-EA47-4E54-8505-A34E480A5336}" dt="2024-02-02T21:21:40.698" v="1212"/>
        <pc:sldMkLst>
          <pc:docMk/>
          <pc:sldMk cId="2239308684" sldId="260"/>
        </pc:sldMkLst>
        <pc:spChg chg="mod">
          <ac:chgData name="Corvus Vorion" userId="887645e4986febd1" providerId="LiveId" clId="{39A641A9-EA47-4E54-8505-A34E480A5336}" dt="2024-02-02T20:57:16.317" v="1089" actId="20577"/>
          <ac:spMkLst>
            <pc:docMk/>
            <pc:sldMk cId="2239308684" sldId="260"/>
            <ac:spMk id="3" creationId="{1D21B67E-6197-A657-1FEB-39E9CFD987D8}"/>
          </ac:spMkLst>
        </pc:spChg>
      </pc:sldChg>
      <pc:sldChg chg="new del ord">
        <pc:chgData name="Corvus Vorion" userId="887645e4986febd1" providerId="LiveId" clId="{39A641A9-EA47-4E54-8505-A34E480A5336}" dt="2024-02-02T20:51:33.570" v="946" actId="47"/>
        <pc:sldMkLst>
          <pc:docMk/>
          <pc:sldMk cId="3651472651" sldId="261"/>
        </pc:sldMkLst>
      </pc:sldChg>
      <pc:sldChg chg="addSp modSp new mod modTransition">
        <pc:chgData name="Corvus Vorion" userId="887645e4986febd1" providerId="LiveId" clId="{39A641A9-EA47-4E54-8505-A34E480A5336}" dt="2024-02-02T21:21:40.698" v="1212"/>
        <pc:sldMkLst>
          <pc:docMk/>
          <pc:sldMk cId="685961285" sldId="262"/>
        </pc:sldMkLst>
        <pc:spChg chg="mod">
          <ac:chgData name="Corvus Vorion" userId="887645e4986febd1" providerId="LiveId" clId="{39A641A9-EA47-4E54-8505-A34E480A5336}" dt="2024-02-02T20:54:10.693" v="1024" actId="1076"/>
          <ac:spMkLst>
            <pc:docMk/>
            <pc:sldMk cId="685961285" sldId="262"/>
            <ac:spMk id="2" creationId="{C81C2675-6B71-AC50-F3F8-3BB57C33450E}"/>
          </ac:spMkLst>
        </pc:spChg>
        <pc:spChg chg="mod">
          <ac:chgData name="Corvus Vorion" userId="887645e4986febd1" providerId="LiveId" clId="{39A641A9-EA47-4E54-8505-A34E480A5336}" dt="2024-02-02T20:54:21.489" v="1026" actId="1076"/>
          <ac:spMkLst>
            <pc:docMk/>
            <pc:sldMk cId="685961285" sldId="262"/>
            <ac:spMk id="3" creationId="{2D3A6ED9-7F07-0CDF-9EC0-D6D1577E5D12}"/>
          </ac:spMkLst>
        </pc:spChg>
        <pc:picChg chg="add mod">
          <ac:chgData name="Corvus Vorion" userId="887645e4986febd1" providerId="LiveId" clId="{39A641A9-EA47-4E54-8505-A34E480A5336}" dt="2024-02-02T21:21:13.495" v="1211" actId="1076"/>
          <ac:picMkLst>
            <pc:docMk/>
            <pc:sldMk cId="685961285" sldId="262"/>
            <ac:picMk id="2050" creationId="{E251213F-A2F4-1F01-624C-F172BCB4688E}"/>
          </ac:picMkLst>
        </pc:picChg>
      </pc:sldChg>
      <pc:sldChg chg="modSp new mod modTransition">
        <pc:chgData name="Corvus Vorion" userId="887645e4986febd1" providerId="LiveId" clId="{39A641A9-EA47-4E54-8505-A34E480A5336}" dt="2024-02-02T21:21:40.698" v="1212"/>
        <pc:sldMkLst>
          <pc:docMk/>
          <pc:sldMk cId="1014420853" sldId="263"/>
        </pc:sldMkLst>
        <pc:spChg chg="mod">
          <ac:chgData name="Corvus Vorion" userId="887645e4986febd1" providerId="LiveId" clId="{39A641A9-EA47-4E54-8505-A34E480A5336}" dt="2024-02-02T20:58:10.841" v="1170" actId="20577"/>
          <ac:spMkLst>
            <pc:docMk/>
            <pc:sldMk cId="1014420853" sldId="263"/>
            <ac:spMk id="2" creationId="{D4B122DA-85A2-F678-A17A-060E4C4EDC41}"/>
          </ac:spMkLst>
        </pc:spChg>
      </pc:sldChg>
      <pc:sldChg chg="modSp new mod modTransition">
        <pc:chgData name="Corvus Vorion" userId="887645e4986febd1" providerId="LiveId" clId="{39A641A9-EA47-4E54-8505-A34E480A5336}" dt="2024-02-02T21:21:40.698" v="1212"/>
        <pc:sldMkLst>
          <pc:docMk/>
          <pc:sldMk cId="3239766607" sldId="264"/>
        </pc:sldMkLst>
        <pc:spChg chg="mod">
          <ac:chgData name="Corvus Vorion" userId="887645e4986febd1" providerId="LiveId" clId="{39A641A9-EA47-4E54-8505-A34E480A5336}" dt="2024-02-02T20:58:27.009" v="1183" actId="20577"/>
          <ac:spMkLst>
            <pc:docMk/>
            <pc:sldMk cId="3239766607" sldId="264"/>
            <ac:spMk id="2" creationId="{743CFFD7-77FB-DCAF-32F8-2620169107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5BE9C-4CB3-46DC-ABAB-0ABF5D3EC56A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608C4-DAE1-4ECB-8D42-8397C27AEA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1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B0ECB-691B-E406-6CF9-C0202061E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CDC054-8413-1998-0A4E-6E356A9D3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433DD3-9C2E-FA0C-04B4-ABA9990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ED2EA2-4158-28BC-CF68-586EB829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6E84A-4E36-C00F-2717-0970C842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51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67E3B-DF71-6F53-59FB-6EA5880D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E99FEF-9AC9-3403-498E-690471F55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7BD658-8289-44A6-7503-68F712CE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C9DCD7-9A8E-B156-00C7-C6D693AA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F8A511-D99B-86B1-6B4A-47E71075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36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91C216-94BE-8164-7509-CF9D938F9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217E40-659C-D319-C6BF-B916F494A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7E2291-CBFD-B8CB-282C-9A3AAEDA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74611-DD5F-4878-F8BE-482EA2DB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F46435-784E-7244-BBE8-F136580B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264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00BFF-36E9-B561-9D00-545C609E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C5FC28-5C62-B93F-384C-2A7060EA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B41E2-F846-8DD1-7475-EE65C7C4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A6EF8E-CF59-F969-12BC-DEA268CA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E31B88-F263-6940-9255-2135EE8A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59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18AFB-FD0F-6D41-90D6-52A730B8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132749-FBEE-9540-6A00-D4ACFAD81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270702-B911-78E3-97E2-3D407D59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05E498-AD88-A8AC-5C2F-65F170E6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15619-783D-8C10-FEF2-222F1CD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95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5945D-B161-A2A5-5C5C-58E6CD3D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B6ABF-990F-F60E-8014-195E05BAF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097EC0-000F-5CCA-D005-063B48834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2AAEB6-8926-1075-C885-C4B0418F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258094-245D-4492-0DA2-8A0ECE84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CACBC2-BD5C-9D76-118F-C14069DD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14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FFBF5-BFC5-6483-DEA1-4A2D5687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638746-3D76-1DD8-F79F-0C723B900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F9FB45-763C-6BE6-0580-CABA8E6C8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4FFFD0-7787-EB50-9EB7-A34C37F25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3FBDED-B6FD-2E52-1818-F3317D160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BE5985-92B4-61E3-DA05-D2C2163C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000F84-3911-3DB9-2653-13AC6546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BC4711-29DC-60A8-C648-7972CADA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64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72AAD-146E-C34C-3146-14015959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331B50-478E-794D-C451-FE37379C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53B137-6261-0B05-148D-D562154F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05B318-E6E6-32D7-04FC-081BAA39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30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A79313-E222-3C67-9B2B-9305E1F9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439171-E073-6682-017F-7E843FD2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87A9ED-DE21-0E4E-2C1D-B8819F74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70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A9F52-A148-2DF6-66EA-56A654FE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FF7E36-C8D8-298D-5F33-096C8C7E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4158E8-DC32-D107-4E68-84B7785E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65999F-359F-BDED-9D9E-6F780153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B93FC1-09FE-CF26-878D-9AFBF8C3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A54E6-79A2-24B1-970B-3AABE85F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88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B85D0-92BE-4FA2-B618-1E2BAEF7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814BCB-8ADE-A9C5-D9B0-0BE2A5D90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04CB38-648E-E800-174E-C96F9796F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7D16AA-DDC9-1685-E910-B1DC7F3D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E0EB-AFE8-4D4D-8C21-45F570E3F64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D24B5A-4B8D-47A1-2D98-729CB83E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485ED9-1210-F0FA-B67A-86E37598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97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930E11-4003-6D00-A5CD-CBE3F2EE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4A583F-D365-D821-6DB8-12E62148C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A9865-BA6F-0992-19B1-A6DFD3B1B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E0EB-AFE8-4D4D-8C21-45F570E3F64C}" type="datetimeFigureOut">
              <a:rPr lang="de-DE" smtClean="0"/>
              <a:t>02.02.2024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B8164-60EA-FC5C-48FE-9B954BB77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F3B619-F566-8DD2-842D-9F68AAEE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C0D1-0857-4F41-8CE3-E4C06347E9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95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vectors/flugzeug-buchen-zerhacker-fliegend-2025117/" TargetMode="External"/><Relationship Id="rId2" Type="http://schemas.openxmlformats.org/officeDocument/2006/relationships/hyperlink" Target="https://www.hubschrauberflug.at/de/infos/techni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C2675-6B71-AC50-F3F8-3BB57C334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8109" y="288757"/>
            <a:ext cx="7535781" cy="1939759"/>
          </a:xfrm>
        </p:spPr>
        <p:txBody>
          <a:bodyPr/>
          <a:lstStyle/>
          <a:p>
            <a:r>
              <a:rPr lang="de-DE" dirty="0"/>
              <a:t>Die Auftriebskraft eines Helikopters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3A6ED9-7F07-0CDF-9EC0-D6D1577E5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8110" y="5669549"/>
            <a:ext cx="7535780" cy="1655762"/>
          </a:xfrm>
        </p:spPr>
        <p:txBody>
          <a:bodyPr/>
          <a:lstStyle/>
          <a:p>
            <a:r>
              <a:rPr lang="de-DE" dirty="0"/>
              <a:t>Von Luca und Jonas</a:t>
            </a:r>
          </a:p>
        </p:txBody>
      </p:sp>
      <p:pic>
        <p:nvPicPr>
          <p:cNvPr id="2050" name="Picture 2" descr="Flugzeug, Buchen, Zerhacker, Fliegend">
            <a:extLst>
              <a:ext uri="{FF2B5EF4-FFF2-40B4-BE49-F238E27FC236}">
                <a16:creationId xmlns:a16="http://schemas.microsoft.com/office/drawing/2014/main" id="{E251213F-A2F4-1F01-624C-F172BCB46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47999" y="1387242"/>
            <a:ext cx="8496000" cy="428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961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D3AEA-8B7B-3D8B-28B9-955A1C09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B99B5-730E-4871-83F3-585705898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Aerodynamische Grundlagen</a:t>
            </a:r>
          </a:p>
          <a:p>
            <a:r>
              <a:rPr lang="de-DE" dirty="0"/>
              <a:t>Hubschrauber im Schwebeflug</a:t>
            </a:r>
          </a:p>
          <a:p>
            <a:r>
              <a:rPr lang="de-DE" dirty="0"/>
              <a:t>Hubschrauber im Vorwärtsflug</a:t>
            </a:r>
          </a:p>
          <a:p>
            <a:r>
              <a:rPr lang="de-DE" dirty="0"/>
              <a:t>Autorotation</a:t>
            </a:r>
          </a:p>
        </p:txBody>
      </p:sp>
      <p:pic>
        <p:nvPicPr>
          <p:cNvPr id="4" name="Picture 2" descr="Flugzeug, Buchen, Zerhacker, Fliegend">
            <a:extLst>
              <a:ext uri="{FF2B5EF4-FFF2-40B4-BE49-F238E27FC236}">
                <a16:creationId xmlns:a16="http://schemas.microsoft.com/office/drawing/2014/main" id="{38633C28-A692-D03E-BA39-7AFC8010A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127" y="2246807"/>
            <a:ext cx="7860311" cy="393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064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80312-00BB-8047-5862-A9601A18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Aerodynamische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2E1A75-CDAE-8E4E-639B-012D525D3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9759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91FE4-4551-A548-DA04-236E3427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Hubschrauber im Schwebeflug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4E67B-10B8-15A0-CB10-02DF7EF9A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75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122DA-85A2-F678-A17A-060E4C4E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Hubschrauber im Vorwärtsflug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FFE8C3-700F-0BA1-698F-1C12316D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420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CFFD7-77FB-DCAF-32F8-26201691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Autorotation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D6C2D5-113F-E9E4-01DD-706AA0783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766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86A5E-B7FF-BF13-4462-39453AB1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1B67E-6197-A657-1FEB-39E9CFD9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Inforamtionen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Hubschrauberflug.at; Hubschrauber Technik: </a:t>
            </a:r>
            <a:r>
              <a:rPr lang="de-DE" dirty="0">
                <a:hlinkClick r:id="rId2"/>
              </a:rPr>
              <a:t>https://www.hubschrauberflug.at/de/infos/technik</a:t>
            </a:r>
            <a:r>
              <a:rPr lang="de-DE" dirty="0"/>
              <a:t> </a:t>
            </a:r>
          </a:p>
          <a:p>
            <a:r>
              <a:rPr lang="de-DE" dirty="0"/>
              <a:t>Grafiken:</a:t>
            </a:r>
          </a:p>
          <a:p>
            <a:pPr lvl="1"/>
            <a:r>
              <a:rPr lang="de-DE" dirty="0" err="1"/>
              <a:t>Pixabay</a:t>
            </a:r>
            <a:r>
              <a:rPr lang="de-DE" dirty="0"/>
              <a:t>, </a:t>
            </a:r>
            <a:r>
              <a:rPr lang="de-DE" i="0" u="none" strike="noStrike" dirty="0" err="1">
                <a:solidFill>
                  <a:srgbClr val="191B26"/>
                </a:solidFill>
                <a:effectLst/>
              </a:rPr>
              <a:t>OpenClipart-Vectors</a:t>
            </a:r>
            <a:r>
              <a:rPr lang="de-DE" dirty="0"/>
              <a:t>:</a:t>
            </a:r>
            <a:r>
              <a:rPr lang="de-DE" dirty="0">
                <a:hlinkClick r:id="rId3"/>
              </a:rPr>
              <a:t> https://pixabay.com/de/vectors/flugzeug-buchen-zerhacker-fliegend-2025117/</a:t>
            </a:r>
            <a:r>
              <a:rPr lang="de-DE" dirty="0"/>
              <a:t> </a:t>
            </a:r>
          </a:p>
          <a:p>
            <a:pPr lvl="1"/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308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17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Die Auftriebskraft eines Helikopters</vt:lpstr>
      <vt:lpstr>Gliederung </vt:lpstr>
      <vt:lpstr>Aerodynamische Grundlagen</vt:lpstr>
      <vt:lpstr>Hubschrauber im Schwebeflug</vt:lpstr>
      <vt:lpstr>Hubschrauber im Vorwärtsflug</vt:lpstr>
      <vt:lpstr>Autorotation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Auftriebskraft eines Helikopters</dc:title>
  <dc:creator>Corvus Vorion</dc:creator>
  <cp:lastModifiedBy>Corvus Vorion</cp:lastModifiedBy>
  <cp:revision>1</cp:revision>
  <dcterms:created xsi:type="dcterms:W3CDTF">2024-02-02T19:45:19Z</dcterms:created>
  <dcterms:modified xsi:type="dcterms:W3CDTF">2024-02-02T21:21:49Z</dcterms:modified>
</cp:coreProperties>
</file>