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343" r:id="rId2"/>
    <p:sldId id="257" r:id="rId3"/>
    <p:sldId id="350" r:id="rId4"/>
    <p:sldId id="284" r:id="rId5"/>
    <p:sldId id="283" r:id="rId6"/>
    <p:sldId id="342" r:id="rId7"/>
    <p:sldId id="268" r:id="rId8"/>
    <p:sldId id="285" r:id="rId9"/>
    <p:sldId id="347" r:id="rId10"/>
    <p:sldId id="349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FASE 01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349299C9-846E-4827-813A-349CCCE20782}">
      <dgm:prSet phldrT="[Text]" custT="1"/>
      <dgm:spPr/>
      <dgm:t>
        <a:bodyPr lIns="0" tIns="432000" rIns="182880" rtlCol="0" anchor="t" anchorCtr="0"/>
        <a:lstStyle/>
        <a:p>
          <a:pPr marL="0" lvl="0" indent="0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5D70EFF5-8B31-4A1F-AE44-51E4CF0013EB}">
      <dgm:prSet phldrT="[Text]" custT="1"/>
      <dgm:spPr/>
      <dgm:t>
        <a:bodyPr lIns="0" tIns="432000" rIns="0" rtlCol="0" anchor="t" anchorCtr="0"/>
        <a:lstStyle/>
        <a:p>
          <a:pPr marL="17463" indent="0" rtl="0">
            <a:buNone/>
            <a:tabLst/>
          </a:pPr>
          <a:r>
            <a:rPr lang="es-ES" sz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noProof="0" dirty="0">
              <a:latin typeface="+mn-lt"/>
              <a:ea typeface="+mn-ea"/>
              <a:cs typeface="+mn-cs"/>
            </a:rPr>
            <a:t>, </a:t>
          </a:r>
          <a:r>
            <a:rPr lang="es-ES" sz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noProof="0" dirty="0">
              <a:latin typeface="+mn-lt"/>
              <a:ea typeface="+mn-ea"/>
              <a:cs typeface="+mn-cs"/>
            </a:rPr>
            <a:t>, </a:t>
          </a:r>
          <a:endParaRPr lang="es-ES" sz="120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D71FC021-6A65-44D1-95B9-0E6C89079866}">
      <dgm:prSet phldrT="[Text]"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FASE 03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4A6BB192-9983-4F48-BBC5-6E384EED7EC5}">
      <dgm:prSet phldrT="[Text]" custT="1"/>
      <dgm:spPr/>
      <dgm:t>
        <a:bodyPr lIns="0" tIns="432000" rIns="182880" rtlCol="0" anchor="t" anchorCtr="0"/>
        <a:lstStyle/>
        <a:p>
          <a:pPr marL="17463" indent="0" rtl="0">
            <a:buNone/>
            <a:tabLst/>
          </a:pPr>
          <a:r>
            <a:rPr lang="es-ES" sz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noProof="0" dirty="0">
              <a:latin typeface="+mn-lt"/>
              <a:ea typeface="+mn-ea"/>
              <a:cs typeface="+mn-cs"/>
            </a:rPr>
            <a:t>, </a:t>
          </a:r>
          <a:r>
            <a:rPr lang="es-ES" sz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noProof="0" dirty="0">
              <a:latin typeface="+mn-lt"/>
              <a:ea typeface="+mn-ea"/>
              <a:cs typeface="+mn-cs"/>
            </a:rPr>
            <a:t> </a:t>
          </a:r>
          <a:r>
            <a:rPr lang="es-ES" sz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noProof="0" dirty="0">
              <a:latin typeface="+mn-lt"/>
              <a:ea typeface="+mn-ea"/>
              <a:cs typeface="+mn-cs"/>
            </a:rPr>
            <a:t>, </a:t>
          </a:r>
          <a:endParaRPr lang="es-ES" sz="12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D07AD3FD-84FF-467E-9693-752776549C61}">
      <dgm:prSet phldrT="[Text]"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FASE 02</a:t>
          </a: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32CCB050-072A-41BF-BE1B-388CF53E5629}">
      <dgm:prSet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FASE 04</a:t>
          </a: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9E838AE2-4659-4603-ABC8-58DF4222C0D4}">
      <dgm:prSet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FASE 05</a:t>
          </a: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04A40292-9119-41B2-B968-7B651F20675D}">
      <dgm:prSet custT="1"/>
      <dgm:spPr/>
      <dgm:t>
        <a:bodyPr lIns="0" tIns="432000" rIns="182880" rtlCol="0" anchor="t" anchorCtr="0"/>
        <a:lstStyle/>
        <a:p>
          <a:pPr marL="0" lvl="0" indent="0" defTabSz="533400" rtl="0"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gm:t>
    </dgm:pt>
    <dgm:pt modelId="{70078FF1-F2A9-4A6B-88D1-8CF3595EFE73}" type="parTrans" cxnId="{1D6C5464-DE30-4BEC-9E27-B2C179C39CC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B4C4972A-0898-484E-AF78-D5D7E0F991F2}" type="sibTrans" cxnId="{1D6C5464-DE30-4BEC-9E27-B2C179C39CC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C8E903CE-0CFD-4D68-A857-80E14557005E}">
      <dgm:prSet custT="1"/>
      <dgm:spPr/>
      <dgm:t>
        <a:bodyPr lIns="0" tIns="432000" rIns="0" rtlCol="0" anchor="t" anchorCtr="0"/>
        <a:lstStyle/>
        <a:p>
          <a:pPr marL="0" lvl="0" indent="0" defTabSz="533400" rtl="0"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gm:t>
    </dgm:pt>
    <dgm:pt modelId="{D5890537-0D77-4DA1-A100-62C393623468}" type="parTrans" cxnId="{17BD67AD-4331-49EC-BC4A-29404E891597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862799CE-00F4-4DD6-894E-A487503F8DE6}" type="sibTrans" cxnId="{17BD67AD-4331-49EC-BC4A-29404E891597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CA1122-69FB-0B4E-B2C9-4D2ECE3F8377}" type="pres">
      <dgm:prSet presAssocID="{AACEAFD5-63CF-4AFC-B46F-BE086C5D447C}" presName="desTx" presStyleLbl="revTx" presStyleIdx="0" presStyleCnt="5">
        <dgm:presLayoutVars>
          <dgm:bulletEnabled val="1"/>
        </dgm:presLayoutVars>
      </dgm:prSet>
      <dgm:spPr/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0B80017-40D4-A441-897E-5DB40659239C}" type="pres">
      <dgm:prSet presAssocID="{D07AD3FD-84FF-467E-9693-752776549C61}" presName="desTx" presStyleLbl="revTx" presStyleIdx="1" presStyleCnt="5">
        <dgm:presLayoutVars>
          <dgm:bulletEnabled val="1"/>
        </dgm:presLayoutVars>
      </dgm:prSet>
      <dgm:spPr/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A27EB0C-FEE2-BE49-9979-EC1C219DE78D}" type="pres">
      <dgm:prSet presAssocID="{D71FC021-6A65-44D1-95B9-0E6C89079866}" presName="desTx" presStyleLbl="revTx" presStyleIdx="2" presStyleCnt="5">
        <dgm:presLayoutVars>
          <dgm:bulletEnabled val="1"/>
        </dgm:presLayoutVars>
      </dgm:prSet>
      <dgm:spPr/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38F5139-7DF1-3240-BF8A-0D0B02C34E33}" type="pres">
      <dgm:prSet presAssocID="{32CCB050-072A-41BF-BE1B-388CF53E5629}" presName="desTx" presStyleLbl="revTx" presStyleIdx="3" presStyleCnt="5">
        <dgm:presLayoutVars>
          <dgm:bulletEnabled val="1"/>
        </dgm:presLayoutVars>
      </dgm:prSet>
      <dgm:spPr/>
    </dgm:pt>
    <dgm:pt modelId="{1E9AA517-5DCA-4C46-B534-2D6C38CA361F}" type="pres">
      <dgm:prSet presAssocID="{BF05D8EE-4413-4737-8721-DAF10D6CAB04}" presName="space" presStyleCnt="0"/>
      <dgm:spPr/>
    </dgm:pt>
    <dgm:pt modelId="{F1F2B902-8668-234E-8139-B8846854FBF6}" type="pres">
      <dgm:prSet presAssocID="{9E838AE2-4659-4603-ABC8-58DF4222C0D4}" presName="composite" presStyleCnt="0"/>
      <dgm:spPr/>
    </dgm:pt>
    <dgm:pt modelId="{BB3B3198-26D7-164E-981A-C5A96DD0DBEF}" type="pres">
      <dgm:prSet presAssocID="{9E838AE2-4659-4603-ABC8-58DF4222C0D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7DDD8217-14DA-AF4E-9FE3-03C109C46553}" type="pres">
      <dgm:prSet presAssocID="{9E838AE2-4659-4603-ABC8-58DF4222C0D4}" presName="desTx" presStyleLbl="revTx" presStyleIdx="4" presStyleCnt="5">
        <dgm:presLayoutVars>
          <dgm:bulletEnabled val="1"/>
        </dgm:presLayoutVars>
      </dgm:prSet>
      <dgm:spPr/>
    </dgm:pt>
  </dgm:ptLst>
  <dgm:cxnLst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560D6613-8835-7446-8364-D2E287F4770E}" type="presOf" srcId="{4A6BB192-9983-4F48-BBC5-6E384EED7EC5}" destId="{8A27EB0C-FEE2-BE49-9979-EC1C219DE78D}" srcOrd="0" destOrd="0" presId="urn:microsoft.com/office/officeart/2005/8/layout/chevron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AE4CF755-2AF1-5F42-B161-6898C57972A2}" type="presOf" srcId="{9E838AE2-4659-4603-ABC8-58DF4222C0D4}" destId="{BB3B3198-26D7-164E-981A-C5A96DD0DBEF}" srcOrd="0" destOrd="0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AFF79FE3-07C5-0B49-85EE-6433005303BF}" type="presOf" srcId="{C8E903CE-0CFD-4D68-A857-80E14557005E}" destId="{7DDD8217-14DA-AF4E-9FE3-03C109C46553}" srcOrd="0" destOrd="0" presId="urn:microsoft.com/office/officeart/2005/8/layout/chevron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  <dgm:cxn modelId="{BF9DDBFC-2483-E94C-BC88-DB63C57E1509}" type="presParOf" srcId="{69331891-6B40-0C44-A32D-46158B8E57A3}" destId="{1E9AA517-5DCA-4C46-B534-2D6C38CA361F}" srcOrd="7" destOrd="0" presId="urn:microsoft.com/office/officeart/2005/8/layout/chevron1"/>
    <dgm:cxn modelId="{3B28C8B0-303A-7849-A9AF-14659B84A82D}" type="presParOf" srcId="{69331891-6B40-0C44-A32D-46158B8E57A3}" destId="{F1F2B902-8668-234E-8139-B8846854FBF6}" srcOrd="8" destOrd="0" presId="urn:microsoft.com/office/officeart/2005/8/layout/chevron1"/>
    <dgm:cxn modelId="{D493BAEE-1090-7D40-9B03-51A15F139C8D}" type="presParOf" srcId="{F1F2B902-8668-234E-8139-B8846854FBF6}" destId="{BB3B3198-26D7-164E-981A-C5A96DD0DBEF}" srcOrd="0" destOrd="0" presId="urn:microsoft.com/office/officeart/2005/8/layout/chevron1"/>
    <dgm:cxn modelId="{EA10D992-E9AF-F94D-B524-ED3F863198A6}" type="presParOf" srcId="{F1F2B902-8668-234E-8139-B8846854FBF6}" destId="{7DDD8217-14DA-AF4E-9FE3-03C109C465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65B3944D-D926-4D0F-A305-F5740000747A}">
      <dgm:prSet custT="1"/>
      <dgm:spPr>
        <a:xfrm>
          <a:off x="1144111" y="1954"/>
          <a:ext cx="5868258" cy="990573"/>
        </a:xfrm>
      </dgm:spPr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1600" b="1" noProof="0" dirty="0">
              <a:latin typeface="+mj-lt"/>
              <a:ea typeface="+mn-ea"/>
              <a:cs typeface="+mn-cs"/>
            </a:rPr>
            <a:t>LinkedIn</a:t>
          </a:r>
          <a:br>
            <a:rPr lang="es-ES" sz="1600" noProof="0" dirty="0">
              <a:latin typeface="+mj-lt"/>
              <a:ea typeface="+mn-ea"/>
              <a:cs typeface="+mn-cs"/>
            </a:rPr>
          </a:br>
          <a:r>
            <a:rPr lang="es-ES" sz="1600" cap="none" noProof="0" dirty="0">
              <a:latin typeface="+mj-lt"/>
              <a:ea typeface="+mn-ea"/>
              <a:cs typeface="+mn-cs"/>
            </a:rPr>
            <a:t>ELVIRACANO</a:t>
          </a:r>
          <a:endParaRPr lang="es-ES" sz="1600" noProof="0" dirty="0">
            <a:latin typeface="+mj-lt"/>
            <a:ea typeface="+mn-ea"/>
            <a:cs typeface="+mn-cs"/>
          </a:endParaRPr>
        </a:p>
      </dgm:t>
    </dgm:pt>
    <dgm:pt modelId="{2EA7AC4A-E82B-43F0-A6EA-F599428578FC}" type="parTrans" cxnId="{92D3A76D-ADBB-49F3-861D-D2B74F81812E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8862CE7B-AE72-45E8-B982-5279C14F7985}" type="sibTrans" cxnId="{92D3A76D-ADBB-49F3-861D-D2B74F81812E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223932EA-8A4D-4270-95C3-913761557237}">
      <dgm:prSet custT="1"/>
      <dgm:spPr>
        <a:xfrm>
          <a:off x="1144111" y="1240170"/>
          <a:ext cx="5868258" cy="990573"/>
        </a:xfrm>
      </dgm:spPr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1600" b="1" noProof="0" dirty="0">
              <a:latin typeface="+mj-lt"/>
              <a:ea typeface="+mn-ea"/>
              <a:cs typeface="+mn-cs"/>
            </a:rPr>
            <a:t>Twitter</a:t>
          </a:r>
          <a:br>
            <a:rPr lang="es-ES" sz="1600" noProof="0" dirty="0">
              <a:latin typeface="+mj-lt"/>
              <a:ea typeface="+mn-ea"/>
              <a:cs typeface="+mn-cs"/>
            </a:rPr>
          </a:br>
          <a:r>
            <a:rPr lang="es-ES" sz="1600" noProof="0" dirty="0">
              <a:latin typeface="+mj-lt"/>
              <a:ea typeface="+mn-ea"/>
              <a:cs typeface="+mn-cs"/>
            </a:rPr>
            <a:t>@</a:t>
          </a:r>
          <a:r>
            <a:rPr lang="es-ES" sz="1600" cap="none" noProof="0" dirty="0">
              <a:latin typeface="+mj-lt"/>
              <a:ea typeface="+mn-ea"/>
              <a:cs typeface="+mn-cs"/>
            </a:rPr>
            <a:t>ECANO</a:t>
          </a:r>
          <a:endParaRPr lang="es-ES" sz="1600" noProof="0" dirty="0">
            <a:latin typeface="+mj-lt"/>
            <a:ea typeface="+mn-ea"/>
            <a:cs typeface="+mn-cs"/>
          </a:endParaRPr>
        </a:p>
      </dgm:t>
    </dgm:pt>
    <dgm:pt modelId="{E01D4CB3-97D0-4857-AF09-DED2BE24BAAC}" type="parTrans" cxnId="{E37D9CF8-DFE4-4379-9C72-27346573699A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C201C5C8-D4F2-4559-AF23-68BB4B3E7FB1}" type="sibTrans" cxnId="{E37D9CF8-DFE4-4379-9C72-27346573699A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BC68B812-A325-41D8-A08E-C2392666DF66}">
      <dgm:prSet custT="1"/>
      <dgm:spPr>
        <a:xfrm>
          <a:off x="1144111" y="2478387"/>
          <a:ext cx="5868258" cy="990573"/>
        </a:xfrm>
      </dgm:spPr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1600" b="1" noProof="0" dirty="0">
              <a:latin typeface="+mj-lt"/>
              <a:ea typeface="+mn-ea"/>
              <a:cs typeface="+mn-cs"/>
            </a:rPr>
            <a:t>Correo electrónico</a:t>
          </a:r>
          <a:br>
            <a:rPr lang="es-ES" sz="1600" noProof="0" dirty="0">
              <a:latin typeface="+mj-lt"/>
              <a:ea typeface="+mn-ea"/>
              <a:cs typeface="+mn-cs"/>
            </a:rPr>
          </a:br>
          <a:r>
            <a:rPr lang="es-ES" sz="1600" noProof="0" dirty="0">
              <a:latin typeface="+mj-lt"/>
              <a:ea typeface="+mn-ea"/>
              <a:cs typeface="+mn-cs"/>
            </a:rPr>
            <a:t>ELVIRA@contoso.com</a:t>
          </a:r>
        </a:p>
      </dgm:t>
    </dgm:pt>
    <dgm:pt modelId="{23A01A1D-B409-49E7-91BA-2321B9A237C2}" type="parTrans" cxnId="{AAD26E9B-C129-46B7-BFCC-98D5999B6B9A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E950D3C2-0472-429B-98B0-86C856FA65A1}" type="sibTrans" cxnId="{AAD26E9B-C129-46B7-BFCC-98D5999B6B9A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7D1766B6-66CF-40CE-9693-BD20AFFFA3C9}">
      <dgm:prSet custT="1"/>
      <dgm:spPr>
        <a:xfrm>
          <a:off x="1144111" y="3716603"/>
          <a:ext cx="5868258" cy="990573"/>
        </a:xfrm>
      </dgm:spPr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1600" b="1" noProof="0" dirty="0">
              <a:latin typeface="+mj-lt"/>
              <a:ea typeface="+mn-ea"/>
              <a:cs typeface="+mn-cs"/>
            </a:rPr>
            <a:t>Teléfono</a:t>
          </a:r>
          <a:br>
            <a:rPr lang="es-ES" sz="1600" noProof="0" dirty="0">
              <a:latin typeface="+mj-lt"/>
              <a:ea typeface="+mn-ea"/>
              <a:cs typeface="+mn-cs"/>
            </a:rPr>
          </a:br>
          <a:r>
            <a:rPr lang="es-ES" sz="1600" noProof="0" dirty="0">
              <a:latin typeface="+mj-lt"/>
              <a:ea typeface="+mn-ea"/>
              <a:cs typeface="+mn-cs"/>
            </a:rPr>
            <a:t>231-555-0188</a:t>
          </a:r>
        </a:p>
      </dgm:t>
    </dgm:pt>
    <dgm:pt modelId="{76694DF4-F7BE-4AF1-9E12-BAEDD42D9ED3}" type="parTrans" cxnId="{EA0F618E-4C96-42F0-9E3C-66B0158BCCBE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0C6A2CC7-5741-4D63-A8FF-E7E06F0D1222}" type="sibTrans" cxnId="{EA0F618E-4C96-42F0-9E3C-66B0158BCCBE}">
      <dgm:prSet/>
      <dgm:spPr/>
      <dgm:t>
        <a:bodyPr rtlCol="0"/>
        <a:lstStyle/>
        <a:p>
          <a:pPr rtl="0"/>
          <a:endParaRPr lang="es-ES" sz="1400" noProof="0" dirty="0">
            <a:latin typeface="+mj-lt"/>
          </a:endParaRPr>
        </a:p>
      </dgm:t>
    </dgm:pt>
    <dgm:pt modelId="{F899A4D3-2C9C-4287-A235-DE3E047E7C22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0094CD39-7002-4B5E-877D-02B6B0E6C685}" type="pres">
      <dgm:prSet presAssocID="{65B3944D-D926-4D0F-A305-F5740000747A}" presName="compNode" presStyleCnt="0"/>
      <dgm:spPr/>
    </dgm:pt>
    <dgm:pt modelId="{C9BCC0A7-4EA9-444D-A661-6CD0349FA8B7}" type="pres">
      <dgm:prSet presAssocID="{65B3944D-D926-4D0F-A305-F5740000747A}" presName="iconBgRect" presStyleLbl="bgShp" presStyleIdx="0" presStyleCnt="4"/>
      <dgm:spPr>
        <a:noFill/>
      </dgm:spPr>
    </dgm:pt>
    <dgm:pt modelId="{9F9A0A13-80DE-4152-AD0B-F1B57BDDE11D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A480AFC6-EE27-4614-AC1B-B7796E444EDF}" type="pres">
      <dgm:prSet presAssocID="{65B3944D-D926-4D0F-A305-F5740000747A}" presName="spaceRect" presStyleCnt="0"/>
      <dgm:spPr/>
    </dgm:pt>
    <dgm:pt modelId="{9053032A-E668-4011-8EE5-5E356FF2FB6B}" type="pres">
      <dgm:prSet presAssocID="{65B3944D-D926-4D0F-A305-F5740000747A}" presName="textRect" presStyleLbl="revTx" presStyleIdx="0" presStyleCnt="4" custScaleX="120071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BC6E504E-B169-4B61-85D7-51520F2B9743}" type="pres">
      <dgm:prSet presAssocID="{8862CE7B-AE72-45E8-B982-5279C14F7985}" presName="sibTrans" presStyleCnt="0"/>
      <dgm:spPr/>
    </dgm:pt>
    <dgm:pt modelId="{14D15476-F474-46D7-B177-F8E40796FE35}" type="pres">
      <dgm:prSet presAssocID="{223932EA-8A4D-4270-95C3-913761557237}" presName="compNode" presStyleCnt="0"/>
      <dgm:spPr/>
    </dgm:pt>
    <dgm:pt modelId="{1FC3D828-343B-42C4-A35E-FB3CAA3FB1B3}" type="pres">
      <dgm:prSet presAssocID="{223932EA-8A4D-4270-95C3-913761557237}" presName="iconBgRect" presStyleLbl="bgShp" presStyleIdx="1" presStyleCnt="4"/>
      <dgm:spPr>
        <a:noFill/>
      </dgm:spPr>
    </dgm:pt>
    <dgm:pt modelId="{902713CB-D896-458F-B8DA-F1C1FC1C9B5E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C624B3C-0EA4-4983-B87C-0B5532036A83}" type="pres">
      <dgm:prSet presAssocID="{223932EA-8A4D-4270-95C3-913761557237}" presName="spaceRect" presStyleCnt="0"/>
      <dgm:spPr/>
    </dgm:pt>
    <dgm:pt modelId="{1A37C356-0854-4A55-859A-10DB397A3024}" type="pres">
      <dgm:prSet presAssocID="{223932EA-8A4D-4270-95C3-913761557237}" presName="textRect" presStyleLbl="revTx" presStyleIdx="1" presStyleCnt="4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13F17AF8-950C-456F-AC54-760BBE52F290}" type="pres">
      <dgm:prSet presAssocID="{C201C5C8-D4F2-4559-AF23-68BB4B3E7FB1}" presName="sibTrans" presStyleCnt="0"/>
      <dgm:spPr/>
    </dgm:pt>
    <dgm:pt modelId="{EA4BD492-063C-4B67-B2F7-C08CB328337E}" type="pres">
      <dgm:prSet presAssocID="{BC68B812-A325-41D8-A08E-C2392666DF66}" presName="compNode" presStyleCnt="0"/>
      <dgm:spPr/>
    </dgm:pt>
    <dgm:pt modelId="{AA942612-CA7A-414A-8A41-5AF47E8BF18D}" type="pres">
      <dgm:prSet presAssocID="{BC68B812-A325-41D8-A08E-C2392666DF66}" presName="iconBgRect" presStyleLbl="bgShp" presStyleIdx="2" presStyleCnt="4"/>
      <dgm:spPr>
        <a:noFill/>
      </dgm:spPr>
    </dgm:pt>
    <dgm:pt modelId="{501CE67F-3782-42E8-B14B-7322FA3A6AF9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DD1F19D-F3F5-4EAE-8108-BE4892B97AFD}" type="pres">
      <dgm:prSet presAssocID="{BC68B812-A325-41D8-A08E-C2392666DF66}" presName="spaceRect" presStyleCnt="0"/>
      <dgm:spPr/>
    </dgm:pt>
    <dgm:pt modelId="{9E96DB26-9770-4D6D-9455-A20B7E0EBF8C}" type="pres">
      <dgm:prSet presAssocID="{BC68B812-A325-41D8-A08E-C2392666DF66}" presName="textRect" presStyleLbl="revTx" presStyleIdx="2" presStyleCnt="4" custScaleX="160329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26C2295D-42E0-41C5-8B47-C82164646E5C}" type="pres">
      <dgm:prSet presAssocID="{E950D3C2-0472-429B-98B0-86C856FA65A1}" presName="sibTrans" presStyleCnt="0"/>
      <dgm:spPr/>
    </dgm:pt>
    <dgm:pt modelId="{B35AC086-3D53-473A-9AC9-09E397585F82}" type="pres">
      <dgm:prSet presAssocID="{7D1766B6-66CF-40CE-9693-BD20AFFFA3C9}" presName="compNode" presStyleCnt="0"/>
      <dgm:spPr/>
    </dgm:pt>
    <dgm:pt modelId="{AB9CFA30-80BB-4CBE-9CD8-BDB5E9753036}" type="pres">
      <dgm:prSet presAssocID="{7D1766B6-66CF-40CE-9693-BD20AFFFA3C9}" presName="iconBgRect" presStyleLbl="bgShp" presStyleIdx="3" presStyleCnt="4"/>
      <dgm:spPr>
        <a:noFill/>
      </dgm:spPr>
    </dgm:pt>
    <dgm:pt modelId="{3B505E4C-CA1F-4180-AD3B-9413D55B103E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A52F42F-EEA0-44B3-B748-B3BEB14B1E36}" type="pres">
      <dgm:prSet presAssocID="{7D1766B6-66CF-40CE-9693-BD20AFFFA3C9}" presName="spaceRect" presStyleCnt="0"/>
      <dgm:spPr/>
    </dgm:pt>
    <dgm:pt modelId="{7DA92A6E-F038-46D1-A456-33051C764A8B}" type="pres">
      <dgm:prSet presAssocID="{7D1766B6-66CF-40CE-9693-BD20AFFFA3C9}" presName="textRect" presStyleLbl="revTx" presStyleIdx="3" presStyleCnt="4">
        <dgm:presLayoutVars>
          <dgm:chMax val="1"/>
          <dgm:chPref val="1"/>
        </dgm:presLayoutVars>
      </dgm:prSet>
      <dgm:spPr>
        <a:prstGeom prst="rect">
          <a:avLst/>
        </a:prstGeom>
      </dgm:spPr>
    </dgm:pt>
  </dgm:ptLst>
  <dgm:cxnLst>
    <dgm:cxn modelId="{BDC8DB12-5AB2-AD47-84CD-925932D590A0}" type="presOf" srcId="{BC68B812-A325-41D8-A08E-C2392666DF66}" destId="{9E96DB26-9770-4D6D-9455-A20B7E0EBF8C}" srcOrd="0" destOrd="0" presId="urn:microsoft.com/office/officeart/2018/5/layout/IconCircleLabelList"/>
    <dgm:cxn modelId="{5069DB61-6041-FD49-8EA7-4EE326F6CE45}" type="presOf" srcId="{65B3944D-D926-4D0F-A305-F5740000747A}" destId="{9053032A-E668-4011-8EE5-5E356FF2FB6B}" srcOrd="0" destOrd="0" presId="urn:microsoft.com/office/officeart/2018/5/layout/IconCircleLabelList"/>
    <dgm:cxn modelId="{027F8C62-5A2E-6F49-9A0F-AA107A238F8A}" type="presOf" srcId="{D7951F77-4E36-4893-91C6-3151A6D51694}" destId="{F899A4D3-2C9C-4287-A235-DE3E047E7C22}" srcOrd="0" destOrd="0" presId="urn:microsoft.com/office/officeart/2018/5/layout/IconCircleLabelList"/>
    <dgm:cxn modelId="{11AC1149-7888-014D-BECD-51B658FC0001}" type="presOf" srcId="{7D1766B6-66CF-40CE-9693-BD20AFFFA3C9}" destId="{7DA92A6E-F038-46D1-A456-33051C764A8B}" srcOrd="0" destOrd="0" presId="urn:microsoft.com/office/officeart/2018/5/layout/IconCircleLabelList"/>
    <dgm:cxn modelId="{23396E6D-45CC-874B-BBBF-87BB54F113EA}" type="presOf" srcId="{223932EA-8A4D-4270-95C3-913761557237}" destId="{1A37C356-0854-4A55-859A-10DB397A3024}" srcOrd="0" destOrd="0" presId="urn:microsoft.com/office/officeart/2018/5/layout/IconCircleLabel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CE2DF165-EF6B-4F49-B743-915BD92A84E8}" type="presParOf" srcId="{F899A4D3-2C9C-4287-A235-DE3E047E7C22}" destId="{0094CD39-7002-4B5E-877D-02B6B0E6C685}" srcOrd="0" destOrd="0" presId="urn:microsoft.com/office/officeart/2018/5/layout/IconCircleLabelList"/>
    <dgm:cxn modelId="{D63DFB80-8204-8640-A5BC-0C593F3C9E17}" type="presParOf" srcId="{0094CD39-7002-4B5E-877D-02B6B0E6C685}" destId="{C9BCC0A7-4EA9-444D-A661-6CD0349FA8B7}" srcOrd="0" destOrd="0" presId="urn:microsoft.com/office/officeart/2018/5/layout/IconCircleLabelList"/>
    <dgm:cxn modelId="{28F4603F-92A0-EC42-A00D-352034CB19C4}" type="presParOf" srcId="{0094CD39-7002-4B5E-877D-02B6B0E6C685}" destId="{9F9A0A13-80DE-4152-AD0B-F1B57BDDE11D}" srcOrd="1" destOrd="0" presId="urn:microsoft.com/office/officeart/2018/5/layout/IconCircleLabelList"/>
    <dgm:cxn modelId="{0E9C7FA3-9BCD-674B-B402-FFDC2F2B53A9}" type="presParOf" srcId="{0094CD39-7002-4B5E-877D-02B6B0E6C685}" destId="{A480AFC6-EE27-4614-AC1B-B7796E444EDF}" srcOrd="2" destOrd="0" presId="urn:microsoft.com/office/officeart/2018/5/layout/IconCircleLabelList"/>
    <dgm:cxn modelId="{61154DFD-5AAC-6143-A8B2-3E4FF629AFFD}" type="presParOf" srcId="{0094CD39-7002-4B5E-877D-02B6B0E6C685}" destId="{9053032A-E668-4011-8EE5-5E356FF2FB6B}" srcOrd="3" destOrd="0" presId="urn:microsoft.com/office/officeart/2018/5/layout/IconCircleLabelList"/>
    <dgm:cxn modelId="{EBBD2DB7-987F-0E4D-A853-0372CEEF6EC8}" type="presParOf" srcId="{F899A4D3-2C9C-4287-A235-DE3E047E7C22}" destId="{BC6E504E-B169-4B61-85D7-51520F2B9743}" srcOrd="1" destOrd="0" presId="urn:microsoft.com/office/officeart/2018/5/layout/IconCircleLabelList"/>
    <dgm:cxn modelId="{926E0CE0-9690-BC44-9D38-FB25406D6A43}" type="presParOf" srcId="{F899A4D3-2C9C-4287-A235-DE3E047E7C22}" destId="{14D15476-F474-46D7-B177-F8E40796FE35}" srcOrd="2" destOrd="0" presId="urn:microsoft.com/office/officeart/2018/5/layout/IconCircleLabelList"/>
    <dgm:cxn modelId="{89C15D4D-E00E-1649-86CE-A8595175A245}" type="presParOf" srcId="{14D15476-F474-46D7-B177-F8E40796FE35}" destId="{1FC3D828-343B-42C4-A35E-FB3CAA3FB1B3}" srcOrd="0" destOrd="0" presId="urn:microsoft.com/office/officeart/2018/5/layout/IconCircleLabelList"/>
    <dgm:cxn modelId="{2F172121-2A9C-8149-9738-8733E9AF2DEE}" type="presParOf" srcId="{14D15476-F474-46D7-B177-F8E40796FE35}" destId="{902713CB-D896-458F-B8DA-F1C1FC1C9B5E}" srcOrd="1" destOrd="0" presId="urn:microsoft.com/office/officeart/2018/5/layout/IconCircleLabelList"/>
    <dgm:cxn modelId="{B8753A05-1AA5-2242-A86E-4C885D576E40}" type="presParOf" srcId="{14D15476-F474-46D7-B177-F8E40796FE35}" destId="{0C624B3C-0EA4-4983-B87C-0B5532036A83}" srcOrd="2" destOrd="0" presId="urn:microsoft.com/office/officeart/2018/5/layout/IconCircleLabelList"/>
    <dgm:cxn modelId="{DA63C3DD-37CA-AA48-80D9-897D0EC4F8D1}" type="presParOf" srcId="{14D15476-F474-46D7-B177-F8E40796FE35}" destId="{1A37C356-0854-4A55-859A-10DB397A3024}" srcOrd="3" destOrd="0" presId="urn:microsoft.com/office/officeart/2018/5/layout/IconCircleLabelList"/>
    <dgm:cxn modelId="{0DDF2DDA-612B-084C-A66E-A6FA6C68F536}" type="presParOf" srcId="{F899A4D3-2C9C-4287-A235-DE3E047E7C22}" destId="{13F17AF8-950C-456F-AC54-760BBE52F290}" srcOrd="3" destOrd="0" presId="urn:microsoft.com/office/officeart/2018/5/layout/IconCircleLabelList"/>
    <dgm:cxn modelId="{DF06FE87-7390-924D-BE10-631C1BD28152}" type="presParOf" srcId="{F899A4D3-2C9C-4287-A235-DE3E047E7C22}" destId="{EA4BD492-063C-4B67-B2F7-C08CB328337E}" srcOrd="4" destOrd="0" presId="urn:microsoft.com/office/officeart/2018/5/layout/IconCircleLabelList"/>
    <dgm:cxn modelId="{AB1F3E90-4689-0F4D-80B8-0694A84B1E80}" type="presParOf" srcId="{EA4BD492-063C-4B67-B2F7-C08CB328337E}" destId="{AA942612-CA7A-414A-8A41-5AF47E8BF18D}" srcOrd="0" destOrd="0" presId="urn:microsoft.com/office/officeart/2018/5/layout/IconCircleLabelList"/>
    <dgm:cxn modelId="{51230EBC-5F2E-8C4A-87F4-6C71F2AFE095}" type="presParOf" srcId="{EA4BD492-063C-4B67-B2F7-C08CB328337E}" destId="{501CE67F-3782-42E8-B14B-7322FA3A6AF9}" srcOrd="1" destOrd="0" presId="urn:microsoft.com/office/officeart/2018/5/layout/IconCircleLabelList"/>
    <dgm:cxn modelId="{34AA554A-0C79-B840-AD57-C6BC6E00BF8B}" type="presParOf" srcId="{EA4BD492-063C-4B67-B2F7-C08CB328337E}" destId="{4DD1F19D-F3F5-4EAE-8108-BE4892B97AFD}" srcOrd="2" destOrd="0" presId="urn:microsoft.com/office/officeart/2018/5/layout/IconCircleLabelList"/>
    <dgm:cxn modelId="{BF33A1E9-A3ED-9647-B0B0-D5D9C87E6E3D}" type="presParOf" srcId="{EA4BD492-063C-4B67-B2F7-C08CB328337E}" destId="{9E96DB26-9770-4D6D-9455-A20B7E0EBF8C}" srcOrd="3" destOrd="0" presId="urn:microsoft.com/office/officeart/2018/5/layout/IconCircleLabelList"/>
    <dgm:cxn modelId="{859D5017-7230-FB4E-94AD-047D1335E5BD}" type="presParOf" srcId="{F899A4D3-2C9C-4287-A235-DE3E047E7C22}" destId="{26C2295D-42E0-41C5-8B47-C82164646E5C}" srcOrd="5" destOrd="0" presId="urn:microsoft.com/office/officeart/2018/5/layout/IconCircleLabelList"/>
    <dgm:cxn modelId="{AF12D39B-DD68-5A4B-87E0-714C70F4D7C4}" type="presParOf" srcId="{F899A4D3-2C9C-4287-A235-DE3E047E7C22}" destId="{B35AC086-3D53-473A-9AC9-09E397585F82}" srcOrd="6" destOrd="0" presId="urn:microsoft.com/office/officeart/2018/5/layout/IconCircleLabelList"/>
    <dgm:cxn modelId="{E5EE2F91-9E9C-1B45-AA06-EEC3B7942487}" type="presParOf" srcId="{B35AC086-3D53-473A-9AC9-09E397585F82}" destId="{AB9CFA30-80BB-4CBE-9CD8-BDB5E9753036}" srcOrd="0" destOrd="0" presId="urn:microsoft.com/office/officeart/2018/5/layout/IconCircleLabelList"/>
    <dgm:cxn modelId="{2409393D-61F0-2148-90EA-2B7F6A0F538D}" type="presParOf" srcId="{B35AC086-3D53-473A-9AC9-09E397585F82}" destId="{3B505E4C-CA1F-4180-AD3B-9413D55B103E}" srcOrd="1" destOrd="0" presId="urn:microsoft.com/office/officeart/2018/5/layout/IconCircleLabelList"/>
    <dgm:cxn modelId="{91A098FF-0967-A249-9E35-C3C079104C7F}" type="presParOf" srcId="{B35AC086-3D53-473A-9AC9-09E397585F82}" destId="{2A52F42F-EEA0-44B3-B748-B3BEB14B1E36}" srcOrd="2" destOrd="0" presId="urn:microsoft.com/office/officeart/2018/5/layout/IconCircleLabelList"/>
    <dgm:cxn modelId="{9C84FE3F-12E3-2D4D-B7D2-C18633251A01}" type="presParOf" srcId="{B35AC086-3D53-473A-9AC9-09E397585F82}" destId="{7DA92A6E-F038-46D1-A456-33051C764A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3486" y="804199"/>
          <a:ext cx="2183085" cy="8732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FASE 01</a:t>
          </a:r>
        </a:p>
      </dsp:txBody>
      <dsp:txXfrm>
        <a:off x="440103" y="804199"/>
        <a:ext cx="1309851" cy="873234"/>
      </dsp:txXfrm>
    </dsp:sp>
    <dsp:sp modelId="{79CA1122-69FB-0B4E-B2C9-4D2ECE3F8377}">
      <dsp:nvSpPr>
        <dsp:cNvPr id="0" name=""/>
        <dsp:cNvSpPr/>
      </dsp:nvSpPr>
      <dsp:spPr>
        <a:xfrm>
          <a:off x="3486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sp:txBody>
      <dsp:txXfrm>
        <a:off x="3486" y="1786588"/>
        <a:ext cx="1746468" cy="1170000"/>
      </dsp:txXfrm>
    </dsp:sp>
    <dsp:sp modelId="{3FE0BECA-F8E9-F948-9E5B-A2C88CDF4684}">
      <dsp:nvSpPr>
        <dsp:cNvPr id="0" name=""/>
        <dsp:cNvSpPr/>
      </dsp:nvSpPr>
      <dsp:spPr>
        <a:xfrm>
          <a:off x="1970571" y="804199"/>
          <a:ext cx="2183085" cy="873234"/>
        </a:xfrm>
        <a:prstGeom prst="chevron">
          <a:avLst/>
        </a:prstGeom>
        <a:solidFill>
          <a:schemeClr val="accent3">
            <a:hueOff val="-1687435"/>
            <a:satOff val="-506"/>
            <a:lumOff val="-141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FASE 02</a:t>
          </a:r>
        </a:p>
      </dsp:txBody>
      <dsp:txXfrm>
        <a:off x="2407188" y="804199"/>
        <a:ext cx="1309851" cy="873234"/>
      </dsp:txXfrm>
    </dsp:sp>
    <dsp:sp modelId="{E0B80017-40D4-A441-897E-5DB40659239C}">
      <dsp:nvSpPr>
        <dsp:cNvPr id="0" name=""/>
        <dsp:cNvSpPr/>
      </dsp:nvSpPr>
      <dsp:spPr>
        <a:xfrm>
          <a:off x="1970571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rtlCol="0" anchor="t" anchorCtr="0">
          <a:noAutofit/>
        </a:bodyPr>
        <a:lstStyle/>
        <a:p>
          <a:pPr marL="17463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endParaRPr lang="es-ES" sz="1200" kern="1200" noProof="0" dirty="0"/>
        </a:p>
      </dsp:txBody>
      <dsp:txXfrm>
        <a:off x="1970571" y="1786588"/>
        <a:ext cx="1746468" cy="1170000"/>
      </dsp:txXfrm>
    </dsp:sp>
    <dsp:sp modelId="{81520718-E0A3-F74D-A443-828F2E61E496}">
      <dsp:nvSpPr>
        <dsp:cNvPr id="0" name=""/>
        <dsp:cNvSpPr/>
      </dsp:nvSpPr>
      <dsp:spPr>
        <a:xfrm>
          <a:off x="3937657" y="804199"/>
          <a:ext cx="2183085" cy="873234"/>
        </a:xfrm>
        <a:prstGeom prst="chevron">
          <a:avLst/>
        </a:prstGeom>
        <a:solidFill>
          <a:schemeClr val="accent3">
            <a:hueOff val="-3374869"/>
            <a:satOff val="-1013"/>
            <a:lumOff val="-283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FASE 03</a:t>
          </a:r>
        </a:p>
      </dsp:txBody>
      <dsp:txXfrm>
        <a:off x="4374274" y="804199"/>
        <a:ext cx="1309851" cy="873234"/>
      </dsp:txXfrm>
    </dsp:sp>
    <dsp:sp modelId="{8A27EB0C-FEE2-BE49-9979-EC1C219DE78D}">
      <dsp:nvSpPr>
        <dsp:cNvPr id="0" name=""/>
        <dsp:cNvSpPr/>
      </dsp:nvSpPr>
      <dsp:spPr>
        <a:xfrm>
          <a:off x="3937657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17463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endParaRPr lang="es-ES" sz="1200" kern="1200" noProof="0" dirty="0"/>
        </a:p>
      </dsp:txBody>
      <dsp:txXfrm>
        <a:off x="3937657" y="1786588"/>
        <a:ext cx="1746468" cy="1170000"/>
      </dsp:txXfrm>
    </dsp:sp>
    <dsp:sp modelId="{0CD56FB9-D72E-9940-8548-010CDB0C9363}">
      <dsp:nvSpPr>
        <dsp:cNvPr id="0" name=""/>
        <dsp:cNvSpPr/>
      </dsp:nvSpPr>
      <dsp:spPr>
        <a:xfrm>
          <a:off x="5904742" y="804199"/>
          <a:ext cx="2183085" cy="873234"/>
        </a:xfrm>
        <a:prstGeom prst="chevron">
          <a:avLst/>
        </a:prstGeom>
        <a:solidFill>
          <a:schemeClr val="accent3">
            <a:hueOff val="-5062304"/>
            <a:satOff val="-1519"/>
            <a:lumOff val="-42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FASE 04</a:t>
          </a:r>
        </a:p>
      </dsp:txBody>
      <dsp:txXfrm>
        <a:off x="6341359" y="804199"/>
        <a:ext cx="1309851" cy="873234"/>
      </dsp:txXfrm>
    </dsp:sp>
    <dsp:sp modelId="{F38F5139-7DF1-3240-BF8A-0D0B02C34E33}">
      <dsp:nvSpPr>
        <dsp:cNvPr id="0" name=""/>
        <dsp:cNvSpPr/>
      </dsp:nvSpPr>
      <dsp:spPr>
        <a:xfrm>
          <a:off x="5904742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sp:txBody>
      <dsp:txXfrm>
        <a:off x="5904742" y="1786588"/>
        <a:ext cx="1746468" cy="1170000"/>
      </dsp:txXfrm>
    </dsp:sp>
    <dsp:sp modelId="{BB3B3198-26D7-164E-981A-C5A96DD0DBEF}">
      <dsp:nvSpPr>
        <dsp:cNvPr id="0" name=""/>
        <dsp:cNvSpPr/>
      </dsp:nvSpPr>
      <dsp:spPr>
        <a:xfrm>
          <a:off x="7871828" y="804199"/>
          <a:ext cx="2183085" cy="873234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FASE 05</a:t>
          </a:r>
        </a:p>
      </dsp:txBody>
      <dsp:txXfrm>
        <a:off x="8308445" y="804199"/>
        <a:ext cx="1309851" cy="873234"/>
      </dsp:txXfrm>
    </dsp:sp>
    <dsp:sp modelId="{7DDD8217-14DA-AF4E-9FE3-03C109C46553}">
      <dsp:nvSpPr>
        <dsp:cNvPr id="0" name=""/>
        <dsp:cNvSpPr/>
      </dsp:nvSpPr>
      <dsp:spPr>
        <a:xfrm>
          <a:off x="7871828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 err="1">
              <a:latin typeface="+mn-lt"/>
              <a:ea typeface="+mn-ea"/>
              <a:cs typeface="+mn-cs"/>
            </a:rPr>
            <a:t>Lorem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ipsum</a:t>
          </a:r>
          <a:r>
            <a:rPr lang="es-ES" sz="1200" kern="1200" noProof="0" dirty="0">
              <a:latin typeface="+mn-lt"/>
              <a:ea typeface="+mn-ea"/>
              <a:cs typeface="+mn-cs"/>
            </a:rPr>
            <a:t> dolor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sit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amet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consectetuer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adipiscing</a:t>
          </a:r>
          <a:r>
            <a:rPr lang="es-ES" sz="1200" kern="1200" noProof="0" dirty="0">
              <a:latin typeface="+mn-lt"/>
              <a:ea typeface="+mn-ea"/>
              <a:cs typeface="+mn-cs"/>
            </a:rPr>
            <a:t>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elit</a:t>
          </a:r>
          <a:r>
            <a:rPr lang="es-ES" sz="1200" kern="1200" noProof="0" dirty="0">
              <a:latin typeface="+mn-lt"/>
              <a:ea typeface="+mn-ea"/>
              <a:cs typeface="+mn-cs"/>
            </a:rPr>
            <a:t>, </a:t>
          </a:r>
        </a:p>
      </dsp:txBody>
      <dsp:txXfrm>
        <a:off x="7871828" y="1786588"/>
        <a:ext cx="1746468" cy="117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C0A7-4EA9-444D-A661-6CD0349FA8B7}">
      <dsp:nvSpPr>
        <dsp:cNvPr id="0" name=""/>
        <dsp:cNvSpPr/>
      </dsp:nvSpPr>
      <dsp:spPr>
        <a:xfrm>
          <a:off x="764738" y="78914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A0A13-80DE-4152-AD0B-F1B57BDDE11D}">
      <dsp:nvSpPr>
        <dsp:cNvPr id="0" name=""/>
        <dsp:cNvSpPr/>
      </dsp:nvSpPr>
      <dsp:spPr>
        <a:xfrm>
          <a:off x="998738" y="102314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032A-E668-4011-8EE5-5E356FF2FB6B}">
      <dsp:nvSpPr>
        <dsp:cNvPr id="0" name=""/>
        <dsp:cNvSpPr/>
      </dsp:nvSpPr>
      <dsp:spPr>
        <a:xfrm>
          <a:off x="233099" y="2229144"/>
          <a:ext cx="216127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b="1" kern="1200" noProof="0" dirty="0">
              <a:latin typeface="+mj-lt"/>
              <a:ea typeface="+mn-ea"/>
              <a:cs typeface="+mn-cs"/>
            </a:rPr>
            <a:t>LinkedIn</a:t>
          </a:r>
          <a:br>
            <a:rPr lang="es-ES" sz="1600" kern="1200" noProof="0" dirty="0">
              <a:latin typeface="+mj-lt"/>
              <a:ea typeface="+mn-ea"/>
              <a:cs typeface="+mn-cs"/>
            </a:rPr>
          </a:br>
          <a:r>
            <a:rPr lang="es-ES" sz="1600" kern="1200" cap="none" noProof="0" dirty="0">
              <a:latin typeface="+mj-lt"/>
              <a:ea typeface="+mn-ea"/>
              <a:cs typeface="+mn-cs"/>
            </a:rPr>
            <a:t>ELVIRACANO</a:t>
          </a:r>
          <a:endParaRPr lang="es-ES" sz="1600" kern="1200" noProof="0" dirty="0">
            <a:latin typeface="+mj-lt"/>
            <a:ea typeface="+mn-ea"/>
            <a:cs typeface="+mn-cs"/>
          </a:endParaRPr>
        </a:p>
      </dsp:txBody>
      <dsp:txXfrm>
        <a:off x="233099" y="2229144"/>
        <a:ext cx="2161278" cy="742500"/>
      </dsp:txXfrm>
    </dsp:sp>
    <dsp:sp modelId="{1FC3D828-343B-42C4-A35E-FB3CAA3FB1B3}">
      <dsp:nvSpPr>
        <dsp:cNvPr id="0" name=""/>
        <dsp:cNvSpPr/>
      </dsp:nvSpPr>
      <dsp:spPr>
        <a:xfrm>
          <a:off x="3060377" y="78914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713CB-D896-458F-B8DA-F1C1FC1C9B5E}">
      <dsp:nvSpPr>
        <dsp:cNvPr id="0" name=""/>
        <dsp:cNvSpPr/>
      </dsp:nvSpPr>
      <dsp:spPr>
        <a:xfrm>
          <a:off x="3294377" y="102314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56-0854-4A55-859A-10DB397A3024}">
      <dsp:nvSpPr>
        <dsp:cNvPr id="0" name=""/>
        <dsp:cNvSpPr/>
      </dsp:nvSpPr>
      <dsp:spPr>
        <a:xfrm>
          <a:off x="2709377" y="2229144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b="1" kern="1200" noProof="0" dirty="0">
              <a:latin typeface="+mj-lt"/>
              <a:ea typeface="+mn-ea"/>
              <a:cs typeface="+mn-cs"/>
            </a:rPr>
            <a:t>Twitter</a:t>
          </a:r>
          <a:br>
            <a:rPr lang="es-ES" sz="1600" kern="1200" noProof="0" dirty="0">
              <a:latin typeface="+mj-lt"/>
              <a:ea typeface="+mn-ea"/>
              <a:cs typeface="+mn-cs"/>
            </a:rPr>
          </a:br>
          <a:r>
            <a:rPr lang="es-ES" sz="1600" kern="1200" noProof="0" dirty="0">
              <a:latin typeface="+mj-lt"/>
              <a:ea typeface="+mn-ea"/>
              <a:cs typeface="+mn-cs"/>
            </a:rPr>
            <a:t>@</a:t>
          </a:r>
          <a:r>
            <a:rPr lang="es-ES" sz="1600" kern="1200" cap="none" noProof="0" dirty="0">
              <a:latin typeface="+mj-lt"/>
              <a:ea typeface="+mn-ea"/>
              <a:cs typeface="+mn-cs"/>
            </a:rPr>
            <a:t>ECANO</a:t>
          </a:r>
          <a:endParaRPr lang="es-ES" sz="1600" kern="1200" noProof="0" dirty="0">
            <a:latin typeface="+mj-lt"/>
            <a:ea typeface="+mn-ea"/>
            <a:cs typeface="+mn-cs"/>
          </a:endParaRPr>
        </a:p>
      </dsp:txBody>
      <dsp:txXfrm>
        <a:off x="2709377" y="2229144"/>
        <a:ext cx="1800000" cy="742500"/>
      </dsp:txXfrm>
    </dsp:sp>
    <dsp:sp modelId="{AA942612-CA7A-414A-8A41-5AF47E8BF18D}">
      <dsp:nvSpPr>
        <dsp:cNvPr id="0" name=""/>
        <dsp:cNvSpPr/>
      </dsp:nvSpPr>
      <dsp:spPr>
        <a:xfrm>
          <a:off x="5718339" y="78914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CE67F-3782-42E8-B14B-7322FA3A6AF9}">
      <dsp:nvSpPr>
        <dsp:cNvPr id="0" name=""/>
        <dsp:cNvSpPr/>
      </dsp:nvSpPr>
      <dsp:spPr>
        <a:xfrm>
          <a:off x="5952339" y="102314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DB26-9770-4D6D-9455-A20B7E0EBF8C}">
      <dsp:nvSpPr>
        <dsp:cNvPr id="0" name=""/>
        <dsp:cNvSpPr/>
      </dsp:nvSpPr>
      <dsp:spPr>
        <a:xfrm>
          <a:off x="4824377" y="2229144"/>
          <a:ext cx="288592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b="1" kern="1200" noProof="0" dirty="0">
              <a:latin typeface="+mj-lt"/>
              <a:ea typeface="+mn-ea"/>
              <a:cs typeface="+mn-cs"/>
            </a:rPr>
            <a:t>Correo electrónico</a:t>
          </a:r>
          <a:br>
            <a:rPr lang="es-ES" sz="1600" kern="1200" noProof="0" dirty="0">
              <a:latin typeface="+mj-lt"/>
              <a:ea typeface="+mn-ea"/>
              <a:cs typeface="+mn-cs"/>
            </a:rPr>
          </a:br>
          <a:r>
            <a:rPr lang="es-ES" sz="1600" kern="1200" noProof="0" dirty="0">
              <a:latin typeface="+mj-lt"/>
              <a:ea typeface="+mn-ea"/>
              <a:cs typeface="+mn-cs"/>
            </a:rPr>
            <a:t>ELVIRA@contoso.com</a:t>
          </a:r>
        </a:p>
      </dsp:txBody>
      <dsp:txXfrm>
        <a:off x="4824377" y="2229144"/>
        <a:ext cx="2885922" cy="742500"/>
      </dsp:txXfrm>
    </dsp:sp>
    <dsp:sp modelId="{AB9CFA30-80BB-4CBE-9CD8-BDB5E9753036}">
      <dsp:nvSpPr>
        <dsp:cNvPr id="0" name=""/>
        <dsp:cNvSpPr/>
      </dsp:nvSpPr>
      <dsp:spPr>
        <a:xfrm>
          <a:off x="8376300" y="789144"/>
          <a:ext cx="1098000" cy="1098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05E4C-CA1F-4180-AD3B-9413D55B103E}">
      <dsp:nvSpPr>
        <dsp:cNvPr id="0" name=""/>
        <dsp:cNvSpPr/>
      </dsp:nvSpPr>
      <dsp:spPr>
        <a:xfrm>
          <a:off x="8610300" y="102314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92A6E-F038-46D1-A456-33051C764A8B}">
      <dsp:nvSpPr>
        <dsp:cNvPr id="0" name=""/>
        <dsp:cNvSpPr/>
      </dsp:nvSpPr>
      <dsp:spPr>
        <a:xfrm>
          <a:off x="8025300" y="2229144"/>
          <a:ext cx="180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b="1" kern="1200" noProof="0" dirty="0">
              <a:latin typeface="+mj-lt"/>
              <a:ea typeface="+mn-ea"/>
              <a:cs typeface="+mn-cs"/>
            </a:rPr>
            <a:t>Teléfono</a:t>
          </a:r>
          <a:br>
            <a:rPr lang="es-ES" sz="1600" kern="1200" noProof="0" dirty="0">
              <a:latin typeface="+mj-lt"/>
              <a:ea typeface="+mn-ea"/>
              <a:cs typeface="+mn-cs"/>
            </a:rPr>
          </a:br>
          <a:r>
            <a:rPr lang="es-ES" sz="1600" kern="1200" noProof="0" dirty="0">
              <a:latin typeface="+mj-lt"/>
              <a:ea typeface="+mn-ea"/>
              <a:cs typeface="+mn-cs"/>
            </a:rPr>
            <a:t>231-555-0188</a:t>
          </a:r>
        </a:p>
      </dsp:txBody>
      <dsp:txXfrm>
        <a:off x="8025300" y="2229144"/>
        <a:ext cx="180000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o de la lista de etiquetas de círculo"/>
  <dgm:desc val="Muestra fragmentos de información no secuenciales o agrupados, con elementos visuales relacionados. Funciona mejor con iconos o imágenes pequeños y pies de foto de texto brev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A30C51-7517-4CD6-8DE8-15052DD23BD9}" type="datetime1">
              <a:rPr lang="es-ES" smtClean="0"/>
              <a:t>12/03/2020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2BE3E-5ECC-447F-AFDC-EFD8FA390703}" type="datetime1">
              <a:rPr lang="es-ES" smtClean="0"/>
              <a:pPr/>
              <a:t>12/03/2020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792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38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901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71729F-AC31-4A36-B94F-2520F92C504B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668F10-F209-43CD-A1DB-0A616FDF8D0D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D09B1-D1FE-44C6-B2AD-56B70A664F1B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4" name="Marcador de posición de conteni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262E77B-D1FC-47AA-8F8F-0A9F0836943E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B7E91E-1B4C-480A-B049-E2874D185C90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3" name="Rectá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F5B07-E0BE-4769-BD05-684F3057ABFD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6" name="Rectá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8F59-D9BD-44E6-9E8D-E8525DE28A56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2F0871-BC43-4391-BA49-F17D21578A8B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A4875-EF96-4250-B383-B830E9C25369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9" name="Marcador de posición de imagen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Marcador de posición de imagen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5" name="Marcador de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75BFFB-0D27-4FB3-9BE6-28BFCCF8A885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CE9BF4-02AB-424C-9F06-A12797AAC7EF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879057-5E86-4830-9FD1-D1D8CBE93857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es-ES" noProof="0" dirty="0"/>
              <a:t>La cita va aquí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9E3C37F-C42D-43D8-BE96-EAA286492138}" type="datetime1">
              <a:rPr lang="es-ES" noProof="0" smtClean="0"/>
              <a:t>12/03/2020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Presentación de la aplicación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Northside youth soccer league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Póngase en contacto con nosotros</a:t>
            </a:r>
          </a:p>
        </p:txBody>
      </p:sp>
      <p:graphicFrame>
        <p:nvGraphicFramePr>
          <p:cNvPr id="4" name="Marcador de contenido 2" descr="Gráfico SmartArt para la información de contacto">
            <a:extLst>
              <a:ext uri="{FF2B5EF4-FFF2-40B4-BE49-F238E27FC236}">
                <a16:creationId xmlns:a16="http://schemas.microsoft.com/office/drawing/2014/main" id="{600D9413-DE22-3A40-BE90-9FD7FAA1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015500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ESQUEMA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División de grupos</a:t>
            </a:r>
          </a:p>
          <a:p>
            <a:pPr rtl="0"/>
            <a:r>
              <a:rPr lang="es-ES" dirty="0"/>
              <a:t>Requisitos del cliente </a:t>
            </a:r>
          </a:p>
          <a:p>
            <a:pPr rtl="0"/>
            <a:r>
              <a:rPr lang="es-ES" dirty="0"/>
              <a:t>Tecnologías implementadas</a:t>
            </a:r>
          </a:p>
          <a:p>
            <a:pPr rtl="0"/>
            <a:r>
              <a:rPr lang="es-ES" dirty="0"/>
              <a:t>Utilidad de la aplicación</a:t>
            </a:r>
          </a:p>
          <a:p>
            <a:pPr rtl="0"/>
            <a:r>
              <a:rPr lang="es-ES" dirty="0"/>
              <a:t>Plan de desarrollo</a:t>
            </a:r>
          </a:p>
          <a:p>
            <a:pPr rtl="0"/>
            <a:r>
              <a:rPr lang="es-ES" dirty="0"/>
              <a:t>División de tareas</a:t>
            </a:r>
          </a:p>
          <a:p>
            <a:pPr rtl="0"/>
            <a:r>
              <a:rPr lang="es-ES" dirty="0"/>
              <a:t>Nuestra propuesta</a:t>
            </a:r>
          </a:p>
          <a:p>
            <a:pPr rtl="0"/>
            <a:r>
              <a:rPr lang="es-ES" dirty="0"/>
              <a:t>Pasos siguientes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División de grupos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es-ES" spc="200" dirty="0">
                <a:solidFill>
                  <a:schemeClr val="tx1"/>
                </a:solidFill>
              </a:rPr>
              <a:t>Grupo 5: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pc="200" dirty="0">
                <a:solidFill>
                  <a:schemeClr val="tx1"/>
                </a:solidFill>
              </a:rPr>
              <a:t>Gallardo Lucas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pc="200" dirty="0"/>
              <a:t>Alvarez Leandro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pc="200" dirty="0">
                <a:solidFill>
                  <a:schemeClr val="tx1"/>
                </a:solidFill>
              </a:rPr>
              <a:t>Fig</a:t>
            </a:r>
            <a:r>
              <a:rPr lang="es-ES" spc="200" dirty="0"/>
              <a:t>ueroa Lucio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pc="200" dirty="0">
                <a:solidFill>
                  <a:schemeClr val="tx1"/>
                </a:solidFill>
              </a:rPr>
              <a:t>Sequeira Ariel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pc="200" dirty="0"/>
              <a:t>Sardella Agustín </a:t>
            </a:r>
            <a:endParaRPr lang="es-E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Requisitos del cliente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Recibimos un mail con la información especifica que requería el clienta para su aplicación web:</a:t>
            </a:r>
          </a:p>
          <a:p>
            <a:pPr rtl="0"/>
            <a:r>
              <a:rPr lang="es-ES" dirty="0"/>
              <a:t>Una aplicación en la que los padres puedan ver la información de los partidos (rival, fecha, hora y ubicación en el mapa) y que tengan acceso a una sala de chat para comunicarse entre padres o con las personas que administran la liga.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15AD52A-6992-4CCF-8406-FDF6C3A2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746" y="1133709"/>
            <a:ext cx="4066717" cy="212632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8D8F28E-82A0-4DE8-95B8-DF1115789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2" y="3602894"/>
            <a:ext cx="3881638" cy="21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tecnologías  implementadas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A5D82C-BE37-433B-A389-F2D7BF38A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7782" y="1896165"/>
            <a:ext cx="3167754" cy="37607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2B7F53-4757-4949-A4E8-E08ED8DE2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97941"/>
            <a:ext cx="4756123" cy="335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Utilidad de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indent="-342900" rtl="0">
              <a:buFont typeface="+mj-lt"/>
              <a:buAutoNum type="arabicPeriod"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indent="-342900" rtl="0">
              <a:buFont typeface="+mj-lt"/>
              <a:buAutoNum type="arabicPeriod"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indent="-342900" rtl="0">
              <a:buFont typeface="+mj-lt"/>
              <a:buAutoNum type="arabicPeriod"/>
            </a:pP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marL="342900" indent="-342900" rtl="0">
              <a:buFont typeface="+mj-lt"/>
              <a:buAutoNum type="arabicPeriod"/>
            </a:pPr>
            <a:endParaRPr lang="es-ES" dirty="0"/>
          </a:p>
        </p:txBody>
      </p:sp>
      <p:pic>
        <p:nvPicPr>
          <p:cNvPr id="7" name="Marcador de contenido 6" descr="Un primer plano de una persona con gafas mirando al ordenador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38" y="626533"/>
            <a:ext cx="4589462" cy="5604933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6" descr="Diagrama de proceso de SmartArt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67614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Plan de desarrollo</a:t>
            </a:r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007685"/>
            <a:ext cx="10058400" cy="587584"/>
          </a:xfrm>
        </p:spPr>
        <p:txBody>
          <a:bodyPr rtlCol="0"/>
          <a:lstStyle/>
          <a:p>
            <a:pPr algn="ctr" rtl="0"/>
            <a:r>
              <a:rPr lang="es-ES" dirty="0"/>
              <a:t>División de tareas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diseño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322873" y="5266781"/>
            <a:ext cx="2919413" cy="583534"/>
          </a:xfrm>
        </p:spPr>
        <p:txBody>
          <a:bodyPr rtlCol="0"/>
          <a:lstStyle/>
          <a:p>
            <a:pPr rtl="0"/>
            <a:r>
              <a:rPr lang="es-ES" dirty="0"/>
              <a:t>componentes</a:t>
            </a:r>
          </a:p>
        </p:txBody>
      </p:sp>
      <p:pic>
        <p:nvPicPr>
          <p:cNvPr id="38" name="Marcador de posición de imagen 37">
            <a:extLst>
              <a:ext uri="{FF2B5EF4-FFF2-40B4-BE49-F238E27FC236}">
                <a16:creationId xmlns:a16="http://schemas.microsoft.com/office/drawing/2014/main" id="{9D46B1A3-C5DA-C34C-93E4-11360375C6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773948" y="2195904"/>
            <a:ext cx="1645586" cy="2919413"/>
          </a:xfrm>
        </p:spPr>
      </p:pic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4AA63CF4-4CD9-45A6-B9E1-56C2DF4941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¿PREGUNTAS?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El subtítulo va aquí</a:t>
            </a:r>
          </a:p>
        </p:txBody>
      </p:sp>
      <p:pic>
        <p:nvPicPr>
          <p:cNvPr id="25" name="Marcador de posición de imagen 24" descr="Grupo de personas en una reunión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28_TF22318419.potx" id="{BDA469B9-7398-4751-9E47-20E13A4F5A35}" vid="{35435947-4245-43E7-8C96-234031701C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0</TotalTime>
  <Words>284</Words>
  <Application>Microsoft Office PowerPoint</Application>
  <PresentationFormat>Panorámica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RetrospectVTI</vt:lpstr>
      <vt:lpstr>Presentación de la aplicación </vt:lpstr>
      <vt:lpstr>ESQUEMA</vt:lpstr>
      <vt:lpstr>División de grupos</vt:lpstr>
      <vt:lpstr>Requisitos del cliente</vt:lpstr>
      <vt:lpstr>tecnologías  implementadas</vt:lpstr>
      <vt:lpstr>Utilidad de la aplicación</vt:lpstr>
      <vt:lpstr>Plan de desarrollo</vt:lpstr>
      <vt:lpstr>División de tareas</vt:lpstr>
      <vt:lpstr>¿PREGUNTAS?</vt:lpstr>
      <vt:lpstr>Póngase en contacto con nosotros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2020-03-12T04:00:57Z</dcterms:created>
  <dcterms:modified xsi:type="dcterms:W3CDTF">2020-03-12T04:55:22Z</dcterms:modified>
</cp:coreProperties>
</file>