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2" d="100"/>
          <a:sy n="72" d="100"/>
        </p:scale>
        <p:origin x="64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50C461F-3748-4B8D-83E9-CEBB80BB5AFB}" type="datetimeFigureOut">
              <a:rPr lang="es-AR" smtClean="0"/>
              <a:t>4/3/2020</a:t>
            </a:fld>
            <a:endParaRPr lang="es-AR"/>
          </a:p>
        </p:txBody>
      </p:sp>
      <p:sp>
        <p:nvSpPr>
          <p:cNvPr id="5" name="Footer Placeholder 4"/>
          <p:cNvSpPr>
            <a:spLocks noGrp="1"/>
          </p:cNvSpPr>
          <p:nvPr>
            <p:ph type="ftr" sz="quarter" idx="11"/>
          </p:nvPr>
        </p:nvSpPr>
        <p:spPr>
          <a:xfrm>
            <a:off x="1451579" y="329307"/>
            <a:ext cx="5626774" cy="309201"/>
          </a:xfrm>
        </p:spPr>
        <p:txBody>
          <a:bodyPr/>
          <a:lstStyle/>
          <a:p>
            <a:endParaRPr lang="es-AR"/>
          </a:p>
        </p:txBody>
      </p:sp>
      <p:sp>
        <p:nvSpPr>
          <p:cNvPr id="6" name="Slide Number Placeholder 5"/>
          <p:cNvSpPr>
            <a:spLocks noGrp="1"/>
          </p:cNvSpPr>
          <p:nvPr>
            <p:ph type="sldNum" sz="quarter" idx="12"/>
          </p:nvPr>
        </p:nvSpPr>
        <p:spPr>
          <a:xfrm>
            <a:off x="476834" y="798973"/>
            <a:ext cx="811019" cy="503578"/>
          </a:xfrm>
        </p:spPr>
        <p:txBody>
          <a:bodyPr/>
          <a:lstStyle/>
          <a:p>
            <a:fld id="{6690278B-4702-4135-AA27-A59B6210A1D5}" type="slidenum">
              <a:rPr lang="es-AR" smtClean="0"/>
              <a:t>‹Nº›</a:t>
            </a:fld>
            <a:endParaRPr lang="es-AR"/>
          </a:p>
        </p:txBody>
      </p:sp>
    </p:spTree>
    <p:extLst>
      <p:ext uri="{BB962C8B-B14F-4D97-AF65-F5344CB8AC3E}">
        <p14:creationId xmlns:p14="http://schemas.microsoft.com/office/powerpoint/2010/main" val="1680830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0C461F-3748-4B8D-83E9-CEBB80BB5AFB}" type="datetimeFigureOut">
              <a:rPr lang="es-AR" smtClean="0"/>
              <a:t>4/3/2020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690278B-4702-4135-AA27-A59B6210A1D5}" type="slidenum">
              <a:rPr lang="es-AR" smtClean="0"/>
              <a:t>‹Nº›</a:t>
            </a:fld>
            <a:endParaRPr lang="es-AR"/>
          </a:p>
        </p:txBody>
      </p:sp>
    </p:spTree>
    <p:extLst>
      <p:ext uri="{BB962C8B-B14F-4D97-AF65-F5344CB8AC3E}">
        <p14:creationId xmlns:p14="http://schemas.microsoft.com/office/powerpoint/2010/main" val="526714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0C461F-3748-4B8D-83E9-CEBB80BB5AFB}" type="datetimeFigureOut">
              <a:rPr lang="es-AR" smtClean="0"/>
              <a:t>4/3/2020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690278B-4702-4135-AA27-A59B6210A1D5}" type="slidenum">
              <a:rPr lang="es-AR" smtClean="0"/>
              <a:t>‹Nº›</a:t>
            </a:fld>
            <a:endParaRPr lang="es-AR"/>
          </a:p>
        </p:txBody>
      </p:sp>
    </p:spTree>
    <p:extLst>
      <p:ext uri="{BB962C8B-B14F-4D97-AF65-F5344CB8AC3E}">
        <p14:creationId xmlns:p14="http://schemas.microsoft.com/office/powerpoint/2010/main" val="606300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0C461F-3748-4B8D-83E9-CEBB80BB5AFB}" type="datetimeFigureOut">
              <a:rPr lang="es-AR" smtClean="0"/>
              <a:t>4/3/2020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690278B-4702-4135-AA27-A59B6210A1D5}" type="slidenum">
              <a:rPr lang="es-AR" smtClean="0"/>
              <a:t>‹Nº›</a:t>
            </a:fld>
            <a:endParaRPr lang="es-AR"/>
          </a:p>
        </p:txBody>
      </p:sp>
    </p:spTree>
    <p:extLst>
      <p:ext uri="{BB962C8B-B14F-4D97-AF65-F5344CB8AC3E}">
        <p14:creationId xmlns:p14="http://schemas.microsoft.com/office/powerpoint/2010/main" val="777724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50C461F-3748-4B8D-83E9-CEBB80BB5AFB}" type="datetimeFigureOut">
              <a:rPr lang="es-AR" smtClean="0"/>
              <a:t>4/3/2020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690278B-4702-4135-AA27-A59B6210A1D5}" type="slidenum">
              <a:rPr lang="es-AR" smtClean="0"/>
              <a:t>‹Nº›</a:t>
            </a:fld>
            <a:endParaRPr lang="es-AR"/>
          </a:p>
        </p:txBody>
      </p:sp>
    </p:spTree>
    <p:extLst>
      <p:ext uri="{BB962C8B-B14F-4D97-AF65-F5344CB8AC3E}">
        <p14:creationId xmlns:p14="http://schemas.microsoft.com/office/powerpoint/2010/main" val="3061719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50C461F-3748-4B8D-83E9-CEBB80BB5AFB}" type="datetimeFigureOut">
              <a:rPr lang="es-AR" smtClean="0"/>
              <a:t>4/3/2020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690278B-4702-4135-AA27-A59B6210A1D5}" type="slidenum">
              <a:rPr lang="es-AR" smtClean="0"/>
              <a:t>‹Nº›</a:t>
            </a:fld>
            <a:endParaRPr lang="es-AR"/>
          </a:p>
        </p:txBody>
      </p:sp>
    </p:spTree>
    <p:extLst>
      <p:ext uri="{BB962C8B-B14F-4D97-AF65-F5344CB8AC3E}">
        <p14:creationId xmlns:p14="http://schemas.microsoft.com/office/powerpoint/2010/main" val="3112256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488794"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56025" y="2821491"/>
            <a:ext cx="4488794"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50C461F-3748-4B8D-83E9-CEBB80BB5AFB}" type="datetimeFigureOut">
              <a:rPr lang="es-AR" smtClean="0"/>
              <a:t>4/3/2020</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6690278B-4702-4135-AA27-A59B6210A1D5}" type="slidenum">
              <a:rPr lang="es-AR" smtClean="0"/>
              <a:t>‹Nº›</a:t>
            </a:fld>
            <a:endParaRPr lang="es-AR"/>
          </a:p>
        </p:txBody>
      </p:sp>
    </p:spTree>
    <p:extLst>
      <p:ext uri="{BB962C8B-B14F-4D97-AF65-F5344CB8AC3E}">
        <p14:creationId xmlns:p14="http://schemas.microsoft.com/office/powerpoint/2010/main" val="1671751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50C461F-3748-4B8D-83E9-CEBB80BB5AFB}" type="datetimeFigureOut">
              <a:rPr lang="es-AR" smtClean="0"/>
              <a:t>4/3/2020</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6690278B-4702-4135-AA27-A59B6210A1D5}" type="slidenum">
              <a:rPr lang="es-AR" smtClean="0"/>
              <a:t>‹Nº›</a:t>
            </a:fld>
            <a:endParaRPr lang="es-AR"/>
          </a:p>
        </p:txBody>
      </p:sp>
    </p:spTree>
    <p:extLst>
      <p:ext uri="{BB962C8B-B14F-4D97-AF65-F5344CB8AC3E}">
        <p14:creationId xmlns:p14="http://schemas.microsoft.com/office/powerpoint/2010/main" val="2454744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0C461F-3748-4B8D-83E9-CEBB80BB5AFB}" type="datetimeFigureOut">
              <a:rPr lang="es-AR" smtClean="0"/>
              <a:t>4/3/2020</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6690278B-4702-4135-AA27-A59B6210A1D5}" type="slidenum">
              <a:rPr lang="es-AR" smtClean="0"/>
              <a:t>‹Nº›</a:t>
            </a:fld>
            <a:endParaRPr lang="es-AR"/>
          </a:p>
        </p:txBody>
      </p:sp>
    </p:spTree>
    <p:extLst>
      <p:ext uri="{BB962C8B-B14F-4D97-AF65-F5344CB8AC3E}">
        <p14:creationId xmlns:p14="http://schemas.microsoft.com/office/powerpoint/2010/main" val="555250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50C461F-3748-4B8D-83E9-CEBB80BB5AFB}" type="datetimeFigureOut">
              <a:rPr lang="es-AR" smtClean="0"/>
              <a:t>4/3/2020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690278B-4702-4135-AA27-A59B6210A1D5}" type="slidenum">
              <a:rPr lang="es-AR" smtClean="0"/>
              <a:t>‹Nº›</a:t>
            </a:fld>
            <a:endParaRPr lang="es-AR"/>
          </a:p>
        </p:txBody>
      </p:sp>
    </p:spTree>
    <p:extLst>
      <p:ext uri="{BB962C8B-B14F-4D97-AF65-F5344CB8AC3E}">
        <p14:creationId xmlns:p14="http://schemas.microsoft.com/office/powerpoint/2010/main" val="1995568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s-ES"/>
              <a:t>Haga clic en el icono para agregar una imagen</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50C461F-3748-4B8D-83E9-CEBB80BB5AFB}" type="datetimeFigureOut">
              <a:rPr lang="es-AR" smtClean="0"/>
              <a:t>4/3/2020</a:t>
            </a:fld>
            <a:endParaRPr lang="es-AR"/>
          </a:p>
        </p:txBody>
      </p:sp>
      <p:sp>
        <p:nvSpPr>
          <p:cNvPr id="6" name="Footer Placeholder 5"/>
          <p:cNvSpPr>
            <a:spLocks noGrp="1"/>
          </p:cNvSpPr>
          <p:nvPr>
            <p:ph type="ftr" sz="quarter" idx="11"/>
          </p:nvPr>
        </p:nvSpPr>
        <p:spPr>
          <a:xfrm>
            <a:off x="1447382" y="318640"/>
            <a:ext cx="5541004" cy="320931"/>
          </a:xfrm>
        </p:spPr>
        <p:txBody>
          <a:bodyPr/>
          <a:lstStyle/>
          <a:p>
            <a:endParaRPr lang="es-AR"/>
          </a:p>
        </p:txBody>
      </p:sp>
      <p:sp>
        <p:nvSpPr>
          <p:cNvPr id="7" name="Slide Number Placeholder 6"/>
          <p:cNvSpPr>
            <a:spLocks noGrp="1"/>
          </p:cNvSpPr>
          <p:nvPr>
            <p:ph type="sldNum" sz="quarter" idx="12"/>
          </p:nvPr>
        </p:nvSpPr>
        <p:spPr/>
        <p:txBody>
          <a:bodyPr/>
          <a:lstStyle/>
          <a:p>
            <a:fld id="{6690278B-4702-4135-AA27-A59B6210A1D5}" type="slidenum">
              <a:rPr lang="es-AR" smtClean="0"/>
              <a:t>‹Nº›</a:t>
            </a:fld>
            <a:endParaRPr lang="es-AR"/>
          </a:p>
        </p:txBody>
      </p:sp>
    </p:spTree>
    <p:extLst>
      <p:ext uri="{BB962C8B-B14F-4D97-AF65-F5344CB8AC3E}">
        <p14:creationId xmlns:p14="http://schemas.microsoft.com/office/powerpoint/2010/main" val="1064936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50C461F-3748-4B8D-83E9-CEBB80BB5AFB}" type="datetimeFigureOut">
              <a:rPr lang="es-AR" smtClean="0"/>
              <a:t>4/3/2020</a:t>
            </a:fld>
            <a:endParaRPr lang="es-AR"/>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690278B-4702-4135-AA27-A59B6210A1D5}" type="slidenum">
              <a:rPr lang="es-AR" smtClean="0"/>
              <a:t>‹Nº›</a:t>
            </a:fld>
            <a:endParaRPr lang="es-AR"/>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0254937"/>
      </p:ext>
    </p:extLst>
  </p:cSld>
  <p:clrMap bg1="dk1" tx1="lt1" bg2="dk2" tx2="lt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fif"/><Relationship Id="rId5" Type="http://schemas.openxmlformats.org/officeDocument/2006/relationships/image" Target="../media/image6.jp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07CDE-9938-4894-8062-FC13D78E936D}"/>
              </a:ext>
            </a:extLst>
          </p:cNvPr>
          <p:cNvSpPr>
            <a:spLocks noGrp="1"/>
          </p:cNvSpPr>
          <p:nvPr>
            <p:ph type="ctrTitle"/>
          </p:nvPr>
        </p:nvSpPr>
        <p:spPr/>
        <p:txBody>
          <a:bodyPr/>
          <a:lstStyle/>
          <a:p>
            <a:r>
              <a:rPr lang="es-AR" dirty="0"/>
              <a:t>Proyecto final</a:t>
            </a:r>
          </a:p>
        </p:txBody>
      </p:sp>
      <p:sp>
        <p:nvSpPr>
          <p:cNvPr id="3" name="Subtítulo 2">
            <a:extLst>
              <a:ext uri="{FF2B5EF4-FFF2-40B4-BE49-F238E27FC236}">
                <a16:creationId xmlns:a16="http://schemas.microsoft.com/office/drawing/2014/main" id="{1820DF42-070D-41BA-ACE8-821AF47E0057}"/>
              </a:ext>
            </a:extLst>
          </p:cNvPr>
          <p:cNvSpPr>
            <a:spLocks noGrp="1"/>
          </p:cNvSpPr>
          <p:nvPr>
            <p:ph type="subTitle" idx="1"/>
          </p:nvPr>
        </p:nvSpPr>
        <p:spPr/>
        <p:txBody>
          <a:bodyPr/>
          <a:lstStyle/>
          <a:p>
            <a:r>
              <a:rPr lang="es-AR" dirty="0"/>
              <a:t>Por Agustín Sardella</a:t>
            </a:r>
          </a:p>
        </p:txBody>
      </p:sp>
    </p:spTree>
    <p:extLst>
      <p:ext uri="{BB962C8B-B14F-4D97-AF65-F5344CB8AC3E}">
        <p14:creationId xmlns:p14="http://schemas.microsoft.com/office/powerpoint/2010/main" val="2091247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F20414-4A27-4ADA-BDC4-FAEB208C30E2}"/>
              </a:ext>
            </a:extLst>
          </p:cNvPr>
          <p:cNvSpPr>
            <a:spLocks noGrp="1"/>
          </p:cNvSpPr>
          <p:nvPr>
            <p:ph type="title"/>
          </p:nvPr>
        </p:nvSpPr>
        <p:spPr>
          <a:xfrm>
            <a:off x="802223" y="345098"/>
            <a:ext cx="9291215" cy="1049235"/>
          </a:xfrm>
        </p:spPr>
        <p:txBody>
          <a:bodyPr>
            <a:normAutofit/>
          </a:bodyPr>
          <a:lstStyle/>
          <a:p>
            <a:r>
              <a:rPr lang="es-AR" sz="4000" dirty="0"/>
              <a:t>Acerca de mi</a:t>
            </a:r>
          </a:p>
        </p:txBody>
      </p:sp>
      <p:sp>
        <p:nvSpPr>
          <p:cNvPr id="3" name="Marcador de contenido 2">
            <a:extLst>
              <a:ext uri="{FF2B5EF4-FFF2-40B4-BE49-F238E27FC236}">
                <a16:creationId xmlns:a16="http://schemas.microsoft.com/office/drawing/2014/main" id="{8B265AC6-151A-4F5E-91DC-038C9760C604}"/>
              </a:ext>
            </a:extLst>
          </p:cNvPr>
          <p:cNvSpPr>
            <a:spLocks noGrp="1"/>
          </p:cNvSpPr>
          <p:nvPr>
            <p:ph idx="1"/>
          </p:nvPr>
        </p:nvSpPr>
        <p:spPr>
          <a:xfrm>
            <a:off x="802223" y="1410125"/>
            <a:ext cx="3580246" cy="4628958"/>
          </a:xfrm>
        </p:spPr>
        <p:txBody>
          <a:bodyPr>
            <a:normAutofit/>
          </a:bodyPr>
          <a:lstStyle/>
          <a:p>
            <a:r>
              <a:rPr lang="es-AR" dirty="0"/>
              <a:t>Nombre:  Agustín Sardella</a:t>
            </a:r>
          </a:p>
          <a:p>
            <a:r>
              <a:rPr lang="es-AR" dirty="0"/>
              <a:t>Edad: 20 años</a:t>
            </a:r>
          </a:p>
          <a:p>
            <a:r>
              <a:rPr lang="es-AR" dirty="0"/>
              <a:t>Me gusta: la tecnología, el dibujo, los superhéroes, el deporte y pasar tiempo con mi familia y amigos</a:t>
            </a:r>
          </a:p>
          <a:p>
            <a:r>
              <a:rPr lang="es-AR" dirty="0"/>
              <a:t>No me gusta:  la desigualdad</a:t>
            </a:r>
          </a:p>
          <a:p>
            <a:r>
              <a:rPr lang="es-AR" dirty="0"/>
              <a:t>Frase que me identifique: “</a:t>
            </a:r>
            <a:r>
              <a:rPr lang="es-AR" dirty="0" err="1"/>
              <a:t>finished</a:t>
            </a:r>
            <a:r>
              <a:rPr lang="es-AR" dirty="0"/>
              <a:t> </a:t>
            </a:r>
            <a:r>
              <a:rPr lang="es-AR" dirty="0" err="1"/>
              <a:t>not</a:t>
            </a:r>
            <a:r>
              <a:rPr lang="es-AR" dirty="0"/>
              <a:t> </a:t>
            </a:r>
            <a:r>
              <a:rPr lang="es-AR" dirty="0" err="1"/>
              <a:t>perfect</a:t>
            </a:r>
            <a:r>
              <a:rPr lang="es-AR" dirty="0"/>
              <a:t>”</a:t>
            </a:r>
          </a:p>
          <a:p>
            <a:endParaRPr lang="es-AR" dirty="0"/>
          </a:p>
          <a:p>
            <a:endParaRPr lang="es-AR" dirty="0"/>
          </a:p>
        </p:txBody>
      </p:sp>
      <p:pic>
        <p:nvPicPr>
          <p:cNvPr id="6" name="Imagen 5">
            <a:extLst>
              <a:ext uri="{FF2B5EF4-FFF2-40B4-BE49-F238E27FC236}">
                <a16:creationId xmlns:a16="http://schemas.microsoft.com/office/drawing/2014/main" id="{D25F293F-05ED-4747-9493-B9D86A67915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rot="5400000">
            <a:off x="4866010" y="2032529"/>
            <a:ext cx="1918165" cy="1438624"/>
          </a:xfrm>
          <a:prstGeom prst="rect">
            <a:avLst/>
          </a:prstGeom>
          <a:ln>
            <a:noFill/>
          </a:ln>
          <a:effectLst>
            <a:outerShdw blurRad="190500" algn="tl" rotWithShape="0">
              <a:srgbClr val="000000">
                <a:alpha val="70000"/>
              </a:srgbClr>
            </a:outerShdw>
          </a:effectLst>
        </p:spPr>
      </p:pic>
      <p:pic>
        <p:nvPicPr>
          <p:cNvPr id="8" name="Imagen 7">
            <a:extLst>
              <a:ext uri="{FF2B5EF4-FFF2-40B4-BE49-F238E27FC236}">
                <a16:creationId xmlns:a16="http://schemas.microsoft.com/office/drawing/2014/main" id="{14A6992B-6210-4E7F-B492-52098D226DA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65689" y="3969410"/>
            <a:ext cx="1552255" cy="2069673"/>
          </a:xfrm>
          <a:prstGeom prst="rect">
            <a:avLst/>
          </a:prstGeom>
          <a:ln>
            <a:noFill/>
          </a:ln>
          <a:effectLst>
            <a:outerShdw blurRad="190500" algn="tl" rotWithShape="0">
              <a:srgbClr val="000000">
                <a:alpha val="70000"/>
              </a:srgbClr>
            </a:outerShdw>
          </a:effectLst>
        </p:spPr>
      </p:pic>
      <p:pic>
        <p:nvPicPr>
          <p:cNvPr id="9" name="Imagen 8">
            <a:extLst>
              <a:ext uri="{FF2B5EF4-FFF2-40B4-BE49-F238E27FC236}">
                <a16:creationId xmlns:a16="http://schemas.microsoft.com/office/drawing/2014/main" id="{07E2AC98-724D-4ABB-9238-2513D6E70F2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341255" y="4153637"/>
            <a:ext cx="2821188" cy="1701218"/>
          </a:xfrm>
          <a:prstGeom prst="rect">
            <a:avLst/>
          </a:prstGeom>
          <a:ln>
            <a:noFill/>
          </a:ln>
          <a:effectLst>
            <a:outerShdw blurRad="190500" algn="tl" rotWithShape="0">
              <a:srgbClr val="000000">
                <a:alpha val="70000"/>
              </a:srgbClr>
            </a:outerShdw>
          </a:effectLst>
        </p:spPr>
      </p:pic>
      <p:pic>
        <p:nvPicPr>
          <p:cNvPr id="10" name="Imagen 9">
            <a:extLst>
              <a:ext uri="{FF2B5EF4-FFF2-40B4-BE49-F238E27FC236}">
                <a16:creationId xmlns:a16="http://schemas.microsoft.com/office/drawing/2014/main" id="{F89EFA1F-E25C-4B7F-94B1-7BF7DAC5224D}"/>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965404" y="1784761"/>
            <a:ext cx="2523250" cy="1892437"/>
          </a:xfrm>
          <a:prstGeom prst="rect">
            <a:avLst/>
          </a:prstGeom>
          <a:ln>
            <a:noFill/>
          </a:ln>
          <a:effectLst>
            <a:outerShdw blurRad="190500" algn="tl" rotWithShape="0">
              <a:srgbClr val="000000">
                <a:alpha val="70000"/>
              </a:srgbClr>
            </a:outerShdw>
          </a:effectLst>
        </p:spPr>
      </p:pic>
      <p:pic>
        <p:nvPicPr>
          <p:cNvPr id="11" name="Imagen 10">
            <a:extLst>
              <a:ext uri="{FF2B5EF4-FFF2-40B4-BE49-F238E27FC236}">
                <a16:creationId xmlns:a16="http://schemas.microsoft.com/office/drawing/2014/main" id="{D81F3F67-E9EA-43DB-889E-24A1A5EC9288}"/>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0019009" y="1784761"/>
            <a:ext cx="1638487" cy="218464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63484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5A33FB-6021-401B-AAF6-92ED362D714A}"/>
              </a:ext>
            </a:extLst>
          </p:cNvPr>
          <p:cNvSpPr>
            <a:spLocks noGrp="1"/>
          </p:cNvSpPr>
          <p:nvPr>
            <p:ph type="title"/>
          </p:nvPr>
        </p:nvSpPr>
        <p:spPr/>
        <p:txBody>
          <a:bodyPr/>
          <a:lstStyle/>
          <a:p>
            <a:r>
              <a:rPr lang="es-AR" dirty="0"/>
              <a:t>Objetivos</a:t>
            </a:r>
          </a:p>
        </p:txBody>
      </p:sp>
      <p:sp>
        <p:nvSpPr>
          <p:cNvPr id="3" name="Marcador de contenido 2">
            <a:extLst>
              <a:ext uri="{FF2B5EF4-FFF2-40B4-BE49-F238E27FC236}">
                <a16:creationId xmlns:a16="http://schemas.microsoft.com/office/drawing/2014/main" id="{B020DB49-CC84-41F1-BD24-4E2FD13E1FBB}"/>
              </a:ext>
            </a:extLst>
          </p:cNvPr>
          <p:cNvSpPr>
            <a:spLocks noGrp="1"/>
          </p:cNvSpPr>
          <p:nvPr>
            <p:ph idx="1"/>
          </p:nvPr>
        </p:nvSpPr>
        <p:spPr/>
        <p:txBody>
          <a:bodyPr/>
          <a:lstStyle/>
          <a:p>
            <a:r>
              <a:rPr lang="es-AR" dirty="0"/>
              <a:t>Objetivos laborales: conseguir un trabajo en el área del desarrollo web que me permita independizarme económicamente y poder mejorar tanto en el aspecto técnico como en el humanístico.</a:t>
            </a:r>
          </a:p>
          <a:p>
            <a:r>
              <a:rPr lang="es-AR" dirty="0"/>
              <a:t>Objetivos educativos: poder organizarme y complementar el trabajo que consiga junto con la carrera que estoy estudiando.</a:t>
            </a:r>
          </a:p>
          <a:p>
            <a:r>
              <a:rPr lang="es-AR" dirty="0"/>
              <a:t>Objetivos personales: construir mi habitación en el primer piso de mi casa dejando preparada la edificación para que mis padres puedan terminar la casa de la manera que ellos quieren en un futuro.</a:t>
            </a:r>
          </a:p>
        </p:txBody>
      </p:sp>
    </p:spTree>
    <p:extLst>
      <p:ext uri="{BB962C8B-B14F-4D97-AF65-F5344CB8AC3E}">
        <p14:creationId xmlns:p14="http://schemas.microsoft.com/office/powerpoint/2010/main" val="1520121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DB2F0D-92E1-4C9C-A0EB-F59B45FFADF1}"/>
              </a:ext>
            </a:extLst>
          </p:cNvPr>
          <p:cNvSpPr>
            <a:spLocks noGrp="1"/>
          </p:cNvSpPr>
          <p:nvPr>
            <p:ph type="title"/>
          </p:nvPr>
        </p:nvSpPr>
        <p:spPr>
          <a:xfrm>
            <a:off x="1450392" y="427736"/>
            <a:ext cx="9291215" cy="1049235"/>
          </a:xfrm>
        </p:spPr>
        <p:txBody>
          <a:bodyPr/>
          <a:lstStyle/>
          <a:p>
            <a:r>
              <a:rPr lang="es-AR" dirty="0"/>
              <a:t>Administración de tiempos y dinero</a:t>
            </a:r>
          </a:p>
        </p:txBody>
      </p:sp>
      <p:pic>
        <p:nvPicPr>
          <p:cNvPr id="5" name="Imagen 4">
            <a:extLst>
              <a:ext uri="{FF2B5EF4-FFF2-40B4-BE49-F238E27FC236}">
                <a16:creationId xmlns:a16="http://schemas.microsoft.com/office/drawing/2014/main" id="{6B0A5B84-A731-4606-9765-3DA12B37EA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0133" y="2051339"/>
            <a:ext cx="3601834" cy="2755321"/>
          </a:xfrm>
          <a:prstGeom prst="rect">
            <a:avLst/>
          </a:prstGeom>
          <a:ln>
            <a:noFill/>
          </a:ln>
          <a:effectLst>
            <a:outerShdw blurRad="190500" algn="tl" rotWithShape="0">
              <a:srgbClr val="000000">
                <a:alpha val="70000"/>
              </a:srgbClr>
            </a:outerShdw>
          </a:effectLst>
        </p:spPr>
      </p:pic>
      <p:pic>
        <p:nvPicPr>
          <p:cNvPr id="7" name="Imagen 6">
            <a:extLst>
              <a:ext uri="{FF2B5EF4-FFF2-40B4-BE49-F238E27FC236}">
                <a16:creationId xmlns:a16="http://schemas.microsoft.com/office/drawing/2014/main" id="{66EF0AF6-C588-419D-97A8-F884E785BA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1865" y="1734485"/>
            <a:ext cx="3358943" cy="469577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23751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54DCA3-3E81-46F8-9573-4EA255B8E5A4}"/>
              </a:ext>
            </a:extLst>
          </p:cNvPr>
          <p:cNvSpPr>
            <a:spLocks noGrp="1"/>
          </p:cNvSpPr>
          <p:nvPr>
            <p:ph type="title"/>
          </p:nvPr>
        </p:nvSpPr>
        <p:spPr/>
        <p:txBody>
          <a:bodyPr/>
          <a:lstStyle/>
          <a:p>
            <a:r>
              <a:rPr lang="es-AR" dirty="0"/>
              <a:t>Análisis foda</a:t>
            </a:r>
          </a:p>
        </p:txBody>
      </p:sp>
      <p:sp>
        <p:nvSpPr>
          <p:cNvPr id="3" name="Marcador de contenido 2">
            <a:extLst>
              <a:ext uri="{FF2B5EF4-FFF2-40B4-BE49-F238E27FC236}">
                <a16:creationId xmlns:a16="http://schemas.microsoft.com/office/drawing/2014/main" id="{0F9889EA-E1FE-4407-B2F7-7376455962D6}"/>
              </a:ext>
            </a:extLst>
          </p:cNvPr>
          <p:cNvSpPr>
            <a:spLocks noGrp="1"/>
          </p:cNvSpPr>
          <p:nvPr>
            <p:ph idx="1"/>
          </p:nvPr>
        </p:nvSpPr>
        <p:spPr/>
        <p:txBody>
          <a:bodyPr/>
          <a:lstStyle/>
          <a:p>
            <a:r>
              <a:rPr lang="es-AR" dirty="0"/>
              <a:t>Fortalezas: haber cursado el programa start, tener un nivel avanzado de ingles y tener el apoyo de mi familia.</a:t>
            </a:r>
          </a:p>
          <a:p>
            <a:r>
              <a:rPr lang="es-AR" dirty="0"/>
              <a:t>Oportunidades: la red de contactos y la referencia que nos queda del programa start y vivienda en zona accesible a varios medios de transporte.</a:t>
            </a:r>
          </a:p>
          <a:p>
            <a:r>
              <a:rPr lang="es-AR" dirty="0"/>
              <a:t>Debilidades: poca experiencia laboral en el área, poca experiencia trabajando y estudiando a la vez, mis distracciones.</a:t>
            </a:r>
          </a:p>
          <a:p>
            <a:r>
              <a:rPr lang="es-AR" dirty="0"/>
              <a:t>Amenazas: situación socioeconómica del país, el transporte publico y la cuota de mi facultad.</a:t>
            </a:r>
          </a:p>
          <a:p>
            <a:endParaRPr lang="es-AR" dirty="0"/>
          </a:p>
        </p:txBody>
      </p:sp>
    </p:spTree>
    <p:extLst>
      <p:ext uri="{BB962C8B-B14F-4D97-AF65-F5344CB8AC3E}">
        <p14:creationId xmlns:p14="http://schemas.microsoft.com/office/powerpoint/2010/main" val="1077351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C5E989-846E-41A8-9F54-07D084D25404}"/>
              </a:ext>
            </a:extLst>
          </p:cNvPr>
          <p:cNvSpPr>
            <a:spLocks noGrp="1"/>
          </p:cNvSpPr>
          <p:nvPr>
            <p:ph type="title"/>
          </p:nvPr>
        </p:nvSpPr>
        <p:spPr/>
        <p:txBody>
          <a:bodyPr/>
          <a:lstStyle/>
          <a:p>
            <a:r>
              <a:rPr lang="es-AR" dirty="0"/>
              <a:t>Plan de acción </a:t>
            </a:r>
          </a:p>
        </p:txBody>
      </p:sp>
      <p:sp>
        <p:nvSpPr>
          <p:cNvPr id="3" name="Marcador de contenido 2">
            <a:extLst>
              <a:ext uri="{FF2B5EF4-FFF2-40B4-BE49-F238E27FC236}">
                <a16:creationId xmlns:a16="http://schemas.microsoft.com/office/drawing/2014/main" id="{F7318445-3728-491B-BB85-33708103D38F}"/>
              </a:ext>
            </a:extLst>
          </p:cNvPr>
          <p:cNvSpPr>
            <a:spLocks noGrp="1"/>
          </p:cNvSpPr>
          <p:nvPr>
            <p:ph idx="1"/>
          </p:nvPr>
        </p:nvSpPr>
        <p:spPr/>
        <p:txBody>
          <a:bodyPr/>
          <a:lstStyle/>
          <a:p>
            <a:r>
              <a:rPr lang="es-AR" dirty="0"/>
              <a:t>En el momento de terminar el programa start voy a estar empezando a cursar mi carrera en la facultad. Me centraría en organizar mi vida en torno a mis estudios y empezaría a buscar trabajo usando todos los portales de búsqueda que vimos en forge, investigando empresas que puedan interesarme y mandando curriculum a las mas apropiadas a mis requisitos y comunicándole a mis conocidos acerca de esta búsqueda en la que emprendí. A partir de ese momento resta esperar a tener una entrevista en alguna de las empresas seleccionadas.</a:t>
            </a:r>
          </a:p>
        </p:txBody>
      </p:sp>
    </p:spTree>
    <p:extLst>
      <p:ext uri="{BB962C8B-B14F-4D97-AF65-F5344CB8AC3E}">
        <p14:creationId xmlns:p14="http://schemas.microsoft.com/office/powerpoint/2010/main" val="2713021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6DFA97-A2A7-4782-B3C6-42300711F91B}"/>
              </a:ext>
            </a:extLst>
          </p:cNvPr>
          <p:cNvSpPr>
            <a:spLocks noGrp="1"/>
          </p:cNvSpPr>
          <p:nvPr>
            <p:ph type="title"/>
          </p:nvPr>
        </p:nvSpPr>
        <p:spPr/>
        <p:txBody>
          <a:bodyPr/>
          <a:lstStyle/>
          <a:p>
            <a:r>
              <a:rPr lang="es-AR" dirty="0"/>
              <a:t>Primera entrevista laboral</a:t>
            </a:r>
          </a:p>
        </p:txBody>
      </p:sp>
      <p:sp>
        <p:nvSpPr>
          <p:cNvPr id="3" name="Marcador de contenido 2">
            <a:extLst>
              <a:ext uri="{FF2B5EF4-FFF2-40B4-BE49-F238E27FC236}">
                <a16:creationId xmlns:a16="http://schemas.microsoft.com/office/drawing/2014/main" id="{AA40271F-3BC1-4800-BA7E-E6B9C35CD268}"/>
              </a:ext>
            </a:extLst>
          </p:cNvPr>
          <p:cNvSpPr>
            <a:spLocks noGrp="1"/>
          </p:cNvSpPr>
          <p:nvPr>
            <p:ph idx="1"/>
          </p:nvPr>
        </p:nvSpPr>
        <p:spPr>
          <a:xfrm>
            <a:off x="569843" y="1853754"/>
            <a:ext cx="10972800" cy="4199727"/>
          </a:xfrm>
        </p:spPr>
        <p:txBody>
          <a:bodyPr/>
          <a:lstStyle/>
          <a:p>
            <a:pPr marL="457200" indent="-457200">
              <a:buFont typeface="+mj-lt"/>
              <a:buAutoNum type="arabicPeriod"/>
            </a:pPr>
            <a:r>
              <a:rPr lang="es-AR" dirty="0"/>
              <a:t>Buscar información de la empresa.</a:t>
            </a:r>
          </a:p>
          <a:p>
            <a:pPr marL="457200" indent="-457200">
              <a:buFont typeface="+mj-lt"/>
              <a:buAutoNum type="arabicPeriod"/>
            </a:pPr>
            <a:r>
              <a:rPr lang="es-AR" dirty="0"/>
              <a:t>Mandar el curriculum con carta de presentación.</a:t>
            </a:r>
          </a:p>
          <a:p>
            <a:pPr marL="457200" indent="-457200">
              <a:buFont typeface="+mj-lt"/>
              <a:buAutoNum type="arabicPeriod"/>
            </a:pPr>
            <a:r>
              <a:rPr lang="es-AR" dirty="0"/>
              <a:t>Responder el mail/contestar el llamado.</a:t>
            </a:r>
          </a:p>
          <a:p>
            <a:pPr marL="457200" indent="-457200">
              <a:buFont typeface="+mj-lt"/>
              <a:buAutoNum type="arabicPeriod"/>
            </a:pPr>
            <a:r>
              <a:rPr lang="es-AR" dirty="0"/>
              <a:t>Pedir la información necesaria.</a:t>
            </a:r>
          </a:p>
          <a:p>
            <a:pPr marL="457200" indent="-457200">
              <a:buFont typeface="+mj-lt"/>
              <a:buAutoNum type="arabicPeriod"/>
            </a:pPr>
            <a:r>
              <a:rPr lang="es-AR" dirty="0"/>
              <a:t>Asistir al lugar de la entrevista con tiempo, presencia y documentación adecuada.</a:t>
            </a:r>
          </a:p>
          <a:p>
            <a:pPr marL="457200" indent="-457200">
              <a:buFont typeface="+mj-lt"/>
              <a:buAutoNum type="arabicPeriod"/>
            </a:pPr>
            <a:r>
              <a:rPr lang="es-AR" dirty="0"/>
              <a:t>Dependiendo el tipo de entrevista, proseguir de la manera ya entrenada en las clases de forge (entrevista grupal, individual, psicotécnico).</a:t>
            </a:r>
          </a:p>
          <a:p>
            <a:pPr marL="457200" indent="-457200">
              <a:buFont typeface="+mj-lt"/>
              <a:buAutoNum type="arabicPeriod"/>
            </a:pPr>
            <a:endParaRPr lang="es-AR" dirty="0"/>
          </a:p>
          <a:p>
            <a:pPr marL="457200" indent="-457200">
              <a:buFont typeface="+mj-lt"/>
              <a:buAutoNum type="arabicPeriod"/>
            </a:pPr>
            <a:endParaRPr lang="es-AR" dirty="0"/>
          </a:p>
          <a:p>
            <a:pPr marL="457200" indent="-457200">
              <a:buFont typeface="+mj-lt"/>
              <a:buAutoNum type="arabicPeriod"/>
            </a:pPr>
            <a:endParaRPr lang="es-AR" dirty="0"/>
          </a:p>
          <a:p>
            <a:pPr marL="457200" indent="-457200">
              <a:buFont typeface="+mj-lt"/>
              <a:buAutoNum type="arabicPeriod"/>
            </a:pPr>
            <a:endParaRPr lang="es-AR" dirty="0"/>
          </a:p>
        </p:txBody>
      </p:sp>
    </p:spTree>
    <p:extLst>
      <p:ext uri="{BB962C8B-B14F-4D97-AF65-F5344CB8AC3E}">
        <p14:creationId xmlns:p14="http://schemas.microsoft.com/office/powerpoint/2010/main" val="3504831345"/>
      </p:ext>
    </p:extLst>
  </p:cSld>
  <p:clrMapOvr>
    <a:masterClrMapping/>
  </p:clrMapOvr>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ería">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112</TotalTime>
  <Words>398</Words>
  <Application>Microsoft Office PowerPoint</Application>
  <PresentationFormat>Panorámica</PresentationFormat>
  <Paragraphs>29</Paragraphs>
  <Slides>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7</vt:i4>
      </vt:variant>
    </vt:vector>
  </HeadingPairs>
  <TitlesOfParts>
    <vt:vector size="10" baseType="lpstr">
      <vt:lpstr>Arial</vt:lpstr>
      <vt:lpstr>Rockwell</vt:lpstr>
      <vt:lpstr>Galería</vt:lpstr>
      <vt:lpstr>Proyecto final</vt:lpstr>
      <vt:lpstr>Acerca de mi</vt:lpstr>
      <vt:lpstr>Objetivos</vt:lpstr>
      <vt:lpstr>Administración de tiempos y dinero</vt:lpstr>
      <vt:lpstr>Análisis foda</vt:lpstr>
      <vt:lpstr>Plan de acción </vt:lpstr>
      <vt:lpstr>Primera entrevista laboral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final</dc:title>
  <dc:creator>Micaela Gimenez</dc:creator>
  <cp:lastModifiedBy>Micaela Gimenez</cp:lastModifiedBy>
  <cp:revision>11</cp:revision>
  <dcterms:created xsi:type="dcterms:W3CDTF">2020-03-05T01:13:21Z</dcterms:created>
  <dcterms:modified xsi:type="dcterms:W3CDTF">2020-03-05T03:05:49Z</dcterms:modified>
</cp:coreProperties>
</file>