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65" r:id="rId13"/>
    <p:sldId id="261" r:id="rId14"/>
    <p:sldId id="266" r:id="rId15"/>
    <p:sldId id="267" r:id="rId16"/>
    <p:sldId id="276" r:id="rId17"/>
    <p:sldId id="274" r:id="rId18"/>
    <p:sldId id="275" r:id="rId19"/>
    <p:sldId id="262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98 KUMARAN" initials="2K" lastIdx="1" clrIdx="0">
    <p:extLst>
      <p:ext uri="{19B8F6BF-5375-455C-9EA6-DF929625EA0E}">
        <p15:presenceInfo xmlns:p15="http://schemas.microsoft.com/office/powerpoint/2012/main" userId="298 KUMA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0862" y="724662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6143244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8275" y="1867661"/>
            <a:ext cx="1031544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649" y="2481198"/>
            <a:ext cx="10280700" cy="2581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bc@sample.com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c/conclusion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fl.org/2016/08/aggiornamenti-rapidi-arch-gimp-telegram-purple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worldknowledge.lardbucket.org/books/public-speaking-practice-and-ethics/s12-03-putting-it-together-steps-to-c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dwestornewenglandgathering2015.blogspot.com/2015/07/lost-and-found-people-pets-and-things.html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ding-computer-computer-user-pc-1294361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866902"/>
            <a:ext cx="3219450" cy="123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29"/>
              </a:lnSpc>
              <a:spcBef>
                <a:spcPts val="95"/>
              </a:spcBef>
            </a:pPr>
            <a:r>
              <a:rPr sz="3100" dirty="0">
                <a:latin typeface="Verdana"/>
                <a:cs typeface="Verdana"/>
              </a:rPr>
              <a:t>VEHICLE DETECTOR</a:t>
            </a:r>
          </a:p>
          <a:p>
            <a:pPr marL="12700">
              <a:lnSpc>
                <a:spcPts val="2310"/>
              </a:lnSpc>
            </a:pPr>
            <a:r>
              <a:rPr sz="2000" dirty="0">
                <a:latin typeface="Verdana"/>
                <a:cs typeface="Verdana"/>
              </a:rPr>
              <a:t>| SEARCH MADE EASY |</a:t>
            </a:r>
          </a:p>
        </p:txBody>
      </p:sp>
      <p:sp>
        <p:nvSpPr>
          <p:cNvPr id="3" name="object 3"/>
          <p:cNvSpPr/>
          <p:nvPr/>
        </p:nvSpPr>
        <p:spPr>
          <a:xfrm>
            <a:off x="800862" y="724662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851" y="4715357"/>
            <a:ext cx="352107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65" dirty="0">
                <a:latin typeface="Georgia"/>
                <a:cs typeface="Georgia"/>
              </a:rPr>
              <a:t>Team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80" dirty="0">
                <a:latin typeface="Georgia"/>
                <a:cs typeface="Georgia"/>
              </a:rPr>
              <a:t>members: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0" dirty="0">
                <a:latin typeface="Georgia"/>
                <a:cs typeface="Georgia"/>
              </a:rPr>
              <a:t>Kumaran </a:t>
            </a:r>
            <a:r>
              <a:rPr sz="2000" spc="120" dirty="0">
                <a:latin typeface="Georgia"/>
                <a:cs typeface="Georgia"/>
              </a:rPr>
              <a:t>KM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(</a:t>
            </a:r>
            <a:r>
              <a:rPr lang="en-IN" sz="2000" spc="-45" dirty="0">
                <a:latin typeface="Georgia"/>
                <a:cs typeface="Georgia"/>
              </a:rPr>
              <a:t>211418104132</a:t>
            </a:r>
            <a:r>
              <a:rPr sz="2000" spc="-45" dirty="0">
                <a:latin typeface="Georgia"/>
                <a:cs typeface="Georgia"/>
              </a:rPr>
              <a:t>)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5" dirty="0">
                <a:latin typeface="Georgia"/>
                <a:cs typeface="Georgia"/>
              </a:rPr>
              <a:t>Pradeish </a:t>
            </a:r>
            <a:r>
              <a:rPr sz="2000" spc="155" dirty="0">
                <a:latin typeface="Georgia"/>
                <a:cs typeface="Georgia"/>
              </a:rPr>
              <a:t>C</a:t>
            </a:r>
            <a:r>
              <a:rPr sz="2000" spc="50" dirty="0">
                <a:latin typeface="Georgia"/>
                <a:cs typeface="Georgia"/>
              </a:rPr>
              <a:t> </a:t>
            </a:r>
            <a:r>
              <a:rPr sz="2000" spc="-45" dirty="0">
                <a:latin typeface="Georgia"/>
                <a:cs typeface="Georgia"/>
              </a:rPr>
              <a:t>(</a:t>
            </a:r>
            <a:r>
              <a:rPr lang="en-IN" sz="2000" spc="-45" dirty="0">
                <a:latin typeface="Georgia"/>
                <a:cs typeface="Georgia"/>
              </a:rPr>
              <a:t>211418104196</a:t>
            </a:r>
            <a:r>
              <a:rPr sz="2000" spc="-45" dirty="0">
                <a:latin typeface="Georgia"/>
                <a:cs typeface="Georgia"/>
              </a:rPr>
              <a:t>)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5" dirty="0">
                <a:latin typeface="Georgia"/>
                <a:cs typeface="Georgia"/>
              </a:rPr>
              <a:t>Naveen </a:t>
            </a:r>
            <a:r>
              <a:rPr sz="2000" spc="10" dirty="0">
                <a:latin typeface="Georgia"/>
                <a:cs typeface="Georgia"/>
              </a:rPr>
              <a:t>SR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(</a:t>
            </a:r>
            <a:r>
              <a:rPr lang="en-IN" sz="2000" spc="-20" dirty="0">
                <a:latin typeface="Georgia"/>
                <a:cs typeface="Georgia"/>
              </a:rPr>
              <a:t>211418104172</a:t>
            </a:r>
            <a:r>
              <a:rPr sz="2000" spc="-20" dirty="0">
                <a:latin typeface="Georgia"/>
                <a:cs typeface="Georgia"/>
              </a:rPr>
              <a:t>)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B3F63-2AB9-4C49-B517-453345BD3F24}"/>
              </a:ext>
            </a:extLst>
          </p:cNvPr>
          <p:cNvSpPr txBox="1"/>
          <p:nvPr/>
        </p:nvSpPr>
        <p:spPr>
          <a:xfrm>
            <a:off x="533400" y="431677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spc="-40" dirty="0">
                <a:latin typeface="Georgia"/>
                <a:cs typeface="Georgia"/>
              </a:rPr>
              <a:t>Batch </a:t>
            </a:r>
            <a:r>
              <a:rPr lang="en-IN" sz="1800" spc="-60" dirty="0">
                <a:latin typeface="Georgia"/>
                <a:cs typeface="Georgia"/>
              </a:rPr>
              <a:t>:</a:t>
            </a:r>
            <a:r>
              <a:rPr lang="en-IN" sz="1800" spc="75" dirty="0">
                <a:latin typeface="Georgia"/>
                <a:cs typeface="Georgia"/>
              </a:rPr>
              <a:t> </a:t>
            </a:r>
            <a:r>
              <a:rPr lang="en-IN" sz="1800" spc="50" dirty="0">
                <a:latin typeface="Georgia"/>
                <a:cs typeface="Georgia"/>
              </a:rPr>
              <a:t>D14</a:t>
            </a:r>
            <a:endParaRPr lang="en-IN" sz="1800" dirty="0">
              <a:latin typeface="Georgia"/>
              <a:cs typeface="Georgia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0C405-D7B3-4DD0-B8CB-7FCEFDE51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8449"/>
            <a:ext cx="5981102" cy="59811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F48C83-59AB-4268-948C-8285B6A58067}"/>
              </a:ext>
            </a:extLst>
          </p:cNvPr>
          <p:cNvSpPr txBox="1"/>
          <p:nvPr/>
        </p:nvSpPr>
        <p:spPr>
          <a:xfrm>
            <a:off x="1066800" y="1752600"/>
            <a:ext cx="59421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 in entries2:</a:t>
            </a:r>
          </a:p>
          <a:p>
            <a:r>
              <a:rPr lang="en-US" dirty="0"/>
              <a:t>    for a in entries1:</a:t>
            </a:r>
          </a:p>
          <a:p>
            <a:r>
              <a:rPr lang="en-US" dirty="0"/>
              <a:t>        if b[0] == a[0]:  # matching mail</a:t>
            </a:r>
          </a:p>
          <a:p>
            <a:r>
              <a:rPr lang="en-US" dirty="0"/>
              <a:t>            </a:t>
            </a:r>
            <a:r>
              <a:rPr lang="en-US" dirty="0" err="1"/>
              <a:t>matchess</a:t>
            </a:r>
            <a:r>
              <a:rPr lang="en-US" dirty="0"/>
              <a:t> = []</a:t>
            </a:r>
          </a:p>
          <a:p>
            <a:r>
              <a:rPr lang="en-US" dirty="0"/>
              <a:t>            </a:t>
            </a:r>
            <a:r>
              <a:rPr lang="en-US" dirty="0" err="1"/>
              <a:t>linkk</a:t>
            </a:r>
            <a:r>
              <a:rPr lang="en-US" dirty="0"/>
              <a:t> = []</a:t>
            </a:r>
          </a:p>
          <a:p>
            <a:r>
              <a:rPr lang="en-US" dirty="0"/>
              <a:t>            for c in entries3:</a:t>
            </a:r>
          </a:p>
          <a:p>
            <a:endParaRPr lang="en-US" dirty="0"/>
          </a:p>
          <a:p>
            <a:r>
              <a:rPr lang="en-US" dirty="0"/>
              <a:t>                if c[1].</a:t>
            </a:r>
            <a:r>
              <a:rPr lang="en-US" dirty="0" err="1"/>
              <a:t>casefold</a:t>
            </a:r>
            <a:r>
              <a:rPr lang="en-US" dirty="0"/>
              <a:t>() == a[1].</a:t>
            </a:r>
            <a:r>
              <a:rPr lang="en-US" dirty="0" err="1"/>
              <a:t>casefold</a:t>
            </a:r>
            <a:r>
              <a:rPr lang="en-US" dirty="0"/>
              <a:t>():  # matching color</a:t>
            </a:r>
          </a:p>
          <a:p>
            <a:r>
              <a:rPr lang="en-US" dirty="0"/>
              <a:t>                    # storing location in list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data_matched</a:t>
            </a:r>
            <a:r>
              <a:rPr lang="en-US" dirty="0"/>
              <a:t> = [c[0]]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matchess.append</a:t>
            </a:r>
            <a:r>
              <a:rPr lang="en-US" dirty="0"/>
              <a:t>(</a:t>
            </a:r>
            <a:r>
              <a:rPr lang="en-US" dirty="0" err="1"/>
              <a:t>data_matched</a:t>
            </a:r>
            <a:r>
              <a:rPr lang="en-US" dirty="0"/>
              <a:t>)</a:t>
            </a:r>
          </a:p>
          <a:p>
            <a:r>
              <a:rPr lang="en-US" dirty="0"/>
              <a:t>                    # storing image links in list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link_matched</a:t>
            </a:r>
            <a:r>
              <a:rPr lang="en-US" dirty="0"/>
              <a:t> = [c[2]]</a:t>
            </a:r>
          </a:p>
          <a:p>
            <a:r>
              <a:rPr lang="en-US" dirty="0"/>
              <a:t>                    </a:t>
            </a:r>
            <a:r>
              <a:rPr lang="en-US" dirty="0" err="1"/>
              <a:t>linkk.append</a:t>
            </a:r>
            <a:r>
              <a:rPr lang="en-US" dirty="0"/>
              <a:t>(</a:t>
            </a:r>
            <a:r>
              <a:rPr lang="en-US" dirty="0" err="1"/>
              <a:t>link_matched</a:t>
            </a:r>
            <a:r>
              <a:rPr lang="en-US" dirty="0"/>
              <a:t>)</a:t>
            </a:r>
          </a:p>
          <a:p>
            <a:r>
              <a:rPr lang="en-US" dirty="0"/>
              <a:t>                    continue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A3BBE-E4B2-4EA1-8B2D-A477AEEF8620}"/>
              </a:ext>
            </a:extLst>
          </p:cNvPr>
          <p:cNvSpPr txBox="1"/>
          <p:nvPr/>
        </p:nvSpPr>
        <p:spPr>
          <a:xfrm>
            <a:off x="996865" y="1143000"/>
            <a:ext cx="604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Code for traversing the database and finding the match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6629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C5A289-6124-4EB7-8A44-F10A9EFC1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25912"/>
              </p:ext>
            </p:extLst>
          </p:nvPr>
        </p:nvGraphicFramePr>
        <p:xfrm>
          <a:off x="2044700" y="1524000"/>
          <a:ext cx="8102600" cy="460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192998711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731389628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910411146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513084693"/>
                    </a:ext>
                  </a:extLst>
                </a:gridCol>
              </a:tblGrid>
              <a:tr h="8786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 No</a:t>
                      </a:r>
                      <a:endParaRPr lang="en-IN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Case</a:t>
                      </a:r>
                      <a:endParaRPr lang="en-IN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Steps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Results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448769"/>
                  </a:ext>
                </a:extLst>
              </a:tr>
              <a:tr h="21344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Login functionalities with the correct condition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mail id:</a:t>
                      </a:r>
                      <a:endParaRPr lang="fr-FR" sz="1600" b="0" dirty="0">
                        <a:effectLst/>
                      </a:endParaRPr>
                    </a:p>
                    <a:p>
                      <a:pPr rtl="0"/>
                      <a:r>
                        <a:rPr lang="fr-FR" sz="1600" b="0" i="0" u="sng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abc@sample.com</a:t>
                      </a:r>
                      <a:endParaRPr lang="fr-FR" sz="1600" b="0" dirty="0">
                        <a:effectLst/>
                      </a:endParaRPr>
                    </a:p>
                    <a:p>
                      <a:pPr rtl="0"/>
                      <a:br>
                        <a:rPr lang="fr-FR" sz="1600" b="0" dirty="0">
                          <a:effectLst/>
                        </a:rPr>
                      </a:br>
                      <a:r>
                        <a:rPr lang="fr-F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fr-FR" sz="16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fr-F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fr-FR" sz="1600" b="0" dirty="0">
                        <a:effectLst/>
                      </a:endParaRPr>
                    </a:p>
                    <a:p>
                      <a:pPr rtl="0"/>
                      <a:r>
                        <a:rPr lang="fr-FR" sz="16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endParaRPr lang="fr-FR" sz="1600" b="0" dirty="0">
                        <a:effectLst/>
                      </a:endParaRPr>
                    </a:p>
                    <a:p>
                      <a:br>
                        <a:rPr lang="fr-FR" sz="1600" dirty="0"/>
                      </a:b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 to owners page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21629"/>
                  </a:ext>
                </a:extLst>
              </a:tr>
              <a:tr h="14064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Login functionalities with the wrong condition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Enter mail id: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abc@sample.com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Enter password: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Empty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not found stay in the same owner page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4163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380A3C-C251-45DC-BFC0-A51244B1018F}"/>
              </a:ext>
            </a:extLst>
          </p:cNvPr>
          <p:cNvSpPr txBox="1"/>
          <p:nvPr/>
        </p:nvSpPr>
        <p:spPr>
          <a:xfrm>
            <a:off x="1066800" y="838200"/>
            <a:ext cx="47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Testing /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22620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4FD4D8-E460-4C35-9814-2397D8E27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23010"/>
              </p:ext>
            </p:extLst>
          </p:nvPr>
        </p:nvGraphicFramePr>
        <p:xfrm>
          <a:off x="1752600" y="1219200"/>
          <a:ext cx="8153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443548008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42964452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203987649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1124242268"/>
                    </a:ext>
                  </a:extLst>
                </a:gridCol>
              </a:tblGrid>
              <a:tr h="11249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 No</a:t>
                      </a:r>
                      <a:endParaRPr lang="en-IN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Case</a:t>
                      </a:r>
                      <a:endParaRPr lang="en-IN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Steps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Results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699485"/>
                  </a:ext>
                </a:extLst>
              </a:tr>
              <a:tr h="17235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Sending Images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the platform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 photos here: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sample.jpg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 Location:</a:t>
                      </a:r>
                      <a:endParaRPr lang="en-IN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Poonamale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Chennai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Redirect to helper page</a:t>
                      </a:r>
                      <a:endParaRPr lang="en-IN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63520477"/>
                  </a:ext>
                </a:extLst>
              </a:tr>
              <a:tr h="17235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Sending Images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the platform without proper data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 photos here:</a:t>
                      </a:r>
                      <a:endParaRPr lang="en-US" sz="1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sample.jpg</a:t>
                      </a:r>
                      <a:endParaRPr lang="en-US" sz="1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>
                          <a:effectLst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 Location:</a:t>
                      </a:r>
                      <a:endParaRPr lang="en-US" sz="16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Empty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Location not found. Staying the same page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3384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9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41" y="1221486"/>
            <a:ext cx="41531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20" dirty="0">
                <a:latin typeface="Times New Roman"/>
                <a:cs typeface="Times New Roman"/>
              </a:rPr>
              <a:t>Re</a:t>
            </a:r>
            <a:r>
              <a:rPr lang="en-IN" b="1" spc="-55" dirty="0">
                <a:latin typeface="Times New Roman"/>
                <a:cs typeface="Times New Roman"/>
              </a:rPr>
              <a:t>q</a:t>
            </a:r>
            <a:r>
              <a:rPr lang="en-IN" b="1" spc="55" dirty="0">
                <a:latin typeface="Times New Roman"/>
                <a:cs typeface="Times New Roman"/>
              </a:rPr>
              <a:t>u</a:t>
            </a:r>
            <a:r>
              <a:rPr lang="en-IN" b="1" spc="5" dirty="0">
                <a:latin typeface="Times New Roman"/>
                <a:cs typeface="Times New Roman"/>
              </a:rPr>
              <a:t>i</a:t>
            </a:r>
            <a:r>
              <a:rPr lang="en-IN" b="1" spc="-50" dirty="0">
                <a:latin typeface="Times New Roman"/>
                <a:cs typeface="Times New Roman"/>
              </a:rPr>
              <a:t>r</a:t>
            </a:r>
            <a:r>
              <a:rPr lang="en-IN" b="1" spc="-45" dirty="0">
                <a:latin typeface="Times New Roman"/>
                <a:cs typeface="Times New Roman"/>
              </a:rPr>
              <a:t>e</a:t>
            </a:r>
            <a:r>
              <a:rPr lang="en-IN" b="1" spc="30" dirty="0">
                <a:latin typeface="Times New Roman"/>
                <a:cs typeface="Times New Roman"/>
              </a:rPr>
              <a:t>ment</a:t>
            </a:r>
            <a:r>
              <a:rPr lang="en-IN" b="1" spc="25" dirty="0">
                <a:latin typeface="Times New Roman"/>
                <a:cs typeface="Times New Roman"/>
              </a:rPr>
              <a:t> Analysis</a:t>
            </a:r>
            <a:r>
              <a:rPr lang="en-IN" b="1" spc="3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2148332"/>
            <a:ext cx="2270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Hardware: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Georgia"/>
                <a:cs typeface="Georgia"/>
              </a:rPr>
              <a:t>Desktop </a:t>
            </a:r>
            <a:r>
              <a:rPr sz="1800" spc="-50" dirty="0">
                <a:latin typeface="Georgia"/>
                <a:cs typeface="Georgia"/>
              </a:rPr>
              <a:t>or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Mobile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65" dirty="0">
                <a:latin typeface="Georgia"/>
                <a:cs typeface="Georgia"/>
              </a:rPr>
              <a:t>Internet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Connection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4130167"/>
            <a:ext cx="2840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Times New Roman"/>
                <a:cs typeface="Times New Roman"/>
              </a:rPr>
              <a:t>Software: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45" dirty="0">
                <a:latin typeface="Georgia"/>
                <a:cs typeface="Georgia"/>
              </a:rPr>
              <a:t>Any </a:t>
            </a:r>
            <a:r>
              <a:rPr sz="1800" spc="-50" dirty="0">
                <a:latin typeface="Georgia"/>
                <a:cs typeface="Georgia"/>
              </a:rPr>
              <a:t>advance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browser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5" dirty="0">
                <a:latin typeface="Georgia"/>
                <a:cs typeface="Georgia"/>
              </a:rPr>
              <a:t>And </a:t>
            </a:r>
            <a:r>
              <a:rPr sz="1800" spc="-25" dirty="0">
                <a:latin typeface="Georgia"/>
                <a:cs typeface="Georgia"/>
              </a:rPr>
              <a:t>any </a:t>
            </a:r>
            <a:r>
              <a:rPr sz="1800" spc="-50" dirty="0">
                <a:latin typeface="Georgia"/>
                <a:cs typeface="Georgia"/>
              </a:rPr>
              <a:t>operating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system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2228" y="2051380"/>
            <a:ext cx="656727" cy="1313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3836" y="2156579"/>
            <a:ext cx="1293495" cy="1122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7855" y="2078302"/>
            <a:ext cx="1198880" cy="1198880"/>
          </a:xfrm>
          <a:custGeom>
            <a:avLst/>
            <a:gdLst/>
            <a:ahLst/>
            <a:cxnLst/>
            <a:rect l="l" t="t" r="r" b="b"/>
            <a:pathLst>
              <a:path w="1198879" h="1198879">
                <a:moveTo>
                  <a:pt x="607389" y="0"/>
                </a:moveTo>
                <a:lnTo>
                  <a:pt x="581855" y="0"/>
                </a:lnTo>
                <a:lnTo>
                  <a:pt x="570982" y="1270"/>
                </a:lnTo>
                <a:lnTo>
                  <a:pt x="519993" y="5080"/>
                </a:lnTo>
                <a:lnTo>
                  <a:pt x="470130" y="13970"/>
                </a:lnTo>
                <a:lnTo>
                  <a:pt x="421599" y="26670"/>
                </a:lnTo>
                <a:lnTo>
                  <a:pt x="374607" y="43180"/>
                </a:lnTo>
                <a:lnTo>
                  <a:pt x="329359" y="63500"/>
                </a:lnTo>
                <a:lnTo>
                  <a:pt x="286062" y="86360"/>
                </a:lnTo>
                <a:lnTo>
                  <a:pt x="244922" y="114300"/>
                </a:lnTo>
                <a:lnTo>
                  <a:pt x="206146" y="144780"/>
                </a:lnTo>
                <a:lnTo>
                  <a:pt x="169938" y="179070"/>
                </a:lnTo>
                <a:lnTo>
                  <a:pt x="136507" y="215900"/>
                </a:lnTo>
                <a:lnTo>
                  <a:pt x="106057" y="255270"/>
                </a:lnTo>
                <a:lnTo>
                  <a:pt x="78795" y="298450"/>
                </a:lnTo>
                <a:lnTo>
                  <a:pt x="56623" y="341630"/>
                </a:lnTo>
                <a:lnTo>
                  <a:pt x="37942" y="386080"/>
                </a:lnTo>
                <a:lnTo>
                  <a:pt x="22847" y="431800"/>
                </a:lnTo>
                <a:lnTo>
                  <a:pt x="11429" y="478790"/>
                </a:lnTo>
                <a:lnTo>
                  <a:pt x="3782" y="527050"/>
                </a:lnTo>
                <a:lnTo>
                  <a:pt x="0" y="576580"/>
                </a:lnTo>
                <a:lnTo>
                  <a:pt x="174" y="624840"/>
                </a:lnTo>
                <a:lnTo>
                  <a:pt x="4332" y="676910"/>
                </a:lnTo>
                <a:lnTo>
                  <a:pt x="12267" y="725170"/>
                </a:lnTo>
                <a:lnTo>
                  <a:pt x="24115" y="773430"/>
                </a:lnTo>
                <a:lnTo>
                  <a:pt x="40014" y="820420"/>
                </a:lnTo>
                <a:lnTo>
                  <a:pt x="60100" y="866140"/>
                </a:lnTo>
                <a:lnTo>
                  <a:pt x="82900" y="908050"/>
                </a:lnTo>
                <a:lnTo>
                  <a:pt x="109083" y="948690"/>
                </a:lnTo>
                <a:lnTo>
                  <a:pt x="138427" y="986790"/>
                </a:lnTo>
                <a:lnTo>
                  <a:pt x="170708" y="1022350"/>
                </a:lnTo>
                <a:lnTo>
                  <a:pt x="205701" y="1055370"/>
                </a:lnTo>
                <a:lnTo>
                  <a:pt x="243184" y="1084580"/>
                </a:lnTo>
                <a:lnTo>
                  <a:pt x="282933" y="1112520"/>
                </a:lnTo>
                <a:lnTo>
                  <a:pt x="324724" y="1135380"/>
                </a:lnTo>
                <a:lnTo>
                  <a:pt x="368333" y="1155700"/>
                </a:lnTo>
                <a:lnTo>
                  <a:pt x="418164" y="1172210"/>
                </a:lnTo>
                <a:lnTo>
                  <a:pt x="469028" y="1186180"/>
                </a:lnTo>
                <a:lnTo>
                  <a:pt x="520596" y="1195070"/>
                </a:lnTo>
                <a:lnTo>
                  <a:pt x="572542" y="1198880"/>
                </a:lnTo>
                <a:lnTo>
                  <a:pt x="624538" y="1198880"/>
                </a:lnTo>
                <a:lnTo>
                  <a:pt x="675951" y="1195070"/>
                </a:lnTo>
                <a:lnTo>
                  <a:pt x="725146" y="1187450"/>
                </a:lnTo>
                <a:lnTo>
                  <a:pt x="772673" y="1174750"/>
                </a:lnTo>
                <a:lnTo>
                  <a:pt x="819082" y="1159510"/>
                </a:lnTo>
                <a:lnTo>
                  <a:pt x="864923" y="1139190"/>
                </a:lnTo>
                <a:lnTo>
                  <a:pt x="907467" y="1116330"/>
                </a:lnTo>
                <a:lnTo>
                  <a:pt x="921617" y="1107440"/>
                </a:lnTo>
                <a:lnTo>
                  <a:pt x="553994" y="1107440"/>
                </a:lnTo>
                <a:lnTo>
                  <a:pt x="544926" y="1106170"/>
                </a:lnTo>
                <a:lnTo>
                  <a:pt x="539943" y="1106170"/>
                </a:lnTo>
                <a:lnTo>
                  <a:pt x="534733" y="1104900"/>
                </a:lnTo>
                <a:lnTo>
                  <a:pt x="533374" y="1104900"/>
                </a:lnTo>
                <a:lnTo>
                  <a:pt x="525873" y="1096010"/>
                </a:lnTo>
                <a:lnTo>
                  <a:pt x="512362" y="1076960"/>
                </a:lnTo>
                <a:lnTo>
                  <a:pt x="507416" y="1069340"/>
                </a:lnTo>
                <a:lnTo>
                  <a:pt x="404242" y="1069340"/>
                </a:lnTo>
                <a:lnTo>
                  <a:pt x="399577" y="1068070"/>
                </a:lnTo>
                <a:lnTo>
                  <a:pt x="388934" y="1064260"/>
                </a:lnTo>
                <a:lnTo>
                  <a:pt x="375804" y="1057910"/>
                </a:lnTo>
                <a:lnTo>
                  <a:pt x="363682" y="1052830"/>
                </a:lnTo>
                <a:lnTo>
                  <a:pt x="356841" y="1049020"/>
                </a:lnTo>
                <a:lnTo>
                  <a:pt x="348704" y="1043940"/>
                </a:lnTo>
                <a:lnTo>
                  <a:pt x="340270" y="1040130"/>
                </a:lnTo>
                <a:lnTo>
                  <a:pt x="332537" y="1035050"/>
                </a:lnTo>
                <a:lnTo>
                  <a:pt x="312519" y="1022350"/>
                </a:lnTo>
                <a:lnTo>
                  <a:pt x="293043" y="1008380"/>
                </a:lnTo>
                <a:lnTo>
                  <a:pt x="278644" y="996950"/>
                </a:lnTo>
                <a:lnTo>
                  <a:pt x="273856" y="991870"/>
                </a:lnTo>
                <a:lnTo>
                  <a:pt x="286334" y="984250"/>
                </a:lnTo>
                <a:lnTo>
                  <a:pt x="310048" y="970280"/>
                </a:lnTo>
                <a:lnTo>
                  <a:pt x="333593" y="957580"/>
                </a:lnTo>
                <a:lnTo>
                  <a:pt x="345561" y="952500"/>
                </a:lnTo>
                <a:lnTo>
                  <a:pt x="442574" y="952500"/>
                </a:lnTo>
                <a:lnTo>
                  <a:pt x="435201" y="937260"/>
                </a:lnTo>
                <a:lnTo>
                  <a:pt x="431477" y="928370"/>
                </a:lnTo>
                <a:lnTo>
                  <a:pt x="208154" y="928370"/>
                </a:lnTo>
                <a:lnTo>
                  <a:pt x="205436" y="925830"/>
                </a:lnTo>
                <a:lnTo>
                  <a:pt x="170959" y="877570"/>
                </a:lnTo>
                <a:lnTo>
                  <a:pt x="141998" y="825500"/>
                </a:lnTo>
                <a:lnTo>
                  <a:pt x="124712" y="784860"/>
                </a:lnTo>
                <a:lnTo>
                  <a:pt x="111331" y="742950"/>
                </a:lnTo>
                <a:lnTo>
                  <a:pt x="101475" y="698500"/>
                </a:lnTo>
                <a:lnTo>
                  <a:pt x="94764" y="650240"/>
                </a:lnTo>
                <a:lnTo>
                  <a:pt x="94311" y="645160"/>
                </a:lnTo>
                <a:lnTo>
                  <a:pt x="1197077" y="645160"/>
                </a:lnTo>
                <a:lnTo>
                  <a:pt x="1198469" y="629920"/>
                </a:lnTo>
                <a:lnTo>
                  <a:pt x="1198827" y="579120"/>
                </a:lnTo>
                <a:lnTo>
                  <a:pt x="1197000" y="554990"/>
                </a:lnTo>
                <a:lnTo>
                  <a:pt x="94311" y="554990"/>
                </a:lnTo>
                <a:lnTo>
                  <a:pt x="94764" y="549910"/>
                </a:lnTo>
                <a:lnTo>
                  <a:pt x="100008" y="510540"/>
                </a:lnTo>
                <a:lnTo>
                  <a:pt x="116573" y="439420"/>
                </a:lnTo>
                <a:lnTo>
                  <a:pt x="139191" y="381000"/>
                </a:lnTo>
                <a:lnTo>
                  <a:pt x="162771" y="335280"/>
                </a:lnTo>
                <a:lnTo>
                  <a:pt x="186443" y="299720"/>
                </a:lnTo>
                <a:lnTo>
                  <a:pt x="196275" y="285750"/>
                </a:lnTo>
                <a:lnTo>
                  <a:pt x="204344" y="275590"/>
                </a:lnTo>
                <a:lnTo>
                  <a:pt x="208154" y="271780"/>
                </a:lnTo>
                <a:lnTo>
                  <a:pt x="429649" y="271780"/>
                </a:lnTo>
                <a:lnTo>
                  <a:pt x="432669" y="265430"/>
                </a:lnTo>
                <a:lnTo>
                  <a:pt x="442545" y="245110"/>
                </a:lnTo>
                <a:lnTo>
                  <a:pt x="343636" y="245110"/>
                </a:lnTo>
                <a:lnTo>
                  <a:pt x="333244" y="241300"/>
                </a:lnTo>
                <a:lnTo>
                  <a:pt x="312667" y="229870"/>
                </a:lnTo>
                <a:lnTo>
                  <a:pt x="290413" y="218440"/>
                </a:lnTo>
                <a:lnTo>
                  <a:pt x="273063" y="207010"/>
                </a:lnTo>
                <a:lnTo>
                  <a:pt x="274083" y="207010"/>
                </a:lnTo>
                <a:lnTo>
                  <a:pt x="284615" y="198120"/>
                </a:lnTo>
                <a:lnTo>
                  <a:pt x="297395" y="187960"/>
                </a:lnTo>
                <a:lnTo>
                  <a:pt x="343862" y="158750"/>
                </a:lnTo>
                <a:lnTo>
                  <a:pt x="394438" y="133350"/>
                </a:lnTo>
                <a:lnTo>
                  <a:pt x="402996" y="129540"/>
                </a:lnTo>
                <a:lnTo>
                  <a:pt x="508771" y="129540"/>
                </a:lnTo>
                <a:lnTo>
                  <a:pt x="519670" y="113030"/>
                </a:lnTo>
                <a:lnTo>
                  <a:pt x="530769" y="97790"/>
                </a:lnTo>
                <a:lnTo>
                  <a:pt x="532015" y="96520"/>
                </a:lnTo>
                <a:lnTo>
                  <a:pt x="535753" y="95250"/>
                </a:lnTo>
                <a:lnTo>
                  <a:pt x="540623" y="93980"/>
                </a:lnTo>
                <a:lnTo>
                  <a:pt x="923716" y="93980"/>
                </a:lnTo>
                <a:lnTo>
                  <a:pt x="916065" y="88900"/>
                </a:lnTo>
                <a:lnTo>
                  <a:pt x="869741" y="63500"/>
                </a:lnTo>
                <a:lnTo>
                  <a:pt x="821302" y="41910"/>
                </a:lnTo>
                <a:lnTo>
                  <a:pt x="770963" y="24130"/>
                </a:lnTo>
                <a:lnTo>
                  <a:pt x="718940" y="11430"/>
                </a:lnTo>
                <a:lnTo>
                  <a:pt x="665451" y="3810"/>
                </a:lnTo>
                <a:lnTo>
                  <a:pt x="649336" y="2540"/>
                </a:lnTo>
                <a:lnTo>
                  <a:pt x="607389" y="0"/>
                </a:lnTo>
                <a:close/>
              </a:path>
              <a:path w="1198879" h="1198879">
                <a:moveTo>
                  <a:pt x="644641" y="892810"/>
                </a:moveTo>
                <a:lnTo>
                  <a:pt x="553201" y="892810"/>
                </a:lnTo>
                <a:lnTo>
                  <a:pt x="553464" y="899160"/>
                </a:lnTo>
                <a:lnTo>
                  <a:pt x="553542" y="902970"/>
                </a:lnTo>
                <a:lnTo>
                  <a:pt x="553767" y="924560"/>
                </a:lnTo>
                <a:lnTo>
                  <a:pt x="553889" y="948690"/>
                </a:lnTo>
                <a:lnTo>
                  <a:pt x="553994" y="1107440"/>
                </a:lnTo>
                <a:lnTo>
                  <a:pt x="644641" y="1107440"/>
                </a:lnTo>
                <a:lnTo>
                  <a:pt x="644641" y="892810"/>
                </a:lnTo>
                <a:close/>
              </a:path>
              <a:path w="1198879" h="1198879">
                <a:moveTo>
                  <a:pt x="926532" y="892810"/>
                </a:moveTo>
                <a:lnTo>
                  <a:pt x="650304" y="892810"/>
                </a:lnTo>
                <a:lnTo>
                  <a:pt x="668424" y="895350"/>
                </a:lnTo>
                <a:lnTo>
                  <a:pt x="710533" y="902970"/>
                </a:lnTo>
                <a:lnTo>
                  <a:pt x="732519" y="908050"/>
                </a:lnTo>
                <a:lnTo>
                  <a:pt x="755985" y="914400"/>
                </a:lnTo>
                <a:lnTo>
                  <a:pt x="763913" y="916940"/>
                </a:lnTo>
                <a:lnTo>
                  <a:pt x="770354" y="919480"/>
                </a:lnTo>
                <a:lnTo>
                  <a:pt x="764802" y="934720"/>
                </a:lnTo>
                <a:lnTo>
                  <a:pt x="734400" y="995680"/>
                </a:lnTo>
                <a:lnTo>
                  <a:pt x="701841" y="1052830"/>
                </a:lnTo>
                <a:lnTo>
                  <a:pt x="671930" y="1097280"/>
                </a:lnTo>
                <a:lnTo>
                  <a:pt x="664673" y="1104900"/>
                </a:lnTo>
                <a:lnTo>
                  <a:pt x="663328" y="1104900"/>
                </a:lnTo>
                <a:lnTo>
                  <a:pt x="658231" y="1106170"/>
                </a:lnTo>
                <a:lnTo>
                  <a:pt x="653418" y="1106170"/>
                </a:lnTo>
                <a:lnTo>
                  <a:pt x="644641" y="1107440"/>
                </a:lnTo>
                <a:lnTo>
                  <a:pt x="921617" y="1107440"/>
                </a:lnTo>
                <a:lnTo>
                  <a:pt x="947896" y="1090930"/>
                </a:lnTo>
                <a:lnTo>
                  <a:pt x="974889" y="1069340"/>
                </a:lnTo>
                <a:lnTo>
                  <a:pt x="794280" y="1069340"/>
                </a:lnTo>
                <a:lnTo>
                  <a:pt x="797111" y="1064260"/>
                </a:lnTo>
                <a:lnTo>
                  <a:pt x="825628" y="1012190"/>
                </a:lnTo>
                <a:lnTo>
                  <a:pt x="847510" y="965200"/>
                </a:lnTo>
                <a:lnTo>
                  <a:pt x="850200" y="957580"/>
                </a:lnTo>
                <a:lnTo>
                  <a:pt x="852606" y="952500"/>
                </a:lnTo>
                <a:lnTo>
                  <a:pt x="1086930" y="952500"/>
                </a:lnTo>
                <a:lnTo>
                  <a:pt x="1103332" y="928370"/>
                </a:lnTo>
                <a:lnTo>
                  <a:pt x="990778" y="928370"/>
                </a:lnTo>
                <a:lnTo>
                  <a:pt x="981718" y="923290"/>
                </a:lnTo>
                <a:lnTo>
                  <a:pt x="971312" y="916940"/>
                </a:lnTo>
                <a:lnTo>
                  <a:pt x="961284" y="911860"/>
                </a:lnTo>
                <a:lnTo>
                  <a:pt x="948157" y="904240"/>
                </a:lnTo>
                <a:lnTo>
                  <a:pt x="933636" y="896620"/>
                </a:lnTo>
                <a:lnTo>
                  <a:pt x="926532" y="892810"/>
                </a:lnTo>
                <a:close/>
              </a:path>
              <a:path w="1198879" h="1198879">
                <a:moveTo>
                  <a:pt x="442574" y="952500"/>
                </a:moveTo>
                <a:lnTo>
                  <a:pt x="345901" y="952500"/>
                </a:lnTo>
                <a:lnTo>
                  <a:pt x="348392" y="957580"/>
                </a:lnTo>
                <a:lnTo>
                  <a:pt x="351111" y="965200"/>
                </a:lnTo>
                <a:lnTo>
                  <a:pt x="361271" y="988060"/>
                </a:lnTo>
                <a:lnTo>
                  <a:pt x="372930" y="1012190"/>
                </a:lnTo>
                <a:lnTo>
                  <a:pt x="385375" y="1036320"/>
                </a:lnTo>
                <a:lnTo>
                  <a:pt x="397892" y="1057910"/>
                </a:lnTo>
                <a:lnTo>
                  <a:pt x="401524" y="1064260"/>
                </a:lnTo>
                <a:lnTo>
                  <a:pt x="404355" y="1069340"/>
                </a:lnTo>
                <a:lnTo>
                  <a:pt x="507416" y="1069340"/>
                </a:lnTo>
                <a:lnTo>
                  <a:pt x="495877" y="1051560"/>
                </a:lnTo>
                <a:lnTo>
                  <a:pt x="479458" y="1023620"/>
                </a:lnTo>
                <a:lnTo>
                  <a:pt x="464025" y="995680"/>
                </a:lnTo>
                <a:lnTo>
                  <a:pt x="448104" y="963930"/>
                </a:lnTo>
                <a:lnTo>
                  <a:pt x="442574" y="952500"/>
                </a:lnTo>
                <a:close/>
              </a:path>
              <a:path w="1198879" h="1198879">
                <a:moveTo>
                  <a:pt x="1086930" y="952500"/>
                </a:moveTo>
                <a:lnTo>
                  <a:pt x="853031" y="952500"/>
                </a:lnTo>
                <a:lnTo>
                  <a:pt x="862233" y="957580"/>
                </a:lnTo>
                <a:lnTo>
                  <a:pt x="873205" y="962660"/>
                </a:lnTo>
                <a:lnTo>
                  <a:pt x="888194" y="970280"/>
                </a:lnTo>
                <a:lnTo>
                  <a:pt x="904465" y="979170"/>
                </a:lnTo>
                <a:lnTo>
                  <a:pt x="917988" y="988060"/>
                </a:lnTo>
                <a:lnTo>
                  <a:pt x="924736" y="991870"/>
                </a:lnTo>
                <a:lnTo>
                  <a:pt x="885467" y="1022350"/>
                </a:lnTo>
                <a:lnTo>
                  <a:pt x="858954" y="1038860"/>
                </a:lnTo>
                <a:lnTo>
                  <a:pt x="850934" y="1043940"/>
                </a:lnTo>
                <a:lnTo>
                  <a:pt x="842901" y="1047750"/>
                </a:lnTo>
                <a:lnTo>
                  <a:pt x="835830" y="1051560"/>
                </a:lnTo>
                <a:lnTo>
                  <a:pt x="823327" y="1057910"/>
                </a:lnTo>
                <a:lnTo>
                  <a:pt x="809914" y="1064260"/>
                </a:lnTo>
                <a:lnTo>
                  <a:pt x="799090" y="1068070"/>
                </a:lnTo>
                <a:lnTo>
                  <a:pt x="794350" y="1069340"/>
                </a:lnTo>
                <a:lnTo>
                  <a:pt x="974889" y="1069340"/>
                </a:lnTo>
                <a:lnTo>
                  <a:pt x="986004" y="1060450"/>
                </a:lnTo>
                <a:lnTo>
                  <a:pt x="1021585" y="1028700"/>
                </a:lnTo>
                <a:lnTo>
                  <a:pt x="1054432" y="993140"/>
                </a:lnTo>
                <a:lnTo>
                  <a:pt x="1084340" y="956310"/>
                </a:lnTo>
                <a:lnTo>
                  <a:pt x="1086930" y="952500"/>
                </a:lnTo>
                <a:close/>
              </a:path>
              <a:path w="1198879" h="1198879">
                <a:moveTo>
                  <a:pt x="367040" y="645160"/>
                </a:moveTo>
                <a:lnTo>
                  <a:pt x="261398" y="645160"/>
                </a:lnTo>
                <a:lnTo>
                  <a:pt x="262191" y="655320"/>
                </a:lnTo>
                <a:lnTo>
                  <a:pt x="267180" y="698500"/>
                </a:lnTo>
                <a:lnTo>
                  <a:pt x="275938" y="744220"/>
                </a:lnTo>
                <a:lnTo>
                  <a:pt x="288074" y="793750"/>
                </a:lnTo>
                <a:lnTo>
                  <a:pt x="303196" y="843280"/>
                </a:lnTo>
                <a:lnTo>
                  <a:pt x="309779" y="863600"/>
                </a:lnTo>
                <a:lnTo>
                  <a:pt x="311717" y="869950"/>
                </a:lnTo>
                <a:lnTo>
                  <a:pt x="312370" y="872490"/>
                </a:lnTo>
                <a:lnTo>
                  <a:pt x="309622" y="873760"/>
                </a:lnTo>
                <a:lnTo>
                  <a:pt x="302445" y="877570"/>
                </a:lnTo>
                <a:lnTo>
                  <a:pt x="279179" y="889000"/>
                </a:lnTo>
                <a:lnTo>
                  <a:pt x="264957" y="896620"/>
                </a:lnTo>
                <a:lnTo>
                  <a:pt x="250437" y="904240"/>
                </a:lnTo>
                <a:lnTo>
                  <a:pt x="237318" y="911860"/>
                </a:lnTo>
                <a:lnTo>
                  <a:pt x="227301" y="916940"/>
                </a:lnTo>
                <a:lnTo>
                  <a:pt x="208154" y="928370"/>
                </a:lnTo>
                <a:lnTo>
                  <a:pt x="431477" y="928370"/>
                </a:lnTo>
                <a:lnTo>
                  <a:pt x="428818" y="922020"/>
                </a:lnTo>
                <a:lnTo>
                  <a:pt x="428139" y="919480"/>
                </a:lnTo>
                <a:lnTo>
                  <a:pt x="466152" y="908050"/>
                </a:lnTo>
                <a:lnTo>
                  <a:pt x="530203" y="895350"/>
                </a:lnTo>
                <a:lnTo>
                  <a:pt x="550709" y="892810"/>
                </a:lnTo>
                <a:lnTo>
                  <a:pt x="926532" y="892810"/>
                </a:lnTo>
                <a:lnTo>
                  <a:pt x="919427" y="889000"/>
                </a:lnTo>
                <a:lnTo>
                  <a:pt x="906685" y="882650"/>
                </a:lnTo>
                <a:lnTo>
                  <a:pt x="896165" y="877570"/>
                </a:lnTo>
                <a:lnTo>
                  <a:pt x="888977" y="873760"/>
                </a:lnTo>
                <a:lnTo>
                  <a:pt x="886229" y="872490"/>
                </a:lnTo>
                <a:lnTo>
                  <a:pt x="886017" y="872490"/>
                </a:lnTo>
                <a:lnTo>
                  <a:pt x="888848" y="863600"/>
                </a:lnTo>
                <a:lnTo>
                  <a:pt x="892670" y="852170"/>
                </a:lnTo>
                <a:lnTo>
                  <a:pt x="896233" y="840740"/>
                </a:lnTo>
                <a:lnTo>
                  <a:pt x="395854" y="840740"/>
                </a:lnTo>
                <a:lnTo>
                  <a:pt x="393231" y="833120"/>
                </a:lnTo>
                <a:lnTo>
                  <a:pt x="376827" y="779780"/>
                </a:lnTo>
                <a:lnTo>
                  <a:pt x="366305" y="737870"/>
                </a:lnTo>
                <a:lnTo>
                  <a:pt x="358585" y="697230"/>
                </a:lnTo>
                <a:lnTo>
                  <a:pt x="352979" y="655320"/>
                </a:lnTo>
                <a:lnTo>
                  <a:pt x="352356" y="647700"/>
                </a:lnTo>
                <a:lnTo>
                  <a:pt x="354712" y="646430"/>
                </a:lnTo>
                <a:lnTo>
                  <a:pt x="367040" y="645160"/>
                </a:lnTo>
                <a:close/>
              </a:path>
              <a:path w="1198879" h="1198879">
                <a:moveTo>
                  <a:pt x="1197077" y="645160"/>
                </a:moveTo>
                <a:lnTo>
                  <a:pt x="1104388" y="645160"/>
                </a:lnTo>
                <a:lnTo>
                  <a:pt x="1103821" y="648970"/>
                </a:lnTo>
                <a:lnTo>
                  <a:pt x="1103609" y="651510"/>
                </a:lnTo>
                <a:lnTo>
                  <a:pt x="1102618" y="660400"/>
                </a:lnTo>
                <a:lnTo>
                  <a:pt x="1092209" y="722630"/>
                </a:lnTo>
                <a:lnTo>
                  <a:pt x="1076684" y="775970"/>
                </a:lnTo>
                <a:lnTo>
                  <a:pt x="1055439" y="828040"/>
                </a:lnTo>
                <a:lnTo>
                  <a:pt x="1028931" y="875030"/>
                </a:lnTo>
                <a:lnTo>
                  <a:pt x="991132" y="928370"/>
                </a:lnTo>
                <a:lnTo>
                  <a:pt x="1103332" y="928370"/>
                </a:lnTo>
                <a:lnTo>
                  <a:pt x="1134511" y="875030"/>
                </a:lnTo>
                <a:lnTo>
                  <a:pt x="1154362" y="830580"/>
                </a:lnTo>
                <a:lnTo>
                  <a:pt x="1171759" y="782320"/>
                </a:lnTo>
                <a:lnTo>
                  <a:pt x="1184920" y="731520"/>
                </a:lnTo>
                <a:lnTo>
                  <a:pt x="1193828" y="680720"/>
                </a:lnTo>
                <a:lnTo>
                  <a:pt x="1197077" y="645160"/>
                </a:lnTo>
                <a:close/>
              </a:path>
              <a:path w="1198879" h="1198879">
                <a:moveTo>
                  <a:pt x="644641" y="645160"/>
                </a:moveTo>
                <a:lnTo>
                  <a:pt x="553994" y="645160"/>
                </a:lnTo>
                <a:lnTo>
                  <a:pt x="553919" y="753110"/>
                </a:lnTo>
                <a:lnTo>
                  <a:pt x="553682" y="779780"/>
                </a:lnTo>
                <a:lnTo>
                  <a:pt x="553325" y="795020"/>
                </a:lnTo>
                <a:lnTo>
                  <a:pt x="552861" y="800100"/>
                </a:lnTo>
                <a:lnTo>
                  <a:pt x="552295" y="800100"/>
                </a:lnTo>
                <a:lnTo>
                  <a:pt x="539037" y="802640"/>
                </a:lnTo>
                <a:lnTo>
                  <a:pt x="477713" y="814070"/>
                </a:lnTo>
                <a:lnTo>
                  <a:pt x="415114" y="833120"/>
                </a:lnTo>
                <a:lnTo>
                  <a:pt x="395967" y="840740"/>
                </a:lnTo>
                <a:lnTo>
                  <a:pt x="802491" y="840740"/>
                </a:lnTo>
                <a:lnTo>
                  <a:pt x="794492" y="836930"/>
                </a:lnTo>
                <a:lnTo>
                  <a:pt x="784936" y="834390"/>
                </a:lnTo>
                <a:lnTo>
                  <a:pt x="751909" y="822960"/>
                </a:lnTo>
                <a:lnTo>
                  <a:pt x="717841" y="814070"/>
                </a:lnTo>
                <a:lnTo>
                  <a:pt x="683733" y="806450"/>
                </a:lnTo>
                <a:lnTo>
                  <a:pt x="650587" y="801370"/>
                </a:lnTo>
                <a:lnTo>
                  <a:pt x="644641" y="800100"/>
                </a:lnTo>
                <a:lnTo>
                  <a:pt x="644641" y="645160"/>
                </a:lnTo>
                <a:close/>
              </a:path>
              <a:path w="1198879" h="1198879">
                <a:moveTo>
                  <a:pt x="937194" y="645160"/>
                </a:moveTo>
                <a:lnTo>
                  <a:pt x="831566" y="645160"/>
                </a:lnTo>
                <a:lnTo>
                  <a:pt x="843884" y="646430"/>
                </a:lnTo>
                <a:lnTo>
                  <a:pt x="846236" y="647700"/>
                </a:lnTo>
                <a:lnTo>
                  <a:pt x="840502" y="694690"/>
                </a:lnTo>
                <a:lnTo>
                  <a:pt x="831309" y="741680"/>
                </a:lnTo>
                <a:lnTo>
                  <a:pt x="818984" y="789940"/>
                </a:lnTo>
                <a:lnTo>
                  <a:pt x="804908" y="834390"/>
                </a:lnTo>
                <a:lnTo>
                  <a:pt x="802774" y="840740"/>
                </a:lnTo>
                <a:lnTo>
                  <a:pt x="896233" y="840740"/>
                </a:lnTo>
                <a:lnTo>
                  <a:pt x="908109" y="802640"/>
                </a:lnTo>
                <a:lnTo>
                  <a:pt x="920781" y="753110"/>
                </a:lnTo>
                <a:lnTo>
                  <a:pt x="930227" y="704850"/>
                </a:lnTo>
                <a:lnTo>
                  <a:pt x="935991" y="660400"/>
                </a:lnTo>
                <a:lnTo>
                  <a:pt x="937194" y="645160"/>
                </a:lnTo>
                <a:close/>
              </a:path>
              <a:path w="1198879" h="1198879">
                <a:moveTo>
                  <a:pt x="429649" y="271780"/>
                </a:moveTo>
                <a:lnTo>
                  <a:pt x="208267" y="271780"/>
                </a:lnTo>
                <a:lnTo>
                  <a:pt x="216988" y="276860"/>
                </a:lnTo>
                <a:lnTo>
                  <a:pt x="227414" y="283210"/>
                </a:lnTo>
                <a:lnTo>
                  <a:pt x="237426" y="288290"/>
                </a:lnTo>
                <a:lnTo>
                  <a:pt x="250678" y="295910"/>
                </a:lnTo>
                <a:lnTo>
                  <a:pt x="279972" y="311150"/>
                </a:lnTo>
                <a:lnTo>
                  <a:pt x="313503" y="327660"/>
                </a:lnTo>
                <a:lnTo>
                  <a:pt x="311351" y="334010"/>
                </a:lnTo>
                <a:lnTo>
                  <a:pt x="303647" y="355600"/>
                </a:lnTo>
                <a:lnTo>
                  <a:pt x="294401" y="387350"/>
                </a:lnTo>
                <a:lnTo>
                  <a:pt x="278047" y="450850"/>
                </a:lnTo>
                <a:lnTo>
                  <a:pt x="268774" y="499110"/>
                </a:lnTo>
                <a:lnTo>
                  <a:pt x="262304" y="548640"/>
                </a:lnTo>
                <a:lnTo>
                  <a:pt x="261625" y="554990"/>
                </a:lnTo>
                <a:lnTo>
                  <a:pt x="352130" y="554990"/>
                </a:lnTo>
                <a:lnTo>
                  <a:pt x="352923" y="546100"/>
                </a:lnTo>
                <a:lnTo>
                  <a:pt x="357256" y="510540"/>
                </a:lnTo>
                <a:lnTo>
                  <a:pt x="364054" y="472440"/>
                </a:lnTo>
                <a:lnTo>
                  <a:pt x="372932" y="433070"/>
                </a:lnTo>
                <a:lnTo>
                  <a:pt x="383509" y="396240"/>
                </a:lnTo>
                <a:lnTo>
                  <a:pt x="394514" y="363220"/>
                </a:lnTo>
                <a:lnTo>
                  <a:pt x="395967" y="359410"/>
                </a:lnTo>
                <a:lnTo>
                  <a:pt x="895441" y="359410"/>
                </a:lnTo>
                <a:lnTo>
                  <a:pt x="890759" y="344170"/>
                </a:lnTo>
                <a:lnTo>
                  <a:pt x="885238" y="327660"/>
                </a:lnTo>
                <a:lnTo>
                  <a:pt x="919781" y="309880"/>
                </a:lnTo>
                <a:lnTo>
                  <a:pt x="925730" y="307340"/>
                </a:lnTo>
                <a:lnTo>
                  <a:pt x="550936" y="307340"/>
                </a:lnTo>
                <a:lnTo>
                  <a:pt x="546972" y="306070"/>
                </a:lnTo>
                <a:lnTo>
                  <a:pt x="543227" y="306070"/>
                </a:lnTo>
                <a:lnTo>
                  <a:pt x="529995" y="304800"/>
                </a:lnTo>
                <a:lnTo>
                  <a:pt x="512546" y="300990"/>
                </a:lnTo>
                <a:lnTo>
                  <a:pt x="494184" y="297180"/>
                </a:lnTo>
                <a:lnTo>
                  <a:pt x="478212" y="294640"/>
                </a:lnTo>
                <a:lnTo>
                  <a:pt x="461908" y="289560"/>
                </a:lnTo>
                <a:lnTo>
                  <a:pt x="445499" y="285750"/>
                </a:lnTo>
                <a:lnTo>
                  <a:pt x="432617" y="281940"/>
                </a:lnTo>
                <a:lnTo>
                  <a:pt x="426893" y="279400"/>
                </a:lnTo>
                <a:lnTo>
                  <a:pt x="426440" y="279400"/>
                </a:lnTo>
                <a:lnTo>
                  <a:pt x="429045" y="273050"/>
                </a:lnTo>
                <a:lnTo>
                  <a:pt x="429649" y="271780"/>
                </a:lnTo>
                <a:close/>
              </a:path>
              <a:path w="1198879" h="1198879">
                <a:moveTo>
                  <a:pt x="802632" y="359410"/>
                </a:moveTo>
                <a:lnTo>
                  <a:pt x="396193" y="359410"/>
                </a:lnTo>
                <a:lnTo>
                  <a:pt x="402543" y="361950"/>
                </a:lnTo>
                <a:lnTo>
                  <a:pt x="410018" y="364490"/>
                </a:lnTo>
                <a:lnTo>
                  <a:pt x="444088" y="377190"/>
                </a:lnTo>
                <a:lnTo>
                  <a:pt x="479625" y="386080"/>
                </a:lnTo>
                <a:lnTo>
                  <a:pt x="514738" y="393700"/>
                </a:lnTo>
                <a:lnTo>
                  <a:pt x="547538" y="398780"/>
                </a:lnTo>
                <a:lnTo>
                  <a:pt x="553994" y="400050"/>
                </a:lnTo>
                <a:lnTo>
                  <a:pt x="553994" y="554990"/>
                </a:lnTo>
                <a:lnTo>
                  <a:pt x="644641" y="554990"/>
                </a:lnTo>
                <a:lnTo>
                  <a:pt x="644761" y="433070"/>
                </a:lnTo>
                <a:lnTo>
                  <a:pt x="644924" y="415290"/>
                </a:lnTo>
                <a:lnTo>
                  <a:pt x="645357" y="402590"/>
                </a:lnTo>
                <a:lnTo>
                  <a:pt x="646056" y="400050"/>
                </a:lnTo>
                <a:lnTo>
                  <a:pt x="653230" y="398780"/>
                </a:lnTo>
                <a:lnTo>
                  <a:pt x="666177" y="397510"/>
                </a:lnTo>
                <a:lnTo>
                  <a:pt x="680796" y="394970"/>
                </a:lnTo>
                <a:lnTo>
                  <a:pt x="716371" y="387350"/>
                </a:lnTo>
                <a:lnTo>
                  <a:pt x="741448" y="379730"/>
                </a:lnTo>
                <a:lnTo>
                  <a:pt x="766060" y="373380"/>
                </a:lnTo>
                <a:lnTo>
                  <a:pt x="788051" y="365760"/>
                </a:lnTo>
                <a:lnTo>
                  <a:pt x="795412" y="361950"/>
                </a:lnTo>
                <a:lnTo>
                  <a:pt x="801854" y="360680"/>
                </a:lnTo>
                <a:lnTo>
                  <a:pt x="802278" y="360680"/>
                </a:lnTo>
                <a:lnTo>
                  <a:pt x="802632" y="359410"/>
                </a:lnTo>
                <a:close/>
              </a:path>
              <a:path w="1198879" h="1198879">
                <a:moveTo>
                  <a:pt x="895441" y="359410"/>
                </a:moveTo>
                <a:lnTo>
                  <a:pt x="802632" y="359410"/>
                </a:lnTo>
                <a:lnTo>
                  <a:pt x="804543" y="364490"/>
                </a:lnTo>
                <a:lnTo>
                  <a:pt x="806596" y="369570"/>
                </a:lnTo>
                <a:lnTo>
                  <a:pt x="819789" y="411480"/>
                </a:lnTo>
                <a:lnTo>
                  <a:pt x="831282" y="457200"/>
                </a:lnTo>
                <a:lnTo>
                  <a:pt x="840201" y="502920"/>
                </a:lnTo>
                <a:lnTo>
                  <a:pt x="845669" y="546100"/>
                </a:lnTo>
                <a:lnTo>
                  <a:pt x="846448" y="554990"/>
                </a:lnTo>
                <a:lnTo>
                  <a:pt x="943456" y="554990"/>
                </a:lnTo>
                <a:lnTo>
                  <a:pt x="936840" y="553720"/>
                </a:lnTo>
                <a:lnTo>
                  <a:pt x="935141" y="537210"/>
                </a:lnTo>
                <a:lnTo>
                  <a:pt x="928605" y="492760"/>
                </a:lnTo>
                <a:lnTo>
                  <a:pt x="918737" y="443230"/>
                </a:lnTo>
                <a:lnTo>
                  <a:pt x="905976" y="393700"/>
                </a:lnTo>
                <a:lnTo>
                  <a:pt x="895441" y="359410"/>
                </a:lnTo>
                <a:close/>
              </a:path>
              <a:path w="1198879" h="1198879">
                <a:moveTo>
                  <a:pt x="1102695" y="271780"/>
                </a:moveTo>
                <a:lnTo>
                  <a:pt x="990707" y="271780"/>
                </a:lnTo>
                <a:lnTo>
                  <a:pt x="994317" y="276860"/>
                </a:lnTo>
                <a:lnTo>
                  <a:pt x="998281" y="280670"/>
                </a:lnTo>
                <a:lnTo>
                  <a:pt x="1025472" y="318770"/>
                </a:lnTo>
                <a:lnTo>
                  <a:pt x="1049202" y="360680"/>
                </a:lnTo>
                <a:lnTo>
                  <a:pt x="1069137" y="403860"/>
                </a:lnTo>
                <a:lnTo>
                  <a:pt x="1084943" y="449580"/>
                </a:lnTo>
                <a:lnTo>
                  <a:pt x="1096285" y="495300"/>
                </a:lnTo>
                <a:lnTo>
                  <a:pt x="1102830" y="542290"/>
                </a:lnTo>
                <a:lnTo>
                  <a:pt x="1103184" y="546100"/>
                </a:lnTo>
                <a:lnTo>
                  <a:pt x="1103751" y="551180"/>
                </a:lnTo>
                <a:lnTo>
                  <a:pt x="1104034" y="552450"/>
                </a:lnTo>
                <a:lnTo>
                  <a:pt x="1104529" y="554990"/>
                </a:lnTo>
                <a:lnTo>
                  <a:pt x="1197000" y="554990"/>
                </a:lnTo>
                <a:lnTo>
                  <a:pt x="1186628" y="476250"/>
                </a:lnTo>
                <a:lnTo>
                  <a:pt x="1174040" y="425450"/>
                </a:lnTo>
                <a:lnTo>
                  <a:pt x="1158722" y="381000"/>
                </a:lnTo>
                <a:lnTo>
                  <a:pt x="1139839" y="336550"/>
                </a:lnTo>
                <a:lnTo>
                  <a:pt x="1117539" y="294640"/>
                </a:lnTo>
                <a:lnTo>
                  <a:pt x="1102695" y="271780"/>
                </a:lnTo>
                <a:close/>
              </a:path>
              <a:path w="1198879" h="1198879">
                <a:moveTo>
                  <a:pt x="644641" y="93980"/>
                </a:moveTo>
                <a:lnTo>
                  <a:pt x="553994" y="93980"/>
                </a:lnTo>
                <a:lnTo>
                  <a:pt x="553960" y="245110"/>
                </a:lnTo>
                <a:lnTo>
                  <a:pt x="553834" y="275590"/>
                </a:lnTo>
                <a:lnTo>
                  <a:pt x="553720" y="290830"/>
                </a:lnTo>
                <a:lnTo>
                  <a:pt x="553538" y="295910"/>
                </a:lnTo>
                <a:lnTo>
                  <a:pt x="553134" y="304800"/>
                </a:lnTo>
                <a:lnTo>
                  <a:pt x="552068" y="307340"/>
                </a:lnTo>
                <a:lnTo>
                  <a:pt x="644641" y="307340"/>
                </a:lnTo>
                <a:lnTo>
                  <a:pt x="644641" y="93980"/>
                </a:lnTo>
                <a:close/>
              </a:path>
              <a:path w="1198879" h="1198879">
                <a:moveTo>
                  <a:pt x="923716" y="93980"/>
                </a:moveTo>
                <a:lnTo>
                  <a:pt x="658656" y="93980"/>
                </a:lnTo>
                <a:lnTo>
                  <a:pt x="663611" y="95250"/>
                </a:lnTo>
                <a:lnTo>
                  <a:pt x="664885" y="95250"/>
                </a:lnTo>
                <a:lnTo>
                  <a:pt x="674486" y="106680"/>
                </a:lnTo>
                <a:lnTo>
                  <a:pt x="713491" y="166370"/>
                </a:lnTo>
                <a:lnTo>
                  <a:pt x="733405" y="200660"/>
                </a:lnTo>
                <a:lnTo>
                  <a:pt x="753428" y="238760"/>
                </a:lnTo>
                <a:lnTo>
                  <a:pt x="772478" y="279400"/>
                </a:lnTo>
                <a:lnTo>
                  <a:pt x="761506" y="283210"/>
                </a:lnTo>
                <a:lnTo>
                  <a:pt x="735470" y="290830"/>
                </a:lnTo>
                <a:lnTo>
                  <a:pt x="676867" y="303530"/>
                </a:lnTo>
                <a:lnTo>
                  <a:pt x="648322" y="307340"/>
                </a:lnTo>
                <a:lnTo>
                  <a:pt x="925730" y="307340"/>
                </a:lnTo>
                <a:lnTo>
                  <a:pt x="934652" y="303530"/>
                </a:lnTo>
                <a:lnTo>
                  <a:pt x="949458" y="294640"/>
                </a:lnTo>
                <a:lnTo>
                  <a:pt x="962484" y="288290"/>
                </a:lnTo>
                <a:lnTo>
                  <a:pt x="972020" y="281940"/>
                </a:lnTo>
                <a:lnTo>
                  <a:pt x="981647" y="276860"/>
                </a:lnTo>
                <a:lnTo>
                  <a:pt x="989858" y="271780"/>
                </a:lnTo>
                <a:lnTo>
                  <a:pt x="1102695" y="271780"/>
                </a:lnTo>
                <a:lnTo>
                  <a:pt x="1091974" y="255270"/>
                </a:lnTo>
                <a:lnTo>
                  <a:pt x="1084325" y="245110"/>
                </a:lnTo>
                <a:lnTo>
                  <a:pt x="854164" y="245110"/>
                </a:lnTo>
                <a:lnTo>
                  <a:pt x="850766" y="238760"/>
                </a:lnTo>
                <a:lnTo>
                  <a:pt x="823823" y="182880"/>
                </a:lnTo>
                <a:lnTo>
                  <a:pt x="798810" y="137160"/>
                </a:lnTo>
                <a:lnTo>
                  <a:pt x="796262" y="133350"/>
                </a:lnTo>
                <a:lnTo>
                  <a:pt x="794704" y="129540"/>
                </a:lnTo>
                <a:lnTo>
                  <a:pt x="973980" y="129540"/>
                </a:lnTo>
                <a:lnTo>
                  <a:pt x="960058" y="118110"/>
                </a:lnTo>
                <a:lnTo>
                  <a:pt x="923716" y="93980"/>
                </a:lnTo>
                <a:close/>
              </a:path>
              <a:path w="1198879" h="1198879">
                <a:moveTo>
                  <a:pt x="508771" y="129540"/>
                </a:moveTo>
                <a:lnTo>
                  <a:pt x="403675" y="129540"/>
                </a:lnTo>
                <a:lnTo>
                  <a:pt x="400044" y="137160"/>
                </a:lnTo>
                <a:lnTo>
                  <a:pt x="394721" y="146050"/>
                </a:lnTo>
                <a:lnTo>
                  <a:pt x="384585" y="163830"/>
                </a:lnTo>
                <a:lnTo>
                  <a:pt x="371911" y="189230"/>
                </a:lnTo>
                <a:lnTo>
                  <a:pt x="359597" y="213360"/>
                </a:lnTo>
                <a:lnTo>
                  <a:pt x="350544" y="232410"/>
                </a:lnTo>
                <a:lnTo>
                  <a:pt x="347486" y="240030"/>
                </a:lnTo>
                <a:lnTo>
                  <a:pt x="344429" y="245110"/>
                </a:lnTo>
                <a:lnTo>
                  <a:pt x="442545" y="245110"/>
                </a:lnTo>
                <a:lnTo>
                  <a:pt x="451186" y="227330"/>
                </a:lnTo>
                <a:lnTo>
                  <a:pt x="472305" y="187960"/>
                </a:lnTo>
                <a:lnTo>
                  <a:pt x="495356" y="149860"/>
                </a:lnTo>
                <a:lnTo>
                  <a:pt x="508771" y="129540"/>
                </a:lnTo>
                <a:close/>
              </a:path>
              <a:path w="1198879" h="1198879">
                <a:moveTo>
                  <a:pt x="973980" y="129540"/>
                </a:moveTo>
                <a:lnTo>
                  <a:pt x="795979" y="129540"/>
                </a:lnTo>
                <a:lnTo>
                  <a:pt x="803977" y="133350"/>
                </a:lnTo>
                <a:lnTo>
                  <a:pt x="813179" y="137160"/>
                </a:lnTo>
                <a:lnTo>
                  <a:pt x="841774" y="151130"/>
                </a:lnTo>
                <a:lnTo>
                  <a:pt x="871205" y="168910"/>
                </a:lnTo>
                <a:lnTo>
                  <a:pt x="898804" y="186690"/>
                </a:lnTo>
                <a:lnTo>
                  <a:pt x="921905" y="204470"/>
                </a:lnTo>
                <a:lnTo>
                  <a:pt x="925798" y="207010"/>
                </a:lnTo>
                <a:lnTo>
                  <a:pt x="909446" y="217170"/>
                </a:lnTo>
                <a:lnTo>
                  <a:pt x="894052" y="226060"/>
                </a:lnTo>
                <a:lnTo>
                  <a:pt x="876647" y="234950"/>
                </a:lnTo>
                <a:lnTo>
                  <a:pt x="862015" y="242570"/>
                </a:lnTo>
                <a:lnTo>
                  <a:pt x="854942" y="245110"/>
                </a:lnTo>
                <a:lnTo>
                  <a:pt x="1084325" y="245110"/>
                </a:lnTo>
                <a:lnTo>
                  <a:pt x="1063293" y="217170"/>
                </a:lnTo>
                <a:lnTo>
                  <a:pt x="1031646" y="181610"/>
                </a:lnTo>
                <a:lnTo>
                  <a:pt x="997185" y="148590"/>
                </a:lnTo>
                <a:lnTo>
                  <a:pt x="973980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3935" y="4261103"/>
            <a:ext cx="1897380" cy="12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3228" y="4198620"/>
            <a:ext cx="1193292" cy="1400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5160" y="4597194"/>
            <a:ext cx="636915" cy="646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FDE8C6-181F-447B-8337-0CAC10EC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8839200" cy="43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76F01F-991D-4989-A4B9-CF1CED3505DF}"/>
              </a:ext>
            </a:extLst>
          </p:cNvPr>
          <p:cNvSpPr txBox="1"/>
          <p:nvPr/>
        </p:nvSpPr>
        <p:spPr>
          <a:xfrm>
            <a:off x="1066800" y="990600"/>
            <a:ext cx="2535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 window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5073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13DA600-810A-4CAF-B3B6-6BAC51F7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92294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6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7D453-118C-4976-ABED-CB0B76BF9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9418087" cy="49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3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0E6FB-1277-4BF6-BF12-13055FA9CF5F}"/>
              </a:ext>
            </a:extLst>
          </p:cNvPr>
          <p:cNvSpPr txBox="1"/>
          <p:nvPr/>
        </p:nvSpPr>
        <p:spPr>
          <a:xfrm>
            <a:off x="838200" y="1066800"/>
            <a:ext cx="5558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 Conclusion &amp; 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40E98-DCFF-457C-A90E-B03A6600EB1E}"/>
              </a:ext>
            </a:extLst>
          </p:cNvPr>
          <p:cNvSpPr txBox="1"/>
          <p:nvPr/>
        </p:nvSpPr>
        <p:spPr>
          <a:xfrm>
            <a:off x="914400" y="1981200"/>
            <a:ext cx="6372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above-proposed system has provided comprehensive methods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an overview of the application that detects vehicles with the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helping image capturing technique.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79FD8-E2E4-44B7-B32E-3529F4196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6600" y="2133599"/>
            <a:ext cx="4352957" cy="2901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11978-A301-48B5-B276-A52822917974}"/>
              </a:ext>
            </a:extLst>
          </p:cNvPr>
          <p:cNvSpPr txBox="1"/>
          <p:nvPr/>
        </p:nvSpPr>
        <p:spPr>
          <a:xfrm>
            <a:off x="914400" y="3584585"/>
            <a:ext cx="6340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there are any server issues successes or fraudulent information,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then this whole system is taken care of by the admin.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Hence this platform made the owners find the vehicle without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 police complaints.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26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3236E-14DF-47FC-9E5D-8B46A0D8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66790" y="1371600"/>
            <a:ext cx="4114800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27067-F8BE-449F-993B-7A554F6B3170}"/>
              </a:ext>
            </a:extLst>
          </p:cNvPr>
          <p:cNvSpPr txBox="1"/>
          <p:nvPr/>
        </p:nvSpPr>
        <p:spPr>
          <a:xfrm>
            <a:off x="1372412" y="4101405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Then we would like to feed more datasets into our machine learning framework and add additional features like seat identifying, car steering color, scratch features,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detecting a vehicle.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967FE-A5E8-434C-9915-942E0EFB2FE0}"/>
              </a:ext>
            </a:extLst>
          </p:cNvPr>
          <p:cNvSpPr txBox="1"/>
          <p:nvPr/>
        </p:nvSpPr>
        <p:spPr>
          <a:xfrm>
            <a:off x="1372412" y="2756595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Then we would like to do web hosting via a digital ocean network instead of using GitHub pages and we would like to buy the domain for our project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1283C-E585-4257-BD53-9731E9D2A9CF}"/>
              </a:ext>
            </a:extLst>
          </p:cNvPr>
          <p:cNvSpPr txBox="1"/>
          <p:nvPr/>
        </p:nvSpPr>
        <p:spPr>
          <a:xfrm>
            <a:off x="1372412" y="1556266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First, we are going to import mongo as a cloud database(Atlas) for this project so that we can add or edit enormous amounts of data easily and quickly.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53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0C2A86-4201-43B1-B856-B934C0EF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78463"/>
            <a:ext cx="2838152" cy="283815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534400" y="1139206"/>
            <a:ext cx="2272283" cy="4504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275" y="1867661"/>
            <a:ext cx="25971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85" dirty="0"/>
              <a:t> </a:t>
            </a:r>
            <a:endParaRPr lang="en-IN" spc="-8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F666-EDA4-478D-8988-2B84C16887E8}"/>
              </a:ext>
            </a:extLst>
          </p:cNvPr>
          <p:cNvSpPr txBox="1"/>
          <p:nvPr/>
        </p:nvSpPr>
        <p:spPr>
          <a:xfrm>
            <a:off x="964712" y="3191623"/>
            <a:ext cx="136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 Url: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09123-2F98-4BBD-B75F-3E6539DDF15E}"/>
              </a:ext>
            </a:extLst>
          </p:cNvPr>
          <p:cNvSpPr txBox="1"/>
          <p:nvPr/>
        </p:nvSpPr>
        <p:spPr>
          <a:xfrm>
            <a:off x="964712" y="362905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F6368"/>
                </a:solidFill>
                <a:latin typeface="Roboto" panose="02000000000000000000" pitchFamily="2" charset="0"/>
              </a:rPr>
              <a:t>https://projectdetector.github.io/FrontEndCode/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28AD1-053A-46A9-A6B5-95B5742851EA}"/>
              </a:ext>
            </a:extLst>
          </p:cNvPr>
          <p:cNvSpPr txBox="1"/>
          <p:nvPr/>
        </p:nvSpPr>
        <p:spPr>
          <a:xfrm>
            <a:off x="938275" y="4725391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Email us: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E5191-AFCD-496F-A97A-4AE5A9E617FE}"/>
              </a:ext>
            </a:extLst>
          </p:cNvPr>
          <p:cNvSpPr txBox="1"/>
          <p:nvPr/>
        </p:nvSpPr>
        <p:spPr>
          <a:xfrm>
            <a:off x="938275" y="513204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vehicledetectorproject@gmail.com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9795" y="3105911"/>
            <a:ext cx="5192267" cy="291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991" y="1145286"/>
            <a:ext cx="146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Abstract: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593" y="2074290"/>
            <a:ext cx="5778500" cy="334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844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65" dirty="0">
                <a:latin typeface="Georgia"/>
                <a:cs typeface="Georgia"/>
              </a:rPr>
              <a:t>It </a:t>
            </a:r>
            <a:r>
              <a:rPr sz="1800" spc="-60" dirty="0">
                <a:latin typeface="Georgia"/>
                <a:cs typeface="Georgia"/>
              </a:rPr>
              <a:t>is </a:t>
            </a:r>
            <a:r>
              <a:rPr sz="1800" spc="-45" dirty="0">
                <a:latin typeface="Georgia"/>
                <a:cs typeface="Georgia"/>
              </a:rPr>
              <a:t>an </a:t>
            </a:r>
            <a:r>
              <a:rPr sz="1800" spc="-40" dirty="0">
                <a:latin typeface="Georgia"/>
                <a:cs typeface="Georgia"/>
              </a:rPr>
              <a:t>application </a:t>
            </a:r>
            <a:r>
              <a:rPr sz="1800" spc="-60" dirty="0">
                <a:latin typeface="Georgia"/>
                <a:cs typeface="Georgia"/>
              </a:rPr>
              <a:t>that helps the </a:t>
            </a:r>
            <a:r>
              <a:rPr sz="1800" spc="-50" dirty="0">
                <a:latin typeface="Georgia"/>
                <a:cs typeface="Georgia"/>
              </a:rPr>
              <a:t>owners </a:t>
            </a:r>
            <a:r>
              <a:rPr sz="1800" spc="-40" dirty="0">
                <a:latin typeface="Georgia"/>
                <a:cs typeface="Georgia"/>
              </a:rPr>
              <a:t>to </a:t>
            </a:r>
            <a:r>
              <a:rPr sz="1800" spc="-55" dirty="0">
                <a:latin typeface="Georgia"/>
                <a:cs typeface="Georgia"/>
              </a:rPr>
              <a:t>track </a:t>
            </a:r>
            <a:r>
              <a:rPr sz="1800" spc="-60" dirty="0">
                <a:latin typeface="Georgia"/>
                <a:cs typeface="Georgia"/>
              </a:rPr>
              <a:t>their</a:t>
            </a:r>
            <a:r>
              <a:rPr lang="en-IN" spc="-6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vehicle </a:t>
            </a:r>
            <a:r>
              <a:rPr sz="1800" spc="-35" dirty="0">
                <a:latin typeface="Georgia"/>
                <a:cs typeface="Georgia"/>
              </a:rPr>
              <a:t>when </a:t>
            </a:r>
            <a:r>
              <a:rPr sz="1800" spc="-40" dirty="0">
                <a:latin typeface="Georgia"/>
                <a:cs typeface="Georgia"/>
              </a:rPr>
              <a:t>they </a:t>
            </a:r>
            <a:r>
              <a:rPr sz="1800" spc="-60" dirty="0">
                <a:latin typeface="Georgia"/>
                <a:cs typeface="Georgia"/>
              </a:rPr>
              <a:t>get </a:t>
            </a:r>
            <a:r>
              <a:rPr sz="1800" spc="-50" dirty="0">
                <a:latin typeface="Georgia"/>
                <a:cs typeface="Georgia"/>
              </a:rPr>
              <a:t>lost </a:t>
            </a:r>
            <a:r>
              <a:rPr sz="1800" spc="-35" dirty="0">
                <a:latin typeface="Georgia"/>
                <a:cs typeface="Georgia"/>
              </a:rPr>
              <a:t>by </a:t>
            </a:r>
            <a:r>
              <a:rPr sz="1800" spc="-55" dirty="0">
                <a:latin typeface="Georgia"/>
                <a:cs typeface="Georgia"/>
              </a:rPr>
              <a:t>using </a:t>
            </a:r>
            <a:r>
              <a:rPr sz="1800" spc="-35" dirty="0">
                <a:latin typeface="Georgia"/>
                <a:cs typeface="Georgia"/>
              </a:rPr>
              <a:t>vehicle’s </a:t>
            </a:r>
            <a:r>
              <a:rPr sz="1800" spc="-50" dirty="0">
                <a:latin typeface="Georgia"/>
                <a:cs typeface="Georgia"/>
              </a:rPr>
              <a:t>unique  </a:t>
            </a:r>
            <a:r>
              <a:rPr sz="1800" spc="-40" dirty="0">
                <a:latin typeface="Georgia"/>
                <a:cs typeface="Georgia"/>
              </a:rPr>
              <a:t>information</a:t>
            </a:r>
            <a:r>
              <a:rPr lang="en-IN" sz="1800" spc="-40" dirty="0">
                <a:latin typeface="Georgia"/>
                <a:cs typeface="Georgia"/>
              </a:rPr>
              <a:t>.</a:t>
            </a:r>
          </a:p>
          <a:p>
            <a:pPr marL="299085" marR="2844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endParaRPr lang="en-US" sz="1800" spc="-40" dirty="0">
              <a:latin typeface="Georgia"/>
              <a:cs typeface="Georgia"/>
            </a:endParaRPr>
          </a:p>
          <a:p>
            <a:pPr marL="299085" marR="2844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dirty="0">
                <a:latin typeface="Georgia"/>
                <a:cs typeface="Georgia"/>
              </a:rPr>
              <a:t>Our main goal is to provide the owners with a searching facility across the city using a Public Camera GPS, and mobile capturing technique without raising the complaint to the cop.</a:t>
            </a:r>
          </a:p>
          <a:p>
            <a:pPr>
              <a:lnSpc>
                <a:spcPct val="100000"/>
              </a:lnSpc>
            </a:pPr>
            <a:endParaRPr lang="en-US" sz="1700" dirty="0">
              <a:latin typeface="Georgia"/>
              <a:cs typeface="Georgia"/>
            </a:endParaRPr>
          </a:p>
          <a:p>
            <a:pPr marL="247015" marR="5080" indent="-2349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/>
              <a:t>	</a:t>
            </a:r>
            <a:r>
              <a:rPr sz="1800" spc="-15" dirty="0">
                <a:latin typeface="Georgia"/>
                <a:cs typeface="Georgia"/>
              </a:rPr>
              <a:t>The </a:t>
            </a:r>
            <a:r>
              <a:rPr sz="1800" spc="-50" dirty="0">
                <a:latin typeface="Georgia"/>
                <a:cs typeface="Georgia"/>
              </a:rPr>
              <a:t>tracking </a:t>
            </a:r>
            <a:r>
              <a:rPr sz="1800" spc="-55" dirty="0">
                <a:latin typeface="Georgia"/>
                <a:cs typeface="Georgia"/>
              </a:rPr>
              <a:t>system </a:t>
            </a:r>
            <a:r>
              <a:rPr sz="1800" spc="-60" dirty="0">
                <a:latin typeface="Georgia"/>
                <a:cs typeface="Georgia"/>
              </a:rPr>
              <a:t>is </a:t>
            </a:r>
            <a:r>
              <a:rPr sz="1800" spc="-45" dirty="0">
                <a:latin typeface="Georgia"/>
                <a:cs typeface="Georgia"/>
              </a:rPr>
              <a:t>done </a:t>
            </a:r>
            <a:r>
              <a:rPr sz="1800" spc="-35" dirty="0">
                <a:latin typeface="Georgia"/>
                <a:cs typeface="Georgia"/>
              </a:rPr>
              <a:t>by </a:t>
            </a:r>
            <a:r>
              <a:rPr sz="1800" spc="-55" dirty="0">
                <a:latin typeface="Georgia"/>
                <a:cs typeface="Georgia"/>
              </a:rPr>
              <a:t>using captured </a:t>
            </a:r>
            <a:r>
              <a:rPr sz="1800" spc="-50" dirty="0">
                <a:latin typeface="Georgia"/>
                <a:cs typeface="Georgia"/>
              </a:rPr>
              <a:t>images </a:t>
            </a:r>
            <a:r>
              <a:rPr sz="1800" spc="-35" dirty="0">
                <a:latin typeface="Georgia"/>
                <a:cs typeface="Georgia"/>
              </a:rPr>
              <a:t>by  </a:t>
            </a:r>
            <a:r>
              <a:rPr sz="1800" spc="-45" dirty="0">
                <a:latin typeface="Georgia"/>
                <a:cs typeface="Georgia"/>
              </a:rPr>
              <a:t>unknown </a:t>
            </a:r>
            <a:r>
              <a:rPr sz="1800" spc="-75" dirty="0">
                <a:latin typeface="Georgia"/>
                <a:cs typeface="Georgia"/>
              </a:rPr>
              <a:t>users </a:t>
            </a:r>
            <a:r>
              <a:rPr sz="1800" spc="-35" dirty="0">
                <a:latin typeface="Georgia"/>
                <a:cs typeface="Georgia"/>
              </a:rPr>
              <a:t>when </a:t>
            </a:r>
            <a:r>
              <a:rPr sz="1800" spc="-40" dirty="0">
                <a:latin typeface="Georgia"/>
                <a:cs typeface="Georgia"/>
              </a:rPr>
              <a:t>they </a:t>
            </a:r>
            <a:r>
              <a:rPr sz="1800" spc="-65" dirty="0">
                <a:latin typeface="Georgia"/>
                <a:cs typeface="Georgia"/>
              </a:rPr>
              <a:t>have </a:t>
            </a:r>
            <a:r>
              <a:rPr sz="1800" spc="-55" dirty="0">
                <a:latin typeface="Georgia"/>
                <a:cs typeface="Georgia"/>
              </a:rPr>
              <a:t>captured during  </a:t>
            </a:r>
            <a:r>
              <a:rPr sz="1800" spc="-50" dirty="0">
                <a:latin typeface="Georgia"/>
                <a:cs typeface="Georgia"/>
              </a:rPr>
              <a:t>suspicious </a:t>
            </a:r>
            <a:r>
              <a:rPr sz="1800" spc="-35" dirty="0">
                <a:latin typeface="Georgia"/>
                <a:cs typeface="Georgia"/>
              </a:rPr>
              <a:t>activity </a:t>
            </a:r>
            <a:r>
              <a:rPr sz="1800" spc="-20" dirty="0">
                <a:latin typeface="Georgia"/>
                <a:cs typeface="Georgia"/>
              </a:rPr>
              <a:t>of </a:t>
            </a:r>
            <a:r>
              <a:rPr sz="1800" spc="-65" dirty="0">
                <a:latin typeface="Georgia"/>
                <a:cs typeface="Georgia"/>
              </a:rPr>
              <a:t>that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vehicle.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793" y="1230884"/>
            <a:ext cx="2583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latin typeface="Times New Roman"/>
                <a:cs typeface="Times New Roman"/>
              </a:rPr>
              <a:t>Technical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Stack:</a:t>
            </a:r>
          </a:p>
        </p:txBody>
      </p:sp>
      <p:sp>
        <p:nvSpPr>
          <p:cNvPr id="3" name="object 3"/>
          <p:cNvSpPr/>
          <p:nvPr/>
        </p:nvSpPr>
        <p:spPr>
          <a:xfrm>
            <a:off x="5807964" y="2106167"/>
            <a:ext cx="1219199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98834" y="2329075"/>
            <a:ext cx="2519811" cy="773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5311" y="4073652"/>
            <a:ext cx="1473703" cy="1580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8788" y="4287011"/>
            <a:ext cx="1239011" cy="1153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35540" y="2086355"/>
            <a:ext cx="1239011" cy="1239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4793" y="2474467"/>
            <a:ext cx="2969260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25" dirty="0">
                <a:latin typeface="Georgia"/>
                <a:cs typeface="Georgia"/>
              </a:rPr>
              <a:t>Language </a:t>
            </a:r>
            <a:r>
              <a:rPr sz="1800" spc="-60" dirty="0">
                <a:latin typeface="Georgia"/>
                <a:cs typeface="Georgia"/>
              </a:rPr>
              <a:t>: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Python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3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30" dirty="0">
                <a:latin typeface="Georgia"/>
                <a:cs typeface="Georgia"/>
              </a:rPr>
              <a:t>Library </a:t>
            </a:r>
            <a:r>
              <a:rPr sz="1800" spc="-60" dirty="0">
                <a:latin typeface="Georgia"/>
                <a:cs typeface="Georgia"/>
              </a:rPr>
              <a:t>: </a:t>
            </a:r>
            <a:r>
              <a:rPr sz="1800" spc="-35" dirty="0">
                <a:latin typeface="Georgia"/>
                <a:cs typeface="Georgia"/>
              </a:rPr>
              <a:t>Keras,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Tensorflow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5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35" dirty="0">
                <a:latin typeface="Georgia"/>
                <a:cs typeface="Georgia"/>
              </a:rPr>
              <a:t>Database </a:t>
            </a:r>
            <a:r>
              <a:rPr sz="1800" spc="-60" dirty="0">
                <a:latin typeface="Georgia"/>
                <a:cs typeface="Georgia"/>
              </a:rPr>
              <a:t>: </a:t>
            </a:r>
            <a:r>
              <a:rPr sz="1800" spc="-25" dirty="0">
                <a:latin typeface="Georgia"/>
                <a:cs typeface="Georgia"/>
              </a:rPr>
              <a:t>Excel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sheet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6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30" dirty="0">
                <a:latin typeface="Georgia"/>
                <a:cs typeface="Georgia"/>
              </a:rPr>
              <a:t>Tool </a:t>
            </a:r>
            <a:r>
              <a:rPr sz="1800" spc="-60" dirty="0">
                <a:latin typeface="Georgia"/>
                <a:cs typeface="Georgia"/>
              </a:rPr>
              <a:t>: </a:t>
            </a:r>
            <a:r>
              <a:rPr sz="1800" spc="-20" dirty="0">
                <a:latin typeface="Georgia"/>
                <a:cs typeface="Georgia"/>
              </a:rPr>
              <a:t>Vs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code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55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Deploy </a:t>
            </a:r>
            <a:r>
              <a:rPr sz="1800" spc="-60" dirty="0">
                <a:latin typeface="Georgia"/>
                <a:cs typeface="Georgia"/>
              </a:rPr>
              <a:t>: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GitHub</a:t>
            </a:r>
            <a:r>
              <a:rPr lang="en-US" sz="1800" spc="-20" dirty="0">
                <a:latin typeface="Georgia"/>
                <a:cs typeface="Georgia"/>
              </a:rPr>
              <a:t> Pages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34371" y="4114800"/>
            <a:ext cx="1478279" cy="1446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A9B3F-3EF1-4ACB-ADF1-DD7B7A55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7772400" cy="431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87D140-1319-4C0D-8786-2A8552E23AE0}"/>
              </a:ext>
            </a:extLst>
          </p:cNvPr>
          <p:cNvSpPr txBox="1"/>
          <p:nvPr/>
        </p:nvSpPr>
        <p:spPr>
          <a:xfrm>
            <a:off x="990600" y="990600"/>
            <a:ext cx="317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System Architecture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154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0C11B-E211-48B6-8202-D46AB9F9C0F0}"/>
              </a:ext>
            </a:extLst>
          </p:cNvPr>
          <p:cNvSpPr txBox="1"/>
          <p:nvPr/>
        </p:nvSpPr>
        <p:spPr>
          <a:xfrm>
            <a:off x="914400" y="1066800"/>
            <a:ext cx="661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Implementation of the Algorithms / Coding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340DA-3E11-41AC-9BDF-CCE6315DC6E7}"/>
              </a:ext>
            </a:extLst>
          </p:cNvPr>
          <p:cNvSpPr txBox="1"/>
          <p:nvPr/>
        </p:nvSpPr>
        <p:spPr>
          <a:xfrm>
            <a:off x="914400" y="2209800"/>
            <a:ext cx="674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 </a:t>
            </a:r>
            <a:r>
              <a:rPr lang="en-US" dirty="0"/>
              <a:t>Information are collected by the owners with the help of form </a:t>
            </a:r>
            <a:br>
              <a:rPr lang="en-US" dirty="0"/>
            </a:br>
            <a:r>
              <a:rPr lang="en-US" dirty="0"/>
              <a:t>and it get stored on registration database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5A4B-5A31-4034-B8B5-436EE9DFEB77}"/>
              </a:ext>
            </a:extLst>
          </p:cNvPr>
          <p:cNvSpPr txBox="1"/>
          <p:nvPr/>
        </p:nvSpPr>
        <p:spPr>
          <a:xfrm>
            <a:off x="914400" y="315274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Similarly data are collected by the helpers with the help of google form and it get stored on helper database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59110-CA37-4B55-974D-709887BDD91C}"/>
              </a:ext>
            </a:extLst>
          </p:cNvPr>
          <p:cNvSpPr txBox="1"/>
          <p:nvPr/>
        </p:nvSpPr>
        <p:spPr>
          <a:xfrm>
            <a:off x="914400" y="404807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3: </a:t>
            </a:r>
            <a:r>
              <a:rPr lang="en-US" dirty="0"/>
              <a:t>If vehicle gets lost, the owners can ping on our platform and based on the profile the information are collected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2DFF2-5285-45C7-A0F5-5D477C5894E8}"/>
              </a:ext>
            </a:extLst>
          </p:cNvPr>
          <p:cNvSpPr txBox="1"/>
          <p:nvPr/>
        </p:nvSpPr>
        <p:spPr>
          <a:xfrm>
            <a:off x="914400" y="5105400"/>
            <a:ext cx="67486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4: </a:t>
            </a:r>
            <a:r>
              <a:rPr lang="en-US" dirty="0"/>
              <a:t>On the other hand, the collected image from the helpers get processed and by using image recognition technique we will sort the image with some properties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42FBB7-57D0-478C-BD0C-5B7AA9A9B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91109" y="2315884"/>
            <a:ext cx="3832409" cy="2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80E4B5-2994-477E-8F08-50FB0EFF08CA}"/>
              </a:ext>
            </a:extLst>
          </p:cNvPr>
          <p:cNvSpPr txBox="1"/>
          <p:nvPr/>
        </p:nvSpPr>
        <p:spPr>
          <a:xfrm>
            <a:off x="914400" y="129540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5: </a:t>
            </a:r>
            <a:r>
              <a:rPr lang="en-US" dirty="0"/>
              <a:t>The sorted images are updated on helper database with properties like color, license plate, seat color, vehicle type, etc.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63402-BDAC-4737-BD05-547D00C37620}"/>
              </a:ext>
            </a:extLst>
          </p:cNvPr>
          <p:cNvSpPr txBox="1"/>
          <p:nvPr/>
        </p:nvSpPr>
        <p:spPr>
          <a:xfrm>
            <a:off x="914400" y="243840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6: </a:t>
            </a:r>
            <a:r>
              <a:rPr lang="en-US" dirty="0"/>
              <a:t>So we got enough data and it get processed. Now we will move for backend part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ACA2E-6B60-408A-98AF-2950D019E8E5}"/>
              </a:ext>
            </a:extLst>
          </p:cNvPr>
          <p:cNvSpPr txBox="1"/>
          <p:nvPr/>
        </p:nvSpPr>
        <p:spPr>
          <a:xfrm>
            <a:off x="902736" y="358140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7: </a:t>
            </a:r>
            <a:r>
              <a:rPr lang="en-US" dirty="0"/>
              <a:t>On the backend, our sever code traverse to all the three database(Register, Helper, Lost) and it will find the matches and common details between these databases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6A09E-765A-4F14-B302-232C4E11C4DF}"/>
              </a:ext>
            </a:extLst>
          </p:cNvPr>
          <p:cNvSpPr txBox="1"/>
          <p:nvPr/>
        </p:nvSpPr>
        <p:spPr>
          <a:xfrm>
            <a:off x="914400" y="493396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8: </a:t>
            </a:r>
            <a:r>
              <a:rPr lang="en-US" dirty="0"/>
              <a:t>Once we have found matches on these database, the email notification with location and captures image will be sent to owners who have  lost their vehicle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DCB1E-0F83-40E6-B0E1-B4801217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780" y="1909027"/>
            <a:ext cx="3662157" cy="30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30811-98E8-4457-B988-25FB68FA46C1}"/>
              </a:ext>
            </a:extLst>
          </p:cNvPr>
          <p:cNvSpPr txBox="1"/>
          <p:nvPr/>
        </p:nvSpPr>
        <p:spPr>
          <a:xfrm>
            <a:off x="838200" y="990600"/>
            <a:ext cx="2590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Implementation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753EF-7D2B-4A80-8D6D-BEFDE5E74099}"/>
              </a:ext>
            </a:extLst>
          </p:cNvPr>
          <p:cNvSpPr txBox="1"/>
          <p:nvPr/>
        </p:nvSpPr>
        <p:spPr>
          <a:xfrm>
            <a:off x="990600" y="2667000"/>
            <a:ext cx="1086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&lt;form &gt;</a:t>
            </a:r>
          </a:p>
          <a:p>
            <a:r>
              <a:rPr lang="en-IN" dirty="0"/>
              <a:t>    	&lt;input type="text" placeholder="Full Name" &gt;</a:t>
            </a:r>
          </a:p>
          <a:p>
            <a:r>
              <a:rPr lang="en-IN" dirty="0"/>
              <a:t>    	&lt;input type="mail" placeholder="Email Id" &gt;</a:t>
            </a:r>
          </a:p>
          <a:p>
            <a:r>
              <a:rPr lang="en-IN" dirty="0"/>
              <a:t>    	&lt;input type="number" placeholder="Phone Number" &gt;</a:t>
            </a:r>
          </a:p>
          <a:p>
            <a:r>
              <a:rPr lang="en-IN" dirty="0"/>
              <a:t>    	&lt;input type="text" placeholder="Register number" &gt;</a:t>
            </a:r>
          </a:p>
          <a:p>
            <a:r>
              <a:rPr lang="en-IN" dirty="0"/>
              <a:t>	&lt;input type="text" placeholder="Brand name" &gt;</a:t>
            </a:r>
          </a:p>
          <a:p>
            <a:r>
              <a:rPr lang="en-IN" dirty="0"/>
              <a:t>   	 &lt;input type="text" placeholder="Vehicle colour" &gt;</a:t>
            </a:r>
          </a:p>
          <a:p>
            <a:r>
              <a:rPr lang="en-IN" dirty="0"/>
              <a:t>	&lt;input type="textbox“ placeholder="Other Information" &gt;</a:t>
            </a:r>
          </a:p>
          <a:p>
            <a:r>
              <a:rPr lang="en-IN" dirty="0"/>
              <a:t>&lt;/form&gt;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51CA3-B14E-47F5-A91F-1C703EC2C798}"/>
              </a:ext>
            </a:extLst>
          </p:cNvPr>
          <p:cNvSpPr txBox="1"/>
          <p:nvPr/>
        </p:nvSpPr>
        <p:spPr>
          <a:xfrm>
            <a:off x="838200" y="1905744"/>
            <a:ext cx="486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that are collected at the time of registration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44B19-DD63-46A7-8923-0F5B3E783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5800" y="2275076"/>
            <a:ext cx="2653014" cy="25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2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73B54-1DC4-4C91-8935-C2722CF63B6D}"/>
              </a:ext>
            </a:extLst>
          </p:cNvPr>
          <p:cNvSpPr txBox="1"/>
          <p:nvPr/>
        </p:nvSpPr>
        <p:spPr>
          <a:xfrm>
            <a:off x="1066800" y="1676400"/>
            <a:ext cx="704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&lt;form&gt;</a:t>
            </a:r>
          </a:p>
          <a:p>
            <a:r>
              <a:rPr lang="en-IN" dirty="0"/>
              <a:t>	&lt;input  type="email" placeholder="Enter your Email Address" &gt;</a:t>
            </a:r>
          </a:p>
          <a:p>
            <a:r>
              <a:rPr lang="en-IN" dirty="0"/>
              <a:t> 	&lt;input  type="date"  required onclick="</a:t>
            </a:r>
            <a:r>
              <a:rPr lang="en-IN" dirty="0" err="1"/>
              <a:t>datee</a:t>
            </a:r>
            <a:r>
              <a:rPr lang="en-IN" dirty="0"/>
              <a:t>()"&gt;</a:t>
            </a:r>
          </a:p>
          <a:p>
            <a:r>
              <a:rPr lang="en-IN" dirty="0"/>
              <a:t>	&lt;button type="submit" onclick="</a:t>
            </a:r>
            <a:r>
              <a:rPr lang="en-IN" dirty="0" err="1"/>
              <a:t>fetchInfo</a:t>
            </a:r>
            <a:r>
              <a:rPr lang="en-IN" dirty="0"/>
              <a:t>()"&gt;Find&lt;/button&gt;</a:t>
            </a:r>
          </a:p>
          <a:p>
            <a:r>
              <a:rPr lang="en-IN" dirty="0"/>
              <a:t>&lt;/form&gt;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461ED-5C68-4AF4-8D1A-507E50BB45A8}"/>
              </a:ext>
            </a:extLst>
          </p:cNvPr>
          <p:cNvSpPr txBox="1"/>
          <p:nvPr/>
        </p:nvSpPr>
        <p:spPr>
          <a:xfrm>
            <a:off x="762000" y="111734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that are collected when user pings for vehicle lost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B30C5-CDCE-41A1-837B-DF68CE511C5F}"/>
              </a:ext>
            </a:extLst>
          </p:cNvPr>
          <p:cNvSpPr txBox="1"/>
          <p:nvPr/>
        </p:nvSpPr>
        <p:spPr>
          <a:xfrm>
            <a:off x="838200" y="371362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that are collected when helper post the images they captured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F9A7A-0DAC-42FD-A200-3321795B92DD}"/>
              </a:ext>
            </a:extLst>
          </p:cNvPr>
          <p:cNvSpPr txBox="1"/>
          <p:nvPr/>
        </p:nvSpPr>
        <p:spPr>
          <a:xfrm>
            <a:off x="1066800" y="4263326"/>
            <a:ext cx="762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&lt;form&gt;</a:t>
            </a:r>
          </a:p>
          <a:p>
            <a:r>
              <a:rPr lang="en-IN" dirty="0"/>
              <a:t>	&lt;input  type=“images" placeholder=“Upload your image" &gt;</a:t>
            </a:r>
          </a:p>
          <a:p>
            <a:r>
              <a:rPr lang="en-IN" dirty="0"/>
              <a:t> 	&lt;input  type=“text" " placeholder=“Enter the location of the image”&gt;</a:t>
            </a:r>
          </a:p>
          <a:p>
            <a:r>
              <a:rPr lang="en-IN" dirty="0"/>
              <a:t>	&lt;button type="submit" &gt;Upload&lt;/button&gt;</a:t>
            </a:r>
          </a:p>
          <a:p>
            <a:r>
              <a:rPr lang="en-IN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673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8879B-97F7-47C3-AC58-8DA4AB7ED76D}"/>
              </a:ext>
            </a:extLst>
          </p:cNvPr>
          <p:cNvSpPr txBox="1"/>
          <p:nvPr/>
        </p:nvSpPr>
        <p:spPr>
          <a:xfrm>
            <a:off x="1066800" y="2057400"/>
            <a:ext cx="63677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getRGB</a:t>
            </a:r>
            <a:r>
              <a:rPr lang="en-IN" dirty="0"/>
              <a:t>(</a:t>
            </a:r>
            <a:r>
              <a:rPr lang="en-IN" dirty="0" err="1"/>
              <a:t>im</a:t>
            </a:r>
            <a:r>
              <a:rPr lang="en-IN" dirty="0"/>
              <a:t>):</a:t>
            </a:r>
          </a:p>
          <a:p>
            <a:r>
              <a:rPr lang="en-IN" dirty="0"/>
              <a:t>    </a:t>
            </a:r>
            <a:r>
              <a:rPr lang="en-IN" dirty="0" err="1"/>
              <a:t>im</a:t>
            </a:r>
            <a:r>
              <a:rPr lang="en-IN" dirty="0"/>
              <a:t> = cv2.resize(</a:t>
            </a:r>
            <a:r>
              <a:rPr lang="en-IN" dirty="0" err="1"/>
              <a:t>im</a:t>
            </a:r>
            <a:r>
              <a:rPr lang="en-IN" dirty="0"/>
              <a:t>, (150,150)) #im.resize((150, 150))    </a:t>
            </a:r>
          </a:p>
          <a:p>
            <a:r>
              <a:rPr lang="en-IN" dirty="0"/>
              <a:t>    shape = </a:t>
            </a:r>
            <a:r>
              <a:rPr lang="en-IN" dirty="0" err="1"/>
              <a:t>ar.shape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ar</a:t>
            </a:r>
            <a:r>
              <a:rPr lang="en-IN" dirty="0"/>
              <a:t> = </a:t>
            </a:r>
            <a:r>
              <a:rPr lang="en-IN" dirty="0" err="1"/>
              <a:t>ar.reshape</a:t>
            </a:r>
            <a:r>
              <a:rPr lang="en-IN" dirty="0"/>
              <a:t>(</a:t>
            </a:r>
            <a:r>
              <a:rPr lang="en-IN" dirty="0" err="1"/>
              <a:t>scipy.product</a:t>
            </a:r>
            <a:r>
              <a:rPr lang="en-IN" dirty="0"/>
              <a:t>(shape[:2]), shape[2]).</a:t>
            </a:r>
            <a:r>
              <a:rPr lang="en-IN" dirty="0" err="1"/>
              <a:t>astype</a:t>
            </a:r>
            <a:r>
              <a:rPr lang="en-IN" dirty="0"/>
              <a:t>(float)</a:t>
            </a:r>
          </a:p>
          <a:p>
            <a:r>
              <a:rPr lang="en-IN" dirty="0"/>
              <a:t>    codes, </a:t>
            </a:r>
            <a:r>
              <a:rPr lang="en-IN" dirty="0" err="1"/>
              <a:t>dist</a:t>
            </a:r>
            <a:r>
              <a:rPr lang="en-IN" dirty="0"/>
              <a:t> = </a:t>
            </a:r>
            <a:r>
              <a:rPr lang="en-IN" dirty="0" err="1"/>
              <a:t>scipy.cluster.vq.kmeans</a:t>
            </a:r>
            <a:r>
              <a:rPr lang="en-IN" dirty="0"/>
              <a:t>(</a:t>
            </a:r>
            <a:r>
              <a:rPr lang="en-IN" dirty="0" err="1"/>
              <a:t>ar</a:t>
            </a:r>
            <a:r>
              <a:rPr lang="en-IN" dirty="0"/>
              <a:t>, NUM_CLUSTERS</a:t>
            </a:r>
          </a:p>
          <a:p>
            <a:r>
              <a:rPr lang="en-IN" dirty="0"/>
              <a:t>    </a:t>
            </a:r>
            <a:r>
              <a:rPr lang="en-IN" dirty="0" err="1"/>
              <a:t>vecs</a:t>
            </a:r>
            <a:r>
              <a:rPr lang="en-IN" dirty="0"/>
              <a:t>, </a:t>
            </a:r>
            <a:r>
              <a:rPr lang="en-IN" dirty="0" err="1"/>
              <a:t>dist</a:t>
            </a:r>
            <a:r>
              <a:rPr lang="en-IN" dirty="0"/>
              <a:t> = </a:t>
            </a:r>
            <a:r>
              <a:rPr lang="en-IN" dirty="0" err="1"/>
              <a:t>scipy.cluster.vq.vq</a:t>
            </a:r>
            <a:r>
              <a:rPr lang="en-IN" dirty="0"/>
              <a:t>(</a:t>
            </a:r>
            <a:r>
              <a:rPr lang="en-IN" dirty="0" err="1"/>
              <a:t>ar</a:t>
            </a:r>
            <a:r>
              <a:rPr lang="en-IN" dirty="0"/>
              <a:t>, codes)         </a:t>
            </a:r>
          </a:p>
          <a:p>
            <a:r>
              <a:rPr lang="en-IN" dirty="0"/>
              <a:t>    counts, bins = </a:t>
            </a:r>
            <a:r>
              <a:rPr lang="en-IN" dirty="0" err="1"/>
              <a:t>scipy.histogram</a:t>
            </a:r>
            <a:r>
              <a:rPr lang="en-IN" dirty="0"/>
              <a:t>(</a:t>
            </a:r>
            <a:r>
              <a:rPr lang="en-IN" dirty="0" err="1"/>
              <a:t>vecs</a:t>
            </a:r>
            <a:r>
              <a:rPr lang="en-IN" dirty="0"/>
              <a:t>, </a:t>
            </a:r>
            <a:r>
              <a:rPr lang="en-IN" dirty="0" err="1"/>
              <a:t>len</a:t>
            </a:r>
            <a:r>
              <a:rPr lang="en-IN" dirty="0"/>
              <a:t>(codes))    </a:t>
            </a:r>
          </a:p>
          <a:p>
            <a:r>
              <a:rPr lang="en-IN" dirty="0"/>
              <a:t>    </a:t>
            </a:r>
            <a:r>
              <a:rPr lang="en-IN" dirty="0" err="1"/>
              <a:t>index_max</a:t>
            </a:r>
            <a:r>
              <a:rPr lang="en-IN" dirty="0"/>
              <a:t> = </a:t>
            </a:r>
            <a:r>
              <a:rPr lang="en-IN" dirty="0" err="1"/>
              <a:t>scipy.argmax</a:t>
            </a:r>
            <a:r>
              <a:rPr lang="en-IN" dirty="0"/>
              <a:t>(counts)                  </a:t>
            </a:r>
          </a:p>
          <a:p>
            <a:r>
              <a:rPr lang="en-IN" dirty="0"/>
              <a:t>    peak = codes[</a:t>
            </a:r>
            <a:r>
              <a:rPr lang="en-IN" dirty="0" err="1"/>
              <a:t>index_max</a:t>
            </a:r>
            <a:r>
              <a:rPr lang="en-IN" dirty="0"/>
              <a:t>]</a:t>
            </a:r>
          </a:p>
          <a:p>
            <a:r>
              <a:rPr lang="en-IN" dirty="0"/>
              <a:t>    </a:t>
            </a:r>
            <a:r>
              <a:rPr lang="en-IN" dirty="0" err="1"/>
              <a:t>r,g,b</a:t>
            </a:r>
            <a:r>
              <a:rPr lang="en-IN" dirty="0"/>
              <a:t> = (int(c) for c in peak)</a:t>
            </a:r>
          </a:p>
          <a:p>
            <a:r>
              <a:rPr lang="en-IN" dirty="0"/>
              <a:t>    return </a:t>
            </a:r>
            <a:r>
              <a:rPr lang="en-IN" dirty="0" err="1"/>
              <a:t>r,g,b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0F493-75CD-4071-936A-F6AE6666BEB1}"/>
              </a:ext>
            </a:extLst>
          </p:cNvPr>
          <p:cNvSpPr txBox="1"/>
          <p:nvPr/>
        </p:nvSpPr>
        <p:spPr>
          <a:xfrm>
            <a:off x="1066800" y="1371600"/>
            <a:ext cx="41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Code for color detection using python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2597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8A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1197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Georgia</vt:lpstr>
      <vt:lpstr>Roboto</vt:lpstr>
      <vt:lpstr>Times New Roman</vt:lpstr>
      <vt:lpstr>Verdana</vt:lpstr>
      <vt:lpstr>Wingdings</vt:lpstr>
      <vt:lpstr>Office Theme</vt:lpstr>
      <vt:lpstr>VEHICLE DETECTOR | SEARCH MADE EASY |</vt:lpstr>
      <vt:lpstr>Abstract:</vt:lpstr>
      <vt:lpstr>Technical Stack: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Detector | Search made easy |</dc:title>
  <dc:creator>Kumaran KM</dc:creator>
  <cp:lastModifiedBy>298 KUMARAN</cp:lastModifiedBy>
  <cp:revision>7</cp:revision>
  <dcterms:created xsi:type="dcterms:W3CDTF">2021-08-09T15:31:20Z</dcterms:created>
  <dcterms:modified xsi:type="dcterms:W3CDTF">2021-08-10T04:31:54Z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2021-08-09T00:00:00Z</vt:filetime>
  </property>
</Properties>
</file>