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728" r:id="rId2"/>
  </p:sldMasterIdLst>
  <p:notesMasterIdLst>
    <p:notesMasterId r:id="rId24"/>
  </p:notesMasterIdLst>
  <p:sldIdLst>
    <p:sldId id="256" r:id="rId3"/>
    <p:sldId id="258" r:id="rId4"/>
    <p:sldId id="260" r:id="rId5"/>
    <p:sldId id="261" r:id="rId6"/>
    <p:sldId id="262" r:id="rId7"/>
    <p:sldId id="320" r:id="rId8"/>
    <p:sldId id="311" r:id="rId9"/>
    <p:sldId id="312" r:id="rId10"/>
    <p:sldId id="263" r:id="rId11"/>
    <p:sldId id="264" r:id="rId12"/>
    <p:sldId id="313" r:id="rId13"/>
    <p:sldId id="314" r:id="rId14"/>
    <p:sldId id="274" r:id="rId15"/>
    <p:sldId id="275" r:id="rId16"/>
    <p:sldId id="315" r:id="rId17"/>
    <p:sldId id="316" r:id="rId18"/>
    <p:sldId id="305" r:id="rId19"/>
    <p:sldId id="308" r:id="rId20"/>
    <p:sldId id="317" r:id="rId21"/>
    <p:sldId id="318" r:id="rId22"/>
    <p:sldId id="319" r:id="rId23"/>
  </p:sldIdLst>
  <p:sldSz cx="9144000" cy="5143500" type="screen16x9"/>
  <p:notesSz cx="9144000" cy="5143500"/>
  <p:embeddedFontLst>
    <p:embeddedFont>
      <p:font typeface="Calibri" panose="020F0502020204030204" pitchFamily="34" charset="0"/>
      <p:regular r:id="rId25"/>
      <p:bold r:id="rId26"/>
      <p:italic r:id="rId27"/>
      <p:boldItalic r:id="rId28"/>
    </p:embeddedFont>
    <p:embeddedFont>
      <p:font typeface="Candara" panose="020E0502030303020204" pitchFamily="34" charset="0"/>
      <p:regular r:id="rId29"/>
      <p:bold r:id="rId30"/>
      <p:italic r:id="rId31"/>
      <p:boldItalic r:id="rId32"/>
    </p:embeddedFont>
    <p:embeddedFont>
      <p:font typeface="Lato" panose="020F0502020204030203" pitchFamily="34" charset="0"/>
      <p:regular r:id="rId33"/>
      <p:bold r:id="rId34"/>
      <p:italic r:id="rId35"/>
      <p:boldItalic r:id="rId36"/>
    </p:embeddedFont>
    <p:embeddedFont>
      <p:font typeface="Noto Sans" panose="020B0502040504020204" pitchFamily="34" charset="0"/>
      <p:regular r:id="rId37"/>
      <p:bold r:id="rId38"/>
      <p:italic r:id="rId39"/>
      <p:boldItalic r:id="rId40"/>
    </p:embeddedFont>
    <p:embeddedFont>
      <p:font typeface="Raleway" pitchFamily="2" charset="77"/>
      <p:regular r:id="rId41"/>
      <p:bold r:id="rId42"/>
      <p:italic r:id="rId43"/>
      <p:boldItalic r:id="rId44"/>
    </p:embeddedFont>
  </p:embeddedFontLst>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A0790B-8DBC-D1C1-CA9E-210FB78D45E2}">
  <a:tblStyle styleId="{D2A0790B-8DBC-D1C1-CA9E-210FB78D45E2}" styleName="Table_0">
    <a:wholeTbl>
      <a:tcTxStyle>
        <a:srgbClr val="000000"/>
      </a:tcTxStyle>
      <a:tcStyle>
        <a:tcBdr>
          <a:left>
            <a:ln w="9525">
              <a:solidFill>
                <a:srgbClr val="9E9E9E"/>
              </a:solidFill>
            </a:ln>
          </a:left>
          <a:right>
            <a:ln w="9525">
              <a:solidFill>
                <a:srgbClr val="9E9E9E"/>
              </a:solidFill>
            </a:ln>
          </a:right>
          <a:top>
            <a:ln w="9525">
              <a:solidFill>
                <a:srgbClr val="9E9E9E"/>
              </a:solidFill>
            </a:ln>
          </a:top>
          <a:bottom>
            <a:ln w="9525">
              <a:solidFill>
                <a:srgbClr val="9E9E9E"/>
              </a:solidFill>
            </a:ln>
          </a:bottom>
          <a:insideH>
            <a:ln w="9525">
              <a:solidFill>
                <a:srgbClr val="9E9E9E"/>
              </a:solidFill>
            </a:ln>
          </a:insideH>
          <a:insideV>
            <a:ln w="9525">
              <a:solidFill>
                <a:srgbClr val="9E9E9E"/>
              </a:solidFill>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7"/>
    <p:restoredTop sz="96115" autoAdjust="0"/>
  </p:normalViewPr>
  <p:slideViewPr>
    <p:cSldViewPr>
      <p:cViewPr varScale="1">
        <p:scale>
          <a:sx n="161" d="100"/>
          <a:sy n="161" d="100"/>
        </p:scale>
        <p:origin x="48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9.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17.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1B0113-380E-4EC1-BA64-A2A9E66CC2C1}" type="doc">
      <dgm:prSet loTypeId="urn:microsoft.com/office/officeart/2005/8/layout/lProcess2" loCatId="icon" qsTypeId="urn:microsoft.com/office/officeart/2005/8/quickstyle/simple1" qsCatId="simple" csTypeId="urn:microsoft.com/office/officeart/2005/8/colors/accent1_2" csCatId="accent1" phldr="1"/>
      <dgm:spPr/>
      <dgm:t>
        <a:bodyPr/>
        <a:lstStyle/>
        <a:p>
          <a:endParaRPr lang="en-US"/>
        </a:p>
      </dgm:t>
    </dgm:pt>
    <dgm:pt modelId="{5E8F30D3-617D-40FF-B5A1-42191EF71E69}">
      <dgm:prSet custT="1"/>
      <dgm:spPr/>
      <dgm:t>
        <a:bodyPr/>
        <a:lstStyle/>
        <a:p>
          <a:r>
            <a:rPr lang="en-GB" sz="1200" b="0" i="0" dirty="0"/>
            <a:t>Identify </a:t>
          </a:r>
          <a:r>
            <a:rPr lang="en-GB" sz="1200" b="1" i="0" dirty="0"/>
            <a:t>medical concepts</a:t>
          </a:r>
          <a:r>
            <a:rPr lang="en-GB" sz="1200" b="0" i="0" dirty="0"/>
            <a:t>: Named Entity Recognition (NER)</a:t>
          </a:r>
          <a:endParaRPr lang="en-US" sz="1200" dirty="0"/>
        </a:p>
      </dgm:t>
    </dgm:pt>
    <dgm:pt modelId="{163BAC84-C823-4ED1-863F-7EE42D2BEFEE}" type="parTrans" cxnId="{84D63E17-73CA-4B51-B292-E13ABCC47726}">
      <dgm:prSet/>
      <dgm:spPr/>
      <dgm:t>
        <a:bodyPr/>
        <a:lstStyle/>
        <a:p>
          <a:endParaRPr lang="en-US"/>
        </a:p>
      </dgm:t>
    </dgm:pt>
    <dgm:pt modelId="{E42686CD-6B6E-4BF3-A1CD-39E97B26A8D9}" type="sibTrans" cxnId="{84D63E17-73CA-4B51-B292-E13ABCC47726}">
      <dgm:prSet/>
      <dgm:spPr/>
      <dgm:t>
        <a:bodyPr/>
        <a:lstStyle/>
        <a:p>
          <a:endParaRPr lang="en-US"/>
        </a:p>
      </dgm:t>
    </dgm:pt>
    <dgm:pt modelId="{4F129DCA-EAF8-49C6-9615-3FE8EDE174F2}">
      <dgm:prSet custT="1"/>
      <dgm:spPr/>
      <dgm:t>
        <a:bodyPr/>
        <a:lstStyle/>
        <a:p>
          <a:r>
            <a:rPr lang="en-GB" sz="1100" dirty="0"/>
            <a:t>`chest pain` </a:t>
          </a:r>
          <a:endParaRPr lang="en-US" sz="1100" dirty="0"/>
        </a:p>
      </dgm:t>
    </dgm:pt>
    <dgm:pt modelId="{94CCAC5F-D30A-40DA-9A49-28FEB0356D90}" type="parTrans" cxnId="{53CB6984-BFC0-4A5B-AC96-67FE895BC0EB}">
      <dgm:prSet/>
      <dgm:spPr/>
      <dgm:t>
        <a:bodyPr/>
        <a:lstStyle/>
        <a:p>
          <a:endParaRPr lang="en-US"/>
        </a:p>
      </dgm:t>
    </dgm:pt>
    <dgm:pt modelId="{0395A628-DF92-480A-A6E9-9C30CABC035E}" type="sibTrans" cxnId="{53CB6984-BFC0-4A5B-AC96-67FE895BC0EB}">
      <dgm:prSet/>
      <dgm:spPr/>
      <dgm:t>
        <a:bodyPr/>
        <a:lstStyle/>
        <a:p>
          <a:endParaRPr lang="en-US"/>
        </a:p>
      </dgm:t>
    </dgm:pt>
    <dgm:pt modelId="{7A9933DD-5C7E-4CE0-86B0-44FC8A764FAF}">
      <dgm:prSet custT="1"/>
      <dgm:spPr/>
      <dgm:t>
        <a:bodyPr/>
        <a:lstStyle/>
        <a:p>
          <a:r>
            <a:rPr lang="en-GB" sz="1200" b="0" i="0" dirty="0"/>
            <a:t>Identify </a:t>
          </a:r>
          <a:r>
            <a:rPr lang="en-GB" sz="1200" b="1" i="0" dirty="0"/>
            <a:t>medical concepts link to medical KB: Medical Concept Normalization</a:t>
          </a:r>
          <a:endParaRPr lang="en-US" sz="1200" dirty="0"/>
        </a:p>
      </dgm:t>
    </dgm:pt>
    <dgm:pt modelId="{9F00FEB7-1B0E-486A-B6A2-E9A703615299}" type="parTrans" cxnId="{2D3305A1-0B61-409B-B90D-5795F430C083}">
      <dgm:prSet/>
      <dgm:spPr/>
      <dgm:t>
        <a:bodyPr/>
        <a:lstStyle/>
        <a:p>
          <a:endParaRPr lang="en-US"/>
        </a:p>
      </dgm:t>
    </dgm:pt>
    <dgm:pt modelId="{E04642C6-9FF1-446A-847F-B86341E75E7F}" type="sibTrans" cxnId="{2D3305A1-0B61-409B-B90D-5795F430C083}">
      <dgm:prSet/>
      <dgm:spPr/>
      <dgm:t>
        <a:bodyPr/>
        <a:lstStyle/>
        <a:p>
          <a:endParaRPr lang="en-US"/>
        </a:p>
      </dgm:t>
    </dgm:pt>
    <dgm:pt modelId="{CF11B8D5-67E0-41C9-AE4A-CD30206D93AC}">
      <dgm:prSet custT="1"/>
      <dgm:spPr/>
      <dgm:t>
        <a:bodyPr/>
        <a:lstStyle/>
        <a:p>
          <a:r>
            <a:rPr lang="en-GB" sz="1100" dirty="0"/>
            <a:t>`chest pain`  - ´</a:t>
          </a:r>
          <a:r>
            <a:rPr lang="en-GB" sz="1100" i="1" dirty="0"/>
            <a:t>chest pain (SCUI: 29857009)`</a:t>
          </a:r>
          <a:endParaRPr lang="en-US" sz="1100" dirty="0"/>
        </a:p>
      </dgm:t>
    </dgm:pt>
    <dgm:pt modelId="{13B654C1-CF9E-4C1E-AC9D-6446C9020970}" type="parTrans" cxnId="{F01F9B05-75D2-4DEC-A120-8E364C2CB93A}">
      <dgm:prSet/>
      <dgm:spPr/>
      <dgm:t>
        <a:bodyPr/>
        <a:lstStyle/>
        <a:p>
          <a:endParaRPr lang="en-US"/>
        </a:p>
      </dgm:t>
    </dgm:pt>
    <dgm:pt modelId="{ADF69723-C609-4B15-9E42-9E087337FAE7}" type="sibTrans" cxnId="{F01F9B05-75D2-4DEC-A120-8E364C2CB93A}">
      <dgm:prSet/>
      <dgm:spPr/>
      <dgm:t>
        <a:bodyPr/>
        <a:lstStyle/>
        <a:p>
          <a:endParaRPr lang="en-US"/>
        </a:p>
      </dgm:t>
    </dgm:pt>
    <dgm:pt modelId="{3413FD10-9252-41C0-93AB-007FA4FA5BA6}">
      <dgm:prSet custT="1"/>
      <dgm:spPr/>
      <dgm:t>
        <a:bodyPr/>
        <a:lstStyle/>
        <a:p>
          <a:r>
            <a:rPr lang="en-GB" sz="1100" dirty="0"/>
            <a:t>`MRI` - `</a:t>
          </a:r>
          <a:r>
            <a:rPr lang="en-GB" sz="1100" i="1" dirty="0"/>
            <a:t>Magnetic Resonance Imaging (SCUI: 113091000)`</a:t>
          </a:r>
          <a:endParaRPr lang="en-US" sz="1100" dirty="0"/>
        </a:p>
      </dgm:t>
    </dgm:pt>
    <dgm:pt modelId="{23176F99-4001-4737-8B18-16D8D7EB7B84}" type="parTrans" cxnId="{E0B4D955-CC88-4163-9630-C200FB384343}">
      <dgm:prSet/>
      <dgm:spPr/>
      <dgm:t>
        <a:bodyPr/>
        <a:lstStyle/>
        <a:p>
          <a:endParaRPr lang="en-US"/>
        </a:p>
      </dgm:t>
    </dgm:pt>
    <dgm:pt modelId="{04BC4FF2-D085-4EAC-A983-50E3BC3FABD5}" type="sibTrans" cxnId="{E0B4D955-CC88-4163-9630-C200FB384343}">
      <dgm:prSet/>
      <dgm:spPr/>
      <dgm:t>
        <a:bodyPr/>
        <a:lstStyle/>
        <a:p>
          <a:endParaRPr lang="en-US"/>
        </a:p>
      </dgm:t>
    </dgm:pt>
    <dgm:pt modelId="{D1684F3A-3403-4477-B6F4-3E4C038C4DB4}">
      <dgm:prSet custT="1"/>
      <dgm:spPr/>
      <dgm:t>
        <a:bodyPr/>
        <a:lstStyle/>
        <a:p>
          <a:r>
            <a:rPr lang="en-GB" sz="1200" i="0" dirty="0"/>
            <a:t>Identify </a:t>
          </a:r>
          <a:r>
            <a:rPr lang="en-GB" sz="1200" b="1" i="0" dirty="0"/>
            <a:t>relationships between concepts</a:t>
          </a:r>
          <a:r>
            <a:rPr lang="en-GB" sz="1200" i="0" dirty="0"/>
            <a:t>: Relationship Extraction</a:t>
          </a:r>
          <a:endParaRPr lang="en-US" sz="1200" dirty="0"/>
        </a:p>
      </dgm:t>
    </dgm:pt>
    <dgm:pt modelId="{CA395FBF-92CC-4564-B82F-20118A36AADA}" type="parTrans" cxnId="{F2ACC401-7525-403A-B9BB-B73A33D00831}">
      <dgm:prSet/>
      <dgm:spPr/>
      <dgm:t>
        <a:bodyPr/>
        <a:lstStyle/>
        <a:p>
          <a:endParaRPr lang="en-US"/>
        </a:p>
      </dgm:t>
    </dgm:pt>
    <dgm:pt modelId="{F5FF9C3B-2D33-426A-AA85-B4E34C76A141}" type="sibTrans" cxnId="{F2ACC401-7525-403A-B9BB-B73A33D00831}">
      <dgm:prSet/>
      <dgm:spPr/>
      <dgm:t>
        <a:bodyPr/>
        <a:lstStyle/>
        <a:p>
          <a:endParaRPr lang="en-US"/>
        </a:p>
      </dgm:t>
    </dgm:pt>
    <dgm:pt modelId="{51722830-D072-41CE-925B-C4E4C47452F2}">
      <dgm:prSet custT="1"/>
      <dgm:spPr/>
      <dgm:t>
        <a:bodyPr/>
        <a:lstStyle/>
        <a:p>
          <a:r>
            <a:rPr lang="en-GB" sz="1100" b="0" i="0" dirty="0"/>
            <a:t>Treats(Prozac, clinical depression)</a:t>
          </a:r>
          <a:endParaRPr lang="en-US" sz="1100" dirty="0"/>
        </a:p>
      </dgm:t>
    </dgm:pt>
    <dgm:pt modelId="{C581AA16-6BCD-4D36-992D-E185CEEC56EA}" type="parTrans" cxnId="{694BBCCC-5D67-404B-9433-E5C18816AD6B}">
      <dgm:prSet/>
      <dgm:spPr/>
      <dgm:t>
        <a:bodyPr/>
        <a:lstStyle/>
        <a:p>
          <a:endParaRPr lang="en-US"/>
        </a:p>
      </dgm:t>
    </dgm:pt>
    <dgm:pt modelId="{9254CD20-6CC0-460D-A95B-E3D58F041DBF}" type="sibTrans" cxnId="{694BBCCC-5D67-404B-9433-E5C18816AD6B}">
      <dgm:prSet/>
      <dgm:spPr/>
      <dgm:t>
        <a:bodyPr/>
        <a:lstStyle/>
        <a:p>
          <a:endParaRPr lang="en-US"/>
        </a:p>
      </dgm:t>
    </dgm:pt>
    <dgm:pt modelId="{69CAEB2B-B076-47F2-BA75-ABA502A0B426}">
      <dgm:prSet custT="1"/>
      <dgm:spPr/>
      <dgm:t>
        <a:bodyPr/>
        <a:lstStyle/>
        <a:p>
          <a:r>
            <a:rPr lang="en-GB" sz="1100" b="0" i="0" dirty="0"/>
            <a:t>Causes(</a:t>
          </a:r>
          <a:r>
            <a:rPr lang="en-GB" sz="1100" dirty="0"/>
            <a:t>cataract, decreased vision)</a:t>
          </a:r>
          <a:endParaRPr lang="en-US" sz="1100" dirty="0"/>
        </a:p>
      </dgm:t>
    </dgm:pt>
    <dgm:pt modelId="{4571B39A-7501-4277-8E8A-973177D8E2A2}" type="parTrans" cxnId="{2AF6A682-03F7-4650-A679-F8DB5C5EF023}">
      <dgm:prSet/>
      <dgm:spPr/>
      <dgm:t>
        <a:bodyPr/>
        <a:lstStyle/>
        <a:p>
          <a:endParaRPr lang="en-US"/>
        </a:p>
      </dgm:t>
    </dgm:pt>
    <dgm:pt modelId="{A2ECB744-1218-4C0D-9EEE-66FDF68D8A17}" type="sibTrans" cxnId="{2AF6A682-03F7-4650-A679-F8DB5C5EF023}">
      <dgm:prSet/>
      <dgm:spPr/>
      <dgm:t>
        <a:bodyPr/>
        <a:lstStyle/>
        <a:p>
          <a:endParaRPr lang="en-US"/>
        </a:p>
      </dgm:t>
    </dgm:pt>
    <dgm:pt modelId="{BEE99E9A-1D3B-441D-BE5D-05CAD0A62594}">
      <dgm:prSet custT="1"/>
      <dgm:spPr/>
      <dgm:t>
        <a:bodyPr/>
        <a:lstStyle/>
        <a:p>
          <a:r>
            <a:rPr lang="en-GB" sz="1200" dirty="0"/>
            <a:t>Extract </a:t>
          </a:r>
          <a:r>
            <a:rPr lang="en-GB" sz="1200" b="1" dirty="0"/>
            <a:t>assertions</a:t>
          </a:r>
          <a:r>
            <a:rPr lang="en-GB" sz="1200" dirty="0"/>
            <a:t>, </a:t>
          </a:r>
          <a:r>
            <a:rPr lang="en-GB" sz="1200" b="1" dirty="0"/>
            <a:t>attributes</a:t>
          </a:r>
          <a:r>
            <a:rPr lang="en-GB" sz="1200" dirty="0"/>
            <a:t> values</a:t>
          </a:r>
          <a:endParaRPr lang="en-US" sz="1200" dirty="0"/>
        </a:p>
      </dgm:t>
    </dgm:pt>
    <dgm:pt modelId="{605317C7-10B6-46B1-A6EF-EC52C9DB76C8}" type="parTrans" cxnId="{7301F9B5-C76E-455F-9A40-B7C936314CE9}">
      <dgm:prSet/>
      <dgm:spPr/>
      <dgm:t>
        <a:bodyPr/>
        <a:lstStyle/>
        <a:p>
          <a:endParaRPr lang="en-US"/>
        </a:p>
      </dgm:t>
    </dgm:pt>
    <dgm:pt modelId="{3CAB0578-4560-42B8-8287-D320607F8160}" type="sibTrans" cxnId="{7301F9B5-C76E-455F-9A40-B7C936314CE9}">
      <dgm:prSet/>
      <dgm:spPr/>
      <dgm:t>
        <a:bodyPr/>
        <a:lstStyle/>
        <a:p>
          <a:endParaRPr lang="en-US"/>
        </a:p>
      </dgm:t>
    </dgm:pt>
    <dgm:pt modelId="{C7DDECB4-AA12-4691-BD8F-041E0C84196D}">
      <dgm:prSet custT="1"/>
      <dgm:spPr/>
      <dgm:t>
        <a:bodyPr/>
        <a:lstStyle/>
        <a:p>
          <a:r>
            <a:rPr lang="en-GB" sz="1100" dirty="0"/>
            <a:t>Blood pressure: high, low, normal</a:t>
          </a:r>
          <a:endParaRPr lang="en-US" sz="1100" dirty="0"/>
        </a:p>
      </dgm:t>
    </dgm:pt>
    <dgm:pt modelId="{2FE0DBFA-8708-4786-8997-72425BC65291}" type="parTrans" cxnId="{8625EAEC-9BB9-43FC-A918-1D85D7D63474}">
      <dgm:prSet/>
      <dgm:spPr/>
      <dgm:t>
        <a:bodyPr/>
        <a:lstStyle/>
        <a:p>
          <a:endParaRPr lang="en-US"/>
        </a:p>
      </dgm:t>
    </dgm:pt>
    <dgm:pt modelId="{F17CBF34-EE45-4089-8197-D99EE2CE24BD}" type="sibTrans" cxnId="{8625EAEC-9BB9-43FC-A918-1D85D7D63474}">
      <dgm:prSet/>
      <dgm:spPr/>
      <dgm:t>
        <a:bodyPr/>
        <a:lstStyle/>
        <a:p>
          <a:endParaRPr lang="en-US"/>
        </a:p>
      </dgm:t>
    </dgm:pt>
    <dgm:pt modelId="{9B621655-8CB7-4E48-834E-23D05E48057E}">
      <dgm:prSet custT="1"/>
      <dgm:spPr/>
      <dgm:t>
        <a:bodyPr/>
        <a:lstStyle/>
        <a:p>
          <a:r>
            <a:rPr lang="en-GB" sz="1100" dirty="0"/>
            <a:t>T</a:t>
          </a:r>
          <a:r>
            <a:rPr lang="en-AT" sz="1100" dirty="0"/>
            <a:t>umor: absent, benign, malignant, in-situ, un-known</a:t>
          </a:r>
          <a:endParaRPr lang="en-US" sz="1100" dirty="0"/>
        </a:p>
      </dgm:t>
    </dgm:pt>
    <dgm:pt modelId="{07DCFADF-E394-4673-934A-D0C9835E222C}" type="parTrans" cxnId="{13ADF53B-9540-4D83-A7C6-A83025375A8B}">
      <dgm:prSet/>
      <dgm:spPr/>
      <dgm:t>
        <a:bodyPr/>
        <a:lstStyle/>
        <a:p>
          <a:endParaRPr lang="en-US"/>
        </a:p>
      </dgm:t>
    </dgm:pt>
    <dgm:pt modelId="{84219D60-BA77-411A-B728-189407BFFD96}" type="sibTrans" cxnId="{13ADF53B-9540-4D83-A7C6-A83025375A8B}">
      <dgm:prSet/>
      <dgm:spPr/>
      <dgm:t>
        <a:bodyPr/>
        <a:lstStyle/>
        <a:p>
          <a:endParaRPr lang="en-US"/>
        </a:p>
      </dgm:t>
    </dgm:pt>
    <dgm:pt modelId="{060B7F1C-8E83-4016-BCEA-E54DF2BFF101}">
      <dgm:prSet custT="1"/>
      <dgm:spPr/>
      <dgm:t>
        <a:bodyPr/>
        <a:lstStyle/>
        <a:p>
          <a:r>
            <a:rPr lang="en-AT" sz="1200" dirty="0"/>
            <a:t>Identify protected health information: De-identification</a:t>
          </a:r>
          <a:endParaRPr lang="en-US" sz="1200" dirty="0"/>
        </a:p>
      </dgm:t>
    </dgm:pt>
    <dgm:pt modelId="{6AF668FB-EC8E-4E53-8F21-9D5D38EF5D9E}" type="parTrans" cxnId="{29572F5C-9AD1-4CDE-8CAB-66973099F3F4}">
      <dgm:prSet/>
      <dgm:spPr/>
      <dgm:t>
        <a:bodyPr/>
        <a:lstStyle/>
        <a:p>
          <a:endParaRPr lang="en-US"/>
        </a:p>
      </dgm:t>
    </dgm:pt>
    <dgm:pt modelId="{33D36FFF-752B-4C8F-8D56-0CD8F6A181FA}" type="sibTrans" cxnId="{29572F5C-9AD1-4CDE-8CAB-66973099F3F4}">
      <dgm:prSet/>
      <dgm:spPr/>
      <dgm:t>
        <a:bodyPr/>
        <a:lstStyle/>
        <a:p>
          <a:endParaRPr lang="en-US"/>
        </a:p>
      </dgm:t>
    </dgm:pt>
    <dgm:pt modelId="{AF6FEBF6-9CC1-4711-A663-399630B53495}">
      <dgm:prSet custT="1"/>
      <dgm:spPr/>
      <dgm:t>
        <a:bodyPr/>
        <a:lstStyle/>
        <a:p>
          <a:r>
            <a:rPr lang="en-GB" sz="1100" dirty="0"/>
            <a:t>P</a:t>
          </a:r>
          <a:r>
            <a:rPr lang="en-AT" sz="1100" dirty="0"/>
            <a:t>atient name, clinician’s name </a:t>
          </a:r>
          <a:endParaRPr lang="en-US" sz="1100" dirty="0"/>
        </a:p>
      </dgm:t>
    </dgm:pt>
    <dgm:pt modelId="{8D6B3306-6DD2-404B-8B03-81C8D1D2F23E}" type="parTrans" cxnId="{977A4061-04F7-4B28-95DB-8321DCF029D2}">
      <dgm:prSet/>
      <dgm:spPr/>
      <dgm:t>
        <a:bodyPr/>
        <a:lstStyle/>
        <a:p>
          <a:endParaRPr lang="en-US"/>
        </a:p>
      </dgm:t>
    </dgm:pt>
    <dgm:pt modelId="{2F757370-6F7E-49B6-846C-762DAFEE8765}" type="sibTrans" cxnId="{977A4061-04F7-4B28-95DB-8321DCF029D2}">
      <dgm:prSet/>
      <dgm:spPr/>
      <dgm:t>
        <a:bodyPr/>
        <a:lstStyle/>
        <a:p>
          <a:endParaRPr lang="en-US"/>
        </a:p>
      </dgm:t>
    </dgm:pt>
    <dgm:pt modelId="{6BE6FABC-368F-4024-A55C-AC2EF3A60FEE}">
      <dgm:prSet custT="1"/>
      <dgm:spPr/>
      <dgm:t>
        <a:bodyPr/>
        <a:lstStyle/>
        <a:p>
          <a:r>
            <a:rPr lang="en-AT" sz="1100" dirty="0"/>
            <a:t>DoB, Date of clincal encounter</a:t>
          </a:r>
          <a:endParaRPr lang="en-US" sz="1100" dirty="0"/>
        </a:p>
      </dgm:t>
    </dgm:pt>
    <dgm:pt modelId="{D8AD3A8D-3119-4B8E-BC56-0CB2795DC58C}" type="parTrans" cxnId="{BF444DE3-9B8E-4506-B27E-76DF55DA0F83}">
      <dgm:prSet/>
      <dgm:spPr/>
      <dgm:t>
        <a:bodyPr/>
        <a:lstStyle/>
        <a:p>
          <a:endParaRPr lang="en-US"/>
        </a:p>
      </dgm:t>
    </dgm:pt>
    <dgm:pt modelId="{512E4204-5EA1-4F67-BD2A-43D81491FC46}" type="sibTrans" cxnId="{BF444DE3-9B8E-4506-B27E-76DF55DA0F83}">
      <dgm:prSet/>
      <dgm:spPr/>
      <dgm:t>
        <a:bodyPr/>
        <a:lstStyle/>
        <a:p>
          <a:endParaRPr lang="en-US"/>
        </a:p>
      </dgm:t>
    </dgm:pt>
    <dgm:pt modelId="{94A855A4-B756-4C6A-9A13-F65037F07FF2}">
      <dgm:prSet custT="1"/>
      <dgm:spPr/>
      <dgm:t>
        <a:bodyPr/>
        <a:lstStyle/>
        <a:p>
          <a:r>
            <a:rPr lang="en-GB" sz="1100" dirty="0"/>
            <a:t>`MRI`</a:t>
          </a:r>
          <a:endParaRPr lang="en-US" sz="1100" dirty="0"/>
        </a:p>
      </dgm:t>
    </dgm:pt>
    <dgm:pt modelId="{E13DB42C-4E4E-404E-A3F0-00FE24DE7D73}" type="sibTrans" cxnId="{F9155696-0B85-4D00-AFBA-012ABA000CC0}">
      <dgm:prSet/>
      <dgm:spPr/>
      <dgm:t>
        <a:bodyPr/>
        <a:lstStyle/>
        <a:p>
          <a:endParaRPr lang="en-US"/>
        </a:p>
      </dgm:t>
    </dgm:pt>
    <dgm:pt modelId="{8620DFA1-6200-4B7F-830E-A58ED381B53C}" type="parTrans" cxnId="{F9155696-0B85-4D00-AFBA-012ABA000CC0}">
      <dgm:prSet/>
      <dgm:spPr/>
      <dgm:t>
        <a:bodyPr/>
        <a:lstStyle/>
        <a:p>
          <a:endParaRPr lang="en-US"/>
        </a:p>
      </dgm:t>
    </dgm:pt>
    <dgm:pt modelId="{8AC912D4-3D83-DD41-9280-8320ADBDD851}" type="pres">
      <dgm:prSet presAssocID="{C21B0113-380E-4EC1-BA64-A2A9E66CC2C1}" presName="theList" presStyleCnt="0">
        <dgm:presLayoutVars>
          <dgm:dir/>
          <dgm:animLvl val="lvl"/>
          <dgm:resizeHandles val="exact"/>
        </dgm:presLayoutVars>
      </dgm:prSet>
      <dgm:spPr/>
    </dgm:pt>
    <dgm:pt modelId="{4E458603-1A52-FD4C-9ECE-16970722E54F}" type="pres">
      <dgm:prSet presAssocID="{5E8F30D3-617D-40FF-B5A1-42191EF71E69}" presName="compNode" presStyleCnt="0"/>
      <dgm:spPr/>
    </dgm:pt>
    <dgm:pt modelId="{57E287B7-9962-2246-BC58-2BF1E1379C8B}" type="pres">
      <dgm:prSet presAssocID="{5E8F30D3-617D-40FF-B5A1-42191EF71E69}" presName="aNode" presStyleLbl="bgShp" presStyleIdx="0" presStyleCnt="5"/>
      <dgm:spPr/>
    </dgm:pt>
    <dgm:pt modelId="{E1BB041E-80C1-354A-A1BB-247E505A7A7C}" type="pres">
      <dgm:prSet presAssocID="{5E8F30D3-617D-40FF-B5A1-42191EF71E69}" presName="textNode" presStyleLbl="bgShp" presStyleIdx="0" presStyleCnt="5"/>
      <dgm:spPr/>
    </dgm:pt>
    <dgm:pt modelId="{FDCE3EB7-E77D-4946-8AE5-6425379F44C0}" type="pres">
      <dgm:prSet presAssocID="{5E8F30D3-617D-40FF-B5A1-42191EF71E69}" presName="compChildNode" presStyleCnt="0"/>
      <dgm:spPr/>
    </dgm:pt>
    <dgm:pt modelId="{21892699-2D6B-8F4E-9CAD-89E4FE1D1D61}" type="pres">
      <dgm:prSet presAssocID="{5E8F30D3-617D-40FF-B5A1-42191EF71E69}" presName="theInnerList" presStyleCnt="0"/>
      <dgm:spPr/>
    </dgm:pt>
    <dgm:pt modelId="{C3D9B4CC-436B-8546-9CB6-1CBFFBC08A83}" type="pres">
      <dgm:prSet presAssocID="{4F129DCA-EAF8-49C6-9615-3FE8EDE174F2}" presName="childNode" presStyleLbl="node1" presStyleIdx="0" presStyleCnt="10">
        <dgm:presLayoutVars>
          <dgm:bulletEnabled val="1"/>
        </dgm:presLayoutVars>
      </dgm:prSet>
      <dgm:spPr/>
    </dgm:pt>
    <dgm:pt modelId="{6FC1E82A-EDF2-3842-B7A2-506850AABD56}" type="pres">
      <dgm:prSet presAssocID="{4F129DCA-EAF8-49C6-9615-3FE8EDE174F2}" presName="aSpace2" presStyleCnt="0"/>
      <dgm:spPr/>
    </dgm:pt>
    <dgm:pt modelId="{91F7459B-B979-A243-B7F0-26D18B19B37E}" type="pres">
      <dgm:prSet presAssocID="{94A855A4-B756-4C6A-9A13-F65037F07FF2}" presName="childNode" presStyleLbl="node1" presStyleIdx="1" presStyleCnt="10">
        <dgm:presLayoutVars>
          <dgm:bulletEnabled val="1"/>
        </dgm:presLayoutVars>
      </dgm:prSet>
      <dgm:spPr/>
    </dgm:pt>
    <dgm:pt modelId="{1A8118EF-01EF-6842-A29B-FAF4B41356C1}" type="pres">
      <dgm:prSet presAssocID="{5E8F30D3-617D-40FF-B5A1-42191EF71E69}" presName="aSpace" presStyleCnt="0"/>
      <dgm:spPr/>
    </dgm:pt>
    <dgm:pt modelId="{8935C88C-07DF-214B-BABC-614C4A8E397D}" type="pres">
      <dgm:prSet presAssocID="{7A9933DD-5C7E-4CE0-86B0-44FC8A764FAF}" presName="compNode" presStyleCnt="0"/>
      <dgm:spPr/>
    </dgm:pt>
    <dgm:pt modelId="{AE181841-69F7-614D-A988-308BB927F304}" type="pres">
      <dgm:prSet presAssocID="{7A9933DD-5C7E-4CE0-86B0-44FC8A764FAF}" presName="aNode" presStyleLbl="bgShp" presStyleIdx="1" presStyleCnt="5"/>
      <dgm:spPr/>
    </dgm:pt>
    <dgm:pt modelId="{CF1DFED7-9D30-044B-B224-97576DF7092F}" type="pres">
      <dgm:prSet presAssocID="{7A9933DD-5C7E-4CE0-86B0-44FC8A764FAF}" presName="textNode" presStyleLbl="bgShp" presStyleIdx="1" presStyleCnt="5"/>
      <dgm:spPr/>
    </dgm:pt>
    <dgm:pt modelId="{37940C08-B2F8-D447-B7C6-8426983F090A}" type="pres">
      <dgm:prSet presAssocID="{7A9933DD-5C7E-4CE0-86B0-44FC8A764FAF}" presName="compChildNode" presStyleCnt="0"/>
      <dgm:spPr/>
    </dgm:pt>
    <dgm:pt modelId="{1BE0F881-264A-6F4F-9C16-842209FEC307}" type="pres">
      <dgm:prSet presAssocID="{7A9933DD-5C7E-4CE0-86B0-44FC8A764FAF}" presName="theInnerList" presStyleCnt="0"/>
      <dgm:spPr/>
    </dgm:pt>
    <dgm:pt modelId="{4FBD4015-F934-2D4C-AA66-AF26CDC69B4A}" type="pres">
      <dgm:prSet presAssocID="{CF11B8D5-67E0-41C9-AE4A-CD30206D93AC}" presName="childNode" presStyleLbl="node1" presStyleIdx="2" presStyleCnt="10">
        <dgm:presLayoutVars>
          <dgm:bulletEnabled val="1"/>
        </dgm:presLayoutVars>
      </dgm:prSet>
      <dgm:spPr/>
    </dgm:pt>
    <dgm:pt modelId="{D2CEC87A-7D00-1E49-92A2-24485C5A089B}" type="pres">
      <dgm:prSet presAssocID="{CF11B8D5-67E0-41C9-AE4A-CD30206D93AC}" presName="aSpace2" presStyleCnt="0"/>
      <dgm:spPr/>
    </dgm:pt>
    <dgm:pt modelId="{6C1A5AB8-1592-D043-A7B8-5292BB769516}" type="pres">
      <dgm:prSet presAssocID="{3413FD10-9252-41C0-93AB-007FA4FA5BA6}" presName="childNode" presStyleLbl="node1" presStyleIdx="3" presStyleCnt="10">
        <dgm:presLayoutVars>
          <dgm:bulletEnabled val="1"/>
        </dgm:presLayoutVars>
      </dgm:prSet>
      <dgm:spPr/>
    </dgm:pt>
    <dgm:pt modelId="{04BDBFAC-3953-4249-800A-A01DCAE73FDA}" type="pres">
      <dgm:prSet presAssocID="{7A9933DD-5C7E-4CE0-86B0-44FC8A764FAF}" presName="aSpace" presStyleCnt="0"/>
      <dgm:spPr/>
    </dgm:pt>
    <dgm:pt modelId="{ADA82B92-EFC4-D34D-AED2-1EF2FD4FD753}" type="pres">
      <dgm:prSet presAssocID="{D1684F3A-3403-4477-B6F4-3E4C038C4DB4}" presName="compNode" presStyleCnt="0"/>
      <dgm:spPr/>
    </dgm:pt>
    <dgm:pt modelId="{27E7E92F-C8BA-0A46-A43A-3D48D1387737}" type="pres">
      <dgm:prSet presAssocID="{D1684F3A-3403-4477-B6F4-3E4C038C4DB4}" presName="aNode" presStyleLbl="bgShp" presStyleIdx="2" presStyleCnt="5"/>
      <dgm:spPr/>
    </dgm:pt>
    <dgm:pt modelId="{B7856E7D-48A7-6A48-A13D-55DFE6C22D90}" type="pres">
      <dgm:prSet presAssocID="{D1684F3A-3403-4477-B6F4-3E4C038C4DB4}" presName="textNode" presStyleLbl="bgShp" presStyleIdx="2" presStyleCnt="5"/>
      <dgm:spPr/>
    </dgm:pt>
    <dgm:pt modelId="{2F075EBE-25BF-6947-82AE-830A77556EE6}" type="pres">
      <dgm:prSet presAssocID="{D1684F3A-3403-4477-B6F4-3E4C038C4DB4}" presName="compChildNode" presStyleCnt="0"/>
      <dgm:spPr/>
    </dgm:pt>
    <dgm:pt modelId="{6134507E-A49B-2D4B-9CA7-8505A2E6261D}" type="pres">
      <dgm:prSet presAssocID="{D1684F3A-3403-4477-B6F4-3E4C038C4DB4}" presName="theInnerList" presStyleCnt="0"/>
      <dgm:spPr/>
    </dgm:pt>
    <dgm:pt modelId="{F62739A9-005B-6A4A-A352-B0F54FD99060}" type="pres">
      <dgm:prSet presAssocID="{51722830-D072-41CE-925B-C4E4C47452F2}" presName="childNode" presStyleLbl="node1" presStyleIdx="4" presStyleCnt="10">
        <dgm:presLayoutVars>
          <dgm:bulletEnabled val="1"/>
        </dgm:presLayoutVars>
      </dgm:prSet>
      <dgm:spPr/>
    </dgm:pt>
    <dgm:pt modelId="{C9D0FA07-4E16-F040-930D-F43DB3797B1E}" type="pres">
      <dgm:prSet presAssocID="{51722830-D072-41CE-925B-C4E4C47452F2}" presName="aSpace2" presStyleCnt="0"/>
      <dgm:spPr/>
    </dgm:pt>
    <dgm:pt modelId="{7FCC802F-8BF3-8D49-B91E-B038E957AA80}" type="pres">
      <dgm:prSet presAssocID="{69CAEB2B-B076-47F2-BA75-ABA502A0B426}" presName="childNode" presStyleLbl="node1" presStyleIdx="5" presStyleCnt="10">
        <dgm:presLayoutVars>
          <dgm:bulletEnabled val="1"/>
        </dgm:presLayoutVars>
      </dgm:prSet>
      <dgm:spPr/>
    </dgm:pt>
    <dgm:pt modelId="{AB8BF9B7-278F-C64E-9251-C75A5D564266}" type="pres">
      <dgm:prSet presAssocID="{D1684F3A-3403-4477-B6F4-3E4C038C4DB4}" presName="aSpace" presStyleCnt="0"/>
      <dgm:spPr/>
    </dgm:pt>
    <dgm:pt modelId="{A153DEF9-7A3A-7D44-AEB3-D0662D78BB0F}" type="pres">
      <dgm:prSet presAssocID="{BEE99E9A-1D3B-441D-BE5D-05CAD0A62594}" presName="compNode" presStyleCnt="0"/>
      <dgm:spPr/>
    </dgm:pt>
    <dgm:pt modelId="{74A6FBA7-BDF1-C144-BAF3-0E03F8980106}" type="pres">
      <dgm:prSet presAssocID="{BEE99E9A-1D3B-441D-BE5D-05CAD0A62594}" presName="aNode" presStyleLbl="bgShp" presStyleIdx="3" presStyleCnt="5"/>
      <dgm:spPr/>
    </dgm:pt>
    <dgm:pt modelId="{BEF85915-EB5F-7048-ADCD-72299AFA49AB}" type="pres">
      <dgm:prSet presAssocID="{BEE99E9A-1D3B-441D-BE5D-05CAD0A62594}" presName="textNode" presStyleLbl="bgShp" presStyleIdx="3" presStyleCnt="5"/>
      <dgm:spPr/>
    </dgm:pt>
    <dgm:pt modelId="{2C5828E5-CA90-2C48-8F11-9C397673D490}" type="pres">
      <dgm:prSet presAssocID="{BEE99E9A-1D3B-441D-BE5D-05CAD0A62594}" presName="compChildNode" presStyleCnt="0"/>
      <dgm:spPr/>
    </dgm:pt>
    <dgm:pt modelId="{9ACB75CD-535F-AD47-83BB-514B6CB761FE}" type="pres">
      <dgm:prSet presAssocID="{BEE99E9A-1D3B-441D-BE5D-05CAD0A62594}" presName="theInnerList" presStyleCnt="0"/>
      <dgm:spPr/>
    </dgm:pt>
    <dgm:pt modelId="{8673560A-D9F8-444A-8D35-50A9EC3D0360}" type="pres">
      <dgm:prSet presAssocID="{C7DDECB4-AA12-4691-BD8F-041E0C84196D}" presName="childNode" presStyleLbl="node1" presStyleIdx="6" presStyleCnt="10">
        <dgm:presLayoutVars>
          <dgm:bulletEnabled val="1"/>
        </dgm:presLayoutVars>
      </dgm:prSet>
      <dgm:spPr/>
    </dgm:pt>
    <dgm:pt modelId="{B177FBA1-24C5-3142-ACA6-A21CFA0CC825}" type="pres">
      <dgm:prSet presAssocID="{C7DDECB4-AA12-4691-BD8F-041E0C84196D}" presName="aSpace2" presStyleCnt="0"/>
      <dgm:spPr/>
    </dgm:pt>
    <dgm:pt modelId="{84E44402-E489-C34A-B2B8-C2A9575236D9}" type="pres">
      <dgm:prSet presAssocID="{9B621655-8CB7-4E48-834E-23D05E48057E}" presName="childNode" presStyleLbl="node1" presStyleIdx="7" presStyleCnt="10">
        <dgm:presLayoutVars>
          <dgm:bulletEnabled val="1"/>
        </dgm:presLayoutVars>
      </dgm:prSet>
      <dgm:spPr/>
    </dgm:pt>
    <dgm:pt modelId="{A662B4F1-5C05-2F4A-A1B7-DF2F66E3E3D2}" type="pres">
      <dgm:prSet presAssocID="{BEE99E9A-1D3B-441D-BE5D-05CAD0A62594}" presName="aSpace" presStyleCnt="0"/>
      <dgm:spPr/>
    </dgm:pt>
    <dgm:pt modelId="{ADF2D45E-132C-A543-AEAE-3A51587D0503}" type="pres">
      <dgm:prSet presAssocID="{060B7F1C-8E83-4016-BCEA-E54DF2BFF101}" presName="compNode" presStyleCnt="0"/>
      <dgm:spPr/>
    </dgm:pt>
    <dgm:pt modelId="{F4C76D3E-2083-B448-9253-8ABF0EF72AB5}" type="pres">
      <dgm:prSet presAssocID="{060B7F1C-8E83-4016-BCEA-E54DF2BFF101}" presName="aNode" presStyleLbl="bgShp" presStyleIdx="4" presStyleCnt="5"/>
      <dgm:spPr/>
    </dgm:pt>
    <dgm:pt modelId="{88C51900-BA4B-1C4F-8C31-AFB94614CF8E}" type="pres">
      <dgm:prSet presAssocID="{060B7F1C-8E83-4016-BCEA-E54DF2BFF101}" presName="textNode" presStyleLbl="bgShp" presStyleIdx="4" presStyleCnt="5"/>
      <dgm:spPr/>
    </dgm:pt>
    <dgm:pt modelId="{6475BACE-9855-D14D-9D27-8834C81341EA}" type="pres">
      <dgm:prSet presAssocID="{060B7F1C-8E83-4016-BCEA-E54DF2BFF101}" presName="compChildNode" presStyleCnt="0"/>
      <dgm:spPr/>
    </dgm:pt>
    <dgm:pt modelId="{E54BEC55-F3E7-B947-B8AF-4FA298293125}" type="pres">
      <dgm:prSet presAssocID="{060B7F1C-8E83-4016-BCEA-E54DF2BFF101}" presName="theInnerList" presStyleCnt="0"/>
      <dgm:spPr/>
    </dgm:pt>
    <dgm:pt modelId="{E629F808-F427-EA49-94C5-41FF34A1900A}" type="pres">
      <dgm:prSet presAssocID="{AF6FEBF6-9CC1-4711-A663-399630B53495}" presName="childNode" presStyleLbl="node1" presStyleIdx="8" presStyleCnt="10">
        <dgm:presLayoutVars>
          <dgm:bulletEnabled val="1"/>
        </dgm:presLayoutVars>
      </dgm:prSet>
      <dgm:spPr/>
    </dgm:pt>
    <dgm:pt modelId="{F09B8C95-A23A-994A-AE97-0026115F6F45}" type="pres">
      <dgm:prSet presAssocID="{AF6FEBF6-9CC1-4711-A663-399630B53495}" presName="aSpace2" presStyleCnt="0"/>
      <dgm:spPr/>
    </dgm:pt>
    <dgm:pt modelId="{561F2BD6-2623-B846-8EF6-C3B7C9216BFF}" type="pres">
      <dgm:prSet presAssocID="{6BE6FABC-368F-4024-A55C-AC2EF3A60FEE}" presName="childNode" presStyleLbl="node1" presStyleIdx="9" presStyleCnt="10">
        <dgm:presLayoutVars>
          <dgm:bulletEnabled val="1"/>
        </dgm:presLayoutVars>
      </dgm:prSet>
      <dgm:spPr/>
    </dgm:pt>
  </dgm:ptLst>
  <dgm:cxnLst>
    <dgm:cxn modelId="{2DD18C00-5E0D-7844-AA7B-E7C48CA50EEE}" type="presOf" srcId="{7A9933DD-5C7E-4CE0-86B0-44FC8A764FAF}" destId="{AE181841-69F7-614D-A988-308BB927F304}" srcOrd="0" destOrd="0" presId="urn:microsoft.com/office/officeart/2005/8/layout/lProcess2"/>
    <dgm:cxn modelId="{F2ACC401-7525-403A-B9BB-B73A33D00831}" srcId="{C21B0113-380E-4EC1-BA64-A2A9E66CC2C1}" destId="{D1684F3A-3403-4477-B6F4-3E4C038C4DB4}" srcOrd="2" destOrd="0" parTransId="{CA395FBF-92CC-4564-B82F-20118A36AADA}" sibTransId="{F5FF9C3B-2D33-426A-AA85-B4E34C76A141}"/>
    <dgm:cxn modelId="{F01F9B05-75D2-4DEC-A120-8E364C2CB93A}" srcId="{7A9933DD-5C7E-4CE0-86B0-44FC8A764FAF}" destId="{CF11B8D5-67E0-41C9-AE4A-CD30206D93AC}" srcOrd="0" destOrd="0" parTransId="{13B654C1-CF9E-4C1E-AC9D-6446C9020970}" sibTransId="{ADF69723-C609-4B15-9E42-9E087337FAE7}"/>
    <dgm:cxn modelId="{4B25E105-2C7E-374A-AFC4-5CA87202702A}" type="presOf" srcId="{51722830-D072-41CE-925B-C4E4C47452F2}" destId="{F62739A9-005B-6A4A-A352-B0F54FD99060}" srcOrd="0" destOrd="0" presId="urn:microsoft.com/office/officeart/2005/8/layout/lProcess2"/>
    <dgm:cxn modelId="{84D63E17-73CA-4B51-B292-E13ABCC47726}" srcId="{C21B0113-380E-4EC1-BA64-A2A9E66CC2C1}" destId="{5E8F30D3-617D-40FF-B5A1-42191EF71E69}" srcOrd="0" destOrd="0" parTransId="{163BAC84-C823-4ED1-863F-7EE42D2BEFEE}" sibTransId="{E42686CD-6B6E-4BF3-A1CD-39E97B26A8D9}"/>
    <dgm:cxn modelId="{868AD122-2090-D84E-9FF4-EF29541BF483}" type="presOf" srcId="{BEE99E9A-1D3B-441D-BE5D-05CAD0A62594}" destId="{74A6FBA7-BDF1-C144-BAF3-0E03F8980106}" srcOrd="0" destOrd="0" presId="urn:microsoft.com/office/officeart/2005/8/layout/lProcess2"/>
    <dgm:cxn modelId="{31671C34-D891-5740-9CDC-23A5EB38A00D}" type="presOf" srcId="{3413FD10-9252-41C0-93AB-007FA4FA5BA6}" destId="{6C1A5AB8-1592-D043-A7B8-5292BB769516}" srcOrd="0" destOrd="0" presId="urn:microsoft.com/office/officeart/2005/8/layout/lProcess2"/>
    <dgm:cxn modelId="{0C6CD035-0079-BD43-9A59-6BDD11481FA9}" type="presOf" srcId="{C7DDECB4-AA12-4691-BD8F-041E0C84196D}" destId="{8673560A-D9F8-444A-8D35-50A9EC3D0360}" srcOrd="0" destOrd="0" presId="urn:microsoft.com/office/officeart/2005/8/layout/lProcess2"/>
    <dgm:cxn modelId="{13ADF53B-9540-4D83-A7C6-A83025375A8B}" srcId="{BEE99E9A-1D3B-441D-BE5D-05CAD0A62594}" destId="{9B621655-8CB7-4E48-834E-23D05E48057E}" srcOrd="1" destOrd="0" parTransId="{07DCFADF-E394-4673-934A-D0C9835E222C}" sibTransId="{84219D60-BA77-411A-B728-189407BFFD96}"/>
    <dgm:cxn modelId="{EA38283F-CE88-6B45-9587-B8043048E6A8}" type="presOf" srcId="{D1684F3A-3403-4477-B6F4-3E4C038C4DB4}" destId="{B7856E7D-48A7-6A48-A13D-55DFE6C22D90}" srcOrd="1" destOrd="0" presId="urn:microsoft.com/office/officeart/2005/8/layout/lProcess2"/>
    <dgm:cxn modelId="{7997D252-1FA0-4C40-8B27-4A1F5C7EF36F}" type="presOf" srcId="{5E8F30D3-617D-40FF-B5A1-42191EF71E69}" destId="{57E287B7-9962-2246-BC58-2BF1E1379C8B}" srcOrd="0" destOrd="0" presId="urn:microsoft.com/office/officeart/2005/8/layout/lProcess2"/>
    <dgm:cxn modelId="{E0B4D955-CC88-4163-9630-C200FB384343}" srcId="{7A9933DD-5C7E-4CE0-86B0-44FC8A764FAF}" destId="{3413FD10-9252-41C0-93AB-007FA4FA5BA6}" srcOrd="1" destOrd="0" parTransId="{23176F99-4001-4737-8B18-16D8D7EB7B84}" sibTransId="{04BC4FF2-D085-4EAC-A983-50E3BC3FABD5}"/>
    <dgm:cxn modelId="{29572F5C-9AD1-4CDE-8CAB-66973099F3F4}" srcId="{C21B0113-380E-4EC1-BA64-A2A9E66CC2C1}" destId="{060B7F1C-8E83-4016-BCEA-E54DF2BFF101}" srcOrd="4" destOrd="0" parTransId="{6AF668FB-EC8E-4E53-8F21-9D5D38EF5D9E}" sibTransId="{33D36FFF-752B-4C8F-8D56-0CD8F6A181FA}"/>
    <dgm:cxn modelId="{977A4061-04F7-4B28-95DB-8321DCF029D2}" srcId="{060B7F1C-8E83-4016-BCEA-E54DF2BFF101}" destId="{AF6FEBF6-9CC1-4711-A663-399630B53495}" srcOrd="0" destOrd="0" parTransId="{8D6B3306-6DD2-404B-8B03-81C8D1D2F23E}" sibTransId="{2F757370-6F7E-49B6-846C-762DAFEE8765}"/>
    <dgm:cxn modelId="{CB1C8664-354B-6C49-B84B-4065F90A9A69}" type="presOf" srcId="{5E8F30D3-617D-40FF-B5A1-42191EF71E69}" destId="{E1BB041E-80C1-354A-A1BB-247E505A7A7C}" srcOrd="1" destOrd="0" presId="urn:microsoft.com/office/officeart/2005/8/layout/lProcess2"/>
    <dgm:cxn modelId="{790B2469-975B-104B-8593-1B0D274784D7}" type="presOf" srcId="{AF6FEBF6-9CC1-4711-A663-399630B53495}" destId="{E629F808-F427-EA49-94C5-41FF34A1900A}" srcOrd="0" destOrd="0" presId="urn:microsoft.com/office/officeart/2005/8/layout/lProcess2"/>
    <dgm:cxn modelId="{EE5A6D7A-6844-9348-BD4F-0CA25C0D93ED}" type="presOf" srcId="{6BE6FABC-368F-4024-A55C-AC2EF3A60FEE}" destId="{561F2BD6-2623-B846-8EF6-C3B7C9216BFF}" srcOrd="0" destOrd="0" presId="urn:microsoft.com/office/officeart/2005/8/layout/lProcess2"/>
    <dgm:cxn modelId="{B291BF7A-7019-7841-9F83-07268884BA29}" type="presOf" srcId="{C21B0113-380E-4EC1-BA64-A2A9E66CC2C1}" destId="{8AC912D4-3D83-DD41-9280-8320ADBDD851}" srcOrd="0" destOrd="0" presId="urn:microsoft.com/office/officeart/2005/8/layout/lProcess2"/>
    <dgm:cxn modelId="{2AF6A682-03F7-4650-A679-F8DB5C5EF023}" srcId="{D1684F3A-3403-4477-B6F4-3E4C038C4DB4}" destId="{69CAEB2B-B076-47F2-BA75-ABA502A0B426}" srcOrd="1" destOrd="0" parTransId="{4571B39A-7501-4277-8E8A-973177D8E2A2}" sibTransId="{A2ECB744-1218-4C0D-9EEE-66FDF68D8A17}"/>
    <dgm:cxn modelId="{17CD4083-C79E-EE42-83C2-414E4299E3E8}" type="presOf" srcId="{CF11B8D5-67E0-41C9-AE4A-CD30206D93AC}" destId="{4FBD4015-F934-2D4C-AA66-AF26CDC69B4A}" srcOrd="0" destOrd="0" presId="urn:microsoft.com/office/officeart/2005/8/layout/lProcess2"/>
    <dgm:cxn modelId="{53CB6984-BFC0-4A5B-AC96-67FE895BC0EB}" srcId="{5E8F30D3-617D-40FF-B5A1-42191EF71E69}" destId="{4F129DCA-EAF8-49C6-9615-3FE8EDE174F2}" srcOrd="0" destOrd="0" parTransId="{94CCAC5F-D30A-40DA-9A49-28FEB0356D90}" sibTransId="{0395A628-DF92-480A-A6E9-9C30CABC035E}"/>
    <dgm:cxn modelId="{F9155696-0B85-4D00-AFBA-012ABA000CC0}" srcId="{5E8F30D3-617D-40FF-B5A1-42191EF71E69}" destId="{94A855A4-B756-4C6A-9A13-F65037F07FF2}" srcOrd="1" destOrd="0" parTransId="{8620DFA1-6200-4B7F-830E-A58ED381B53C}" sibTransId="{E13DB42C-4E4E-404E-A3F0-00FE24DE7D73}"/>
    <dgm:cxn modelId="{0049B8A0-5284-8045-9721-0FD1D03315C1}" type="presOf" srcId="{4F129DCA-EAF8-49C6-9615-3FE8EDE174F2}" destId="{C3D9B4CC-436B-8546-9CB6-1CBFFBC08A83}" srcOrd="0" destOrd="0" presId="urn:microsoft.com/office/officeart/2005/8/layout/lProcess2"/>
    <dgm:cxn modelId="{2D3305A1-0B61-409B-B90D-5795F430C083}" srcId="{C21B0113-380E-4EC1-BA64-A2A9E66CC2C1}" destId="{7A9933DD-5C7E-4CE0-86B0-44FC8A764FAF}" srcOrd="1" destOrd="0" parTransId="{9F00FEB7-1B0E-486A-B6A2-E9A703615299}" sibTransId="{E04642C6-9FF1-446A-847F-B86341E75E7F}"/>
    <dgm:cxn modelId="{414C5DA9-6D91-4540-BEA0-66EF9B34D0BB}" type="presOf" srcId="{9B621655-8CB7-4E48-834E-23D05E48057E}" destId="{84E44402-E489-C34A-B2B8-C2A9575236D9}" srcOrd="0" destOrd="0" presId="urn:microsoft.com/office/officeart/2005/8/layout/lProcess2"/>
    <dgm:cxn modelId="{7301F9B5-C76E-455F-9A40-B7C936314CE9}" srcId="{C21B0113-380E-4EC1-BA64-A2A9E66CC2C1}" destId="{BEE99E9A-1D3B-441D-BE5D-05CAD0A62594}" srcOrd="3" destOrd="0" parTransId="{605317C7-10B6-46B1-A6EF-EC52C9DB76C8}" sibTransId="{3CAB0578-4560-42B8-8287-D320607F8160}"/>
    <dgm:cxn modelId="{54A34BBF-3274-9049-B12F-728749A9A7A9}" type="presOf" srcId="{060B7F1C-8E83-4016-BCEA-E54DF2BFF101}" destId="{88C51900-BA4B-1C4F-8C31-AFB94614CF8E}" srcOrd="1" destOrd="0" presId="urn:microsoft.com/office/officeart/2005/8/layout/lProcess2"/>
    <dgm:cxn modelId="{A092C0C7-12B7-0B48-B4A3-33DD0E51A62B}" type="presOf" srcId="{94A855A4-B756-4C6A-9A13-F65037F07FF2}" destId="{91F7459B-B979-A243-B7F0-26D18B19B37E}" srcOrd="0" destOrd="0" presId="urn:microsoft.com/office/officeart/2005/8/layout/lProcess2"/>
    <dgm:cxn modelId="{694BBCCC-5D67-404B-9433-E5C18816AD6B}" srcId="{D1684F3A-3403-4477-B6F4-3E4C038C4DB4}" destId="{51722830-D072-41CE-925B-C4E4C47452F2}" srcOrd="0" destOrd="0" parTransId="{C581AA16-6BCD-4D36-992D-E185CEEC56EA}" sibTransId="{9254CD20-6CC0-460D-A95B-E3D58F041DBF}"/>
    <dgm:cxn modelId="{B1ACA5CE-DF0E-ED4C-91B3-1A31A86B6820}" type="presOf" srcId="{BEE99E9A-1D3B-441D-BE5D-05CAD0A62594}" destId="{BEF85915-EB5F-7048-ADCD-72299AFA49AB}" srcOrd="1" destOrd="0" presId="urn:microsoft.com/office/officeart/2005/8/layout/lProcess2"/>
    <dgm:cxn modelId="{67577AD4-3C77-2F4A-AE30-E722652DE1C2}" type="presOf" srcId="{69CAEB2B-B076-47F2-BA75-ABA502A0B426}" destId="{7FCC802F-8BF3-8D49-B91E-B038E957AA80}" srcOrd="0" destOrd="0" presId="urn:microsoft.com/office/officeart/2005/8/layout/lProcess2"/>
    <dgm:cxn modelId="{14C32FE3-3069-E74B-BC1B-07CB14C45A23}" type="presOf" srcId="{7A9933DD-5C7E-4CE0-86B0-44FC8A764FAF}" destId="{CF1DFED7-9D30-044B-B224-97576DF7092F}" srcOrd="1" destOrd="0" presId="urn:microsoft.com/office/officeart/2005/8/layout/lProcess2"/>
    <dgm:cxn modelId="{BF444DE3-9B8E-4506-B27E-76DF55DA0F83}" srcId="{060B7F1C-8E83-4016-BCEA-E54DF2BFF101}" destId="{6BE6FABC-368F-4024-A55C-AC2EF3A60FEE}" srcOrd="1" destOrd="0" parTransId="{D8AD3A8D-3119-4B8E-BC56-0CB2795DC58C}" sibTransId="{512E4204-5EA1-4F67-BD2A-43D81491FC46}"/>
    <dgm:cxn modelId="{5E2360EC-1EC4-E443-A13A-6ED78F549584}" type="presOf" srcId="{D1684F3A-3403-4477-B6F4-3E4C038C4DB4}" destId="{27E7E92F-C8BA-0A46-A43A-3D48D1387737}" srcOrd="0" destOrd="0" presId="urn:microsoft.com/office/officeart/2005/8/layout/lProcess2"/>
    <dgm:cxn modelId="{8625EAEC-9BB9-43FC-A918-1D85D7D63474}" srcId="{BEE99E9A-1D3B-441D-BE5D-05CAD0A62594}" destId="{C7DDECB4-AA12-4691-BD8F-041E0C84196D}" srcOrd="0" destOrd="0" parTransId="{2FE0DBFA-8708-4786-8997-72425BC65291}" sibTransId="{F17CBF34-EE45-4089-8197-D99EE2CE24BD}"/>
    <dgm:cxn modelId="{869F5DF3-EBB6-2940-82E3-1E279CDEFFE3}" type="presOf" srcId="{060B7F1C-8E83-4016-BCEA-E54DF2BFF101}" destId="{F4C76D3E-2083-B448-9253-8ABF0EF72AB5}" srcOrd="0" destOrd="0" presId="urn:microsoft.com/office/officeart/2005/8/layout/lProcess2"/>
    <dgm:cxn modelId="{0235A894-9D56-BD46-933F-92DAA5584922}" type="presParOf" srcId="{8AC912D4-3D83-DD41-9280-8320ADBDD851}" destId="{4E458603-1A52-FD4C-9ECE-16970722E54F}" srcOrd="0" destOrd="0" presId="urn:microsoft.com/office/officeart/2005/8/layout/lProcess2"/>
    <dgm:cxn modelId="{809E9D4B-0530-D347-ADA1-4E9624862D19}" type="presParOf" srcId="{4E458603-1A52-FD4C-9ECE-16970722E54F}" destId="{57E287B7-9962-2246-BC58-2BF1E1379C8B}" srcOrd="0" destOrd="0" presId="urn:microsoft.com/office/officeart/2005/8/layout/lProcess2"/>
    <dgm:cxn modelId="{1F186551-558F-6F4D-AD6A-F457380B5391}" type="presParOf" srcId="{4E458603-1A52-FD4C-9ECE-16970722E54F}" destId="{E1BB041E-80C1-354A-A1BB-247E505A7A7C}" srcOrd="1" destOrd="0" presId="urn:microsoft.com/office/officeart/2005/8/layout/lProcess2"/>
    <dgm:cxn modelId="{76705464-8B40-7348-A7A8-CA972828FB2E}" type="presParOf" srcId="{4E458603-1A52-FD4C-9ECE-16970722E54F}" destId="{FDCE3EB7-E77D-4946-8AE5-6425379F44C0}" srcOrd="2" destOrd="0" presId="urn:microsoft.com/office/officeart/2005/8/layout/lProcess2"/>
    <dgm:cxn modelId="{CF1BFCC4-9784-744F-BEEA-52DAB1D15FB3}" type="presParOf" srcId="{FDCE3EB7-E77D-4946-8AE5-6425379F44C0}" destId="{21892699-2D6B-8F4E-9CAD-89E4FE1D1D61}" srcOrd="0" destOrd="0" presId="urn:microsoft.com/office/officeart/2005/8/layout/lProcess2"/>
    <dgm:cxn modelId="{2E36C825-E35D-E148-8F37-A731E92F5379}" type="presParOf" srcId="{21892699-2D6B-8F4E-9CAD-89E4FE1D1D61}" destId="{C3D9B4CC-436B-8546-9CB6-1CBFFBC08A83}" srcOrd="0" destOrd="0" presId="urn:microsoft.com/office/officeart/2005/8/layout/lProcess2"/>
    <dgm:cxn modelId="{C53C5B03-6C06-7F46-B289-4790E1AC6714}" type="presParOf" srcId="{21892699-2D6B-8F4E-9CAD-89E4FE1D1D61}" destId="{6FC1E82A-EDF2-3842-B7A2-506850AABD56}" srcOrd="1" destOrd="0" presId="urn:microsoft.com/office/officeart/2005/8/layout/lProcess2"/>
    <dgm:cxn modelId="{1D3AF7D3-C3D7-1749-ADC8-DE7FA979CCCC}" type="presParOf" srcId="{21892699-2D6B-8F4E-9CAD-89E4FE1D1D61}" destId="{91F7459B-B979-A243-B7F0-26D18B19B37E}" srcOrd="2" destOrd="0" presId="urn:microsoft.com/office/officeart/2005/8/layout/lProcess2"/>
    <dgm:cxn modelId="{39DE9CBB-EBAC-A543-9CB4-4CA5B4A61033}" type="presParOf" srcId="{8AC912D4-3D83-DD41-9280-8320ADBDD851}" destId="{1A8118EF-01EF-6842-A29B-FAF4B41356C1}" srcOrd="1" destOrd="0" presId="urn:microsoft.com/office/officeart/2005/8/layout/lProcess2"/>
    <dgm:cxn modelId="{C3416AFF-4AF6-0C49-8B3F-0031A2511C32}" type="presParOf" srcId="{8AC912D4-3D83-DD41-9280-8320ADBDD851}" destId="{8935C88C-07DF-214B-BABC-614C4A8E397D}" srcOrd="2" destOrd="0" presId="urn:microsoft.com/office/officeart/2005/8/layout/lProcess2"/>
    <dgm:cxn modelId="{B18C3407-65FE-4343-885B-7AC06C614511}" type="presParOf" srcId="{8935C88C-07DF-214B-BABC-614C4A8E397D}" destId="{AE181841-69F7-614D-A988-308BB927F304}" srcOrd="0" destOrd="0" presId="urn:microsoft.com/office/officeart/2005/8/layout/lProcess2"/>
    <dgm:cxn modelId="{70EB6F41-8F65-2642-BFB1-0609EA836FDE}" type="presParOf" srcId="{8935C88C-07DF-214B-BABC-614C4A8E397D}" destId="{CF1DFED7-9D30-044B-B224-97576DF7092F}" srcOrd="1" destOrd="0" presId="urn:microsoft.com/office/officeart/2005/8/layout/lProcess2"/>
    <dgm:cxn modelId="{9C28EFF2-D248-3B4D-ABA5-25943DB0553D}" type="presParOf" srcId="{8935C88C-07DF-214B-BABC-614C4A8E397D}" destId="{37940C08-B2F8-D447-B7C6-8426983F090A}" srcOrd="2" destOrd="0" presId="urn:microsoft.com/office/officeart/2005/8/layout/lProcess2"/>
    <dgm:cxn modelId="{961BB470-DB4F-834B-9F2F-CA7A49B9E9EE}" type="presParOf" srcId="{37940C08-B2F8-D447-B7C6-8426983F090A}" destId="{1BE0F881-264A-6F4F-9C16-842209FEC307}" srcOrd="0" destOrd="0" presId="urn:microsoft.com/office/officeart/2005/8/layout/lProcess2"/>
    <dgm:cxn modelId="{11993B6E-943D-5242-8A16-F883771FF730}" type="presParOf" srcId="{1BE0F881-264A-6F4F-9C16-842209FEC307}" destId="{4FBD4015-F934-2D4C-AA66-AF26CDC69B4A}" srcOrd="0" destOrd="0" presId="urn:microsoft.com/office/officeart/2005/8/layout/lProcess2"/>
    <dgm:cxn modelId="{86F0F187-F948-2042-ACAF-76DD94C0C006}" type="presParOf" srcId="{1BE0F881-264A-6F4F-9C16-842209FEC307}" destId="{D2CEC87A-7D00-1E49-92A2-24485C5A089B}" srcOrd="1" destOrd="0" presId="urn:microsoft.com/office/officeart/2005/8/layout/lProcess2"/>
    <dgm:cxn modelId="{EC3305E6-BC0C-F146-A9FA-D9C04A82CBDF}" type="presParOf" srcId="{1BE0F881-264A-6F4F-9C16-842209FEC307}" destId="{6C1A5AB8-1592-D043-A7B8-5292BB769516}" srcOrd="2" destOrd="0" presId="urn:microsoft.com/office/officeart/2005/8/layout/lProcess2"/>
    <dgm:cxn modelId="{633B3D74-BA0F-EA42-BDC5-A04309FE4375}" type="presParOf" srcId="{8AC912D4-3D83-DD41-9280-8320ADBDD851}" destId="{04BDBFAC-3953-4249-800A-A01DCAE73FDA}" srcOrd="3" destOrd="0" presId="urn:microsoft.com/office/officeart/2005/8/layout/lProcess2"/>
    <dgm:cxn modelId="{671DFC62-2EAF-A340-AAE8-60CBC4089A4B}" type="presParOf" srcId="{8AC912D4-3D83-DD41-9280-8320ADBDD851}" destId="{ADA82B92-EFC4-D34D-AED2-1EF2FD4FD753}" srcOrd="4" destOrd="0" presId="urn:microsoft.com/office/officeart/2005/8/layout/lProcess2"/>
    <dgm:cxn modelId="{FFB909C7-4CB0-B34C-8865-C30C245159F3}" type="presParOf" srcId="{ADA82B92-EFC4-D34D-AED2-1EF2FD4FD753}" destId="{27E7E92F-C8BA-0A46-A43A-3D48D1387737}" srcOrd="0" destOrd="0" presId="urn:microsoft.com/office/officeart/2005/8/layout/lProcess2"/>
    <dgm:cxn modelId="{020BDA1C-562D-AA41-9D24-71CD225512F1}" type="presParOf" srcId="{ADA82B92-EFC4-D34D-AED2-1EF2FD4FD753}" destId="{B7856E7D-48A7-6A48-A13D-55DFE6C22D90}" srcOrd="1" destOrd="0" presId="urn:microsoft.com/office/officeart/2005/8/layout/lProcess2"/>
    <dgm:cxn modelId="{5FC8C405-35A2-094C-ADA5-2ADBFD28FBFE}" type="presParOf" srcId="{ADA82B92-EFC4-D34D-AED2-1EF2FD4FD753}" destId="{2F075EBE-25BF-6947-82AE-830A77556EE6}" srcOrd="2" destOrd="0" presId="urn:microsoft.com/office/officeart/2005/8/layout/lProcess2"/>
    <dgm:cxn modelId="{21D7FF2B-E66E-AB45-AB70-BB231CB61466}" type="presParOf" srcId="{2F075EBE-25BF-6947-82AE-830A77556EE6}" destId="{6134507E-A49B-2D4B-9CA7-8505A2E6261D}" srcOrd="0" destOrd="0" presId="urn:microsoft.com/office/officeart/2005/8/layout/lProcess2"/>
    <dgm:cxn modelId="{3896E5FC-CD05-FB4F-BFE6-E5EE19C45275}" type="presParOf" srcId="{6134507E-A49B-2D4B-9CA7-8505A2E6261D}" destId="{F62739A9-005B-6A4A-A352-B0F54FD99060}" srcOrd="0" destOrd="0" presId="urn:microsoft.com/office/officeart/2005/8/layout/lProcess2"/>
    <dgm:cxn modelId="{37D22402-AA95-D242-969B-72A8BF70E3F9}" type="presParOf" srcId="{6134507E-A49B-2D4B-9CA7-8505A2E6261D}" destId="{C9D0FA07-4E16-F040-930D-F43DB3797B1E}" srcOrd="1" destOrd="0" presId="urn:microsoft.com/office/officeart/2005/8/layout/lProcess2"/>
    <dgm:cxn modelId="{CB7DDB5F-B215-7241-994E-73877BBDD55C}" type="presParOf" srcId="{6134507E-A49B-2D4B-9CA7-8505A2E6261D}" destId="{7FCC802F-8BF3-8D49-B91E-B038E957AA80}" srcOrd="2" destOrd="0" presId="urn:microsoft.com/office/officeart/2005/8/layout/lProcess2"/>
    <dgm:cxn modelId="{87A98916-A0B9-984F-8F7E-EBDEEEB8D564}" type="presParOf" srcId="{8AC912D4-3D83-DD41-9280-8320ADBDD851}" destId="{AB8BF9B7-278F-C64E-9251-C75A5D564266}" srcOrd="5" destOrd="0" presId="urn:microsoft.com/office/officeart/2005/8/layout/lProcess2"/>
    <dgm:cxn modelId="{D2F9E34D-53E3-954E-9A40-3C31E9142D8D}" type="presParOf" srcId="{8AC912D4-3D83-DD41-9280-8320ADBDD851}" destId="{A153DEF9-7A3A-7D44-AEB3-D0662D78BB0F}" srcOrd="6" destOrd="0" presId="urn:microsoft.com/office/officeart/2005/8/layout/lProcess2"/>
    <dgm:cxn modelId="{2A44DE07-C9F8-D64C-ABC9-92AB0D91CD1C}" type="presParOf" srcId="{A153DEF9-7A3A-7D44-AEB3-D0662D78BB0F}" destId="{74A6FBA7-BDF1-C144-BAF3-0E03F8980106}" srcOrd="0" destOrd="0" presId="urn:microsoft.com/office/officeart/2005/8/layout/lProcess2"/>
    <dgm:cxn modelId="{4CDBBC30-E90F-074B-ABBF-92E13DDF65DA}" type="presParOf" srcId="{A153DEF9-7A3A-7D44-AEB3-D0662D78BB0F}" destId="{BEF85915-EB5F-7048-ADCD-72299AFA49AB}" srcOrd="1" destOrd="0" presId="urn:microsoft.com/office/officeart/2005/8/layout/lProcess2"/>
    <dgm:cxn modelId="{FF9A3B2C-D87F-A54B-823E-D15629FCD61F}" type="presParOf" srcId="{A153DEF9-7A3A-7D44-AEB3-D0662D78BB0F}" destId="{2C5828E5-CA90-2C48-8F11-9C397673D490}" srcOrd="2" destOrd="0" presId="urn:microsoft.com/office/officeart/2005/8/layout/lProcess2"/>
    <dgm:cxn modelId="{8084B00B-110B-CC41-9D45-90C3AB5B55FB}" type="presParOf" srcId="{2C5828E5-CA90-2C48-8F11-9C397673D490}" destId="{9ACB75CD-535F-AD47-83BB-514B6CB761FE}" srcOrd="0" destOrd="0" presId="urn:microsoft.com/office/officeart/2005/8/layout/lProcess2"/>
    <dgm:cxn modelId="{5B859157-86FF-B34C-AF07-DBC41F0C168E}" type="presParOf" srcId="{9ACB75CD-535F-AD47-83BB-514B6CB761FE}" destId="{8673560A-D9F8-444A-8D35-50A9EC3D0360}" srcOrd="0" destOrd="0" presId="urn:microsoft.com/office/officeart/2005/8/layout/lProcess2"/>
    <dgm:cxn modelId="{3D32FCD0-CF4D-BB4F-96F9-2933CC554C03}" type="presParOf" srcId="{9ACB75CD-535F-AD47-83BB-514B6CB761FE}" destId="{B177FBA1-24C5-3142-ACA6-A21CFA0CC825}" srcOrd="1" destOrd="0" presId="urn:microsoft.com/office/officeart/2005/8/layout/lProcess2"/>
    <dgm:cxn modelId="{48404A70-0B80-3B48-80BD-FF19DD7A1409}" type="presParOf" srcId="{9ACB75CD-535F-AD47-83BB-514B6CB761FE}" destId="{84E44402-E489-C34A-B2B8-C2A9575236D9}" srcOrd="2" destOrd="0" presId="urn:microsoft.com/office/officeart/2005/8/layout/lProcess2"/>
    <dgm:cxn modelId="{D7E5B389-868A-6241-B550-A2AA505FA3E4}" type="presParOf" srcId="{8AC912D4-3D83-DD41-9280-8320ADBDD851}" destId="{A662B4F1-5C05-2F4A-A1B7-DF2F66E3E3D2}" srcOrd="7" destOrd="0" presId="urn:microsoft.com/office/officeart/2005/8/layout/lProcess2"/>
    <dgm:cxn modelId="{7D4C6CC8-D2D7-4447-9AEE-63D426E49830}" type="presParOf" srcId="{8AC912D4-3D83-DD41-9280-8320ADBDD851}" destId="{ADF2D45E-132C-A543-AEAE-3A51587D0503}" srcOrd="8" destOrd="0" presId="urn:microsoft.com/office/officeart/2005/8/layout/lProcess2"/>
    <dgm:cxn modelId="{151AEE63-87E6-4C4A-AA2C-F7487043C3A4}" type="presParOf" srcId="{ADF2D45E-132C-A543-AEAE-3A51587D0503}" destId="{F4C76D3E-2083-B448-9253-8ABF0EF72AB5}" srcOrd="0" destOrd="0" presId="urn:microsoft.com/office/officeart/2005/8/layout/lProcess2"/>
    <dgm:cxn modelId="{2154FF95-5B9C-8E40-9BAC-0FECCB934E5B}" type="presParOf" srcId="{ADF2D45E-132C-A543-AEAE-3A51587D0503}" destId="{88C51900-BA4B-1C4F-8C31-AFB94614CF8E}" srcOrd="1" destOrd="0" presId="urn:microsoft.com/office/officeart/2005/8/layout/lProcess2"/>
    <dgm:cxn modelId="{0367DA13-8E7F-DC45-925A-8F9C9EAE9F2C}" type="presParOf" srcId="{ADF2D45E-132C-A543-AEAE-3A51587D0503}" destId="{6475BACE-9855-D14D-9D27-8834C81341EA}" srcOrd="2" destOrd="0" presId="urn:microsoft.com/office/officeart/2005/8/layout/lProcess2"/>
    <dgm:cxn modelId="{F35D6D55-910A-B74A-8F63-94286DBB8558}" type="presParOf" srcId="{6475BACE-9855-D14D-9D27-8834C81341EA}" destId="{E54BEC55-F3E7-B947-B8AF-4FA298293125}" srcOrd="0" destOrd="0" presId="urn:microsoft.com/office/officeart/2005/8/layout/lProcess2"/>
    <dgm:cxn modelId="{8BC0F849-967B-9C42-A01B-5A605C3B1FE3}" type="presParOf" srcId="{E54BEC55-F3E7-B947-B8AF-4FA298293125}" destId="{E629F808-F427-EA49-94C5-41FF34A1900A}" srcOrd="0" destOrd="0" presId="urn:microsoft.com/office/officeart/2005/8/layout/lProcess2"/>
    <dgm:cxn modelId="{CFF8816E-6003-C048-9456-CC7E9CD2D11D}" type="presParOf" srcId="{E54BEC55-F3E7-B947-B8AF-4FA298293125}" destId="{F09B8C95-A23A-994A-AE97-0026115F6F45}" srcOrd="1" destOrd="0" presId="urn:microsoft.com/office/officeart/2005/8/layout/lProcess2"/>
    <dgm:cxn modelId="{980266F1-5475-044F-AB36-A0219FBDC420}" type="presParOf" srcId="{E54BEC55-F3E7-B947-B8AF-4FA298293125}" destId="{561F2BD6-2623-B846-8EF6-C3B7C9216BFF}"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1B0113-380E-4EC1-BA64-A2A9E66CC2C1}" type="doc">
      <dgm:prSet loTypeId="urn:microsoft.com/office/officeart/2005/8/layout/lProcess2" loCatId="icon" qsTypeId="urn:microsoft.com/office/officeart/2005/8/quickstyle/simple1" qsCatId="simple" csTypeId="urn:microsoft.com/office/officeart/2005/8/colors/accent1_2" csCatId="accent1" phldr="1"/>
      <dgm:spPr/>
      <dgm:t>
        <a:bodyPr/>
        <a:lstStyle/>
        <a:p>
          <a:endParaRPr lang="en-US"/>
        </a:p>
      </dgm:t>
    </dgm:pt>
    <dgm:pt modelId="{5E8F30D3-617D-40FF-B5A1-42191EF71E69}">
      <dgm:prSet custT="1"/>
      <dgm:spPr/>
      <dgm:t>
        <a:bodyPr/>
        <a:lstStyle/>
        <a:p>
          <a:r>
            <a:rPr lang="en-GB" sz="1200" b="0" i="0" dirty="0"/>
            <a:t>Identify </a:t>
          </a:r>
          <a:r>
            <a:rPr lang="en-GB" sz="1200" b="1" i="0" dirty="0"/>
            <a:t>medical concepts</a:t>
          </a:r>
          <a:r>
            <a:rPr lang="en-GB" sz="1200" b="0" i="0" dirty="0"/>
            <a:t>: Named Entity Recognition (NER)</a:t>
          </a:r>
          <a:endParaRPr lang="en-US" sz="1200" dirty="0"/>
        </a:p>
      </dgm:t>
    </dgm:pt>
    <dgm:pt modelId="{163BAC84-C823-4ED1-863F-7EE42D2BEFEE}" type="parTrans" cxnId="{84D63E17-73CA-4B51-B292-E13ABCC47726}">
      <dgm:prSet/>
      <dgm:spPr/>
      <dgm:t>
        <a:bodyPr/>
        <a:lstStyle/>
        <a:p>
          <a:endParaRPr lang="en-US"/>
        </a:p>
      </dgm:t>
    </dgm:pt>
    <dgm:pt modelId="{E42686CD-6B6E-4BF3-A1CD-39E97B26A8D9}" type="sibTrans" cxnId="{84D63E17-73CA-4B51-B292-E13ABCC47726}">
      <dgm:prSet/>
      <dgm:spPr/>
      <dgm:t>
        <a:bodyPr/>
        <a:lstStyle/>
        <a:p>
          <a:endParaRPr lang="en-US"/>
        </a:p>
      </dgm:t>
    </dgm:pt>
    <dgm:pt modelId="{4F129DCA-EAF8-49C6-9615-3FE8EDE174F2}">
      <dgm:prSet custT="1"/>
      <dgm:spPr/>
      <dgm:t>
        <a:bodyPr/>
        <a:lstStyle/>
        <a:p>
          <a:r>
            <a:rPr lang="en-GB" sz="1100" dirty="0"/>
            <a:t>`chest pain` </a:t>
          </a:r>
          <a:endParaRPr lang="en-US" sz="1100" dirty="0"/>
        </a:p>
      </dgm:t>
    </dgm:pt>
    <dgm:pt modelId="{94CCAC5F-D30A-40DA-9A49-28FEB0356D90}" type="parTrans" cxnId="{53CB6984-BFC0-4A5B-AC96-67FE895BC0EB}">
      <dgm:prSet/>
      <dgm:spPr/>
      <dgm:t>
        <a:bodyPr/>
        <a:lstStyle/>
        <a:p>
          <a:endParaRPr lang="en-US"/>
        </a:p>
      </dgm:t>
    </dgm:pt>
    <dgm:pt modelId="{0395A628-DF92-480A-A6E9-9C30CABC035E}" type="sibTrans" cxnId="{53CB6984-BFC0-4A5B-AC96-67FE895BC0EB}">
      <dgm:prSet/>
      <dgm:spPr/>
      <dgm:t>
        <a:bodyPr/>
        <a:lstStyle/>
        <a:p>
          <a:endParaRPr lang="en-US"/>
        </a:p>
      </dgm:t>
    </dgm:pt>
    <dgm:pt modelId="{7A9933DD-5C7E-4CE0-86B0-44FC8A764FAF}">
      <dgm:prSet custT="1"/>
      <dgm:spPr/>
      <dgm:t>
        <a:bodyPr/>
        <a:lstStyle/>
        <a:p>
          <a:r>
            <a:rPr lang="en-GB" sz="1200" b="0" i="0" dirty="0"/>
            <a:t>Identify </a:t>
          </a:r>
          <a:r>
            <a:rPr lang="en-GB" sz="1200" b="1" i="0" dirty="0"/>
            <a:t>medical concepts link to medical KB: Medical Concept Normalization</a:t>
          </a:r>
          <a:endParaRPr lang="en-US" sz="1200" dirty="0"/>
        </a:p>
      </dgm:t>
    </dgm:pt>
    <dgm:pt modelId="{9F00FEB7-1B0E-486A-B6A2-E9A703615299}" type="parTrans" cxnId="{2D3305A1-0B61-409B-B90D-5795F430C083}">
      <dgm:prSet/>
      <dgm:spPr/>
      <dgm:t>
        <a:bodyPr/>
        <a:lstStyle/>
        <a:p>
          <a:endParaRPr lang="en-US"/>
        </a:p>
      </dgm:t>
    </dgm:pt>
    <dgm:pt modelId="{E04642C6-9FF1-446A-847F-B86341E75E7F}" type="sibTrans" cxnId="{2D3305A1-0B61-409B-B90D-5795F430C083}">
      <dgm:prSet/>
      <dgm:spPr/>
      <dgm:t>
        <a:bodyPr/>
        <a:lstStyle/>
        <a:p>
          <a:endParaRPr lang="en-US"/>
        </a:p>
      </dgm:t>
    </dgm:pt>
    <dgm:pt modelId="{CF11B8D5-67E0-41C9-AE4A-CD30206D93AC}">
      <dgm:prSet custT="1"/>
      <dgm:spPr/>
      <dgm:t>
        <a:bodyPr/>
        <a:lstStyle/>
        <a:p>
          <a:r>
            <a:rPr lang="en-GB" sz="1100" dirty="0"/>
            <a:t>`chest pain`  - ´</a:t>
          </a:r>
          <a:r>
            <a:rPr lang="en-GB" sz="1100" i="1" dirty="0"/>
            <a:t>chest pain (SCUI: 29857009)`</a:t>
          </a:r>
          <a:endParaRPr lang="en-US" sz="1100" dirty="0"/>
        </a:p>
      </dgm:t>
    </dgm:pt>
    <dgm:pt modelId="{13B654C1-CF9E-4C1E-AC9D-6446C9020970}" type="parTrans" cxnId="{F01F9B05-75D2-4DEC-A120-8E364C2CB93A}">
      <dgm:prSet/>
      <dgm:spPr/>
      <dgm:t>
        <a:bodyPr/>
        <a:lstStyle/>
        <a:p>
          <a:endParaRPr lang="en-US"/>
        </a:p>
      </dgm:t>
    </dgm:pt>
    <dgm:pt modelId="{ADF69723-C609-4B15-9E42-9E087337FAE7}" type="sibTrans" cxnId="{F01F9B05-75D2-4DEC-A120-8E364C2CB93A}">
      <dgm:prSet/>
      <dgm:spPr/>
      <dgm:t>
        <a:bodyPr/>
        <a:lstStyle/>
        <a:p>
          <a:endParaRPr lang="en-US"/>
        </a:p>
      </dgm:t>
    </dgm:pt>
    <dgm:pt modelId="{3413FD10-9252-41C0-93AB-007FA4FA5BA6}">
      <dgm:prSet custT="1"/>
      <dgm:spPr/>
      <dgm:t>
        <a:bodyPr/>
        <a:lstStyle/>
        <a:p>
          <a:r>
            <a:rPr lang="en-GB" sz="1100" dirty="0"/>
            <a:t>`MRI` - `</a:t>
          </a:r>
          <a:r>
            <a:rPr lang="en-GB" sz="1100" i="1" dirty="0"/>
            <a:t>Magnetic Resonance Imaging (SCUI: 113091000)`</a:t>
          </a:r>
          <a:endParaRPr lang="en-US" sz="1100" dirty="0"/>
        </a:p>
      </dgm:t>
    </dgm:pt>
    <dgm:pt modelId="{23176F99-4001-4737-8B18-16D8D7EB7B84}" type="parTrans" cxnId="{E0B4D955-CC88-4163-9630-C200FB384343}">
      <dgm:prSet/>
      <dgm:spPr/>
      <dgm:t>
        <a:bodyPr/>
        <a:lstStyle/>
        <a:p>
          <a:endParaRPr lang="en-US"/>
        </a:p>
      </dgm:t>
    </dgm:pt>
    <dgm:pt modelId="{04BC4FF2-D085-4EAC-A983-50E3BC3FABD5}" type="sibTrans" cxnId="{E0B4D955-CC88-4163-9630-C200FB384343}">
      <dgm:prSet/>
      <dgm:spPr/>
      <dgm:t>
        <a:bodyPr/>
        <a:lstStyle/>
        <a:p>
          <a:endParaRPr lang="en-US"/>
        </a:p>
      </dgm:t>
    </dgm:pt>
    <dgm:pt modelId="{D1684F3A-3403-4477-B6F4-3E4C038C4DB4}">
      <dgm:prSet custT="1"/>
      <dgm:spPr>
        <a:solidFill>
          <a:schemeClr val="bg1">
            <a:lumMod val="95000"/>
          </a:schemeClr>
        </a:solidFill>
        <a:ln>
          <a:solidFill>
            <a:schemeClr val="accent1">
              <a:lumMod val="40000"/>
              <a:lumOff val="60000"/>
            </a:schemeClr>
          </a:solidFill>
        </a:ln>
      </dgm:spPr>
      <dgm:t>
        <a:bodyPr/>
        <a:lstStyle/>
        <a:p>
          <a:r>
            <a:rPr lang="en-GB" sz="1200" i="0" dirty="0">
              <a:solidFill>
                <a:schemeClr val="accent1">
                  <a:lumMod val="40000"/>
                  <a:lumOff val="60000"/>
                </a:schemeClr>
              </a:solidFill>
            </a:rPr>
            <a:t>Identify </a:t>
          </a:r>
          <a:r>
            <a:rPr lang="en-GB" sz="1200" b="1" i="0" dirty="0">
              <a:solidFill>
                <a:schemeClr val="accent1">
                  <a:lumMod val="40000"/>
                  <a:lumOff val="60000"/>
                </a:schemeClr>
              </a:solidFill>
            </a:rPr>
            <a:t>relationships between concepts</a:t>
          </a:r>
          <a:r>
            <a:rPr lang="en-GB" sz="1200" i="0" dirty="0">
              <a:solidFill>
                <a:schemeClr val="accent1">
                  <a:lumMod val="40000"/>
                  <a:lumOff val="60000"/>
                </a:schemeClr>
              </a:solidFill>
            </a:rPr>
            <a:t>: Relationship Extraction</a:t>
          </a:r>
          <a:endParaRPr lang="en-US" sz="1200" dirty="0">
            <a:solidFill>
              <a:schemeClr val="accent1">
                <a:lumMod val="40000"/>
                <a:lumOff val="60000"/>
              </a:schemeClr>
            </a:solidFill>
          </a:endParaRPr>
        </a:p>
      </dgm:t>
    </dgm:pt>
    <dgm:pt modelId="{CA395FBF-92CC-4564-B82F-20118A36AADA}" type="parTrans" cxnId="{F2ACC401-7525-403A-B9BB-B73A33D00831}">
      <dgm:prSet/>
      <dgm:spPr/>
      <dgm:t>
        <a:bodyPr/>
        <a:lstStyle/>
        <a:p>
          <a:endParaRPr lang="en-US"/>
        </a:p>
      </dgm:t>
    </dgm:pt>
    <dgm:pt modelId="{F5FF9C3B-2D33-426A-AA85-B4E34C76A141}" type="sibTrans" cxnId="{F2ACC401-7525-403A-B9BB-B73A33D00831}">
      <dgm:prSet/>
      <dgm:spPr/>
      <dgm:t>
        <a:bodyPr/>
        <a:lstStyle/>
        <a:p>
          <a:endParaRPr lang="en-US"/>
        </a:p>
      </dgm:t>
    </dgm:pt>
    <dgm:pt modelId="{51722830-D072-41CE-925B-C4E4C47452F2}">
      <dgm:prSet custT="1"/>
      <dgm:spPr>
        <a:solidFill>
          <a:schemeClr val="bg1">
            <a:lumMod val="95000"/>
          </a:schemeClr>
        </a:solidFill>
      </dgm:spPr>
      <dgm:t>
        <a:bodyPr/>
        <a:lstStyle/>
        <a:p>
          <a:r>
            <a:rPr lang="en-GB" sz="1100" b="0" i="0" dirty="0">
              <a:solidFill>
                <a:schemeClr val="accent1">
                  <a:lumMod val="40000"/>
                  <a:lumOff val="60000"/>
                </a:schemeClr>
              </a:solidFill>
            </a:rPr>
            <a:t>Treats(Prozac, clinical depression)</a:t>
          </a:r>
          <a:endParaRPr lang="en-US" sz="1100" dirty="0">
            <a:solidFill>
              <a:schemeClr val="accent1">
                <a:lumMod val="40000"/>
                <a:lumOff val="60000"/>
              </a:schemeClr>
            </a:solidFill>
          </a:endParaRPr>
        </a:p>
      </dgm:t>
    </dgm:pt>
    <dgm:pt modelId="{C581AA16-6BCD-4D36-992D-E185CEEC56EA}" type="parTrans" cxnId="{694BBCCC-5D67-404B-9433-E5C18816AD6B}">
      <dgm:prSet/>
      <dgm:spPr/>
      <dgm:t>
        <a:bodyPr/>
        <a:lstStyle/>
        <a:p>
          <a:endParaRPr lang="en-US"/>
        </a:p>
      </dgm:t>
    </dgm:pt>
    <dgm:pt modelId="{9254CD20-6CC0-460D-A95B-E3D58F041DBF}" type="sibTrans" cxnId="{694BBCCC-5D67-404B-9433-E5C18816AD6B}">
      <dgm:prSet/>
      <dgm:spPr/>
      <dgm:t>
        <a:bodyPr/>
        <a:lstStyle/>
        <a:p>
          <a:endParaRPr lang="en-US"/>
        </a:p>
      </dgm:t>
    </dgm:pt>
    <dgm:pt modelId="{69CAEB2B-B076-47F2-BA75-ABA502A0B426}">
      <dgm:prSet custT="1"/>
      <dgm:spPr>
        <a:solidFill>
          <a:schemeClr val="bg1">
            <a:lumMod val="95000"/>
          </a:schemeClr>
        </a:solidFill>
      </dgm:spPr>
      <dgm:t>
        <a:bodyPr/>
        <a:lstStyle/>
        <a:p>
          <a:r>
            <a:rPr lang="en-GB" sz="1100" b="0" i="0" dirty="0">
              <a:solidFill>
                <a:schemeClr val="accent1">
                  <a:lumMod val="40000"/>
                  <a:lumOff val="60000"/>
                </a:schemeClr>
              </a:solidFill>
            </a:rPr>
            <a:t>Causes(</a:t>
          </a:r>
          <a:r>
            <a:rPr lang="en-GB" sz="1100" dirty="0">
              <a:solidFill>
                <a:schemeClr val="accent1">
                  <a:lumMod val="40000"/>
                  <a:lumOff val="60000"/>
                </a:schemeClr>
              </a:solidFill>
            </a:rPr>
            <a:t>cataract, decreased vision)</a:t>
          </a:r>
          <a:endParaRPr lang="en-US" sz="1100" dirty="0">
            <a:solidFill>
              <a:schemeClr val="accent1">
                <a:lumMod val="40000"/>
                <a:lumOff val="60000"/>
              </a:schemeClr>
            </a:solidFill>
          </a:endParaRPr>
        </a:p>
      </dgm:t>
    </dgm:pt>
    <dgm:pt modelId="{4571B39A-7501-4277-8E8A-973177D8E2A2}" type="parTrans" cxnId="{2AF6A682-03F7-4650-A679-F8DB5C5EF023}">
      <dgm:prSet/>
      <dgm:spPr/>
      <dgm:t>
        <a:bodyPr/>
        <a:lstStyle/>
        <a:p>
          <a:endParaRPr lang="en-US"/>
        </a:p>
      </dgm:t>
    </dgm:pt>
    <dgm:pt modelId="{A2ECB744-1218-4C0D-9EEE-66FDF68D8A17}" type="sibTrans" cxnId="{2AF6A682-03F7-4650-A679-F8DB5C5EF023}">
      <dgm:prSet/>
      <dgm:spPr/>
      <dgm:t>
        <a:bodyPr/>
        <a:lstStyle/>
        <a:p>
          <a:endParaRPr lang="en-US"/>
        </a:p>
      </dgm:t>
    </dgm:pt>
    <dgm:pt modelId="{BEE99E9A-1D3B-441D-BE5D-05CAD0A62594}">
      <dgm:prSet custT="1"/>
      <dgm:spPr>
        <a:solidFill>
          <a:schemeClr val="bg1">
            <a:lumMod val="95000"/>
          </a:schemeClr>
        </a:solidFill>
      </dgm:spPr>
      <dgm:t>
        <a:bodyPr/>
        <a:lstStyle/>
        <a:p>
          <a:r>
            <a:rPr lang="en-GB" sz="1200" dirty="0">
              <a:solidFill>
                <a:schemeClr val="accent1">
                  <a:lumMod val="40000"/>
                  <a:lumOff val="60000"/>
                </a:schemeClr>
              </a:solidFill>
            </a:rPr>
            <a:t>Extract </a:t>
          </a:r>
          <a:r>
            <a:rPr lang="en-GB" sz="1200" b="1" dirty="0">
              <a:solidFill>
                <a:schemeClr val="accent1">
                  <a:lumMod val="40000"/>
                  <a:lumOff val="60000"/>
                </a:schemeClr>
              </a:solidFill>
            </a:rPr>
            <a:t>assertions</a:t>
          </a:r>
          <a:r>
            <a:rPr lang="en-GB" sz="1200" dirty="0">
              <a:solidFill>
                <a:schemeClr val="accent1">
                  <a:lumMod val="40000"/>
                  <a:lumOff val="60000"/>
                </a:schemeClr>
              </a:solidFill>
            </a:rPr>
            <a:t>, </a:t>
          </a:r>
          <a:r>
            <a:rPr lang="en-GB" sz="1200" b="1" dirty="0">
              <a:solidFill>
                <a:schemeClr val="accent1">
                  <a:lumMod val="40000"/>
                  <a:lumOff val="60000"/>
                </a:schemeClr>
              </a:solidFill>
            </a:rPr>
            <a:t>attributes</a:t>
          </a:r>
          <a:r>
            <a:rPr lang="en-GB" sz="1200" dirty="0">
              <a:solidFill>
                <a:schemeClr val="accent1">
                  <a:lumMod val="40000"/>
                  <a:lumOff val="60000"/>
                </a:schemeClr>
              </a:solidFill>
            </a:rPr>
            <a:t> values</a:t>
          </a:r>
          <a:endParaRPr lang="en-US" sz="1200" dirty="0">
            <a:solidFill>
              <a:schemeClr val="accent1">
                <a:lumMod val="40000"/>
                <a:lumOff val="60000"/>
              </a:schemeClr>
            </a:solidFill>
          </a:endParaRPr>
        </a:p>
      </dgm:t>
    </dgm:pt>
    <dgm:pt modelId="{605317C7-10B6-46B1-A6EF-EC52C9DB76C8}" type="parTrans" cxnId="{7301F9B5-C76E-455F-9A40-B7C936314CE9}">
      <dgm:prSet/>
      <dgm:spPr/>
      <dgm:t>
        <a:bodyPr/>
        <a:lstStyle/>
        <a:p>
          <a:endParaRPr lang="en-US"/>
        </a:p>
      </dgm:t>
    </dgm:pt>
    <dgm:pt modelId="{3CAB0578-4560-42B8-8287-D320607F8160}" type="sibTrans" cxnId="{7301F9B5-C76E-455F-9A40-B7C936314CE9}">
      <dgm:prSet/>
      <dgm:spPr/>
      <dgm:t>
        <a:bodyPr/>
        <a:lstStyle/>
        <a:p>
          <a:endParaRPr lang="en-US"/>
        </a:p>
      </dgm:t>
    </dgm:pt>
    <dgm:pt modelId="{C7DDECB4-AA12-4691-BD8F-041E0C84196D}">
      <dgm:prSet custT="1"/>
      <dgm:spPr>
        <a:solidFill>
          <a:schemeClr val="bg1">
            <a:lumMod val="95000"/>
          </a:schemeClr>
        </a:solidFill>
      </dgm:spPr>
      <dgm:t>
        <a:bodyPr/>
        <a:lstStyle/>
        <a:p>
          <a:r>
            <a:rPr lang="en-GB" sz="1100" dirty="0">
              <a:solidFill>
                <a:schemeClr val="accent1">
                  <a:lumMod val="40000"/>
                  <a:lumOff val="60000"/>
                </a:schemeClr>
              </a:solidFill>
            </a:rPr>
            <a:t>Blood pressure: high, low, normal</a:t>
          </a:r>
          <a:endParaRPr lang="en-US" sz="1100" dirty="0">
            <a:solidFill>
              <a:schemeClr val="accent1">
                <a:lumMod val="40000"/>
                <a:lumOff val="60000"/>
              </a:schemeClr>
            </a:solidFill>
          </a:endParaRPr>
        </a:p>
      </dgm:t>
    </dgm:pt>
    <dgm:pt modelId="{2FE0DBFA-8708-4786-8997-72425BC65291}" type="parTrans" cxnId="{8625EAEC-9BB9-43FC-A918-1D85D7D63474}">
      <dgm:prSet/>
      <dgm:spPr/>
      <dgm:t>
        <a:bodyPr/>
        <a:lstStyle/>
        <a:p>
          <a:endParaRPr lang="en-US"/>
        </a:p>
      </dgm:t>
    </dgm:pt>
    <dgm:pt modelId="{F17CBF34-EE45-4089-8197-D99EE2CE24BD}" type="sibTrans" cxnId="{8625EAEC-9BB9-43FC-A918-1D85D7D63474}">
      <dgm:prSet/>
      <dgm:spPr/>
      <dgm:t>
        <a:bodyPr/>
        <a:lstStyle/>
        <a:p>
          <a:endParaRPr lang="en-US"/>
        </a:p>
      </dgm:t>
    </dgm:pt>
    <dgm:pt modelId="{9B621655-8CB7-4E48-834E-23D05E48057E}">
      <dgm:prSet custT="1"/>
      <dgm:spPr>
        <a:solidFill>
          <a:schemeClr val="bg1">
            <a:lumMod val="95000"/>
          </a:schemeClr>
        </a:solidFill>
      </dgm:spPr>
      <dgm:t>
        <a:bodyPr/>
        <a:lstStyle/>
        <a:p>
          <a:r>
            <a:rPr lang="en-GB" sz="1100" dirty="0">
              <a:solidFill>
                <a:schemeClr val="accent1">
                  <a:lumMod val="40000"/>
                  <a:lumOff val="60000"/>
                </a:schemeClr>
              </a:solidFill>
            </a:rPr>
            <a:t>T</a:t>
          </a:r>
          <a:r>
            <a:rPr lang="en-AT" sz="1100" dirty="0">
              <a:solidFill>
                <a:schemeClr val="accent1">
                  <a:lumMod val="40000"/>
                  <a:lumOff val="60000"/>
                </a:schemeClr>
              </a:solidFill>
            </a:rPr>
            <a:t>umor: absent, benign, malignant, in-situ, un-known</a:t>
          </a:r>
          <a:endParaRPr lang="en-US" sz="1100" dirty="0">
            <a:solidFill>
              <a:schemeClr val="accent1">
                <a:lumMod val="40000"/>
                <a:lumOff val="60000"/>
              </a:schemeClr>
            </a:solidFill>
          </a:endParaRPr>
        </a:p>
      </dgm:t>
    </dgm:pt>
    <dgm:pt modelId="{07DCFADF-E394-4673-934A-D0C9835E222C}" type="parTrans" cxnId="{13ADF53B-9540-4D83-A7C6-A83025375A8B}">
      <dgm:prSet/>
      <dgm:spPr/>
      <dgm:t>
        <a:bodyPr/>
        <a:lstStyle/>
        <a:p>
          <a:endParaRPr lang="en-US"/>
        </a:p>
      </dgm:t>
    </dgm:pt>
    <dgm:pt modelId="{84219D60-BA77-411A-B728-189407BFFD96}" type="sibTrans" cxnId="{13ADF53B-9540-4D83-A7C6-A83025375A8B}">
      <dgm:prSet/>
      <dgm:spPr/>
      <dgm:t>
        <a:bodyPr/>
        <a:lstStyle/>
        <a:p>
          <a:endParaRPr lang="en-US"/>
        </a:p>
      </dgm:t>
    </dgm:pt>
    <dgm:pt modelId="{060B7F1C-8E83-4016-BCEA-E54DF2BFF101}">
      <dgm:prSet custT="1"/>
      <dgm:spPr>
        <a:solidFill>
          <a:schemeClr val="bg1">
            <a:lumMod val="95000"/>
          </a:schemeClr>
        </a:solidFill>
      </dgm:spPr>
      <dgm:t>
        <a:bodyPr/>
        <a:lstStyle/>
        <a:p>
          <a:r>
            <a:rPr lang="en-AT" sz="1200" dirty="0">
              <a:solidFill>
                <a:schemeClr val="accent1">
                  <a:lumMod val="40000"/>
                  <a:lumOff val="60000"/>
                </a:schemeClr>
              </a:solidFill>
            </a:rPr>
            <a:t>Identify protected health information: De-identification</a:t>
          </a:r>
          <a:endParaRPr lang="en-US" sz="1200" dirty="0">
            <a:solidFill>
              <a:schemeClr val="accent1">
                <a:lumMod val="40000"/>
                <a:lumOff val="60000"/>
              </a:schemeClr>
            </a:solidFill>
          </a:endParaRPr>
        </a:p>
      </dgm:t>
    </dgm:pt>
    <dgm:pt modelId="{6AF668FB-EC8E-4E53-8F21-9D5D38EF5D9E}" type="parTrans" cxnId="{29572F5C-9AD1-4CDE-8CAB-66973099F3F4}">
      <dgm:prSet/>
      <dgm:spPr/>
      <dgm:t>
        <a:bodyPr/>
        <a:lstStyle/>
        <a:p>
          <a:endParaRPr lang="en-US"/>
        </a:p>
      </dgm:t>
    </dgm:pt>
    <dgm:pt modelId="{33D36FFF-752B-4C8F-8D56-0CD8F6A181FA}" type="sibTrans" cxnId="{29572F5C-9AD1-4CDE-8CAB-66973099F3F4}">
      <dgm:prSet/>
      <dgm:spPr/>
      <dgm:t>
        <a:bodyPr/>
        <a:lstStyle/>
        <a:p>
          <a:endParaRPr lang="en-US"/>
        </a:p>
      </dgm:t>
    </dgm:pt>
    <dgm:pt modelId="{AF6FEBF6-9CC1-4711-A663-399630B53495}">
      <dgm:prSet custT="1"/>
      <dgm:spPr>
        <a:solidFill>
          <a:schemeClr val="bg1">
            <a:lumMod val="95000"/>
          </a:schemeClr>
        </a:solidFill>
      </dgm:spPr>
      <dgm:t>
        <a:bodyPr/>
        <a:lstStyle/>
        <a:p>
          <a:r>
            <a:rPr lang="en-GB" sz="1100" dirty="0">
              <a:solidFill>
                <a:schemeClr val="accent1">
                  <a:lumMod val="40000"/>
                  <a:lumOff val="60000"/>
                </a:schemeClr>
              </a:solidFill>
            </a:rPr>
            <a:t>P</a:t>
          </a:r>
          <a:r>
            <a:rPr lang="en-AT" sz="1100" dirty="0">
              <a:solidFill>
                <a:schemeClr val="accent1">
                  <a:lumMod val="40000"/>
                  <a:lumOff val="60000"/>
                </a:schemeClr>
              </a:solidFill>
            </a:rPr>
            <a:t>atient name, clinician’s name </a:t>
          </a:r>
          <a:endParaRPr lang="en-US" sz="1100" dirty="0">
            <a:solidFill>
              <a:schemeClr val="accent1">
                <a:lumMod val="40000"/>
                <a:lumOff val="60000"/>
              </a:schemeClr>
            </a:solidFill>
          </a:endParaRPr>
        </a:p>
      </dgm:t>
    </dgm:pt>
    <dgm:pt modelId="{8D6B3306-6DD2-404B-8B03-81C8D1D2F23E}" type="parTrans" cxnId="{977A4061-04F7-4B28-95DB-8321DCF029D2}">
      <dgm:prSet/>
      <dgm:spPr/>
      <dgm:t>
        <a:bodyPr/>
        <a:lstStyle/>
        <a:p>
          <a:endParaRPr lang="en-US"/>
        </a:p>
      </dgm:t>
    </dgm:pt>
    <dgm:pt modelId="{2F757370-6F7E-49B6-846C-762DAFEE8765}" type="sibTrans" cxnId="{977A4061-04F7-4B28-95DB-8321DCF029D2}">
      <dgm:prSet/>
      <dgm:spPr/>
      <dgm:t>
        <a:bodyPr/>
        <a:lstStyle/>
        <a:p>
          <a:endParaRPr lang="en-US"/>
        </a:p>
      </dgm:t>
    </dgm:pt>
    <dgm:pt modelId="{6BE6FABC-368F-4024-A55C-AC2EF3A60FEE}">
      <dgm:prSet custT="1"/>
      <dgm:spPr>
        <a:solidFill>
          <a:schemeClr val="bg1">
            <a:lumMod val="95000"/>
          </a:schemeClr>
        </a:solidFill>
      </dgm:spPr>
      <dgm:t>
        <a:bodyPr/>
        <a:lstStyle/>
        <a:p>
          <a:r>
            <a:rPr lang="en-AT" sz="1100" dirty="0">
              <a:solidFill>
                <a:schemeClr val="accent1">
                  <a:lumMod val="40000"/>
                  <a:lumOff val="60000"/>
                </a:schemeClr>
              </a:solidFill>
            </a:rPr>
            <a:t>DoB, Date of clincal encounter</a:t>
          </a:r>
          <a:endParaRPr lang="en-US" sz="1100" dirty="0">
            <a:solidFill>
              <a:schemeClr val="accent1">
                <a:lumMod val="40000"/>
                <a:lumOff val="60000"/>
              </a:schemeClr>
            </a:solidFill>
          </a:endParaRPr>
        </a:p>
      </dgm:t>
    </dgm:pt>
    <dgm:pt modelId="{D8AD3A8D-3119-4B8E-BC56-0CB2795DC58C}" type="parTrans" cxnId="{BF444DE3-9B8E-4506-B27E-76DF55DA0F83}">
      <dgm:prSet/>
      <dgm:spPr/>
      <dgm:t>
        <a:bodyPr/>
        <a:lstStyle/>
        <a:p>
          <a:endParaRPr lang="en-US"/>
        </a:p>
      </dgm:t>
    </dgm:pt>
    <dgm:pt modelId="{512E4204-5EA1-4F67-BD2A-43D81491FC46}" type="sibTrans" cxnId="{BF444DE3-9B8E-4506-B27E-76DF55DA0F83}">
      <dgm:prSet/>
      <dgm:spPr/>
      <dgm:t>
        <a:bodyPr/>
        <a:lstStyle/>
        <a:p>
          <a:endParaRPr lang="en-US"/>
        </a:p>
      </dgm:t>
    </dgm:pt>
    <dgm:pt modelId="{94A855A4-B756-4C6A-9A13-F65037F07FF2}">
      <dgm:prSet custT="1"/>
      <dgm:spPr/>
      <dgm:t>
        <a:bodyPr/>
        <a:lstStyle/>
        <a:p>
          <a:r>
            <a:rPr lang="en-GB" sz="1100" dirty="0"/>
            <a:t>`MRI`</a:t>
          </a:r>
          <a:endParaRPr lang="en-US" sz="1100" dirty="0"/>
        </a:p>
      </dgm:t>
    </dgm:pt>
    <dgm:pt modelId="{E13DB42C-4E4E-404E-A3F0-00FE24DE7D73}" type="sibTrans" cxnId="{F9155696-0B85-4D00-AFBA-012ABA000CC0}">
      <dgm:prSet/>
      <dgm:spPr/>
      <dgm:t>
        <a:bodyPr/>
        <a:lstStyle/>
        <a:p>
          <a:endParaRPr lang="en-US"/>
        </a:p>
      </dgm:t>
    </dgm:pt>
    <dgm:pt modelId="{8620DFA1-6200-4B7F-830E-A58ED381B53C}" type="parTrans" cxnId="{F9155696-0B85-4D00-AFBA-012ABA000CC0}">
      <dgm:prSet/>
      <dgm:spPr/>
      <dgm:t>
        <a:bodyPr/>
        <a:lstStyle/>
        <a:p>
          <a:endParaRPr lang="en-US"/>
        </a:p>
      </dgm:t>
    </dgm:pt>
    <dgm:pt modelId="{8AC912D4-3D83-DD41-9280-8320ADBDD851}" type="pres">
      <dgm:prSet presAssocID="{C21B0113-380E-4EC1-BA64-A2A9E66CC2C1}" presName="theList" presStyleCnt="0">
        <dgm:presLayoutVars>
          <dgm:dir/>
          <dgm:animLvl val="lvl"/>
          <dgm:resizeHandles val="exact"/>
        </dgm:presLayoutVars>
      </dgm:prSet>
      <dgm:spPr/>
    </dgm:pt>
    <dgm:pt modelId="{4E458603-1A52-FD4C-9ECE-16970722E54F}" type="pres">
      <dgm:prSet presAssocID="{5E8F30D3-617D-40FF-B5A1-42191EF71E69}" presName="compNode" presStyleCnt="0"/>
      <dgm:spPr/>
    </dgm:pt>
    <dgm:pt modelId="{57E287B7-9962-2246-BC58-2BF1E1379C8B}" type="pres">
      <dgm:prSet presAssocID="{5E8F30D3-617D-40FF-B5A1-42191EF71E69}" presName="aNode" presStyleLbl="bgShp" presStyleIdx="0" presStyleCnt="5"/>
      <dgm:spPr/>
    </dgm:pt>
    <dgm:pt modelId="{E1BB041E-80C1-354A-A1BB-247E505A7A7C}" type="pres">
      <dgm:prSet presAssocID="{5E8F30D3-617D-40FF-B5A1-42191EF71E69}" presName="textNode" presStyleLbl="bgShp" presStyleIdx="0" presStyleCnt="5"/>
      <dgm:spPr/>
    </dgm:pt>
    <dgm:pt modelId="{FDCE3EB7-E77D-4946-8AE5-6425379F44C0}" type="pres">
      <dgm:prSet presAssocID="{5E8F30D3-617D-40FF-B5A1-42191EF71E69}" presName="compChildNode" presStyleCnt="0"/>
      <dgm:spPr/>
    </dgm:pt>
    <dgm:pt modelId="{21892699-2D6B-8F4E-9CAD-89E4FE1D1D61}" type="pres">
      <dgm:prSet presAssocID="{5E8F30D3-617D-40FF-B5A1-42191EF71E69}" presName="theInnerList" presStyleCnt="0"/>
      <dgm:spPr/>
    </dgm:pt>
    <dgm:pt modelId="{C3D9B4CC-436B-8546-9CB6-1CBFFBC08A83}" type="pres">
      <dgm:prSet presAssocID="{4F129DCA-EAF8-49C6-9615-3FE8EDE174F2}" presName="childNode" presStyleLbl="node1" presStyleIdx="0" presStyleCnt="10">
        <dgm:presLayoutVars>
          <dgm:bulletEnabled val="1"/>
        </dgm:presLayoutVars>
      </dgm:prSet>
      <dgm:spPr/>
    </dgm:pt>
    <dgm:pt modelId="{6FC1E82A-EDF2-3842-B7A2-506850AABD56}" type="pres">
      <dgm:prSet presAssocID="{4F129DCA-EAF8-49C6-9615-3FE8EDE174F2}" presName="aSpace2" presStyleCnt="0"/>
      <dgm:spPr/>
    </dgm:pt>
    <dgm:pt modelId="{91F7459B-B979-A243-B7F0-26D18B19B37E}" type="pres">
      <dgm:prSet presAssocID="{94A855A4-B756-4C6A-9A13-F65037F07FF2}" presName="childNode" presStyleLbl="node1" presStyleIdx="1" presStyleCnt="10">
        <dgm:presLayoutVars>
          <dgm:bulletEnabled val="1"/>
        </dgm:presLayoutVars>
      </dgm:prSet>
      <dgm:spPr/>
    </dgm:pt>
    <dgm:pt modelId="{1A8118EF-01EF-6842-A29B-FAF4B41356C1}" type="pres">
      <dgm:prSet presAssocID="{5E8F30D3-617D-40FF-B5A1-42191EF71E69}" presName="aSpace" presStyleCnt="0"/>
      <dgm:spPr/>
    </dgm:pt>
    <dgm:pt modelId="{8935C88C-07DF-214B-BABC-614C4A8E397D}" type="pres">
      <dgm:prSet presAssocID="{7A9933DD-5C7E-4CE0-86B0-44FC8A764FAF}" presName="compNode" presStyleCnt="0"/>
      <dgm:spPr/>
    </dgm:pt>
    <dgm:pt modelId="{AE181841-69F7-614D-A988-308BB927F304}" type="pres">
      <dgm:prSet presAssocID="{7A9933DD-5C7E-4CE0-86B0-44FC8A764FAF}" presName="aNode" presStyleLbl="bgShp" presStyleIdx="1" presStyleCnt="5"/>
      <dgm:spPr/>
    </dgm:pt>
    <dgm:pt modelId="{CF1DFED7-9D30-044B-B224-97576DF7092F}" type="pres">
      <dgm:prSet presAssocID="{7A9933DD-5C7E-4CE0-86B0-44FC8A764FAF}" presName="textNode" presStyleLbl="bgShp" presStyleIdx="1" presStyleCnt="5"/>
      <dgm:spPr/>
    </dgm:pt>
    <dgm:pt modelId="{37940C08-B2F8-D447-B7C6-8426983F090A}" type="pres">
      <dgm:prSet presAssocID="{7A9933DD-5C7E-4CE0-86B0-44FC8A764FAF}" presName="compChildNode" presStyleCnt="0"/>
      <dgm:spPr/>
    </dgm:pt>
    <dgm:pt modelId="{1BE0F881-264A-6F4F-9C16-842209FEC307}" type="pres">
      <dgm:prSet presAssocID="{7A9933DD-5C7E-4CE0-86B0-44FC8A764FAF}" presName="theInnerList" presStyleCnt="0"/>
      <dgm:spPr/>
    </dgm:pt>
    <dgm:pt modelId="{4FBD4015-F934-2D4C-AA66-AF26CDC69B4A}" type="pres">
      <dgm:prSet presAssocID="{CF11B8D5-67E0-41C9-AE4A-CD30206D93AC}" presName="childNode" presStyleLbl="node1" presStyleIdx="2" presStyleCnt="10">
        <dgm:presLayoutVars>
          <dgm:bulletEnabled val="1"/>
        </dgm:presLayoutVars>
      </dgm:prSet>
      <dgm:spPr/>
    </dgm:pt>
    <dgm:pt modelId="{D2CEC87A-7D00-1E49-92A2-24485C5A089B}" type="pres">
      <dgm:prSet presAssocID="{CF11B8D5-67E0-41C9-AE4A-CD30206D93AC}" presName="aSpace2" presStyleCnt="0"/>
      <dgm:spPr/>
    </dgm:pt>
    <dgm:pt modelId="{6C1A5AB8-1592-D043-A7B8-5292BB769516}" type="pres">
      <dgm:prSet presAssocID="{3413FD10-9252-41C0-93AB-007FA4FA5BA6}" presName="childNode" presStyleLbl="node1" presStyleIdx="3" presStyleCnt="10">
        <dgm:presLayoutVars>
          <dgm:bulletEnabled val="1"/>
        </dgm:presLayoutVars>
      </dgm:prSet>
      <dgm:spPr/>
    </dgm:pt>
    <dgm:pt modelId="{04BDBFAC-3953-4249-800A-A01DCAE73FDA}" type="pres">
      <dgm:prSet presAssocID="{7A9933DD-5C7E-4CE0-86B0-44FC8A764FAF}" presName="aSpace" presStyleCnt="0"/>
      <dgm:spPr/>
    </dgm:pt>
    <dgm:pt modelId="{ADA82B92-EFC4-D34D-AED2-1EF2FD4FD753}" type="pres">
      <dgm:prSet presAssocID="{D1684F3A-3403-4477-B6F4-3E4C038C4DB4}" presName="compNode" presStyleCnt="0"/>
      <dgm:spPr/>
    </dgm:pt>
    <dgm:pt modelId="{27E7E92F-C8BA-0A46-A43A-3D48D1387737}" type="pres">
      <dgm:prSet presAssocID="{D1684F3A-3403-4477-B6F4-3E4C038C4DB4}" presName="aNode" presStyleLbl="bgShp" presStyleIdx="2" presStyleCnt="5"/>
      <dgm:spPr/>
    </dgm:pt>
    <dgm:pt modelId="{B7856E7D-48A7-6A48-A13D-55DFE6C22D90}" type="pres">
      <dgm:prSet presAssocID="{D1684F3A-3403-4477-B6F4-3E4C038C4DB4}" presName="textNode" presStyleLbl="bgShp" presStyleIdx="2" presStyleCnt="5"/>
      <dgm:spPr/>
    </dgm:pt>
    <dgm:pt modelId="{2F075EBE-25BF-6947-82AE-830A77556EE6}" type="pres">
      <dgm:prSet presAssocID="{D1684F3A-3403-4477-B6F4-3E4C038C4DB4}" presName="compChildNode" presStyleCnt="0"/>
      <dgm:spPr/>
    </dgm:pt>
    <dgm:pt modelId="{6134507E-A49B-2D4B-9CA7-8505A2E6261D}" type="pres">
      <dgm:prSet presAssocID="{D1684F3A-3403-4477-B6F4-3E4C038C4DB4}" presName="theInnerList" presStyleCnt="0"/>
      <dgm:spPr/>
    </dgm:pt>
    <dgm:pt modelId="{F62739A9-005B-6A4A-A352-B0F54FD99060}" type="pres">
      <dgm:prSet presAssocID="{51722830-D072-41CE-925B-C4E4C47452F2}" presName="childNode" presStyleLbl="node1" presStyleIdx="4" presStyleCnt="10">
        <dgm:presLayoutVars>
          <dgm:bulletEnabled val="1"/>
        </dgm:presLayoutVars>
      </dgm:prSet>
      <dgm:spPr/>
    </dgm:pt>
    <dgm:pt modelId="{C9D0FA07-4E16-F040-930D-F43DB3797B1E}" type="pres">
      <dgm:prSet presAssocID="{51722830-D072-41CE-925B-C4E4C47452F2}" presName="aSpace2" presStyleCnt="0"/>
      <dgm:spPr/>
    </dgm:pt>
    <dgm:pt modelId="{7FCC802F-8BF3-8D49-B91E-B038E957AA80}" type="pres">
      <dgm:prSet presAssocID="{69CAEB2B-B076-47F2-BA75-ABA502A0B426}" presName="childNode" presStyleLbl="node1" presStyleIdx="5" presStyleCnt="10">
        <dgm:presLayoutVars>
          <dgm:bulletEnabled val="1"/>
        </dgm:presLayoutVars>
      </dgm:prSet>
      <dgm:spPr/>
    </dgm:pt>
    <dgm:pt modelId="{AB8BF9B7-278F-C64E-9251-C75A5D564266}" type="pres">
      <dgm:prSet presAssocID="{D1684F3A-3403-4477-B6F4-3E4C038C4DB4}" presName="aSpace" presStyleCnt="0"/>
      <dgm:spPr/>
    </dgm:pt>
    <dgm:pt modelId="{A153DEF9-7A3A-7D44-AEB3-D0662D78BB0F}" type="pres">
      <dgm:prSet presAssocID="{BEE99E9A-1D3B-441D-BE5D-05CAD0A62594}" presName="compNode" presStyleCnt="0"/>
      <dgm:spPr/>
    </dgm:pt>
    <dgm:pt modelId="{74A6FBA7-BDF1-C144-BAF3-0E03F8980106}" type="pres">
      <dgm:prSet presAssocID="{BEE99E9A-1D3B-441D-BE5D-05CAD0A62594}" presName="aNode" presStyleLbl="bgShp" presStyleIdx="3" presStyleCnt="5"/>
      <dgm:spPr/>
    </dgm:pt>
    <dgm:pt modelId="{BEF85915-EB5F-7048-ADCD-72299AFA49AB}" type="pres">
      <dgm:prSet presAssocID="{BEE99E9A-1D3B-441D-BE5D-05CAD0A62594}" presName="textNode" presStyleLbl="bgShp" presStyleIdx="3" presStyleCnt="5"/>
      <dgm:spPr/>
    </dgm:pt>
    <dgm:pt modelId="{2C5828E5-CA90-2C48-8F11-9C397673D490}" type="pres">
      <dgm:prSet presAssocID="{BEE99E9A-1D3B-441D-BE5D-05CAD0A62594}" presName="compChildNode" presStyleCnt="0"/>
      <dgm:spPr/>
    </dgm:pt>
    <dgm:pt modelId="{9ACB75CD-535F-AD47-83BB-514B6CB761FE}" type="pres">
      <dgm:prSet presAssocID="{BEE99E9A-1D3B-441D-BE5D-05CAD0A62594}" presName="theInnerList" presStyleCnt="0"/>
      <dgm:spPr/>
    </dgm:pt>
    <dgm:pt modelId="{8673560A-D9F8-444A-8D35-50A9EC3D0360}" type="pres">
      <dgm:prSet presAssocID="{C7DDECB4-AA12-4691-BD8F-041E0C84196D}" presName="childNode" presStyleLbl="node1" presStyleIdx="6" presStyleCnt="10">
        <dgm:presLayoutVars>
          <dgm:bulletEnabled val="1"/>
        </dgm:presLayoutVars>
      </dgm:prSet>
      <dgm:spPr/>
    </dgm:pt>
    <dgm:pt modelId="{B177FBA1-24C5-3142-ACA6-A21CFA0CC825}" type="pres">
      <dgm:prSet presAssocID="{C7DDECB4-AA12-4691-BD8F-041E0C84196D}" presName="aSpace2" presStyleCnt="0"/>
      <dgm:spPr/>
    </dgm:pt>
    <dgm:pt modelId="{84E44402-E489-C34A-B2B8-C2A9575236D9}" type="pres">
      <dgm:prSet presAssocID="{9B621655-8CB7-4E48-834E-23D05E48057E}" presName="childNode" presStyleLbl="node1" presStyleIdx="7" presStyleCnt="10">
        <dgm:presLayoutVars>
          <dgm:bulletEnabled val="1"/>
        </dgm:presLayoutVars>
      </dgm:prSet>
      <dgm:spPr/>
    </dgm:pt>
    <dgm:pt modelId="{A662B4F1-5C05-2F4A-A1B7-DF2F66E3E3D2}" type="pres">
      <dgm:prSet presAssocID="{BEE99E9A-1D3B-441D-BE5D-05CAD0A62594}" presName="aSpace" presStyleCnt="0"/>
      <dgm:spPr/>
    </dgm:pt>
    <dgm:pt modelId="{ADF2D45E-132C-A543-AEAE-3A51587D0503}" type="pres">
      <dgm:prSet presAssocID="{060B7F1C-8E83-4016-BCEA-E54DF2BFF101}" presName="compNode" presStyleCnt="0"/>
      <dgm:spPr/>
    </dgm:pt>
    <dgm:pt modelId="{F4C76D3E-2083-B448-9253-8ABF0EF72AB5}" type="pres">
      <dgm:prSet presAssocID="{060B7F1C-8E83-4016-BCEA-E54DF2BFF101}" presName="aNode" presStyleLbl="bgShp" presStyleIdx="4" presStyleCnt="5"/>
      <dgm:spPr/>
    </dgm:pt>
    <dgm:pt modelId="{88C51900-BA4B-1C4F-8C31-AFB94614CF8E}" type="pres">
      <dgm:prSet presAssocID="{060B7F1C-8E83-4016-BCEA-E54DF2BFF101}" presName="textNode" presStyleLbl="bgShp" presStyleIdx="4" presStyleCnt="5"/>
      <dgm:spPr/>
    </dgm:pt>
    <dgm:pt modelId="{6475BACE-9855-D14D-9D27-8834C81341EA}" type="pres">
      <dgm:prSet presAssocID="{060B7F1C-8E83-4016-BCEA-E54DF2BFF101}" presName="compChildNode" presStyleCnt="0"/>
      <dgm:spPr/>
    </dgm:pt>
    <dgm:pt modelId="{E54BEC55-F3E7-B947-B8AF-4FA298293125}" type="pres">
      <dgm:prSet presAssocID="{060B7F1C-8E83-4016-BCEA-E54DF2BFF101}" presName="theInnerList" presStyleCnt="0"/>
      <dgm:spPr/>
    </dgm:pt>
    <dgm:pt modelId="{E629F808-F427-EA49-94C5-41FF34A1900A}" type="pres">
      <dgm:prSet presAssocID="{AF6FEBF6-9CC1-4711-A663-399630B53495}" presName="childNode" presStyleLbl="node1" presStyleIdx="8" presStyleCnt="10">
        <dgm:presLayoutVars>
          <dgm:bulletEnabled val="1"/>
        </dgm:presLayoutVars>
      </dgm:prSet>
      <dgm:spPr/>
    </dgm:pt>
    <dgm:pt modelId="{F09B8C95-A23A-994A-AE97-0026115F6F45}" type="pres">
      <dgm:prSet presAssocID="{AF6FEBF6-9CC1-4711-A663-399630B53495}" presName="aSpace2" presStyleCnt="0"/>
      <dgm:spPr/>
    </dgm:pt>
    <dgm:pt modelId="{561F2BD6-2623-B846-8EF6-C3B7C9216BFF}" type="pres">
      <dgm:prSet presAssocID="{6BE6FABC-368F-4024-A55C-AC2EF3A60FEE}" presName="childNode" presStyleLbl="node1" presStyleIdx="9" presStyleCnt="10">
        <dgm:presLayoutVars>
          <dgm:bulletEnabled val="1"/>
        </dgm:presLayoutVars>
      </dgm:prSet>
      <dgm:spPr/>
    </dgm:pt>
  </dgm:ptLst>
  <dgm:cxnLst>
    <dgm:cxn modelId="{2DD18C00-5E0D-7844-AA7B-E7C48CA50EEE}" type="presOf" srcId="{7A9933DD-5C7E-4CE0-86B0-44FC8A764FAF}" destId="{AE181841-69F7-614D-A988-308BB927F304}" srcOrd="0" destOrd="0" presId="urn:microsoft.com/office/officeart/2005/8/layout/lProcess2"/>
    <dgm:cxn modelId="{F2ACC401-7525-403A-B9BB-B73A33D00831}" srcId="{C21B0113-380E-4EC1-BA64-A2A9E66CC2C1}" destId="{D1684F3A-3403-4477-B6F4-3E4C038C4DB4}" srcOrd="2" destOrd="0" parTransId="{CA395FBF-92CC-4564-B82F-20118A36AADA}" sibTransId="{F5FF9C3B-2D33-426A-AA85-B4E34C76A141}"/>
    <dgm:cxn modelId="{F01F9B05-75D2-4DEC-A120-8E364C2CB93A}" srcId="{7A9933DD-5C7E-4CE0-86B0-44FC8A764FAF}" destId="{CF11B8D5-67E0-41C9-AE4A-CD30206D93AC}" srcOrd="0" destOrd="0" parTransId="{13B654C1-CF9E-4C1E-AC9D-6446C9020970}" sibTransId="{ADF69723-C609-4B15-9E42-9E087337FAE7}"/>
    <dgm:cxn modelId="{4B25E105-2C7E-374A-AFC4-5CA87202702A}" type="presOf" srcId="{51722830-D072-41CE-925B-C4E4C47452F2}" destId="{F62739A9-005B-6A4A-A352-B0F54FD99060}" srcOrd="0" destOrd="0" presId="urn:microsoft.com/office/officeart/2005/8/layout/lProcess2"/>
    <dgm:cxn modelId="{84D63E17-73CA-4B51-B292-E13ABCC47726}" srcId="{C21B0113-380E-4EC1-BA64-A2A9E66CC2C1}" destId="{5E8F30D3-617D-40FF-B5A1-42191EF71E69}" srcOrd="0" destOrd="0" parTransId="{163BAC84-C823-4ED1-863F-7EE42D2BEFEE}" sibTransId="{E42686CD-6B6E-4BF3-A1CD-39E97B26A8D9}"/>
    <dgm:cxn modelId="{868AD122-2090-D84E-9FF4-EF29541BF483}" type="presOf" srcId="{BEE99E9A-1D3B-441D-BE5D-05CAD0A62594}" destId="{74A6FBA7-BDF1-C144-BAF3-0E03F8980106}" srcOrd="0" destOrd="0" presId="urn:microsoft.com/office/officeart/2005/8/layout/lProcess2"/>
    <dgm:cxn modelId="{31671C34-D891-5740-9CDC-23A5EB38A00D}" type="presOf" srcId="{3413FD10-9252-41C0-93AB-007FA4FA5BA6}" destId="{6C1A5AB8-1592-D043-A7B8-5292BB769516}" srcOrd="0" destOrd="0" presId="urn:microsoft.com/office/officeart/2005/8/layout/lProcess2"/>
    <dgm:cxn modelId="{0C6CD035-0079-BD43-9A59-6BDD11481FA9}" type="presOf" srcId="{C7DDECB4-AA12-4691-BD8F-041E0C84196D}" destId="{8673560A-D9F8-444A-8D35-50A9EC3D0360}" srcOrd="0" destOrd="0" presId="urn:microsoft.com/office/officeart/2005/8/layout/lProcess2"/>
    <dgm:cxn modelId="{13ADF53B-9540-4D83-A7C6-A83025375A8B}" srcId="{BEE99E9A-1D3B-441D-BE5D-05CAD0A62594}" destId="{9B621655-8CB7-4E48-834E-23D05E48057E}" srcOrd="1" destOrd="0" parTransId="{07DCFADF-E394-4673-934A-D0C9835E222C}" sibTransId="{84219D60-BA77-411A-B728-189407BFFD96}"/>
    <dgm:cxn modelId="{EA38283F-CE88-6B45-9587-B8043048E6A8}" type="presOf" srcId="{D1684F3A-3403-4477-B6F4-3E4C038C4DB4}" destId="{B7856E7D-48A7-6A48-A13D-55DFE6C22D90}" srcOrd="1" destOrd="0" presId="urn:microsoft.com/office/officeart/2005/8/layout/lProcess2"/>
    <dgm:cxn modelId="{7997D252-1FA0-4C40-8B27-4A1F5C7EF36F}" type="presOf" srcId="{5E8F30D3-617D-40FF-B5A1-42191EF71E69}" destId="{57E287B7-9962-2246-BC58-2BF1E1379C8B}" srcOrd="0" destOrd="0" presId="urn:microsoft.com/office/officeart/2005/8/layout/lProcess2"/>
    <dgm:cxn modelId="{E0B4D955-CC88-4163-9630-C200FB384343}" srcId="{7A9933DD-5C7E-4CE0-86B0-44FC8A764FAF}" destId="{3413FD10-9252-41C0-93AB-007FA4FA5BA6}" srcOrd="1" destOrd="0" parTransId="{23176F99-4001-4737-8B18-16D8D7EB7B84}" sibTransId="{04BC4FF2-D085-4EAC-A983-50E3BC3FABD5}"/>
    <dgm:cxn modelId="{29572F5C-9AD1-4CDE-8CAB-66973099F3F4}" srcId="{C21B0113-380E-4EC1-BA64-A2A9E66CC2C1}" destId="{060B7F1C-8E83-4016-BCEA-E54DF2BFF101}" srcOrd="4" destOrd="0" parTransId="{6AF668FB-EC8E-4E53-8F21-9D5D38EF5D9E}" sibTransId="{33D36FFF-752B-4C8F-8D56-0CD8F6A181FA}"/>
    <dgm:cxn modelId="{977A4061-04F7-4B28-95DB-8321DCF029D2}" srcId="{060B7F1C-8E83-4016-BCEA-E54DF2BFF101}" destId="{AF6FEBF6-9CC1-4711-A663-399630B53495}" srcOrd="0" destOrd="0" parTransId="{8D6B3306-6DD2-404B-8B03-81C8D1D2F23E}" sibTransId="{2F757370-6F7E-49B6-846C-762DAFEE8765}"/>
    <dgm:cxn modelId="{CB1C8664-354B-6C49-B84B-4065F90A9A69}" type="presOf" srcId="{5E8F30D3-617D-40FF-B5A1-42191EF71E69}" destId="{E1BB041E-80C1-354A-A1BB-247E505A7A7C}" srcOrd="1" destOrd="0" presId="urn:microsoft.com/office/officeart/2005/8/layout/lProcess2"/>
    <dgm:cxn modelId="{790B2469-975B-104B-8593-1B0D274784D7}" type="presOf" srcId="{AF6FEBF6-9CC1-4711-A663-399630B53495}" destId="{E629F808-F427-EA49-94C5-41FF34A1900A}" srcOrd="0" destOrd="0" presId="urn:microsoft.com/office/officeart/2005/8/layout/lProcess2"/>
    <dgm:cxn modelId="{EE5A6D7A-6844-9348-BD4F-0CA25C0D93ED}" type="presOf" srcId="{6BE6FABC-368F-4024-A55C-AC2EF3A60FEE}" destId="{561F2BD6-2623-B846-8EF6-C3B7C9216BFF}" srcOrd="0" destOrd="0" presId="urn:microsoft.com/office/officeart/2005/8/layout/lProcess2"/>
    <dgm:cxn modelId="{B291BF7A-7019-7841-9F83-07268884BA29}" type="presOf" srcId="{C21B0113-380E-4EC1-BA64-A2A9E66CC2C1}" destId="{8AC912D4-3D83-DD41-9280-8320ADBDD851}" srcOrd="0" destOrd="0" presId="urn:microsoft.com/office/officeart/2005/8/layout/lProcess2"/>
    <dgm:cxn modelId="{2AF6A682-03F7-4650-A679-F8DB5C5EF023}" srcId="{D1684F3A-3403-4477-B6F4-3E4C038C4DB4}" destId="{69CAEB2B-B076-47F2-BA75-ABA502A0B426}" srcOrd="1" destOrd="0" parTransId="{4571B39A-7501-4277-8E8A-973177D8E2A2}" sibTransId="{A2ECB744-1218-4C0D-9EEE-66FDF68D8A17}"/>
    <dgm:cxn modelId="{17CD4083-C79E-EE42-83C2-414E4299E3E8}" type="presOf" srcId="{CF11B8D5-67E0-41C9-AE4A-CD30206D93AC}" destId="{4FBD4015-F934-2D4C-AA66-AF26CDC69B4A}" srcOrd="0" destOrd="0" presId="urn:microsoft.com/office/officeart/2005/8/layout/lProcess2"/>
    <dgm:cxn modelId="{53CB6984-BFC0-4A5B-AC96-67FE895BC0EB}" srcId="{5E8F30D3-617D-40FF-B5A1-42191EF71E69}" destId="{4F129DCA-EAF8-49C6-9615-3FE8EDE174F2}" srcOrd="0" destOrd="0" parTransId="{94CCAC5F-D30A-40DA-9A49-28FEB0356D90}" sibTransId="{0395A628-DF92-480A-A6E9-9C30CABC035E}"/>
    <dgm:cxn modelId="{F9155696-0B85-4D00-AFBA-012ABA000CC0}" srcId="{5E8F30D3-617D-40FF-B5A1-42191EF71E69}" destId="{94A855A4-B756-4C6A-9A13-F65037F07FF2}" srcOrd="1" destOrd="0" parTransId="{8620DFA1-6200-4B7F-830E-A58ED381B53C}" sibTransId="{E13DB42C-4E4E-404E-A3F0-00FE24DE7D73}"/>
    <dgm:cxn modelId="{0049B8A0-5284-8045-9721-0FD1D03315C1}" type="presOf" srcId="{4F129DCA-EAF8-49C6-9615-3FE8EDE174F2}" destId="{C3D9B4CC-436B-8546-9CB6-1CBFFBC08A83}" srcOrd="0" destOrd="0" presId="urn:microsoft.com/office/officeart/2005/8/layout/lProcess2"/>
    <dgm:cxn modelId="{2D3305A1-0B61-409B-B90D-5795F430C083}" srcId="{C21B0113-380E-4EC1-BA64-A2A9E66CC2C1}" destId="{7A9933DD-5C7E-4CE0-86B0-44FC8A764FAF}" srcOrd="1" destOrd="0" parTransId="{9F00FEB7-1B0E-486A-B6A2-E9A703615299}" sibTransId="{E04642C6-9FF1-446A-847F-B86341E75E7F}"/>
    <dgm:cxn modelId="{414C5DA9-6D91-4540-BEA0-66EF9B34D0BB}" type="presOf" srcId="{9B621655-8CB7-4E48-834E-23D05E48057E}" destId="{84E44402-E489-C34A-B2B8-C2A9575236D9}" srcOrd="0" destOrd="0" presId="urn:microsoft.com/office/officeart/2005/8/layout/lProcess2"/>
    <dgm:cxn modelId="{7301F9B5-C76E-455F-9A40-B7C936314CE9}" srcId="{C21B0113-380E-4EC1-BA64-A2A9E66CC2C1}" destId="{BEE99E9A-1D3B-441D-BE5D-05CAD0A62594}" srcOrd="3" destOrd="0" parTransId="{605317C7-10B6-46B1-A6EF-EC52C9DB76C8}" sibTransId="{3CAB0578-4560-42B8-8287-D320607F8160}"/>
    <dgm:cxn modelId="{54A34BBF-3274-9049-B12F-728749A9A7A9}" type="presOf" srcId="{060B7F1C-8E83-4016-BCEA-E54DF2BFF101}" destId="{88C51900-BA4B-1C4F-8C31-AFB94614CF8E}" srcOrd="1" destOrd="0" presId="urn:microsoft.com/office/officeart/2005/8/layout/lProcess2"/>
    <dgm:cxn modelId="{A092C0C7-12B7-0B48-B4A3-33DD0E51A62B}" type="presOf" srcId="{94A855A4-B756-4C6A-9A13-F65037F07FF2}" destId="{91F7459B-B979-A243-B7F0-26D18B19B37E}" srcOrd="0" destOrd="0" presId="urn:microsoft.com/office/officeart/2005/8/layout/lProcess2"/>
    <dgm:cxn modelId="{694BBCCC-5D67-404B-9433-E5C18816AD6B}" srcId="{D1684F3A-3403-4477-B6F4-3E4C038C4DB4}" destId="{51722830-D072-41CE-925B-C4E4C47452F2}" srcOrd="0" destOrd="0" parTransId="{C581AA16-6BCD-4D36-992D-E185CEEC56EA}" sibTransId="{9254CD20-6CC0-460D-A95B-E3D58F041DBF}"/>
    <dgm:cxn modelId="{B1ACA5CE-DF0E-ED4C-91B3-1A31A86B6820}" type="presOf" srcId="{BEE99E9A-1D3B-441D-BE5D-05CAD0A62594}" destId="{BEF85915-EB5F-7048-ADCD-72299AFA49AB}" srcOrd="1" destOrd="0" presId="urn:microsoft.com/office/officeart/2005/8/layout/lProcess2"/>
    <dgm:cxn modelId="{67577AD4-3C77-2F4A-AE30-E722652DE1C2}" type="presOf" srcId="{69CAEB2B-B076-47F2-BA75-ABA502A0B426}" destId="{7FCC802F-8BF3-8D49-B91E-B038E957AA80}" srcOrd="0" destOrd="0" presId="urn:microsoft.com/office/officeart/2005/8/layout/lProcess2"/>
    <dgm:cxn modelId="{14C32FE3-3069-E74B-BC1B-07CB14C45A23}" type="presOf" srcId="{7A9933DD-5C7E-4CE0-86B0-44FC8A764FAF}" destId="{CF1DFED7-9D30-044B-B224-97576DF7092F}" srcOrd="1" destOrd="0" presId="urn:microsoft.com/office/officeart/2005/8/layout/lProcess2"/>
    <dgm:cxn modelId="{BF444DE3-9B8E-4506-B27E-76DF55DA0F83}" srcId="{060B7F1C-8E83-4016-BCEA-E54DF2BFF101}" destId="{6BE6FABC-368F-4024-A55C-AC2EF3A60FEE}" srcOrd="1" destOrd="0" parTransId="{D8AD3A8D-3119-4B8E-BC56-0CB2795DC58C}" sibTransId="{512E4204-5EA1-4F67-BD2A-43D81491FC46}"/>
    <dgm:cxn modelId="{5E2360EC-1EC4-E443-A13A-6ED78F549584}" type="presOf" srcId="{D1684F3A-3403-4477-B6F4-3E4C038C4DB4}" destId="{27E7E92F-C8BA-0A46-A43A-3D48D1387737}" srcOrd="0" destOrd="0" presId="urn:microsoft.com/office/officeart/2005/8/layout/lProcess2"/>
    <dgm:cxn modelId="{8625EAEC-9BB9-43FC-A918-1D85D7D63474}" srcId="{BEE99E9A-1D3B-441D-BE5D-05CAD0A62594}" destId="{C7DDECB4-AA12-4691-BD8F-041E0C84196D}" srcOrd="0" destOrd="0" parTransId="{2FE0DBFA-8708-4786-8997-72425BC65291}" sibTransId="{F17CBF34-EE45-4089-8197-D99EE2CE24BD}"/>
    <dgm:cxn modelId="{869F5DF3-EBB6-2940-82E3-1E279CDEFFE3}" type="presOf" srcId="{060B7F1C-8E83-4016-BCEA-E54DF2BFF101}" destId="{F4C76D3E-2083-B448-9253-8ABF0EF72AB5}" srcOrd="0" destOrd="0" presId="urn:microsoft.com/office/officeart/2005/8/layout/lProcess2"/>
    <dgm:cxn modelId="{0235A894-9D56-BD46-933F-92DAA5584922}" type="presParOf" srcId="{8AC912D4-3D83-DD41-9280-8320ADBDD851}" destId="{4E458603-1A52-FD4C-9ECE-16970722E54F}" srcOrd="0" destOrd="0" presId="urn:microsoft.com/office/officeart/2005/8/layout/lProcess2"/>
    <dgm:cxn modelId="{809E9D4B-0530-D347-ADA1-4E9624862D19}" type="presParOf" srcId="{4E458603-1A52-FD4C-9ECE-16970722E54F}" destId="{57E287B7-9962-2246-BC58-2BF1E1379C8B}" srcOrd="0" destOrd="0" presId="urn:microsoft.com/office/officeart/2005/8/layout/lProcess2"/>
    <dgm:cxn modelId="{1F186551-558F-6F4D-AD6A-F457380B5391}" type="presParOf" srcId="{4E458603-1A52-FD4C-9ECE-16970722E54F}" destId="{E1BB041E-80C1-354A-A1BB-247E505A7A7C}" srcOrd="1" destOrd="0" presId="urn:microsoft.com/office/officeart/2005/8/layout/lProcess2"/>
    <dgm:cxn modelId="{76705464-8B40-7348-A7A8-CA972828FB2E}" type="presParOf" srcId="{4E458603-1A52-FD4C-9ECE-16970722E54F}" destId="{FDCE3EB7-E77D-4946-8AE5-6425379F44C0}" srcOrd="2" destOrd="0" presId="urn:microsoft.com/office/officeart/2005/8/layout/lProcess2"/>
    <dgm:cxn modelId="{CF1BFCC4-9784-744F-BEEA-52DAB1D15FB3}" type="presParOf" srcId="{FDCE3EB7-E77D-4946-8AE5-6425379F44C0}" destId="{21892699-2D6B-8F4E-9CAD-89E4FE1D1D61}" srcOrd="0" destOrd="0" presId="urn:microsoft.com/office/officeart/2005/8/layout/lProcess2"/>
    <dgm:cxn modelId="{2E36C825-E35D-E148-8F37-A731E92F5379}" type="presParOf" srcId="{21892699-2D6B-8F4E-9CAD-89E4FE1D1D61}" destId="{C3D9B4CC-436B-8546-9CB6-1CBFFBC08A83}" srcOrd="0" destOrd="0" presId="urn:microsoft.com/office/officeart/2005/8/layout/lProcess2"/>
    <dgm:cxn modelId="{C53C5B03-6C06-7F46-B289-4790E1AC6714}" type="presParOf" srcId="{21892699-2D6B-8F4E-9CAD-89E4FE1D1D61}" destId="{6FC1E82A-EDF2-3842-B7A2-506850AABD56}" srcOrd="1" destOrd="0" presId="urn:microsoft.com/office/officeart/2005/8/layout/lProcess2"/>
    <dgm:cxn modelId="{1D3AF7D3-C3D7-1749-ADC8-DE7FA979CCCC}" type="presParOf" srcId="{21892699-2D6B-8F4E-9CAD-89E4FE1D1D61}" destId="{91F7459B-B979-A243-B7F0-26D18B19B37E}" srcOrd="2" destOrd="0" presId="urn:microsoft.com/office/officeart/2005/8/layout/lProcess2"/>
    <dgm:cxn modelId="{39DE9CBB-EBAC-A543-9CB4-4CA5B4A61033}" type="presParOf" srcId="{8AC912D4-3D83-DD41-9280-8320ADBDD851}" destId="{1A8118EF-01EF-6842-A29B-FAF4B41356C1}" srcOrd="1" destOrd="0" presId="urn:microsoft.com/office/officeart/2005/8/layout/lProcess2"/>
    <dgm:cxn modelId="{C3416AFF-4AF6-0C49-8B3F-0031A2511C32}" type="presParOf" srcId="{8AC912D4-3D83-DD41-9280-8320ADBDD851}" destId="{8935C88C-07DF-214B-BABC-614C4A8E397D}" srcOrd="2" destOrd="0" presId="urn:microsoft.com/office/officeart/2005/8/layout/lProcess2"/>
    <dgm:cxn modelId="{B18C3407-65FE-4343-885B-7AC06C614511}" type="presParOf" srcId="{8935C88C-07DF-214B-BABC-614C4A8E397D}" destId="{AE181841-69F7-614D-A988-308BB927F304}" srcOrd="0" destOrd="0" presId="urn:microsoft.com/office/officeart/2005/8/layout/lProcess2"/>
    <dgm:cxn modelId="{70EB6F41-8F65-2642-BFB1-0609EA836FDE}" type="presParOf" srcId="{8935C88C-07DF-214B-BABC-614C4A8E397D}" destId="{CF1DFED7-9D30-044B-B224-97576DF7092F}" srcOrd="1" destOrd="0" presId="urn:microsoft.com/office/officeart/2005/8/layout/lProcess2"/>
    <dgm:cxn modelId="{9C28EFF2-D248-3B4D-ABA5-25943DB0553D}" type="presParOf" srcId="{8935C88C-07DF-214B-BABC-614C4A8E397D}" destId="{37940C08-B2F8-D447-B7C6-8426983F090A}" srcOrd="2" destOrd="0" presId="urn:microsoft.com/office/officeart/2005/8/layout/lProcess2"/>
    <dgm:cxn modelId="{961BB470-DB4F-834B-9F2F-CA7A49B9E9EE}" type="presParOf" srcId="{37940C08-B2F8-D447-B7C6-8426983F090A}" destId="{1BE0F881-264A-6F4F-9C16-842209FEC307}" srcOrd="0" destOrd="0" presId="urn:microsoft.com/office/officeart/2005/8/layout/lProcess2"/>
    <dgm:cxn modelId="{11993B6E-943D-5242-8A16-F883771FF730}" type="presParOf" srcId="{1BE0F881-264A-6F4F-9C16-842209FEC307}" destId="{4FBD4015-F934-2D4C-AA66-AF26CDC69B4A}" srcOrd="0" destOrd="0" presId="urn:microsoft.com/office/officeart/2005/8/layout/lProcess2"/>
    <dgm:cxn modelId="{86F0F187-F948-2042-ACAF-76DD94C0C006}" type="presParOf" srcId="{1BE0F881-264A-6F4F-9C16-842209FEC307}" destId="{D2CEC87A-7D00-1E49-92A2-24485C5A089B}" srcOrd="1" destOrd="0" presId="urn:microsoft.com/office/officeart/2005/8/layout/lProcess2"/>
    <dgm:cxn modelId="{EC3305E6-BC0C-F146-A9FA-D9C04A82CBDF}" type="presParOf" srcId="{1BE0F881-264A-6F4F-9C16-842209FEC307}" destId="{6C1A5AB8-1592-D043-A7B8-5292BB769516}" srcOrd="2" destOrd="0" presId="urn:microsoft.com/office/officeart/2005/8/layout/lProcess2"/>
    <dgm:cxn modelId="{633B3D74-BA0F-EA42-BDC5-A04309FE4375}" type="presParOf" srcId="{8AC912D4-3D83-DD41-9280-8320ADBDD851}" destId="{04BDBFAC-3953-4249-800A-A01DCAE73FDA}" srcOrd="3" destOrd="0" presId="urn:microsoft.com/office/officeart/2005/8/layout/lProcess2"/>
    <dgm:cxn modelId="{671DFC62-2EAF-A340-AAE8-60CBC4089A4B}" type="presParOf" srcId="{8AC912D4-3D83-DD41-9280-8320ADBDD851}" destId="{ADA82B92-EFC4-D34D-AED2-1EF2FD4FD753}" srcOrd="4" destOrd="0" presId="urn:microsoft.com/office/officeart/2005/8/layout/lProcess2"/>
    <dgm:cxn modelId="{FFB909C7-4CB0-B34C-8865-C30C245159F3}" type="presParOf" srcId="{ADA82B92-EFC4-D34D-AED2-1EF2FD4FD753}" destId="{27E7E92F-C8BA-0A46-A43A-3D48D1387737}" srcOrd="0" destOrd="0" presId="urn:microsoft.com/office/officeart/2005/8/layout/lProcess2"/>
    <dgm:cxn modelId="{020BDA1C-562D-AA41-9D24-71CD225512F1}" type="presParOf" srcId="{ADA82B92-EFC4-D34D-AED2-1EF2FD4FD753}" destId="{B7856E7D-48A7-6A48-A13D-55DFE6C22D90}" srcOrd="1" destOrd="0" presId="urn:microsoft.com/office/officeart/2005/8/layout/lProcess2"/>
    <dgm:cxn modelId="{5FC8C405-35A2-094C-ADA5-2ADBFD28FBFE}" type="presParOf" srcId="{ADA82B92-EFC4-D34D-AED2-1EF2FD4FD753}" destId="{2F075EBE-25BF-6947-82AE-830A77556EE6}" srcOrd="2" destOrd="0" presId="urn:microsoft.com/office/officeart/2005/8/layout/lProcess2"/>
    <dgm:cxn modelId="{21D7FF2B-E66E-AB45-AB70-BB231CB61466}" type="presParOf" srcId="{2F075EBE-25BF-6947-82AE-830A77556EE6}" destId="{6134507E-A49B-2D4B-9CA7-8505A2E6261D}" srcOrd="0" destOrd="0" presId="urn:microsoft.com/office/officeart/2005/8/layout/lProcess2"/>
    <dgm:cxn modelId="{3896E5FC-CD05-FB4F-BFE6-E5EE19C45275}" type="presParOf" srcId="{6134507E-A49B-2D4B-9CA7-8505A2E6261D}" destId="{F62739A9-005B-6A4A-A352-B0F54FD99060}" srcOrd="0" destOrd="0" presId="urn:microsoft.com/office/officeart/2005/8/layout/lProcess2"/>
    <dgm:cxn modelId="{37D22402-AA95-D242-969B-72A8BF70E3F9}" type="presParOf" srcId="{6134507E-A49B-2D4B-9CA7-8505A2E6261D}" destId="{C9D0FA07-4E16-F040-930D-F43DB3797B1E}" srcOrd="1" destOrd="0" presId="urn:microsoft.com/office/officeart/2005/8/layout/lProcess2"/>
    <dgm:cxn modelId="{CB7DDB5F-B215-7241-994E-73877BBDD55C}" type="presParOf" srcId="{6134507E-A49B-2D4B-9CA7-8505A2E6261D}" destId="{7FCC802F-8BF3-8D49-B91E-B038E957AA80}" srcOrd="2" destOrd="0" presId="urn:microsoft.com/office/officeart/2005/8/layout/lProcess2"/>
    <dgm:cxn modelId="{87A98916-A0B9-984F-8F7E-EBDEEEB8D564}" type="presParOf" srcId="{8AC912D4-3D83-DD41-9280-8320ADBDD851}" destId="{AB8BF9B7-278F-C64E-9251-C75A5D564266}" srcOrd="5" destOrd="0" presId="urn:microsoft.com/office/officeart/2005/8/layout/lProcess2"/>
    <dgm:cxn modelId="{D2F9E34D-53E3-954E-9A40-3C31E9142D8D}" type="presParOf" srcId="{8AC912D4-3D83-DD41-9280-8320ADBDD851}" destId="{A153DEF9-7A3A-7D44-AEB3-D0662D78BB0F}" srcOrd="6" destOrd="0" presId="urn:microsoft.com/office/officeart/2005/8/layout/lProcess2"/>
    <dgm:cxn modelId="{2A44DE07-C9F8-D64C-ABC9-92AB0D91CD1C}" type="presParOf" srcId="{A153DEF9-7A3A-7D44-AEB3-D0662D78BB0F}" destId="{74A6FBA7-BDF1-C144-BAF3-0E03F8980106}" srcOrd="0" destOrd="0" presId="urn:microsoft.com/office/officeart/2005/8/layout/lProcess2"/>
    <dgm:cxn modelId="{4CDBBC30-E90F-074B-ABBF-92E13DDF65DA}" type="presParOf" srcId="{A153DEF9-7A3A-7D44-AEB3-D0662D78BB0F}" destId="{BEF85915-EB5F-7048-ADCD-72299AFA49AB}" srcOrd="1" destOrd="0" presId="urn:microsoft.com/office/officeart/2005/8/layout/lProcess2"/>
    <dgm:cxn modelId="{FF9A3B2C-D87F-A54B-823E-D15629FCD61F}" type="presParOf" srcId="{A153DEF9-7A3A-7D44-AEB3-D0662D78BB0F}" destId="{2C5828E5-CA90-2C48-8F11-9C397673D490}" srcOrd="2" destOrd="0" presId="urn:microsoft.com/office/officeart/2005/8/layout/lProcess2"/>
    <dgm:cxn modelId="{8084B00B-110B-CC41-9D45-90C3AB5B55FB}" type="presParOf" srcId="{2C5828E5-CA90-2C48-8F11-9C397673D490}" destId="{9ACB75CD-535F-AD47-83BB-514B6CB761FE}" srcOrd="0" destOrd="0" presId="urn:microsoft.com/office/officeart/2005/8/layout/lProcess2"/>
    <dgm:cxn modelId="{5B859157-86FF-B34C-AF07-DBC41F0C168E}" type="presParOf" srcId="{9ACB75CD-535F-AD47-83BB-514B6CB761FE}" destId="{8673560A-D9F8-444A-8D35-50A9EC3D0360}" srcOrd="0" destOrd="0" presId="urn:microsoft.com/office/officeart/2005/8/layout/lProcess2"/>
    <dgm:cxn modelId="{3D32FCD0-CF4D-BB4F-96F9-2933CC554C03}" type="presParOf" srcId="{9ACB75CD-535F-AD47-83BB-514B6CB761FE}" destId="{B177FBA1-24C5-3142-ACA6-A21CFA0CC825}" srcOrd="1" destOrd="0" presId="urn:microsoft.com/office/officeart/2005/8/layout/lProcess2"/>
    <dgm:cxn modelId="{48404A70-0B80-3B48-80BD-FF19DD7A1409}" type="presParOf" srcId="{9ACB75CD-535F-AD47-83BB-514B6CB761FE}" destId="{84E44402-E489-C34A-B2B8-C2A9575236D9}" srcOrd="2" destOrd="0" presId="urn:microsoft.com/office/officeart/2005/8/layout/lProcess2"/>
    <dgm:cxn modelId="{D7E5B389-868A-6241-B550-A2AA505FA3E4}" type="presParOf" srcId="{8AC912D4-3D83-DD41-9280-8320ADBDD851}" destId="{A662B4F1-5C05-2F4A-A1B7-DF2F66E3E3D2}" srcOrd="7" destOrd="0" presId="urn:microsoft.com/office/officeart/2005/8/layout/lProcess2"/>
    <dgm:cxn modelId="{7D4C6CC8-D2D7-4447-9AEE-63D426E49830}" type="presParOf" srcId="{8AC912D4-3D83-DD41-9280-8320ADBDD851}" destId="{ADF2D45E-132C-A543-AEAE-3A51587D0503}" srcOrd="8" destOrd="0" presId="urn:microsoft.com/office/officeart/2005/8/layout/lProcess2"/>
    <dgm:cxn modelId="{151AEE63-87E6-4C4A-AA2C-F7487043C3A4}" type="presParOf" srcId="{ADF2D45E-132C-A543-AEAE-3A51587D0503}" destId="{F4C76D3E-2083-B448-9253-8ABF0EF72AB5}" srcOrd="0" destOrd="0" presId="urn:microsoft.com/office/officeart/2005/8/layout/lProcess2"/>
    <dgm:cxn modelId="{2154FF95-5B9C-8E40-9BAC-0FECCB934E5B}" type="presParOf" srcId="{ADF2D45E-132C-A543-AEAE-3A51587D0503}" destId="{88C51900-BA4B-1C4F-8C31-AFB94614CF8E}" srcOrd="1" destOrd="0" presId="urn:microsoft.com/office/officeart/2005/8/layout/lProcess2"/>
    <dgm:cxn modelId="{0367DA13-8E7F-DC45-925A-8F9C9EAE9F2C}" type="presParOf" srcId="{ADF2D45E-132C-A543-AEAE-3A51587D0503}" destId="{6475BACE-9855-D14D-9D27-8834C81341EA}" srcOrd="2" destOrd="0" presId="urn:microsoft.com/office/officeart/2005/8/layout/lProcess2"/>
    <dgm:cxn modelId="{F35D6D55-910A-B74A-8F63-94286DBB8558}" type="presParOf" srcId="{6475BACE-9855-D14D-9D27-8834C81341EA}" destId="{E54BEC55-F3E7-B947-B8AF-4FA298293125}" srcOrd="0" destOrd="0" presId="urn:microsoft.com/office/officeart/2005/8/layout/lProcess2"/>
    <dgm:cxn modelId="{8BC0F849-967B-9C42-A01B-5A605C3B1FE3}" type="presParOf" srcId="{E54BEC55-F3E7-B947-B8AF-4FA298293125}" destId="{E629F808-F427-EA49-94C5-41FF34A1900A}" srcOrd="0" destOrd="0" presId="urn:microsoft.com/office/officeart/2005/8/layout/lProcess2"/>
    <dgm:cxn modelId="{CFF8816E-6003-C048-9456-CC7E9CD2D11D}" type="presParOf" srcId="{E54BEC55-F3E7-B947-B8AF-4FA298293125}" destId="{F09B8C95-A23A-994A-AE97-0026115F6F45}" srcOrd="1" destOrd="0" presId="urn:microsoft.com/office/officeart/2005/8/layout/lProcess2"/>
    <dgm:cxn modelId="{980266F1-5475-044F-AB36-A0219FBDC420}" type="presParOf" srcId="{E54BEC55-F3E7-B947-B8AF-4FA298293125}" destId="{561F2BD6-2623-B846-8EF6-C3B7C9216BFF}"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2FF4AC-38AC-428A-B501-1790AD911510}" type="doc">
      <dgm:prSet loTypeId="urn:microsoft.com/office/officeart/2008/layout/LinedList" loCatId="process" qsTypeId="urn:microsoft.com/office/officeart/2005/8/quickstyle/simple1" qsCatId="simple" csTypeId="urn:microsoft.com/office/officeart/2005/8/colors/colorful1" csCatId="colorful"/>
      <dgm:spPr/>
      <dgm:t>
        <a:bodyPr/>
        <a:lstStyle/>
        <a:p>
          <a:endParaRPr lang="en-US"/>
        </a:p>
      </dgm:t>
    </dgm:pt>
    <dgm:pt modelId="{7E51D20B-3361-4839-A163-17B861DF3DE0}">
      <dgm:prSet custT="1"/>
      <dgm:spPr/>
      <dgm:t>
        <a:bodyPr/>
        <a:lstStyle/>
        <a:p>
          <a:r>
            <a:rPr lang="en-AT" sz="1800" b="1" dirty="0"/>
            <a:t>Disease</a:t>
          </a:r>
          <a:r>
            <a:rPr lang="en-AT" sz="1800" dirty="0"/>
            <a:t>: symptoms, problems, signs, conditions</a:t>
          </a:r>
          <a:endParaRPr lang="en-US" sz="1800" dirty="0"/>
        </a:p>
      </dgm:t>
    </dgm:pt>
    <dgm:pt modelId="{413612D1-ACA7-46B5-985D-276E115B1199}" type="parTrans" cxnId="{C3623DE2-3163-4DA5-8E6D-D3CBD3718DB1}">
      <dgm:prSet/>
      <dgm:spPr/>
      <dgm:t>
        <a:bodyPr/>
        <a:lstStyle/>
        <a:p>
          <a:endParaRPr lang="en-US"/>
        </a:p>
      </dgm:t>
    </dgm:pt>
    <dgm:pt modelId="{A90BA04C-462F-416F-B381-1D17C99523A3}" type="sibTrans" cxnId="{C3623DE2-3163-4DA5-8E6D-D3CBD3718DB1}">
      <dgm:prSet/>
      <dgm:spPr/>
      <dgm:t>
        <a:bodyPr/>
        <a:lstStyle/>
        <a:p>
          <a:endParaRPr lang="en-US"/>
        </a:p>
      </dgm:t>
    </dgm:pt>
    <dgm:pt modelId="{903FFEDF-0B68-406C-9766-D5EC834172C4}">
      <dgm:prSet/>
      <dgm:spPr/>
      <dgm:t>
        <a:bodyPr/>
        <a:lstStyle/>
        <a:p>
          <a:r>
            <a:rPr lang="en-AT" b="1" dirty="0"/>
            <a:t>Treatment</a:t>
          </a:r>
          <a:r>
            <a:rPr lang="en-AT" dirty="0"/>
            <a:t>: medication, surgery, procedure, follow-up</a:t>
          </a:r>
          <a:endParaRPr lang="en-US" dirty="0"/>
        </a:p>
      </dgm:t>
    </dgm:pt>
    <dgm:pt modelId="{00858BD3-0D15-4E42-88B8-37F666ECDDF9}" type="parTrans" cxnId="{0FF3FEDA-5823-4F99-B282-24544728A5C9}">
      <dgm:prSet/>
      <dgm:spPr/>
      <dgm:t>
        <a:bodyPr/>
        <a:lstStyle/>
        <a:p>
          <a:endParaRPr lang="en-US"/>
        </a:p>
      </dgm:t>
    </dgm:pt>
    <dgm:pt modelId="{B669D4E9-57A7-466C-BA10-6A96424DB065}" type="sibTrans" cxnId="{0FF3FEDA-5823-4F99-B282-24544728A5C9}">
      <dgm:prSet/>
      <dgm:spPr/>
      <dgm:t>
        <a:bodyPr/>
        <a:lstStyle/>
        <a:p>
          <a:endParaRPr lang="en-US"/>
        </a:p>
      </dgm:t>
    </dgm:pt>
    <dgm:pt modelId="{E239A239-B76F-4CF4-8637-FA6BD9E7C6F1}">
      <dgm:prSet/>
      <dgm:spPr/>
      <dgm:t>
        <a:bodyPr/>
        <a:lstStyle/>
        <a:p>
          <a:r>
            <a:rPr lang="en-AT" b="1" dirty="0"/>
            <a:t>Test</a:t>
          </a:r>
          <a:r>
            <a:rPr lang="en-AT" dirty="0"/>
            <a:t>: blood work, lab work</a:t>
          </a:r>
          <a:endParaRPr lang="en-US" dirty="0"/>
        </a:p>
      </dgm:t>
    </dgm:pt>
    <dgm:pt modelId="{B9EA2608-3A19-4E56-9C52-6CD27FA1AC62}" type="parTrans" cxnId="{5ADD7A47-C3D2-45F0-BD48-F9023D147ECD}">
      <dgm:prSet/>
      <dgm:spPr/>
      <dgm:t>
        <a:bodyPr/>
        <a:lstStyle/>
        <a:p>
          <a:endParaRPr lang="en-US"/>
        </a:p>
      </dgm:t>
    </dgm:pt>
    <dgm:pt modelId="{2D389164-8FAC-4FDB-8321-1E53636FE949}" type="sibTrans" cxnId="{5ADD7A47-C3D2-45F0-BD48-F9023D147ECD}">
      <dgm:prSet/>
      <dgm:spPr/>
      <dgm:t>
        <a:bodyPr/>
        <a:lstStyle/>
        <a:p>
          <a:endParaRPr lang="en-US"/>
        </a:p>
      </dgm:t>
    </dgm:pt>
    <dgm:pt modelId="{05B1BAFB-FB85-4BB5-87D5-5C78EB410178}">
      <dgm:prSet/>
      <dgm:spPr/>
      <dgm:t>
        <a:bodyPr/>
        <a:lstStyle/>
        <a:p>
          <a:r>
            <a:rPr lang="en-AT" b="1" dirty="0"/>
            <a:t>Anatomical sites</a:t>
          </a:r>
          <a:r>
            <a:rPr lang="en-AT" dirty="0"/>
            <a:t>: body parts, regions,</a:t>
          </a:r>
          <a:endParaRPr lang="en-US" dirty="0"/>
        </a:p>
      </dgm:t>
    </dgm:pt>
    <dgm:pt modelId="{A28A5555-F491-4854-A6EB-96CC8F565258}" type="parTrans" cxnId="{0150D54C-DF6A-4067-9E58-00903B7BBD68}">
      <dgm:prSet/>
      <dgm:spPr/>
      <dgm:t>
        <a:bodyPr/>
        <a:lstStyle/>
        <a:p>
          <a:endParaRPr lang="en-US"/>
        </a:p>
      </dgm:t>
    </dgm:pt>
    <dgm:pt modelId="{4E8123C1-315A-4EB6-8B31-DAEA4F1F06F9}" type="sibTrans" cxnId="{0150D54C-DF6A-4067-9E58-00903B7BBD68}">
      <dgm:prSet/>
      <dgm:spPr/>
      <dgm:t>
        <a:bodyPr/>
        <a:lstStyle/>
        <a:p>
          <a:endParaRPr lang="en-US"/>
        </a:p>
      </dgm:t>
    </dgm:pt>
    <dgm:pt modelId="{0D0F3D1D-BF1E-4E2A-80B7-7ABC6CC98D36}">
      <dgm:prSet/>
      <dgm:spPr/>
      <dgm:t>
        <a:bodyPr/>
        <a:lstStyle/>
        <a:p>
          <a:r>
            <a:rPr lang="en-AT" b="1" dirty="0"/>
            <a:t>Chemical agent</a:t>
          </a:r>
          <a:r>
            <a:rPr lang="en-AT" dirty="0"/>
            <a:t>: drugs, substance, .. </a:t>
          </a:r>
          <a:endParaRPr lang="en-US" dirty="0"/>
        </a:p>
      </dgm:t>
    </dgm:pt>
    <dgm:pt modelId="{1D394E57-2913-4F96-815D-C61F4B67065A}" type="parTrans" cxnId="{FD8D0C76-8D73-4E03-AC9E-DCE2C9759E51}">
      <dgm:prSet/>
      <dgm:spPr/>
      <dgm:t>
        <a:bodyPr/>
        <a:lstStyle/>
        <a:p>
          <a:endParaRPr lang="en-US"/>
        </a:p>
      </dgm:t>
    </dgm:pt>
    <dgm:pt modelId="{0ACA0F90-0596-459F-9322-5DC0271F0FD0}" type="sibTrans" cxnId="{FD8D0C76-8D73-4E03-AC9E-DCE2C9759E51}">
      <dgm:prSet/>
      <dgm:spPr/>
      <dgm:t>
        <a:bodyPr/>
        <a:lstStyle/>
        <a:p>
          <a:endParaRPr lang="en-US"/>
        </a:p>
      </dgm:t>
    </dgm:pt>
    <dgm:pt modelId="{B85D59BE-EE15-4873-9404-4AD702975EFE}">
      <dgm:prSet/>
      <dgm:spPr/>
      <dgm:t>
        <a:bodyPr/>
        <a:lstStyle/>
        <a:p>
          <a:r>
            <a:rPr lang="en-AT"/>
            <a:t>…….</a:t>
          </a:r>
          <a:endParaRPr lang="en-US"/>
        </a:p>
      </dgm:t>
    </dgm:pt>
    <dgm:pt modelId="{59DFCED4-AC54-4B93-A829-AB0C75E42816}" type="parTrans" cxnId="{8A9F45C2-E1F1-4DFC-AD6E-6F74C6C1CBE6}">
      <dgm:prSet/>
      <dgm:spPr/>
      <dgm:t>
        <a:bodyPr/>
        <a:lstStyle/>
        <a:p>
          <a:endParaRPr lang="en-US"/>
        </a:p>
      </dgm:t>
    </dgm:pt>
    <dgm:pt modelId="{4F5427B6-2264-4897-9DC5-9CFB2D2050A1}" type="sibTrans" cxnId="{8A9F45C2-E1F1-4DFC-AD6E-6F74C6C1CBE6}">
      <dgm:prSet/>
      <dgm:spPr/>
      <dgm:t>
        <a:bodyPr/>
        <a:lstStyle/>
        <a:p>
          <a:endParaRPr lang="en-US"/>
        </a:p>
      </dgm:t>
    </dgm:pt>
    <dgm:pt modelId="{1BD94FC2-5374-7344-91BF-1D6B880B78B4}" type="pres">
      <dgm:prSet presAssocID="{0B2FF4AC-38AC-428A-B501-1790AD911510}" presName="vert0" presStyleCnt="0">
        <dgm:presLayoutVars>
          <dgm:dir/>
          <dgm:animOne val="branch"/>
          <dgm:animLvl val="lvl"/>
        </dgm:presLayoutVars>
      </dgm:prSet>
      <dgm:spPr/>
    </dgm:pt>
    <dgm:pt modelId="{8807C2B6-20C4-3E4A-A972-8F3FC49C2D58}" type="pres">
      <dgm:prSet presAssocID="{7E51D20B-3361-4839-A163-17B861DF3DE0}" presName="thickLine" presStyleLbl="alignNode1" presStyleIdx="0" presStyleCnt="6"/>
      <dgm:spPr/>
    </dgm:pt>
    <dgm:pt modelId="{24910034-94DA-E049-804C-419EA7ECC429}" type="pres">
      <dgm:prSet presAssocID="{7E51D20B-3361-4839-A163-17B861DF3DE0}" presName="horz1" presStyleCnt="0"/>
      <dgm:spPr/>
    </dgm:pt>
    <dgm:pt modelId="{732EA1F4-7BBE-544A-B7EB-D5A7B6A4EC48}" type="pres">
      <dgm:prSet presAssocID="{7E51D20B-3361-4839-A163-17B861DF3DE0}" presName="tx1" presStyleLbl="revTx" presStyleIdx="0" presStyleCnt="6"/>
      <dgm:spPr/>
    </dgm:pt>
    <dgm:pt modelId="{C41B86F0-CF05-0249-9776-5EAFB2734913}" type="pres">
      <dgm:prSet presAssocID="{7E51D20B-3361-4839-A163-17B861DF3DE0}" presName="vert1" presStyleCnt="0"/>
      <dgm:spPr/>
    </dgm:pt>
    <dgm:pt modelId="{EF01CE67-AAEE-BE40-B15D-DB3467723F03}" type="pres">
      <dgm:prSet presAssocID="{903FFEDF-0B68-406C-9766-D5EC834172C4}" presName="thickLine" presStyleLbl="alignNode1" presStyleIdx="1" presStyleCnt="6"/>
      <dgm:spPr/>
    </dgm:pt>
    <dgm:pt modelId="{80F90CCE-3F53-7743-BE05-697FF540F727}" type="pres">
      <dgm:prSet presAssocID="{903FFEDF-0B68-406C-9766-D5EC834172C4}" presName="horz1" presStyleCnt="0"/>
      <dgm:spPr/>
    </dgm:pt>
    <dgm:pt modelId="{10AFBA4E-A5DC-4B44-9F6F-633A3005BFDA}" type="pres">
      <dgm:prSet presAssocID="{903FFEDF-0B68-406C-9766-D5EC834172C4}" presName="tx1" presStyleLbl="revTx" presStyleIdx="1" presStyleCnt="6"/>
      <dgm:spPr/>
    </dgm:pt>
    <dgm:pt modelId="{CDE40B4E-AD62-4741-B268-110CD2A7AD66}" type="pres">
      <dgm:prSet presAssocID="{903FFEDF-0B68-406C-9766-D5EC834172C4}" presName="vert1" presStyleCnt="0"/>
      <dgm:spPr/>
    </dgm:pt>
    <dgm:pt modelId="{24F8EF16-3F0C-DA46-BDEE-83360DEC680C}" type="pres">
      <dgm:prSet presAssocID="{E239A239-B76F-4CF4-8637-FA6BD9E7C6F1}" presName="thickLine" presStyleLbl="alignNode1" presStyleIdx="2" presStyleCnt="6"/>
      <dgm:spPr/>
    </dgm:pt>
    <dgm:pt modelId="{87502A7F-CF49-094A-BB54-3A210FE0FC0C}" type="pres">
      <dgm:prSet presAssocID="{E239A239-B76F-4CF4-8637-FA6BD9E7C6F1}" presName="horz1" presStyleCnt="0"/>
      <dgm:spPr/>
    </dgm:pt>
    <dgm:pt modelId="{CE006607-F219-7849-BD22-294417A4FF0C}" type="pres">
      <dgm:prSet presAssocID="{E239A239-B76F-4CF4-8637-FA6BD9E7C6F1}" presName="tx1" presStyleLbl="revTx" presStyleIdx="2" presStyleCnt="6"/>
      <dgm:spPr/>
    </dgm:pt>
    <dgm:pt modelId="{330065B9-B36A-5D48-BEED-68D615C560E4}" type="pres">
      <dgm:prSet presAssocID="{E239A239-B76F-4CF4-8637-FA6BD9E7C6F1}" presName="vert1" presStyleCnt="0"/>
      <dgm:spPr/>
    </dgm:pt>
    <dgm:pt modelId="{3BE73F13-6FC1-444D-9CC9-7FA4CA0A268F}" type="pres">
      <dgm:prSet presAssocID="{05B1BAFB-FB85-4BB5-87D5-5C78EB410178}" presName="thickLine" presStyleLbl="alignNode1" presStyleIdx="3" presStyleCnt="6"/>
      <dgm:spPr/>
    </dgm:pt>
    <dgm:pt modelId="{B29A62F2-FB7C-5446-B3EC-C14042B6B954}" type="pres">
      <dgm:prSet presAssocID="{05B1BAFB-FB85-4BB5-87D5-5C78EB410178}" presName="horz1" presStyleCnt="0"/>
      <dgm:spPr/>
    </dgm:pt>
    <dgm:pt modelId="{F0DC154B-C3B7-924A-961C-A0C35B93719C}" type="pres">
      <dgm:prSet presAssocID="{05B1BAFB-FB85-4BB5-87D5-5C78EB410178}" presName="tx1" presStyleLbl="revTx" presStyleIdx="3" presStyleCnt="6"/>
      <dgm:spPr/>
    </dgm:pt>
    <dgm:pt modelId="{4854173B-6E34-AB4A-A30F-2D7E5A543F52}" type="pres">
      <dgm:prSet presAssocID="{05B1BAFB-FB85-4BB5-87D5-5C78EB410178}" presName="vert1" presStyleCnt="0"/>
      <dgm:spPr/>
    </dgm:pt>
    <dgm:pt modelId="{0011C743-7957-994A-A3CE-FE255961FB15}" type="pres">
      <dgm:prSet presAssocID="{0D0F3D1D-BF1E-4E2A-80B7-7ABC6CC98D36}" presName="thickLine" presStyleLbl="alignNode1" presStyleIdx="4" presStyleCnt="6"/>
      <dgm:spPr/>
    </dgm:pt>
    <dgm:pt modelId="{6E8C440C-4F36-2544-8B62-286FACCE4FA8}" type="pres">
      <dgm:prSet presAssocID="{0D0F3D1D-BF1E-4E2A-80B7-7ABC6CC98D36}" presName="horz1" presStyleCnt="0"/>
      <dgm:spPr/>
    </dgm:pt>
    <dgm:pt modelId="{0C16957E-81F9-6949-A259-B047B37491C8}" type="pres">
      <dgm:prSet presAssocID="{0D0F3D1D-BF1E-4E2A-80B7-7ABC6CC98D36}" presName="tx1" presStyleLbl="revTx" presStyleIdx="4" presStyleCnt="6"/>
      <dgm:spPr/>
    </dgm:pt>
    <dgm:pt modelId="{83CF5169-12C2-944C-9AB1-653C41235634}" type="pres">
      <dgm:prSet presAssocID="{0D0F3D1D-BF1E-4E2A-80B7-7ABC6CC98D36}" presName="vert1" presStyleCnt="0"/>
      <dgm:spPr/>
    </dgm:pt>
    <dgm:pt modelId="{93BAD202-FADE-FA40-A5CF-0054AB0232FF}" type="pres">
      <dgm:prSet presAssocID="{B85D59BE-EE15-4873-9404-4AD702975EFE}" presName="thickLine" presStyleLbl="alignNode1" presStyleIdx="5" presStyleCnt="6"/>
      <dgm:spPr/>
    </dgm:pt>
    <dgm:pt modelId="{44AB6BBB-9E54-CE49-9910-7EE6731A3484}" type="pres">
      <dgm:prSet presAssocID="{B85D59BE-EE15-4873-9404-4AD702975EFE}" presName="horz1" presStyleCnt="0"/>
      <dgm:spPr/>
    </dgm:pt>
    <dgm:pt modelId="{0C8C21B3-AE6C-DE4E-B46E-E9952251A50C}" type="pres">
      <dgm:prSet presAssocID="{B85D59BE-EE15-4873-9404-4AD702975EFE}" presName="tx1" presStyleLbl="revTx" presStyleIdx="5" presStyleCnt="6"/>
      <dgm:spPr/>
    </dgm:pt>
    <dgm:pt modelId="{11746D9A-AD18-C743-A833-258B716CA961}" type="pres">
      <dgm:prSet presAssocID="{B85D59BE-EE15-4873-9404-4AD702975EFE}" presName="vert1" presStyleCnt="0"/>
      <dgm:spPr/>
    </dgm:pt>
  </dgm:ptLst>
  <dgm:cxnLst>
    <dgm:cxn modelId="{7F9ED51C-73A1-F841-90C3-339E323CC5C4}" type="presOf" srcId="{E239A239-B76F-4CF4-8637-FA6BD9E7C6F1}" destId="{CE006607-F219-7849-BD22-294417A4FF0C}" srcOrd="0" destOrd="0" presId="urn:microsoft.com/office/officeart/2008/layout/LinedList"/>
    <dgm:cxn modelId="{5ADD7A47-C3D2-45F0-BD48-F9023D147ECD}" srcId="{0B2FF4AC-38AC-428A-B501-1790AD911510}" destId="{E239A239-B76F-4CF4-8637-FA6BD9E7C6F1}" srcOrd="2" destOrd="0" parTransId="{B9EA2608-3A19-4E56-9C52-6CD27FA1AC62}" sibTransId="{2D389164-8FAC-4FDB-8321-1E53636FE949}"/>
    <dgm:cxn modelId="{0150D54C-DF6A-4067-9E58-00903B7BBD68}" srcId="{0B2FF4AC-38AC-428A-B501-1790AD911510}" destId="{05B1BAFB-FB85-4BB5-87D5-5C78EB410178}" srcOrd="3" destOrd="0" parTransId="{A28A5555-F491-4854-A6EB-96CC8F565258}" sibTransId="{4E8123C1-315A-4EB6-8B31-DAEA4F1F06F9}"/>
    <dgm:cxn modelId="{87C94C5F-3639-764A-BF00-474588C3ACC9}" type="presOf" srcId="{B85D59BE-EE15-4873-9404-4AD702975EFE}" destId="{0C8C21B3-AE6C-DE4E-B46E-E9952251A50C}" srcOrd="0" destOrd="0" presId="urn:microsoft.com/office/officeart/2008/layout/LinedList"/>
    <dgm:cxn modelId="{53635774-0537-9649-A341-A0CC593EAD22}" type="presOf" srcId="{7E51D20B-3361-4839-A163-17B861DF3DE0}" destId="{732EA1F4-7BBE-544A-B7EB-D5A7B6A4EC48}" srcOrd="0" destOrd="0" presId="urn:microsoft.com/office/officeart/2008/layout/LinedList"/>
    <dgm:cxn modelId="{FD8D0C76-8D73-4E03-AC9E-DCE2C9759E51}" srcId="{0B2FF4AC-38AC-428A-B501-1790AD911510}" destId="{0D0F3D1D-BF1E-4E2A-80B7-7ABC6CC98D36}" srcOrd="4" destOrd="0" parTransId="{1D394E57-2913-4F96-815D-C61F4B67065A}" sibTransId="{0ACA0F90-0596-459F-9322-5DC0271F0FD0}"/>
    <dgm:cxn modelId="{3A139889-A265-1C4A-A93D-3D8EF41F6F35}" type="presOf" srcId="{05B1BAFB-FB85-4BB5-87D5-5C78EB410178}" destId="{F0DC154B-C3B7-924A-961C-A0C35B93719C}" srcOrd="0" destOrd="0" presId="urn:microsoft.com/office/officeart/2008/layout/LinedList"/>
    <dgm:cxn modelId="{2821C290-03C9-FD48-95A6-215775A85F5C}" type="presOf" srcId="{0B2FF4AC-38AC-428A-B501-1790AD911510}" destId="{1BD94FC2-5374-7344-91BF-1D6B880B78B4}" srcOrd="0" destOrd="0" presId="urn:microsoft.com/office/officeart/2008/layout/LinedList"/>
    <dgm:cxn modelId="{8A9F45C2-E1F1-4DFC-AD6E-6F74C6C1CBE6}" srcId="{0B2FF4AC-38AC-428A-B501-1790AD911510}" destId="{B85D59BE-EE15-4873-9404-4AD702975EFE}" srcOrd="5" destOrd="0" parTransId="{59DFCED4-AC54-4B93-A829-AB0C75E42816}" sibTransId="{4F5427B6-2264-4897-9DC5-9CFB2D2050A1}"/>
    <dgm:cxn modelId="{0FF3FEDA-5823-4F99-B282-24544728A5C9}" srcId="{0B2FF4AC-38AC-428A-B501-1790AD911510}" destId="{903FFEDF-0B68-406C-9766-D5EC834172C4}" srcOrd="1" destOrd="0" parTransId="{00858BD3-0D15-4E42-88B8-37F666ECDDF9}" sibTransId="{B669D4E9-57A7-466C-BA10-6A96424DB065}"/>
    <dgm:cxn modelId="{1CB085E1-BBD1-DA4F-B905-F20611B6647F}" type="presOf" srcId="{0D0F3D1D-BF1E-4E2A-80B7-7ABC6CC98D36}" destId="{0C16957E-81F9-6949-A259-B047B37491C8}" srcOrd="0" destOrd="0" presId="urn:microsoft.com/office/officeart/2008/layout/LinedList"/>
    <dgm:cxn modelId="{C3623DE2-3163-4DA5-8E6D-D3CBD3718DB1}" srcId="{0B2FF4AC-38AC-428A-B501-1790AD911510}" destId="{7E51D20B-3361-4839-A163-17B861DF3DE0}" srcOrd="0" destOrd="0" parTransId="{413612D1-ACA7-46B5-985D-276E115B1199}" sibTransId="{A90BA04C-462F-416F-B381-1D17C99523A3}"/>
    <dgm:cxn modelId="{E16919EF-7807-6B4E-A2F4-54908F85EC0E}" type="presOf" srcId="{903FFEDF-0B68-406C-9766-D5EC834172C4}" destId="{10AFBA4E-A5DC-4B44-9F6F-633A3005BFDA}" srcOrd="0" destOrd="0" presId="urn:microsoft.com/office/officeart/2008/layout/LinedList"/>
    <dgm:cxn modelId="{940D6CB9-E18B-6B4F-A27C-15EE84808EF9}" type="presParOf" srcId="{1BD94FC2-5374-7344-91BF-1D6B880B78B4}" destId="{8807C2B6-20C4-3E4A-A972-8F3FC49C2D58}" srcOrd="0" destOrd="0" presId="urn:microsoft.com/office/officeart/2008/layout/LinedList"/>
    <dgm:cxn modelId="{59C6B8AC-70F2-A642-8414-47EF81E31263}" type="presParOf" srcId="{1BD94FC2-5374-7344-91BF-1D6B880B78B4}" destId="{24910034-94DA-E049-804C-419EA7ECC429}" srcOrd="1" destOrd="0" presId="urn:microsoft.com/office/officeart/2008/layout/LinedList"/>
    <dgm:cxn modelId="{0BFE64C4-EA7B-2B4F-8034-3E3CE812C61E}" type="presParOf" srcId="{24910034-94DA-E049-804C-419EA7ECC429}" destId="{732EA1F4-7BBE-544A-B7EB-D5A7B6A4EC48}" srcOrd="0" destOrd="0" presId="urn:microsoft.com/office/officeart/2008/layout/LinedList"/>
    <dgm:cxn modelId="{121B7D22-3FD3-C94F-BC21-ACE6DADCD9CA}" type="presParOf" srcId="{24910034-94DA-E049-804C-419EA7ECC429}" destId="{C41B86F0-CF05-0249-9776-5EAFB2734913}" srcOrd="1" destOrd="0" presId="urn:microsoft.com/office/officeart/2008/layout/LinedList"/>
    <dgm:cxn modelId="{D972ACDC-EF28-CF4E-AA69-503E4804B580}" type="presParOf" srcId="{1BD94FC2-5374-7344-91BF-1D6B880B78B4}" destId="{EF01CE67-AAEE-BE40-B15D-DB3467723F03}" srcOrd="2" destOrd="0" presId="urn:microsoft.com/office/officeart/2008/layout/LinedList"/>
    <dgm:cxn modelId="{BB3B33A8-5FF8-A948-8632-D081D64F7C23}" type="presParOf" srcId="{1BD94FC2-5374-7344-91BF-1D6B880B78B4}" destId="{80F90CCE-3F53-7743-BE05-697FF540F727}" srcOrd="3" destOrd="0" presId="urn:microsoft.com/office/officeart/2008/layout/LinedList"/>
    <dgm:cxn modelId="{859A59D1-8D3D-F745-9883-8DAC4CB312DF}" type="presParOf" srcId="{80F90CCE-3F53-7743-BE05-697FF540F727}" destId="{10AFBA4E-A5DC-4B44-9F6F-633A3005BFDA}" srcOrd="0" destOrd="0" presId="urn:microsoft.com/office/officeart/2008/layout/LinedList"/>
    <dgm:cxn modelId="{829860EF-4929-7749-9D70-DF4DAADB9AE1}" type="presParOf" srcId="{80F90CCE-3F53-7743-BE05-697FF540F727}" destId="{CDE40B4E-AD62-4741-B268-110CD2A7AD66}" srcOrd="1" destOrd="0" presId="urn:microsoft.com/office/officeart/2008/layout/LinedList"/>
    <dgm:cxn modelId="{4F921801-45F7-6644-A24E-81AF2D6E5978}" type="presParOf" srcId="{1BD94FC2-5374-7344-91BF-1D6B880B78B4}" destId="{24F8EF16-3F0C-DA46-BDEE-83360DEC680C}" srcOrd="4" destOrd="0" presId="urn:microsoft.com/office/officeart/2008/layout/LinedList"/>
    <dgm:cxn modelId="{71B8E86A-A135-9241-AACA-997FC3EB0411}" type="presParOf" srcId="{1BD94FC2-5374-7344-91BF-1D6B880B78B4}" destId="{87502A7F-CF49-094A-BB54-3A210FE0FC0C}" srcOrd="5" destOrd="0" presId="urn:microsoft.com/office/officeart/2008/layout/LinedList"/>
    <dgm:cxn modelId="{A7353E5C-F0B8-4944-A78F-3EE516CB8A37}" type="presParOf" srcId="{87502A7F-CF49-094A-BB54-3A210FE0FC0C}" destId="{CE006607-F219-7849-BD22-294417A4FF0C}" srcOrd="0" destOrd="0" presId="urn:microsoft.com/office/officeart/2008/layout/LinedList"/>
    <dgm:cxn modelId="{87698064-95A1-3744-BBCA-4379975A6428}" type="presParOf" srcId="{87502A7F-CF49-094A-BB54-3A210FE0FC0C}" destId="{330065B9-B36A-5D48-BEED-68D615C560E4}" srcOrd="1" destOrd="0" presId="urn:microsoft.com/office/officeart/2008/layout/LinedList"/>
    <dgm:cxn modelId="{00329E4B-BF34-F64E-9DDC-476A9ACF80D1}" type="presParOf" srcId="{1BD94FC2-5374-7344-91BF-1D6B880B78B4}" destId="{3BE73F13-6FC1-444D-9CC9-7FA4CA0A268F}" srcOrd="6" destOrd="0" presId="urn:microsoft.com/office/officeart/2008/layout/LinedList"/>
    <dgm:cxn modelId="{F81189B8-85D1-BB4F-96F6-41D3A4949A57}" type="presParOf" srcId="{1BD94FC2-5374-7344-91BF-1D6B880B78B4}" destId="{B29A62F2-FB7C-5446-B3EC-C14042B6B954}" srcOrd="7" destOrd="0" presId="urn:microsoft.com/office/officeart/2008/layout/LinedList"/>
    <dgm:cxn modelId="{EDC0BB64-5506-D745-A4B2-3EE846CB7143}" type="presParOf" srcId="{B29A62F2-FB7C-5446-B3EC-C14042B6B954}" destId="{F0DC154B-C3B7-924A-961C-A0C35B93719C}" srcOrd="0" destOrd="0" presId="urn:microsoft.com/office/officeart/2008/layout/LinedList"/>
    <dgm:cxn modelId="{C5805824-ADA9-8A45-B25A-ECEB6477FDE7}" type="presParOf" srcId="{B29A62F2-FB7C-5446-B3EC-C14042B6B954}" destId="{4854173B-6E34-AB4A-A30F-2D7E5A543F52}" srcOrd="1" destOrd="0" presId="urn:microsoft.com/office/officeart/2008/layout/LinedList"/>
    <dgm:cxn modelId="{CA9D9770-E63D-854D-9287-12D8D2A0E587}" type="presParOf" srcId="{1BD94FC2-5374-7344-91BF-1D6B880B78B4}" destId="{0011C743-7957-994A-A3CE-FE255961FB15}" srcOrd="8" destOrd="0" presId="urn:microsoft.com/office/officeart/2008/layout/LinedList"/>
    <dgm:cxn modelId="{8694F126-3F76-714B-A384-8B9BDB422A33}" type="presParOf" srcId="{1BD94FC2-5374-7344-91BF-1D6B880B78B4}" destId="{6E8C440C-4F36-2544-8B62-286FACCE4FA8}" srcOrd="9" destOrd="0" presId="urn:microsoft.com/office/officeart/2008/layout/LinedList"/>
    <dgm:cxn modelId="{E4E0568F-7450-AF4E-95B5-63A38189E3BF}" type="presParOf" srcId="{6E8C440C-4F36-2544-8B62-286FACCE4FA8}" destId="{0C16957E-81F9-6949-A259-B047B37491C8}" srcOrd="0" destOrd="0" presId="urn:microsoft.com/office/officeart/2008/layout/LinedList"/>
    <dgm:cxn modelId="{378904C8-E140-324C-87B4-07862C174103}" type="presParOf" srcId="{6E8C440C-4F36-2544-8B62-286FACCE4FA8}" destId="{83CF5169-12C2-944C-9AB1-653C41235634}" srcOrd="1" destOrd="0" presId="urn:microsoft.com/office/officeart/2008/layout/LinedList"/>
    <dgm:cxn modelId="{7E62ED00-6793-3744-86BA-5FDC650D8387}" type="presParOf" srcId="{1BD94FC2-5374-7344-91BF-1D6B880B78B4}" destId="{93BAD202-FADE-FA40-A5CF-0054AB0232FF}" srcOrd="10" destOrd="0" presId="urn:microsoft.com/office/officeart/2008/layout/LinedList"/>
    <dgm:cxn modelId="{7A6AD6D7-C32E-2944-91E5-1E0776E2F58F}" type="presParOf" srcId="{1BD94FC2-5374-7344-91BF-1D6B880B78B4}" destId="{44AB6BBB-9E54-CE49-9910-7EE6731A3484}" srcOrd="11" destOrd="0" presId="urn:microsoft.com/office/officeart/2008/layout/LinedList"/>
    <dgm:cxn modelId="{626EA9C8-D78C-6141-AA4F-C697CEC5B166}" type="presParOf" srcId="{44AB6BBB-9E54-CE49-9910-7EE6731A3484}" destId="{0C8C21B3-AE6C-DE4E-B46E-E9952251A50C}" srcOrd="0" destOrd="0" presId="urn:microsoft.com/office/officeart/2008/layout/LinedList"/>
    <dgm:cxn modelId="{F5DB5BE2-B800-7C4E-8339-FAE57E9B7C09}" type="presParOf" srcId="{44AB6BBB-9E54-CE49-9910-7EE6731A3484}" destId="{11746D9A-AD18-C743-A833-258B716CA96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439C5F-B727-4F4B-B7A5-60AF34879CBD}" type="doc">
      <dgm:prSet loTypeId="urn:microsoft.com/office/officeart/2005/8/layout/vList5" loCatId="list" qsTypeId="urn:microsoft.com/office/officeart/2005/8/quickstyle/3d1" qsCatId="3D" csTypeId="urn:microsoft.com/office/officeart/2005/8/colors/accent1_2" csCatId="accent1" phldr="1"/>
      <dgm:spPr/>
      <dgm:t>
        <a:bodyPr/>
        <a:lstStyle/>
        <a:p>
          <a:endParaRPr lang="en-GB"/>
        </a:p>
      </dgm:t>
    </dgm:pt>
    <dgm:pt modelId="{6332B123-D696-4BED-B6E0-FAA1F2FF9D58}">
      <dgm:prSet phldrT="[Text]"/>
      <dgm:spPr/>
      <dgm:t>
        <a:bodyPr/>
        <a:lstStyle/>
        <a:p>
          <a:r>
            <a:rPr lang="en-GB" dirty="0"/>
            <a:t>Clinical Findings</a:t>
          </a:r>
        </a:p>
      </dgm:t>
    </dgm:pt>
    <dgm:pt modelId="{4DFD6546-FF29-4866-A90D-5AA33679144E}" type="parTrans" cxnId="{18F6B49C-EA06-497B-ADDA-AF38D6222DCC}">
      <dgm:prSet/>
      <dgm:spPr/>
      <dgm:t>
        <a:bodyPr/>
        <a:lstStyle/>
        <a:p>
          <a:endParaRPr lang="en-GB"/>
        </a:p>
      </dgm:t>
    </dgm:pt>
    <dgm:pt modelId="{AA1F4396-28F9-4E38-8E40-097F7F8542FB}" type="sibTrans" cxnId="{18F6B49C-EA06-497B-ADDA-AF38D6222DCC}">
      <dgm:prSet/>
      <dgm:spPr/>
      <dgm:t>
        <a:bodyPr/>
        <a:lstStyle/>
        <a:p>
          <a:endParaRPr lang="en-GB"/>
        </a:p>
      </dgm:t>
    </dgm:pt>
    <dgm:pt modelId="{34DD31BD-4394-4926-AD6F-74BD86705DF9}">
      <dgm:prSet phldrT="[Text]"/>
      <dgm:spPr/>
      <dgm:t>
        <a:bodyPr/>
        <a:lstStyle/>
        <a:p>
          <a:r>
            <a:rPr lang="en-GB" dirty="0"/>
            <a:t>Disease and deformity – scar</a:t>
          </a:r>
        </a:p>
      </dgm:t>
    </dgm:pt>
    <dgm:pt modelId="{FC41CC91-FE70-4CB9-A38F-A9B354D1723F}" type="parTrans" cxnId="{9BD80FCE-086E-49DC-B611-5C1947E1AA4C}">
      <dgm:prSet/>
      <dgm:spPr/>
      <dgm:t>
        <a:bodyPr/>
        <a:lstStyle/>
        <a:p>
          <a:endParaRPr lang="en-GB"/>
        </a:p>
      </dgm:t>
    </dgm:pt>
    <dgm:pt modelId="{7EEE20E3-D6FD-49FC-B019-C74FE0BB700A}" type="sibTrans" cxnId="{9BD80FCE-086E-49DC-B611-5C1947E1AA4C}">
      <dgm:prSet/>
      <dgm:spPr/>
      <dgm:t>
        <a:bodyPr/>
        <a:lstStyle/>
        <a:p>
          <a:endParaRPr lang="en-GB"/>
        </a:p>
      </dgm:t>
    </dgm:pt>
    <dgm:pt modelId="{3E3BCFF6-0B25-4A07-931B-03470B7F18AD}">
      <dgm:prSet phldrT="[Text]"/>
      <dgm:spPr/>
      <dgm:t>
        <a:bodyPr/>
        <a:lstStyle/>
        <a:p>
          <a:r>
            <a:rPr lang="en-GB" dirty="0"/>
            <a:t>Symptoms – difficulty breathing</a:t>
          </a:r>
        </a:p>
      </dgm:t>
    </dgm:pt>
    <dgm:pt modelId="{92557521-8F35-4BE0-BC02-817D219F4BE0}" type="parTrans" cxnId="{6CAD794E-6BFD-4E18-8DC6-A7E3F7EA72A7}">
      <dgm:prSet/>
      <dgm:spPr/>
      <dgm:t>
        <a:bodyPr/>
        <a:lstStyle/>
        <a:p>
          <a:endParaRPr lang="en-GB"/>
        </a:p>
      </dgm:t>
    </dgm:pt>
    <dgm:pt modelId="{0EB86A7D-F51E-4ABB-8DD3-5616F00485E5}" type="sibTrans" cxnId="{6CAD794E-6BFD-4E18-8DC6-A7E3F7EA72A7}">
      <dgm:prSet/>
      <dgm:spPr/>
      <dgm:t>
        <a:bodyPr/>
        <a:lstStyle/>
        <a:p>
          <a:endParaRPr lang="en-GB"/>
        </a:p>
      </dgm:t>
    </dgm:pt>
    <dgm:pt modelId="{5366FE5C-9442-481E-8173-8E0BCF1F448C}">
      <dgm:prSet phldrT="[Text]"/>
      <dgm:spPr/>
      <dgm:t>
        <a:bodyPr/>
        <a:lstStyle/>
        <a:p>
          <a:r>
            <a:rPr lang="en-GB" dirty="0"/>
            <a:t>Causes of Disease</a:t>
          </a:r>
        </a:p>
      </dgm:t>
    </dgm:pt>
    <dgm:pt modelId="{BA24D2FB-5DAF-498C-8FE4-24A0B2B4E726}" type="parTrans" cxnId="{F1B5CA70-63FB-49B2-B7EF-D6168C17D337}">
      <dgm:prSet/>
      <dgm:spPr/>
      <dgm:t>
        <a:bodyPr/>
        <a:lstStyle/>
        <a:p>
          <a:endParaRPr lang="en-GB"/>
        </a:p>
      </dgm:t>
    </dgm:pt>
    <dgm:pt modelId="{D39EFBAC-1C03-405C-B430-CB2B2E14A4D9}" type="sibTrans" cxnId="{F1B5CA70-63FB-49B2-B7EF-D6168C17D337}">
      <dgm:prSet/>
      <dgm:spPr/>
      <dgm:t>
        <a:bodyPr/>
        <a:lstStyle/>
        <a:p>
          <a:endParaRPr lang="en-GB"/>
        </a:p>
      </dgm:t>
    </dgm:pt>
    <dgm:pt modelId="{3EA06AFD-3201-42F1-B500-781412CA0C3D}">
      <dgm:prSet phldrT="[Text]"/>
      <dgm:spPr/>
      <dgm:t>
        <a:bodyPr/>
        <a:lstStyle/>
        <a:p>
          <a:r>
            <a:rPr lang="en-GB" dirty="0"/>
            <a:t>Forces – pressure change</a:t>
          </a:r>
        </a:p>
      </dgm:t>
    </dgm:pt>
    <dgm:pt modelId="{75283A80-16C7-46FD-84EE-5164C5D163DB}" type="parTrans" cxnId="{98134CC2-CCC2-4157-942D-83D295930E93}">
      <dgm:prSet/>
      <dgm:spPr/>
      <dgm:t>
        <a:bodyPr/>
        <a:lstStyle/>
        <a:p>
          <a:endParaRPr lang="en-GB"/>
        </a:p>
      </dgm:t>
    </dgm:pt>
    <dgm:pt modelId="{5C5D456D-E67A-429C-AE5A-0A1A6EA56471}" type="sibTrans" cxnId="{98134CC2-CCC2-4157-942D-83D295930E93}">
      <dgm:prSet/>
      <dgm:spPr/>
      <dgm:t>
        <a:bodyPr/>
        <a:lstStyle/>
        <a:p>
          <a:endParaRPr lang="en-GB"/>
        </a:p>
      </dgm:t>
    </dgm:pt>
    <dgm:pt modelId="{352EB881-5454-4FFE-9FC1-76ACA43A21B4}">
      <dgm:prSet phldrT="[Text]"/>
      <dgm:spPr/>
      <dgm:t>
        <a:bodyPr/>
        <a:lstStyle/>
        <a:p>
          <a:r>
            <a:rPr lang="en-GB" dirty="0"/>
            <a:t>Events – road traffic accident</a:t>
          </a:r>
        </a:p>
      </dgm:t>
    </dgm:pt>
    <dgm:pt modelId="{2E2CEE2A-DF8B-45E7-9C5B-F1388C987E1D}" type="parTrans" cxnId="{602EA451-306A-4866-B218-BC8ADEBF8E37}">
      <dgm:prSet/>
      <dgm:spPr/>
      <dgm:t>
        <a:bodyPr/>
        <a:lstStyle/>
        <a:p>
          <a:endParaRPr lang="en-GB"/>
        </a:p>
      </dgm:t>
    </dgm:pt>
    <dgm:pt modelId="{D3E54504-A8C8-4D33-9436-A6D3F0518BF4}" type="sibTrans" cxnId="{602EA451-306A-4866-B218-BC8ADEBF8E37}">
      <dgm:prSet/>
      <dgm:spPr/>
      <dgm:t>
        <a:bodyPr/>
        <a:lstStyle/>
        <a:p>
          <a:endParaRPr lang="en-GB"/>
        </a:p>
      </dgm:t>
    </dgm:pt>
    <dgm:pt modelId="{66464C7E-8FE8-485C-978B-CCA54962B667}">
      <dgm:prSet phldrT="[Text]"/>
      <dgm:spPr/>
      <dgm:t>
        <a:bodyPr/>
        <a:lstStyle/>
        <a:p>
          <a:r>
            <a:rPr lang="en-GB" dirty="0"/>
            <a:t>Procedures</a:t>
          </a:r>
        </a:p>
      </dgm:t>
    </dgm:pt>
    <dgm:pt modelId="{4B6DAD33-231E-4666-8E7F-34CCB0B68DEF}" type="parTrans" cxnId="{A5194BC4-ABA3-44F3-96EE-1FABF9DC66E2}">
      <dgm:prSet/>
      <dgm:spPr/>
      <dgm:t>
        <a:bodyPr/>
        <a:lstStyle/>
        <a:p>
          <a:endParaRPr lang="en-GB"/>
        </a:p>
      </dgm:t>
    </dgm:pt>
    <dgm:pt modelId="{8C7CAD2F-6142-43AA-ABC5-5AB37E37F058}" type="sibTrans" cxnId="{A5194BC4-ABA3-44F3-96EE-1FABF9DC66E2}">
      <dgm:prSet/>
      <dgm:spPr/>
      <dgm:t>
        <a:bodyPr/>
        <a:lstStyle/>
        <a:p>
          <a:endParaRPr lang="en-GB"/>
        </a:p>
      </dgm:t>
    </dgm:pt>
    <dgm:pt modelId="{410A9BA7-25AA-4AC6-AF6C-C214F844E1CC}">
      <dgm:prSet phldrT="[Text]"/>
      <dgm:spPr/>
      <dgm:t>
        <a:bodyPr/>
        <a:lstStyle/>
        <a:p>
          <a:r>
            <a:rPr lang="en-GB" dirty="0"/>
            <a:t>Laboratory</a:t>
          </a:r>
        </a:p>
      </dgm:t>
    </dgm:pt>
    <dgm:pt modelId="{1BDB9A4E-D6A1-4B39-ACA5-913B8D8F84C2}" type="parTrans" cxnId="{6F8A7461-B0C8-460E-B1AE-9BFD5A4385CF}">
      <dgm:prSet/>
      <dgm:spPr/>
      <dgm:t>
        <a:bodyPr/>
        <a:lstStyle/>
        <a:p>
          <a:endParaRPr lang="en-GB"/>
        </a:p>
      </dgm:t>
    </dgm:pt>
    <dgm:pt modelId="{FF003A11-FAF3-46E9-9B9F-9BF34CA9BB85}" type="sibTrans" cxnId="{6F8A7461-B0C8-460E-B1AE-9BFD5A4385CF}">
      <dgm:prSet/>
      <dgm:spPr/>
      <dgm:t>
        <a:bodyPr/>
        <a:lstStyle/>
        <a:p>
          <a:endParaRPr lang="en-GB"/>
        </a:p>
      </dgm:t>
    </dgm:pt>
    <dgm:pt modelId="{2BC3B97A-919F-4C81-92E5-1CAC87C75CDC}">
      <dgm:prSet phldrT="[Text]"/>
      <dgm:spPr/>
      <dgm:t>
        <a:bodyPr/>
        <a:lstStyle/>
        <a:p>
          <a:r>
            <a:rPr lang="en-GB" dirty="0"/>
            <a:t>Therapy</a:t>
          </a:r>
        </a:p>
      </dgm:t>
    </dgm:pt>
    <dgm:pt modelId="{82784554-80CB-4A9F-8DD1-8E84F93DCA5B}" type="parTrans" cxnId="{DBE8E4E8-DFCD-48A0-9E57-4AA263F074BF}">
      <dgm:prSet/>
      <dgm:spPr/>
      <dgm:t>
        <a:bodyPr/>
        <a:lstStyle/>
        <a:p>
          <a:endParaRPr lang="en-GB"/>
        </a:p>
      </dgm:t>
    </dgm:pt>
    <dgm:pt modelId="{DF7A086F-59B7-44FC-92F8-2341E7FE66F7}" type="sibTrans" cxnId="{DBE8E4E8-DFCD-48A0-9E57-4AA263F074BF}">
      <dgm:prSet/>
      <dgm:spPr/>
      <dgm:t>
        <a:bodyPr/>
        <a:lstStyle/>
        <a:p>
          <a:endParaRPr lang="en-GB"/>
        </a:p>
      </dgm:t>
    </dgm:pt>
    <dgm:pt modelId="{376BE050-3F10-489A-A919-101BDA7744C0}">
      <dgm:prSet phldrT="[Text]"/>
      <dgm:spPr/>
      <dgm:t>
        <a:bodyPr/>
        <a:lstStyle/>
        <a:p>
          <a:r>
            <a:rPr lang="en-GB" dirty="0"/>
            <a:t>Examination findings – tachycardia</a:t>
          </a:r>
        </a:p>
      </dgm:t>
    </dgm:pt>
    <dgm:pt modelId="{2B018DF7-C63F-453C-9631-DECD5AC29AF5}" type="parTrans" cxnId="{BD8A519C-5568-4F86-9BD1-48EEC30364D5}">
      <dgm:prSet/>
      <dgm:spPr/>
      <dgm:t>
        <a:bodyPr/>
        <a:lstStyle/>
        <a:p>
          <a:endParaRPr lang="en-GB"/>
        </a:p>
      </dgm:t>
    </dgm:pt>
    <dgm:pt modelId="{ADC1E0A2-D05D-4AEA-81C8-2E4A12AD6EA0}" type="sibTrans" cxnId="{BD8A519C-5568-4F86-9BD1-48EEC30364D5}">
      <dgm:prSet/>
      <dgm:spPr/>
      <dgm:t>
        <a:bodyPr/>
        <a:lstStyle/>
        <a:p>
          <a:endParaRPr lang="en-GB"/>
        </a:p>
      </dgm:t>
    </dgm:pt>
    <dgm:pt modelId="{B30F41DC-11F9-44A8-B2C6-A6241696ABE2}">
      <dgm:prSet phldrT="[Text]"/>
      <dgm:spPr/>
      <dgm:t>
        <a:bodyPr/>
        <a:lstStyle/>
        <a:p>
          <a:r>
            <a:rPr lang="en-GB" dirty="0"/>
            <a:t>Organisms – herpes simplex virus</a:t>
          </a:r>
        </a:p>
      </dgm:t>
    </dgm:pt>
    <dgm:pt modelId="{80E1A0BF-425E-4690-BE70-3619DEEF577D}" type="parTrans" cxnId="{75928F25-3D72-44AD-A965-91E4A40726DB}">
      <dgm:prSet/>
      <dgm:spPr/>
      <dgm:t>
        <a:bodyPr/>
        <a:lstStyle/>
        <a:p>
          <a:endParaRPr lang="en-GB"/>
        </a:p>
      </dgm:t>
    </dgm:pt>
    <dgm:pt modelId="{68061F50-E56B-4387-A266-15F2D6FEBEAF}" type="sibTrans" cxnId="{75928F25-3D72-44AD-A965-91E4A40726DB}">
      <dgm:prSet/>
      <dgm:spPr/>
      <dgm:t>
        <a:bodyPr/>
        <a:lstStyle/>
        <a:p>
          <a:endParaRPr lang="en-GB"/>
        </a:p>
      </dgm:t>
    </dgm:pt>
    <dgm:pt modelId="{DA1B8434-2828-43A5-8658-F93D0FBC96D6}">
      <dgm:prSet phldrT="[Text]"/>
      <dgm:spPr/>
      <dgm:t>
        <a:bodyPr/>
        <a:lstStyle/>
        <a:p>
          <a:r>
            <a:rPr lang="en-GB" dirty="0"/>
            <a:t>Surgical procedure</a:t>
          </a:r>
        </a:p>
      </dgm:t>
    </dgm:pt>
    <dgm:pt modelId="{EC0939E2-4954-4394-BBED-8C9BE3277290}" type="parTrans" cxnId="{D82EE5B3-1D46-497B-AA21-3F0D9E5E6151}">
      <dgm:prSet/>
      <dgm:spPr/>
      <dgm:t>
        <a:bodyPr/>
        <a:lstStyle/>
        <a:p>
          <a:endParaRPr lang="en-GB"/>
        </a:p>
      </dgm:t>
    </dgm:pt>
    <dgm:pt modelId="{ED1A4C84-6C6D-492D-8586-766984B6C6A2}" type="sibTrans" cxnId="{D82EE5B3-1D46-497B-AA21-3F0D9E5E6151}">
      <dgm:prSet/>
      <dgm:spPr/>
      <dgm:t>
        <a:bodyPr/>
        <a:lstStyle/>
        <a:p>
          <a:endParaRPr lang="en-GB"/>
        </a:p>
      </dgm:t>
    </dgm:pt>
    <dgm:pt modelId="{E6029FB3-499E-4938-B19E-DFE1300959FF}">
      <dgm:prSet phldrT="[Text]"/>
      <dgm:spPr/>
      <dgm:t>
        <a:bodyPr/>
        <a:lstStyle/>
        <a:p>
          <a:r>
            <a:rPr lang="en-GB" dirty="0"/>
            <a:t>Social – finding of walking aid use</a:t>
          </a:r>
        </a:p>
      </dgm:t>
    </dgm:pt>
    <dgm:pt modelId="{9236B6B6-26D6-4B47-9589-F22C156FB7CE}" type="sibTrans" cxnId="{05265AD8-0731-4081-8F53-6C1D33C00F65}">
      <dgm:prSet/>
      <dgm:spPr/>
      <dgm:t>
        <a:bodyPr/>
        <a:lstStyle/>
        <a:p>
          <a:endParaRPr lang="en-GB"/>
        </a:p>
      </dgm:t>
    </dgm:pt>
    <dgm:pt modelId="{391472EE-051B-4286-8B2F-FB43167A7A57}" type="parTrans" cxnId="{05265AD8-0731-4081-8F53-6C1D33C00F65}">
      <dgm:prSet/>
      <dgm:spPr/>
      <dgm:t>
        <a:bodyPr/>
        <a:lstStyle/>
        <a:p>
          <a:endParaRPr lang="en-GB"/>
        </a:p>
      </dgm:t>
    </dgm:pt>
    <dgm:pt modelId="{80CB4FA6-A492-4039-8490-27ECEFC70C07}">
      <dgm:prSet phldrT="[Text]"/>
      <dgm:spPr/>
      <dgm:t>
        <a:bodyPr/>
        <a:lstStyle/>
        <a:p>
          <a:r>
            <a:rPr lang="en-GB" dirty="0"/>
            <a:t>Clinical Investigation</a:t>
          </a:r>
        </a:p>
      </dgm:t>
    </dgm:pt>
    <dgm:pt modelId="{EF36D931-F362-467D-A1FF-478945840E84}" type="parTrans" cxnId="{CCFC6849-DE7C-4315-B1FA-EDE62A413C39}">
      <dgm:prSet/>
      <dgm:spPr/>
      <dgm:t>
        <a:bodyPr/>
        <a:lstStyle/>
        <a:p>
          <a:endParaRPr lang="en-US"/>
        </a:p>
      </dgm:t>
    </dgm:pt>
    <dgm:pt modelId="{29CFE994-0482-4014-B65F-4AC6802E877B}" type="sibTrans" cxnId="{CCFC6849-DE7C-4315-B1FA-EDE62A413C39}">
      <dgm:prSet/>
      <dgm:spPr/>
      <dgm:t>
        <a:bodyPr/>
        <a:lstStyle/>
        <a:p>
          <a:endParaRPr lang="en-US"/>
        </a:p>
      </dgm:t>
    </dgm:pt>
    <dgm:pt modelId="{FF9F8F05-E4EC-4DAC-9780-8889228B424A}" type="pres">
      <dgm:prSet presAssocID="{06439C5F-B727-4F4B-B7A5-60AF34879CBD}" presName="Name0" presStyleCnt="0">
        <dgm:presLayoutVars>
          <dgm:dir/>
          <dgm:animLvl val="lvl"/>
          <dgm:resizeHandles val="exact"/>
        </dgm:presLayoutVars>
      </dgm:prSet>
      <dgm:spPr/>
    </dgm:pt>
    <dgm:pt modelId="{86D2ADCA-8F20-4500-99C3-D55B0FB27FE8}" type="pres">
      <dgm:prSet presAssocID="{6332B123-D696-4BED-B6E0-FAA1F2FF9D58}" presName="linNode" presStyleCnt="0"/>
      <dgm:spPr/>
    </dgm:pt>
    <dgm:pt modelId="{3D4D011E-7677-4949-AC5E-19B328CE9846}" type="pres">
      <dgm:prSet presAssocID="{6332B123-D696-4BED-B6E0-FAA1F2FF9D58}" presName="parentText" presStyleLbl="node1" presStyleIdx="0" presStyleCnt="3" custScaleX="63039" custLinFactNeighborX="-9494">
        <dgm:presLayoutVars>
          <dgm:chMax val="1"/>
          <dgm:bulletEnabled val="1"/>
        </dgm:presLayoutVars>
      </dgm:prSet>
      <dgm:spPr/>
    </dgm:pt>
    <dgm:pt modelId="{1964890A-3890-484C-AAD0-F0A23393A27E}" type="pres">
      <dgm:prSet presAssocID="{6332B123-D696-4BED-B6E0-FAA1F2FF9D58}" presName="descendantText" presStyleLbl="alignAccFollowNode1" presStyleIdx="0" presStyleCnt="3" custLinFactNeighborX="-16920">
        <dgm:presLayoutVars>
          <dgm:bulletEnabled val="1"/>
        </dgm:presLayoutVars>
      </dgm:prSet>
      <dgm:spPr/>
    </dgm:pt>
    <dgm:pt modelId="{BC4736EE-1996-4BEE-A05D-4F91BF65F338}" type="pres">
      <dgm:prSet presAssocID="{AA1F4396-28F9-4E38-8E40-097F7F8542FB}" presName="sp" presStyleCnt="0"/>
      <dgm:spPr/>
    </dgm:pt>
    <dgm:pt modelId="{E86B8C1A-EB81-4193-871C-D952857066DB}" type="pres">
      <dgm:prSet presAssocID="{5366FE5C-9442-481E-8173-8E0BCF1F448C}" presName="linNode" presStyleCnt="0"/>
      <dgm:spPr/>
    </dgm:pt>
    <dgm:pt modelId="{EAC9EF43-0166-4CC2-9E48-8CB30D7BE3B1}" type="pres">
      <dgm:prSet presAssocID="{5366FE5C-9442-481E-8173-8E0BCF1F448C}" presName="parentText" presStyleLbl="node1" presStyleIdx="1" presStyleCnt="3" custScaleX="63039" custLinFactNeighborX="-9494">
        <dgm:presLayoutVars>
          <dgm:chMax val="1"/>
          <dgm:bulletEnabled val="1"/>
        </dgm:presLayoutVars>
      </dgm:prSet>
      <dgm:spPr/>
    </dgm:pt>
    <dgm:pt modelId="{9B560DBC-F7D6-4128-A932-4A267B1EFF0B}" type="pres">
      <dgm:prSet presAssocID="{5366FE5C-9442-481E-8173-8E0BCF1F448C}" presName="descendantText" presStyleLbl="alignAccFollowNode1" presStyleIdx="1" presStyleCnt="3" custLinFactNeighborX="-16920">
        <dgm:presLayoutVars>
          <dgm:bulletEnabled val="1"/>
        </dgm:presLayoutVars>
      </dgm:prSet>
      <dgm:spPr/>
    </dgm:pt>
    <dgm:pt modelId="{0DB9C11A-8D56-4B10-A889-961FE0DA3466}" type="pres">
      <dgm:prSet presAssocID="{D39EFBAC-1C03-405C-B430-CB2B2E14A4D9}" presName="sp" presStyleCnt="0"/>
      <dgm:spPr/>
    </dgm:pt>
    <dgm:pt modelId="{0FE07A9E-4AC0-442F-9308-84EDD0B39E8E}" type="pres">
      <dgm:prSet presAssocID="{66464C7E-8FE8-485C-978B-CCA54962B667}" presName="linNode" presStyleCnt="0"/>
      <dgm:spPr/>
    </dgm:pt>
    <dgm:pt modelId="{08AA8B4D-1EFE-4C41-8998-B3878199CFBE}" type="pres">
      <dgm:prSet presAssocID="{66464C7E-8FE8-485C-978B-CCA54962B667}" presName="parentText" presStyleLbl="node1" presStyleIdx="2" presStyleCnt="3" custScaleX="63039" custLinFactNeighborX="-9494">
        <dgm:presLayoutVars>
          <dgm:chMax val="1"/>
          <dgm:bulletEnabled val="1"/>
        </dgm:presLayoutVars>
      </dgm:prSet>
      <dgm:spPr/>
    </dgm:pt>
    <dgm:pt modelId="{87D50D56-4C22-4D87-A167-AF121ED3AF58}" type="pres">
      <dgm:prSet presAssocID="{66464C7E-8FE8-485C-978B-CCA54962B667}" presName="descendantText" presStyleLbl="alignAccFollowNode1" presStyleIdx="2" presStyleCnt="3" custLinFactNeighborX="-16920">
        <dgm:presLayoutVars>
          <dgm:bulletEnabled val="1"/>
        </dgm:presLayoutVars>
      </dgm:prSet>
      <dgm:spPr/>
    </dgm:pt>
  </dgm:ptLst>
  <dgm:cxnLst>
    <dgm:cxn modelId="{85760B1C-D92A-41CB-A02D-405852CB6DEE}" type="presOf" srcId="{DA1B8434-2828-43A5-8658-F93D0FBC96D6}" destId="{87D50D56-4C22-4D87-A167-AF121ED3AF58}" srcOrd="0" destOrd="3" presId="urn:microsoft.com/office/officeart/2005/8/layout/vList5"/>
    <dgm:cxn modelId="{75928F25-3D72-44AD-A965-91E4A40726DB}" srcId="{5366FE5C-9442-481E-8173-8E0BCF1F448C}" destId="{B30F41DC-11F9-44A8-B2C6-A6241696ABE2}" srcOrd="2" destOrd="0" parTransId="{80E1A0BF-425E-4690-BE70-3619DEEF577D}" sibTransId="{68061F50-E56B-4387-A266-15F2D6FEBEAF}"/>
    <dgm:cxn modelId="{550B6841-D14B-445E-BF34-DAAD980FDF9E}" type="presOf" srcId="{410A9BA7-25AA-4AC6-AF6C-C214F844E1CC}" destId="{87D50D56-4C22-4D87-A167-AF121ED3AF58}" srcOrd="0" destOrd="0" presId="urn:microsoft.com/office/officeart/2005/8/layout/vList5"/>
    <dgm:cxn modelId="{32678E45-93F9-47B0-BF78-5EB3CD2361A3}" type="presOf" srcId="{80CB4FA6-A492-4039-8490-27ECEFC70C07}" destId="{87D50D56-4C22-4D87-A167-AF121ED3AF58}" srcOrd="0" destOrd="2" presId="urn:microsoft.com/office/officeart/2005/8/layout/vList5"/>
    <dgm:cxn modelId="{B72D2946-0673-4D4D-8E9C-3CD071C5BF02}" type="presOf" srcId="{66464C7E-8FE8-485C-978B-CCA54962B667}" destId="{08AA8B4D-1EFE-4C41-8998-B3878199CFBE}" srcOrd="0" destOrd="0" presId="urn:microsoft.com/office/officeart/2005/8/layout/vList5"/>
    <dgm:cxn modelId="{CCFC6849-DE7C-4315-B1FA-EDE62A413C39}" srcId="{66464C7E-8FE8-485C-978B-CCA54962B667}" destId="{80CB4FA6-A492-4039-8490-27ECEFC70C07}" srcOrd="2" destOrd="0" parTransId="{EF36D931-F362-467D-A1FF-478945840E84}" sibTransId="{29CFE994-0482-4014-B65F-4AC6802E877B}"/>
    <dgm:cxn modelId="{2F1C294E-1CD4-4620-979D-DDA29B0647C1}" type="presOf" srcId="{3EA06AFD-3201-42F1-B500-781412CA0C3D}" destId="{9B560DBC-F7D6-4128-A932-4A267B1EFF0B}" srcOrd="0" destOrd="0" presId="urn:microsoft.com/office/officeart/2005/8/layout/vList5"/>
    <dgm:cxn modelId="{6CAD794E-6BFD-4E18-8DC6-A7E3F7EA72A7}" srcId="{6332B123-D696-4BED-B6E0-FAA1F2FF9D58}" destId="{3E3BCFF6-0B25-4A07-931B-03470B7F18AD}" srcOrd="1" destOrd="0" parTransId="{92557521-8F35-4BE0-BC02-817D219F4BE0}" sibTransId="{0EB86A7D-F51E-4ABB-8DD3-5616F00485E5}"/>
    <dgm:cxn modelId="{D25F104F-8802-4885-B08E-F043ECEB44FE}" type="presOf" srcId="{376BE050-3F10-489A-A919-101BDA7744C0}" destId="{1964890A-3890-484C-AAD0-F0A23393A27E}" srcOrd="0" destOrd="3" presId="urn:microsoft.com/office/officeart/2005/8/layout/vList5"/>
    <dgm:cxn modelId="{6F4E2551-C2B1-499E-9CBD-95930272F586}" type="presOf" srcId="{352EB881-5454-4FFE-9FC1-76ACA43A21B4}" destId="{9B560DBC-F7D6-4128-A932-4A267B1EFF0B}" srcOrd="0" destOrd="1" presId="urn:microsoft.com/office/officeart/2005/8/layout/vList5"/>
    <dgm:cxn modelId="{602EA451-306A-4866-B218-BC8ADEBF8E37}" srcId="{5366FE5C-9442-481E-8173-8E0BCF1F448C}" destId="{352EB881-5454-4FFE-9FC1-76ACA43A21B4}" srcOrd="1" destOrd="0" parTransId="{2E2CEE2A-DF8B-45E7-9C5B-F1388C987E1D}" sibTransId="{D3E54504-A8C8-4D33-9436-A6D3F0518BF4}"/>
    <dgm:cxn modelId="{83FCC254-6768-4DB7-8091-6E540799DBB1}" type="presOf" srcId="{2BC3B97A-919F-4C81-92E5-1CAC87C75CDC}" destId="{87D50D56-4C22-4D87-A167-AF121ED3AF58}" srcOrd="0" destOrd="1" presId="urn:microsoft.com/office/officeart/2005/8/layout/vList5"/>
    <dgm:cxn modelId="{6F8A7461-B0C8-460E-B1AE-9BFD5A4385CF}" srcId="{66464C7E-8FE8-485C-978B-CCA54962B667}" destId="{410A9BA7-25AA-4AC6-AF6C-C214F844E1CC}" srcOrd="0" destOrd="0" parTransId="{1BDB9A4E-D6A1-4B39-ACA5-913B8D8F84C2}" sibTransId="{FF003A11-FAF3-46E9-9B9F-9BF34CA9BB85}"/>
    <dgm:cxn modelId="{7B435469-47B5-4F66-B2AD-460A65D08819}" type="presOf" srcId="{6332B123-D696-4BED-B6E0-FAA1F2FF9D58}" destId="{3D4D011E-7677-4949-AC5E-19B328CE9846}" srcOrd="0" destOrd="0" presId="urn:microsoft.com/office/officeart/2005/8/layout/vList5"/>
    <dgm:cxn modelId="{F1B5CA70-63FB-49B2-B7EF-D6168C17D337}" srcId="{06439C5F-B727-4F4B-B7A5-60AF34879CBD}" destId="{5366FE5C-9442-481E-8173-8E0BCF1F448C}" srcOrd="1" destOrd="0" parTransId="{BA24D2FB-5DAF-498C-8FE4-24A0B2B4E726}" sibTransId="{D39EFBAC-1C03-405C-B430-CB2B2E14A4D9}"/>
    <dgm:cxn modelId="{1C1C4E86-AACC-499D-ABC0-5BEE12FF5B8E}" type="presOf" srcId="{5366FE5C-9442-481E-8173-8E0BCF1F448C}" destId="{EAC9EF43-0166-4CC2-9E48-8CB30D7BE3B1}" srcOrd="0" destOrd="0" presId="urn:microsoft.com/office/officeart/2005/8/layout/vList5"/>
    <dgm:cxn modelId="{0D918E8A-4F43-4B12-BD61-532F2D60B645}" type="presOf" srcId="{B30F41DC-11F9-44A8-B2C6-A6241696ABE2}" destId="{9B560DBC-F7D6-4128-A932-4A267B1EFF0B}" srcOrd="0" destOrd="2" presId="urn:microsoft.com/office/officeart/2005/8/layout/vList5"/>
    <dgm:cxn modelId="{F5D2E28A-1D72-4AF0-B711-8EBEB3D63339}" type="presOf" srcId="{06439C5F-B727-4F4B-B7A5-60AF34879CBD}" destId="{FF9F8F05-E4EC-4DAC-9780-8889228B424A}" srcOrd="0" destOrd="0" presId="urn:microsoft.com/office/officeart/2005/8/layout/vList5"/>
    <dgm:cxn modelId="{BD8A519C-5568-4F86-9BD1-48EEC30364D5}" srcId="{6332B123-D696-4BED-B6E0-FAA1F2FF9D58}" destId="{376BE050-3F10-489A-A919-101BDA7744C0}" srcOrd="3" destOrd="0" parTransId="{2B018DF7-C63F-453C-9631-DECD5AC29AF5}" sibTransId="{ADC1E0A2-D05D-4AEA-81C8-2E4A12AD6EA0}"/>
    <dgm:cxn modelId="{18F6B49C-EA06-497B-ADDA-AF38D6222DCC}" srcId="{06439C5F-B727-4F4B-B7A5-60AF34879CBD}" destId="{6332B123-D696-4BED-B6E0-FAA1F2FF9D58}" srcOrd="0" destOrd="0" parTransId="{4DFD6546-FF29-4866-A90D-5AA33679144E}" sibTransId="{AA1F4396-28F9-4E38-8E40-097F7F8542FB}"/>
    <dgm:cxn modelId="{4BB02EAF-C739-4517-A844-5CBDF424124F}" type="presOf" srcId="{34DD31BD-4394-4926-AD6F-74BD86705DF9}" destId="{1964890A-3890-484C-AAD0-F0A23393A27E}" srcOrd="0" destOrd="0" presId="urn:microsoft.com/office/officeart/2005/8/layout/vList5"/>
    <dgm:cxn modelId="{D82EE5B3-1D46-497B-AA21-3F0D9E5E6151}" srcId="{66464C7E-8FE8-485C-978B-CCA54962B667}" destId="{DA1B8434-2828-43A5-8658-F93D0FBC96D6}" srcOrd="3" destOrd="0" parTransId="{EC0939E2-4954-4394-BBED-8C9BE3277290}" sibTransId="{ED1A4C84-6C6D-492D-8586-766984B6C6A2}"/>
    <dgm:cxn modelId="{B9FB8BBF-1588-411C-8752-EED0A40D4FB9}" type="presOf" srcId="{E6029FB3-499E-4938-B19E-DFE1300959FF}" destId="{1964890A-3890-484C-AAD0-F0A23393A27E}" srcOrd="0" destOrd="2" presId="urn:microsoft.com/office/officeart/2005/8/layout/vList5"/>
    <dgm:cxn modelId="{98134CC2-CCC2-4157-942D-83D295930E93}" srcId="{5366FE5C-9442-481E-8173-8E0BCF1F448C}" destId="{3EA06AFD-3201-42F1-B500-781412CA0C3D}" srcOrd="0" destOrd="0" parTransId="{75283A80-16C7-46FD-84EE-5164C5D163DB}" sibTransId="{5C5D456D-E67A-429C-AE5A-0A1A6EA56471}"/>
    <dgm:cxn modelId="{A5194BC4-ABA3-44F3-96EE-1FABF9DC66E2}" srcId="{06439C5F-B727-4F4B-B7A5-60AF34879CBD}" destId="{66464C7E-8FE8-485C-978B-CCA54962B667}" srcOrd="2" destOrd="0" parTransId="{4B6DAD33-231E-4666-8E7F-34CCB0B68DEF}" sibTransId="{8C7CAD2F-6142-43AA-ABC5-5AB37E37F058}"/>
    <dgm:cxn modelId="{9BD80FCE-086E-49DC-B611-5C1947E1AA4C}" srcId="{6332B123-D696-4BED-B6E0-FAA1F2FF9D58}" destId="{34DD31BD-4394-4926-AD6F-74BD86705DF9}" srcOrd="0" destOrd="0" parTransId="{FC41CC91-FE70-4CB9-A38F-A9B354D1723F}" sibTransId="{7EEE20E3-D6FD-49FC-B019-C74FE0BB700A}"/>
    <dgm:cxn modelId="{05265AD8-0731-4081-8F53-6C1D33C00F65}" srcId="{6332B123-D696-4BED-B6E0-FAA1F2FF9D58}" destId="{E6029FB3-499E-4938-B19E-DFE1300959FF}" srcOrd="2" destOrd="0" parTransId="{391472EE-051B-4286-8B2F-FB43167A7A57}" sibTransId="{9236B6B6-26D6-4B47-9589-F22C156FB7CE}"/>
    <dgm:cxn modelId="{F69B15DE-D27C-46A9-ACB4-A2F916FF8FA1}" type="presOf" srcId="{3E3BCFF6-0B25-4A07-931B-03470B7F18AD}" destId="{1964890A-3890-484C-AAD0-F0A23393A27E}" srcOrd="0" destOrd="1" presId="urn:microsoft.com/office/officeart/2005/8/layout/vList5"/>
    <dgm:cxn modelId="{DBE8E4E8-DFCD-48A0-9E57-4AA263F074BF}" srcId="{66464C7E-8FE8-485C-978B-CCA54962B667}" destId="{2BC3B97A-919F-4C81-92E5-1CAC87C75CDC}" srcOrd="1" destOrd="0" parTransId="{82784554-80CB-4A9F-8DD1-8E84F93DCA5B}" sibTransId="{DF7A086F-59B7-44FC-92F8-2341E7FE66F7}"/>
    <dgm:cxn modelId="{A24406BC-99FD-420C-836D-CC8130EE2487}" type="presParOf" srcId="{FF9F8F05-E4EC-4DAC-9780-8889228B424A}" destId="{86D2ADCA-8F20-4500-99C3-D55B0FB27FE8}" srcOrd="0" destOrd="0" presId="urn:microsoft.com/office/officeart/2005/8/layout/vList5"/>
    <dgm:cxn modelId="{2BB57CBE-A806-4296-B360-87594CBE8997}" type="presParOf" srcId="{86D2ADCA-8F20-4500-99C3-D55B0FB27FE8}" destId="{3D4D011E-7677-4949-AC5E-19B328CE9846}" srcOrd="0" destOrd="0" presId="urn:microsoft.com/office/officeart/2005/8/layout/vList5"/>
    <dgm:cxn modelId="{073E3A35-D050-4047-B1E2-ACA1ABD46737}" type="presParOf" srcId="{86D2ADCA-8F20-4500-99C3-D55B0FB27FE8}" destId="{1964890A-3890-484C-AAD0-F0A23393A27E}" srcOrd="1" destOrd="0" presId="urn:microsoft.com/office/officeart/2005/8/layout/vList5"/>
    <dgm:cxn modelId="{79A65BB9-45BE-4CF4-BD68-DA6791166C78}" type="presParOf" srcId="{FF9F8F05-E4EC-4DAC-9780-8889228B424A}" destId="{BC4736EE-1996-4BEE-A05D-4F91BF65F338}" srcOrd="1" destOrd="0" presId="urn:microsoft.com/office/officeart/2005/8/layout/vList5"/>
    <dgm:cxn modelId="{597398D8-A983-47C6-A792-8B0D841D28EC}" type="presParOf" srcId="{FF9F8F05-E4EC-4DAC-9780-8889228B424A}" destId="{E86B8C1A-EB81-4193-871C-D952857066DB}" srcOrd="2" destOrd="0" presId="urn:microsoft.com/office/officeart/2005/8/layout/vList5"/>
    <dgm:cxn modelId="{7C084CB0-BBB0-412D-88D6-4A486BF96E2C}" type="presParOf" srcId="{E86B8C1A-EB81-4193-871C-D952857066DB}" destId="{EAC9EF43-0166-4CC2-9E48-8CB30D7BE3B1}" srcOrd="0" destOrd="0" presId="urn:microsoft.com/office/officeart/2005/8/layout/vList5"/>
    <dgm:cxn modelId="{27FEDDD6-27B3-493A-8784-0AAB738E0450}" type="presParOf" srcId="{E86B8C1A-EB81-4193-871C-D952857066DB}" destId="{9B560DBC-F7D6-4128-A932-4A267B1EFF0B}" srcOrd="1" destOrd="0" presId="urn:microsoft.com/office/officeart/2005/8/layout/vList5"/>
    <dgm:cxn modelId="{27A64C08-939B-467E-A95B-EBAFBD7262BD}" type="presParOf" srcId="{FF9F8F05-E4EC-4DAC-9780-8889228B424A}" destId="{0DB9C11A-8D56-4B10-A889-961FE0DA3466}" srcOrd="3" destOrd="0" presId="urn:microsoft.com/office/officeart/2005/8/layout/vList5"/>
    <dgm:cxn modelId="{17A576A3-8225-4E2B-AF06-DB3A50421077}" type="presParOf" srcId="{FF9F8F05-E4EC-4DAC-9780-8889228B424A}" destId="{0FE07A9E-4AC0-442F-9308-84EDD0B39E8E}" srcOrd="4" destOrd="0" presId="urn:microsoft.com/office/officeart/2005/8/layout/vList5"/>
    <dgm:cxn modelId="{34141798-29B3-42FB-BA13-0FF300D2867D}" type="presParOf" srcId="{0FE07A9E-4AC0-442F-9308-84EDD0B39E8E}" destId="{08AA8B4D-1EFE-4C41-8998-B3878199CFBE}" srcOrd="0" destOrd="0" presId="urn:microsoft.com/office/officeart/2005/8/layout/vList5"/>
    <dgm:cxn modelId="{532C989F-F5CF-4447-8BD2-01B305EC9296}" type="presParOf" srcId="{0FE07A9E-4AC0-442F-9308-84EDD0B39E8E}" destId="{87D50D56-4C22-4D87-A167-AF121ED3AF5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6439C5F-B727-4F4B-B7A5-60AF34879CBD}" type="doc">
      <dgm:prSet loTypeId="urn:microsoft.com/office/officeart/2005/8/layout/vList5" loCatId="list" qsTypeId="urn:microsoft.com/office/officeart/2005/8/quickstyle/3d1" qsCatId="3D" csTypeId="urn:microsoft.com/office/officeart/2005/8/colors/accent1_2" csCatId="accent1" phldr="1"/>
      <dgm:spPr/>
      <dgm:t>
        <a:bodyPr/>
        <a:lstStyle/>
        <a:p>
          <a:endParaRPr lang="en-GB"/>
        </a:p>
      </dgm:t>
    </dgm:pt>
    <dgm:pt modelId="{6332B123-D696-4BED-B6E0-FAA1F2FF9D58}">
      <dgm:prSet phldrT="[Text]"/>
      <dgm:spPr/>
      <dgm:t>
        <a:bodyPr/>
        <a:lstStyle/>
        <a:p>
          <a:r>
            <a:rPr lang="en-GB" dirty="0"/>
            <a:t>Anatomy</a:t>
          </a:r>
        </a:p>
      </dgm:t>
    </dgm:pt>
    <dgm:pt modelId="{4DFD6546-FF29-4866-A90D-5AA33679144E}" type="parTrans" cxnId="{18F6B49C-EA06-497B-ADDA-AF38D6222DCC}">
      <dgm:prSet/>
      <dgm:spPr/>
      <dgm:t>
        <a:bodyPr/>
        <a:lstStyle/>
        <a:p>
          <a:endParaRPr lang="en-GB"/>
        </a:p>
      </dgm:t>
    </dgm:pt>
    <dgm:pt modelId="{AA1F4396-28F9-4E38-8E40-097F7F8542FB}" type="sibTrans" cxnId="{18F6B49C-EA06-497B-ADDA-AF38D6222DCC}">
      <dgm:prSet/>
      <dgm:spPr/>
      <dgm:t>
        <a:bodyPr/>
        <a:lstStyle/>
        <a:p>
          <a:endParaRPr lang="en-GB"/>
        </a:p>
      </dgm:t>
    </dgm:pt>
    <dgm:pt modelId="{34DD31BD-4394-4926-AD6F-74BD86705DF9}">
      <dgm:prSet phldrT="[Text]" custT="1"/>
      <dgm:spPr/>
      <dgm:t>
        <a:bodyPr/>
        <a:lstStyle/>
        <a:p>
          <a:r>
            <a:rPr lang="en-GB" sz="1600" dirty="0"/>
            <a:t>Normal – knee joint</a:t>
          </a:r>
        </a:p>
      </dgm:t>
    </dgm:pt>
    <dgm:pt modelId="{FC41CC91-FE70-4CB9-A38F-A9B354D1723F}" type="parTrans" cxnId="{9BD80FCE-086E-49DC-B611-5C1947E1AA4C}">
      <dgm:prSet/>
      <dgm:spPr/>
      <dgm:t>
        <a:bodyPr/>
        <a:lstStyle/>
        <a:p>
          <a:endParaRPr lang="en-GB"/>
        </a:p>
      </dgm:t>
    </dgm:pt>
    <dgm:pt modelId="{7EEE20E3-D6FD-49FC-B019-C74FE0BB700A}" type="sibTrans" cxnId="{9BD80FCE-086E-49DC-B611-5C1947E1AA4C}">
      <dgm:prSet/>
      <dgm:spPr/>
      <dgm:t>
        <a:bodyPr/>
        <a:lstStyle/>
        <a:p>
          <a:endParaRPr lang="en-GB"/>
        </a:p>
      </dgm:t>
    </dgm:pt>
    <dgm:pt modelId="{3E3BCFF6-0B25-4A07-931B-03470B7F18AD}">
      <dgm:prSet phldrT="[Text]" custT="1"/>
      <dgm:spPr/>
      <dgm:t>
        <a:bodyPr/>
        <a:lstStyle/>
        <a:p>
          <a:r>
            <a:rPr lang="en-GB" sz="1600" dirty="0"/>
            <a:t>Abnormal – ganglion cyst</a:t>
          </a:r>
        </a:p>
      </dgm:t>
    </dgm:pt>
    <dgm:pt modelId="{92557521-8F35-4BE0-BC02-817D219F4BE0}" type="parTrans" cxnId="{6CAD794E-6BFD-4E18-8DC6-A7E3F7EA72A7}">
      <dgm:prSet/>
      <dgm:spPr/>
      <dgm:t>
        <a:bodyPr/>
        <a:lstStyle/>
        <a:p>
          <a:endParaRPr lang="en-GB"/>
        </a:p>
      </dgm:t>
    </dgm:pt>
    <dgm:pt modelId="{0EB86A7D-F51E-4ABB-8DD3-5616F00485E5}" type="sibTrans" cxnId="{6CAD794E-6BFD-4E18-8DC6-A7E3F7EA72A7}">
      <dgm:prSet/>
      <dgm:spPr/>
      <dgm:t>
        <a:bodyPr/>
        <a:lstStyle/>
        <a:p>
          <a:endParaRPr lang="en-GB"/>
        </a:p>
      </dgm:t>
    </dgm:pt>
    <dgm:pt modelId="{5366FE5C-9442-481E-8173-8E0BCF1F448C}">
      <dgm:prSet phldrT="[Text]"/>
      <dgm:spPr/>
      <dgm:t>
        <a:bodyPr/>
        <a:lstStyle/>
        <a:p>
          <a:r>
            <a:rPr lang="en-GB" dirty="0"/>
            <a:t>Observations</a:t>
          </a:r>
        </a:p>
      </dgm:t>
    </dgm:pt>
    <dgm:pt modelId="{BA24D2FB-5DAF-498C-8FE4-24A0B2B4E726}" type="parTrans" cxnId="{F1B5CA70-63FB-49B2-B7EF-D6168C17D337}">
      <dgm:prSet/>
      <dgm:spPr/>
      <dgm:t>
        <a:bodyPr/>
        <a:lstStyle/>
        <a:p>
          <a:endParaRPr lang="en-GB"/>
        </a:p>
      </dgm:t>
    </dgm:pt>
    <dgm:pt modelId="{D39EFBAC-1C03-405C-B430-CB2B2E14A4D9}" type="sibTrans" cxnId="{F1B5CA70-63FB-49B2-B7EF-D6168C17D337}">
      <dgm:prSet/>
      <dgm:spPr/>
      <dgm:t>
        <a:bodyPr/>
        <a:lstStyle/>
        <a:p>
          <a:endParaRPr lang="en-GB"/>
        </a:p>
      </dgm:t>
    </dgm:pt>
    <dgm:pt modelId="{3EA06AFD-3201-42F1-B500-781412CA0C3D}">
      <dgm:prSet phldrT="[Text]" custT="1"/>
      <dgm:spPr/>
      <dgm:t>
        <a:bodyPr/>
        <a:lstStyle/>
        <a:p>
          <a:r>
            <a:rPr lang="en-GB" sz="1600" dirty="0"/>
            <a:t>Vital signs – blood pressure</a:t>
          </a:r>
        </a:p>
      </dgm:t>
    </dgm:pt>
    <dgm:pt modelId="{75283A80-16C7-46FD-84EE-5164C5D163DB}" type="parTrans" cxnId="{98134CC2-CCC2-4157-942D-83D295930E93}">
      <dgm:prSet/>
      <dgm:spPr/>
      <dgm:t>
        <a:bodyPr/>
        <a:lstStyle/>
        <a:p>
          <a:endParaRPr lang="en-GB"/>
        </a:p>
      </dgm:t>
    </dgm:pt>
    <dgm:pt modelId="{5C5D456D-E67A-429C-AE5A-0A1A6EA56471}" type="sibTrans" cxnId="{98134CC2-CCC2-4157-942D-83D295930E93}">
      <dgm:prSet/>
      <dgm:spPr/>
      <dgm:t>
        <a:bodyPr/>
        <a:lstStyle/>
        <a:p>
          <a:endParaRPr lang="en-GB"/>
        </a:p>
      </dgm:t>
    </dgm:pt>
    <dgm:pt modelId="{352EB881-5454-4FFE-9FC1-76ACA43A21B4}">
      <dgm:prSet phldrT="[Text]" custT="1"/>
      <dgm:spPr/>
      <dgm:t>
        <a:bodyPr/>
        <a:lstStyle/>
        <a:p>
          <a:r>
            <a:rPr lang="en-GB" sz="1600" dirty="0"/>
            <a:t>Body product observable – colour of urine</a:t>
          </a:r>
        </a:p>
      </dgm:t>
    </dgm:pt>
    <dgm:pt modelId="{2E2CEE2A-DF8B-45E7-9C5B-F1388C987E1D}" type="parTrans" cxnId="{602EA451-306A-4866-B218-BC8ADEBF8E37}">
      <dgm:prSet/>
      <dgm:spPr/>
      <dgm:t>
        <a:bodyPr/>
        <a:lstStyle/>
        <a:p>
          <a:endParaRPr lang="en-GB"/>
        </a:p>
      </dgm:t>
    </dgm:pt>
    <dgm:pt modelId="{D3E54504-A8C8-4D33-9436-A6D3F0518BF4}" type="sibTrans" cxnId="{602EA451-306A-4866-B218-BC8ADEBF8E37}">
      <dgm:prSet/>
      <dgm:spPr/>
      <dgm:t>
        <a:bodyPr/>
        <a:lstStyle/>
        <a:p>
          <a:endParaRPr lang="en-GB"/>
        </a:p>
      </dgm:t>
    </dgm:pt>
    <dgm:pt modelId="{66464C7E-8FE8-485C-978B-CCA54962B667}">
      <dgm:prSet phldrT="[Text]"/>
      <dgm:spPr/>
      <dgm:t>
        <a:bodyPr/>
        <a:lstStyle/>
        <a:p>
          <a:r>
            <a:rPr lang="en-GB" dirty="0"/>
            <a:t>Products</a:t>
          </a:r>
        </a:p>
      </dgm:t>
    </dgm:pt>
    <dgm:pt modelId="{4B6DAD33-231E-4666-8E7F-34CCB0B68DEF}" type="parTrans" cxnId="{A5194BC4-ABA3-44F3-96EE-1FABF9DC66E2}">
      <dgm:prSet/>
      <dgm:spPr/>
      <dgm:t>
        <a:bodyPr/>
        <a:lstStyle/>
        <a:p>
          <a:endParaRPr lang="en-GB"/>
        </a:p>
      </dgm:t>
    </dgm:pt>
    <dgm:pt modelId="{8C7CAD2F-6142-43AA-ABC5-5AB37E37F058}" type="sibTrans" cxnId="{A5194BC4-ABA3-44F3-96EE-1FABF9DC66E2}">
      <dgm:prSet/>
      <dgm:spPr/>
      <dgm:t>
        <a:bodyPr/>
        <a:lstStyle/>
        <a:p>
          <a:endParaRPr lang="en-GB"/>
        </a:p>
      </dgm:t>
    </dgm:pt>
    <dgm:pt modelId="{410A9BA7-25AA-4AC6-AF6C-C214F844E1CC}">
      <dgm:prSet phldrT="[Text]" custT="1"/>
      <dgm:spPr/>
      <dgm:t>
        <a:bodyPr/>
        <a:lstStyle/>
        <a:p>
          <a:r>
            <a:rPr lang="en-GB" sz="1600" dirty="0"/>
            <a:t>Drugs – </a:t>
          </a:r>
          <a:r>
            <a:rPr lang="en-GB" sz="1600" dirty="0" err="1"/>
            <a:t>paracetamol</a:t>
          </a:r>
          <a:r>
            <a:rPr lang="en-GB" sz="1600" dirty="0"/>
            <a:t> </a:t>
          </a:r>
        </a:p>
      </dgm:t>
    </dgm:pt>
    <dgm:pt modelId="{1BDB9A4E-D6A1-4B39-ACA5-913B8D8F84C2}" type="parTrans" cxnId="{6F8A7461-B0C8-460E-B1AE-9BFD5A4385CF}">
      <dgm:prSet/>
      <dgm:spPr/>
      <dgm:t>
        <a:bodyPr/>
        <a:lstStyle/>
        <a:p>
          <a:endParaRPr lang="en-GB"/>
        </a:p>
      </dgm:t>
    </dgm:pt>
    <dgm:pt modelId="{FF003A11-FAF3-46E9-9B9F-9BF34CA9BB85}" type="sibTrans" cxnId="{6F8A7461-B0C8-460E-B1AE-9BFD5A4385CF}">
      <dgm:prSet/>
      <dgm:spPr/>
      <dgm:t>
        <a:bodyPr/>
        <a:lstStyle/>
        <a:p>
          <a:endParaRPr lang="en-GB"/>
        </a:p>
      </dgm:t>
    </dgm:pt>
    <dgm:pt modelId="{2BC3B97A-919F-4C81-92E5-1CAC87C75CDC}">
      <dgm:prSet phldrT="[Text]" custT="1"/>
      <dgm:spPr/>
      <dgm:t>
        <a:bodyPr/>
        <a:lstStyle/>
        <a:p>
          <a:r>
            <a:rPr lang="en-GB" sz="1600" dirty="0"/>
            <a:t>Substances – latex </a:t>
          </a:r>
        </a:p>
      </dgm:t>
    </dgm:pt>
    <dgm:pt modelId="{82784554-80CB-4A9F-8DD1-8E84F93DCA5B}" type="parTrans" cxnId="{DBE8E4E8-DFCD-48A0-9E57-4AA263F074BF}">
      <dgm:prSet/>
      <dgm:spPr/>
      <dgm:t>
        <a:bodyPr/>
        <a:lstStyle/>
        <a:p>
          <a:endParaRPr lang="en-GB"/>
        </a:p>
      </dgm:t>
    </dgm:pt>
    <dgm:pt modelId="{DF7A086F-59B7-44FC-92F8-2341E7FE66F7}" type="sibTrans" cxnId="{DBE8E4E8-DFCD-48A0-9E57-4AA263F074BF}">
      <dgm:prSet/>
      <dgm:spPr/>
      <dgm:t>
        <a:bodyPr/>
        <a:lstStyle/>
        <a:p>
          <a:endParaRPr lang="en-GB"/>
        </a:p>
      </dgm:t>
    </dgm:pt>
    <dgm:pt modelId="{D5A433B1-0C25-4102-A896-8F07FC341740}">
      <dgm:prSet phldrT="[Text]" custT="1"/>
      <dgm:spPr/>
      <dgm:t>
        <a:bodyPr/>
        <a:lstStyle/>
        <a:p>
          <a:r>
            <a:rPr lang="en-GB" sz="1600" dirty="0"/>
            <a:t>Devices – bedpan </a:t>
          </a:r>
        </a:p>
      </dgm:t>
    </dgm:pt>
    <dgm:pt modelId="{EF63F3A3-2E9F-4549-9D90-97E6801573F1}" type="parTrans" cxnId="{3ED05524-E70C-404D-8FE4-30356A1792B0}">
      <dgm:prSet/>
      <dgm:spPr/>
      <dgm:t>
        <a:bodyPr/>
        <a:lstStyle/>
        <a:p>
          <a:endParaRPr lang="en-GB"/>
        </a:p>
      </dgm:t>
    </dgm:pt>
    <dgm:pt modelId="{E79E2640-654D-45D2-9575-54148B4F4FDB}" type="sibTrans" cxnId="{3ED05524-E70C-404D-8FE4-30356A1792B0}">
      <dgm:prSet/>
      <dgm:spPr/>
      <dgm:t>
        <a:bodyPr/>
        <a:lstStyle/>
        <a:p>
          <a:endParaRPr lang="en-GB"/>
        </a:p>
      </dgm:t>
    </dgm:pt>
    <dgm:pt modelId="{E6029FB3-499E-4938-B19E-DFE1300959FF}">
      <dgm:prSet phldrT="[Text]" custT="1"/>
      <dgm:spPr/>
      <dgm:t>
        <a:bodyPr/>
        <a:lstStyle/>
        <a:p>
          <a:r>
            <a:rPr lang="en-GB" sz="1600" dirty="0"/>
            <a:t>Lesions – bony callus</a:t>
          </a:r>
        </a:p>
      </dgm:t>
    </dgm:pt>
    <dgm:pt modelId="{9236B6B6-26D6-4B47-9589-F22C156FB7CE}" type="sibTrans" cxnId="{05265AD8-0731-4081-8F53-6C1D33C00F65}">
      <dgm:prSet/>
      <dgm:spPr/>
      <dgm:t>
        <a:bodyPr/>
        <a:lstStyle/>
        <a:p>
          <a:endParaRPr lang="en-GB"/>
        </a:p>
      </dgm:t>
    </dgm:pt>
    <dgm:pt modelId="{391472EE-051B-4286-8B2F-FB43167A7A57}" type="parTrans" cxnId="{05265AD8-0731-4081-8F53-6C1D33C00F65}">
      <dgm:prSet/>
      <dgm:spPr/>
      <dgm:t>
        <a:bodyPr/>
        <a:lstStyle/>
        <a:p>
          <a:endParaRPr lang="en-GB"/>
        </a:p>
      </dgm:t>
    </dgm:pt>
    <dgm:pt modelId="{C61BC932-9CB5-4484-88DA-0CB34D78DDCE}">
      <dgm:prSet phldrT="[Text]" custT="1"/>
      <dgm:spPr/>
      <dgm:t>
        <a:bodyPr/>
        <a:lstStyle/>
        <a:p>
          <a:r>
            <a:rPr lang="en-GB" sz="1600" dirty="0"/>
            <a:t>Values - present</a:t>
          </a:r>
        </a:p>
      </dgm:t>
    </dgm:pt>
    <dgm:pt modelId="{C11ADE06-032C-49B4-AE1F-A04D04E5B0D6}" type="parTrans" cxnId="{162E3BB3-F225-46D2-A655-725934A1B421}">
      <dgm:prSet/>
      <dgm:spPr/>
      <dgm:t>
        <a:bodyPr/>
        <a:lstStyle/>
        <a:p>
          <a:endParaRPr lang="en-GB"/>
        </a:p>
      </dgm:t>
    </dgm:pt>
    <dgm:pt modelId="{0FAF713F-2832-4179-AE45-D326CE480D99}" type="sibTrans" cxnId="{162E3BB3-F225-46D2-A655-725934A1B421}">
      <dgm:prSet/>
      <dgm:spPr/>
      <dgm:t>
        <a:bodyPr/>
        <a:lstStyle/>
        <a:p>
          <a:endParaRPr lang="en-GB"/>
        </a:p>
      </dgm:t>
    </dgm:pt>
    <dgm:pt modelId="{FF9F8F05-E4EC-4DAC-9780-8889228B424A}" type="pres">
      <dgm:prSet presAssocID="{06439C5F-B727-4F4B-B7A5-60AF34879CBD}" presName="Name0" presStyleCnt="0">
        <dgm:presLayoutVars>
          <dgm:dir/>
          <dgm:animLvl val="lvl"/>
          <dgm:resizeHandles val="exact"/>
        </dgm:presLayoutVars>
      </dgm:prSet>
      <dgm:spPr/>
    </dgm:pt>
    <dgm:pt modelId="{86D2ADCA-8F20-4500-99C3-D55B0FB27FE8}" type="pres">
      <dgm:prSet presAssocID="{6332B123-D696-4BED-B6E0-FAA1F2FF9D58}" presName="linNode" presStyleCnt="0"/>
      <dgm:spPr/>
    </dgm:pt>
    <dgm:pt modelId="{3D4D011E-7677-4949-AC5E-19B328CE9846}" type="pres">
      <dgm:prSet presAssocID="{6332B123-D696-4BED-B6E0-FAA1F2FF9D58}" presName="parentText" presStyleLbl="node1" presStyleIdx="0" presStyleCnt="3" custScaleX="63039" custLinFactNeighborX="-9494">
        <dgm:presLayoutVars>
          <dgm:chMax val="1"/>
          <dgm:bulletEnabled val="1"/>
        </dgm:presLayoutVars>
      </dgm:prSet>
      <dgm:spPr/>
    </dgm:pt>
    <dgm:pt modelId="{1964890A-3890-484C-AAD0-F0A23393A27E}" type="pres">
      <dgm:prSet presAssocID="{6332B123-D696-4BED-B6E0-FAA1F2FF9D58}" presName="descendantText" presStyleLbl="alignAccFollowNode1" presStyleIdx="0" presStyleCnt="3" custLinFactNeighborX="-16920">
        <dgm:presLayoutVars>
          <dgm:bulletEnabled val="1"/>
        </dgm:presLayoutVars>
      </dgm:prSet>
      <dgm:spPr/>
    </dgm:pt>
    <dgm:pt modelId="{BC4736EE-1996-4BEE-A05D-4F91BF65F338}" type="pres">
      <dgm:prSet presAssocID="{AA1F4396-28F9-4E38-8E40-097F7F8542FB}" presName="sp" presStyleCnt="0"/>
      <dgm:spPr/>
    </dgm:pt>
    <dgm:pt modelId="{E86B8C1A-EB81-4193-871C-D952857066DB}" type="pres">
      <dgm:prSet presAssocID="{5366FE5C-9442-481E-8173-8E0BCF1F448C}" presName="linNode" presStyleCnt="0"/>
      <dgm:spPr/>
    </dgm:pt>
    <dgm:pt modelId="{EAC9EF43-0166-4CC2-9E48-8CB30D7BE3B1}" type="pres">
      <dgm:prSet presAssocID="{5366FE5C-9442-481E-8173-8E0BCF1F448C}" presName="parentText" presStyleLbl="node1" presStyleIdx="1" presStyleCnt="3" custScaleX="63039" custLinFactNeighborX="-9494">
        <dgm:presLayoutVars>
          <dgm:chMax val="1"/>
          <dgm:bulletEnabled val="1"/>
        </dgm:presLayoutVars>
      </dgm:prSet>
      <dgm:spPr/>
    </dgm:pt>
    <dgm:pt modelId="{9B560DBC-F7D6-4128-A932-4A267B1EFF0B}" type="pres">
      <dgm:prSet presAssocID="{5366FE5C-9442-481E-8173-8E0BCF1F448C}" presName="descendantText" presStyleLbl="alignAccFollowNode1" presStyleIdx="1" presStyleCnt="3" custLinFactNeighborX="-16920">
        <dgm:presLayoutVars>
          <dgm:bulletEnabled val="1"/>
        </dgm:presLayoutVars>
      </dgm:prSet>
      <dgm:spPr/>
    </dgm:pt>
    <dgm:pt modelId="{0DB9C11A-8D56-4B10-A889-961FE0DA3466}" type="pres">
      <dgm:prSet presAssocID="{D39EFBAC-1C03-405C-B430-CB2B2E14A4D9}" presName="sp" presStyleCnt="0"/>
      <dgm:spPr/>
    </dgm:pt>
    <dgm:pt modelId="{0FE07A9E-4AC0-442F-9308-84EDD0B39E8E}" type="pres">
      <dgm:prSet presAssocID="{66464C7E-8FE8-485C-978B-CCA54962B667}" presName="linNode" presStyleCnt="0"/>
      <dgm:spPr/>
    </dgm:pt>
    <dgm:pt modelId="{08AA8B4D-1EFE-4C41-8998-B3878199CFBE}" type="pres">
      <dgm:prSet presAssocID="{66464C7E-8FE8-485C-978B-CCA54962B667}" presName="parentText" presStyleLbl="node1" presStyleIdx="2" presStyleCnt="3" custScaleX="63039" custLinFactNeighborX="-9494">
        <dgm:presLayoutVars>
          <dgm:chMax val="1"/>
          <dgm:bulletEnabled val="1"/>
        </dgm:presLayoutVars>
      </dgm:prSet>
      <dgm:spPr/>
    </dgm:pt>
    <dgm:pt modelId="{87D50D56-4C22-4D87-A167-AF121ED3AF58}" type="pres">
      <dgm:prSet presAssocID="{66464C7E-8FE8-485C-978B-CCA54962B667}" presName="descendantText" presStyleLbl="alignAccFollowNode1" presStyleIdx="2" presStyleCnt="3" custLinFactNeighborX="-16920">
        <dgm:presLayoutVars>
          <dgm:bulletEnabled val="1"/>
        </dgm:presLayoutVars>
      </dgm:prSet>
      <dgm:spPr/>
    </dgm:pt>
  </dgm:ptLst>
  <dgm:cxnLst>
    <dgm:cxn modelId="{97C0180F-C5EC-4C20-91B9-C9DD411BC40F}" type="presOf" srcId="{410A9BA7-25AA-4AC6-AF6C-C214F844E1CC}" destId="{87D50D56-4C22-4D87-A167-AF121ED3AF58}" srcOrd="0" destOrd="0" presId="urn:microsoft.com/office/officeart/2005/8/layout/vList5"/>
    <dgm:cxn modelId="{07DCC412-658A-4EB1-889D-479EA2D10342}" type="presOf" srcId="{66464C7E-8FE8-485C-978B-CCA54962B667}" destId="{08AA8B4D-1EFE-4C41-8998-B3878199CFBE}" srcOrd="0" destOrd="0" presId="urn:microsoft.com/office/officeart/2005/8/layout/vList5"/>
    <dgm:cxn modelId="{3ED05524-E70C-404D-8FE4-30356A1792B0}" srcId="{66464C7E-8FE8-485C-978B-CCA54962B667}" destId="{D5A433B1-0C25-4102-A896-8F07FC341740}" srcOrd="2" destOrd="0" parTransId="{EF63F3A3-2E9F-4549-9D90-97E6801573F1}" sibTransId="{E79E2640-654D-45D2-9575-54148B4F4FDB}"/>
    <dgm:cxn modelId="{EFBDC625-1C8B-486D-8873-7D269DECB5FD}" type="presOf" srcId="{6332B123-D696-4BED-B6E0-FAA1F2FF9D58}" destId="{3D4D011E-7677-4949-AC5E-19B328CE9846}" srcOrd="0" destOrd="0" presId="urn:microsoft.com/office/officeart/2005/8/layout/vList5"/>
    <dgm:cxn modelId="{6CAD794E-6BFD-4E18-8DC6-A7E3F7EA72A7}" srcId="{6332B123-D696-4BED-B6E0-FAA1F2FF9D58}" destId="{3E3BCFF6-0B25-4A07-931B-03470B7F18AD}" srcOrd="1" destOrd="0" parTransId="{92557521-8F35-4BE0-BC02-817D219F4BE0}" sibTransId="{0EB86A7D-F51E-4ABB-8DD3-5616F00485E5}"/>
    <dgm:cxn modelId="{016D5051-B096-4905-8AE4-6162ED0176B2}" type="presOf" srcId="{D5A433B1-0C25-4102-A896-8F07FC341740}" destId="{87D50D56-4C22-4D87-A167-AF121ED3AF58}" srcOrd="0" destOrd="2" presId="urn:microsoft.com/office/officeart/2005/8/layout/vList5"/>
    <dgm:cxn modelId="{602EA451-306A-4866-B218-BC8ADEBF8E37}" srcId="{5366FE5C-9442-481E-8173-8E0BCF1F448C}" destId="{352EB881-5454-4FFE-9FC1-76ACA43A21B4}" srcOrd="1" destOrd="0" parTransId="{2E2CEE2A-DF8B-45E7-9C5B-F1388C987E1D}" sibTransId="{D3E54504-A8C8-4D33-9436-A6D3F0518BF4}"/>
    <dgm:cxn modelId="{6F8A7461-B0C8-460E-B1AE-9BFD5A4385CF}" srcId="{66464C7E-8FE8-485C-978B-CCA54962B667}" destId="{410A9BA7-25AA-4AC6-AF6C-C214F844E1CC}" srcOrd="0" destOrd="0" parTransId="{1BDB9A4E-D6A1-4B39-ACA5-913B8D8F84C2}" sibTransId="{FF003A11-FAF3-46E9-9B9F-9BF34CA9BB85}"/>
    <dgm:cxn modelId="{F1B5CA70-63FB-49B2-B7EF-D6168C17D337}" srcId="{06439C5F-B727-4F4B-B7A5-60AF34879CBD}" destId="{5366FE5C-9442-481E-8173-8E0BCF1F448C}" srcOrd="1" destOrd="0" parTransId="{BA24D2FB-5DAF-498C-8FE4-24A0B2B4E726}" sibTransId="{D39EFBAC-1C03-405C-B430-CB2B2E14A4D9}"/>
    <dgm:cxn modelId="{18F6B49C-EA06-497B-ADDA-AF38D6222DCC}" srcId="{06439C5F-B727-4F4B-B7A5-60AF34879CBD}" destId="{6332B123-D696-4BED-B6E0-FAA1F2FF9D58}" srcOrd="0" destOrd="0" parTransId="{4DFD6546-FF29-4866-A90D-5AA33679144E}" sibTransId="{AA1F4396-28F9-4E38-8E40-097F7F8542FB}"/>
    <dgm:cxn modelId="{69EE8BA9-3CD7-4590-ACFB-7BE030B90F2D}" type="presOf" srcId="{C61BC932-9CB5-4484-88DA-0CB34D78DDCE}" destId="{9B560DBC-F7D6-4128-A932-4A267B1EFF0B}" srcOrd="0" destOrd="2" presId="urn:microsoft.com/office/officeart/2005/8/layout/vList5"/>
    <dgm:cxn modelId="{162E3BB3-F225-46D2-A655-725934A1B421}" srcId="{5366FE5C-9442-481E-8173-8E0BCF1F448C}" destId="{C61BC932-9CB5-4484-88DA-0CB34D78DDCE}" srcOrd="2" destOrd="0" parTransId="{C11ADE06-032C-49B4-AE1F-A04D04E5B0D6}" sibTransId="{0FAF713F-2832-4179-AE45-D326CE480D99}"/>
    <dgm:cxn modelId="{3B58C3B3-84A3-45CA-BF32-A7E5E5F08DB6}" type="presOf" srcId="{3E3BCFF6-0B25-4A07-931B-03470B7F18AD}" destId="{1964890A-3890-484C-AAD0-F0A23393A27E}" srcOrd="0" destOrd="1" presId="urn:microsoft.com/office/officeart/2005/8/layout/vList5"/>
    <dgm:cxn modelId="{D4BC61B6-E0D6-442D-9603-F73B0A5B533B}" type="presOf" srcId="{3EA06AFD-3201-42F1-B500-781412CA0C3D}" destId="{9B560DBC-F7D6-4128-A932-4A267B1EFF0B}" srcOrd="0" destOrd="0" presId="urn:microsoft.com/office/officeart/2005/8/layout/vList5"/>
    <dgm:cxn modelId="{30D7D6B7-E4A0-46B8-9641-5CEFEFEF33E3}" type="presOf" srcId="{352EB881-5454-4FFE-9FC1-76ACA43A21B4}" destId="{9B560DBC-F7D6-4128-A932-4A267B1EFF0B}" srcOrd="0" destOrd="1" presId="urn:microsoft.com/office/officeart/2005/8/layout/vList5"/>
    <dgm:cxn modelId="{819DA8B8-EC5A-433A-A86E-57EFB05A1FBD}" type="presOf" srcId="{5366FE5C-9442-481E-8173-8E0BCF1F448C}" destId="{EAC9EF43-0166-4CC2-9E48-8CB30D7BE3B1}" srcOrd="0" destOrd="0" presId="urn:microsoft.com/office/officeart/2005/8/layout/vList5"/>
    <dgm:cxn modelId="{1E2CEDC1-2324-46EC-81D9-E56DA7091191}" type="presOf" srcId="{06439C5F-B727-4F4B-B7A5-60AF34879CBD}" destId="{FF9F8F05-E4EC-4DAC-9780-8889228B424A}" srcOrd="0" destOrd="0" presId="urn:microsoft.com/office/officeart/2005/8/layout/vList5"/>
    <dgm:cxn modelId="{98134CC2-CCC2-4157-942D-83D295930E93}" srcId="{5366FE5C-9442-481E-8173-8E0BCF1F448C}" destId="{3EA06AFD-3201-42F1-B500-781412CA0C3D}" srcOrd="0" destOrd="0" parTransId="{75283A80-16C7-46FD-84EE-5164C5D163DB}" sibTransId="{5C5D456D-E67A-429C-AE5A-0A1A6EA56471}"/>
    <dgm:cxn modelId="{A5194BC4-ABA3-44F3-96EE-1FABF9DC66E2}" srcId="{06439C5F-B727-4F4B-B7A5-60AF34879CBD}" destId="{66464C7E-8FE8-485C-978B-CCA54962B667}" srcOrd="2" destOrd="0" parTransId="{4B6DAD33-231E-4666-8E7F-34CCB0B68DEF}" sibTransId="{8C7CAD2F-6142-43AA-ABC5-5AB37E37F058}"/>
    <dgm:cxn modelId="{074B59CC-DEB6-40C3-9343-2B49C7DAD5A4}" type="presOf" srcId="{2BC3B97A-919F-4C81-92E5-1CAC87C75CDC}" destId="{87D50D56-4C22-4D87-A167-AF121ED3AF58}" srcOrd="0" destOrd="1" presId="urn:microsoft.com/office/officeart/2005/8/layout/vList5"/>
    <dgm:cxn modelId="{9BD80FCE-086E-49DC-B611-5C1947E1AA4C}" srcId="{6332B123-D696-4BED-B6E0-FAA1F2FF9D58}" destId="{34DD31BD-4394-4926-AD6F-74BD86705DF9}" srcOrd="0" destOrd="0" parTransId="{FC41CC91-FE70-4CB9-A38F-A9B354D1723F}" sibTransId="{7EEE20E3-D6FD-49FC-B019-C74FE0BB700A}"/>
    <dgm:cxn modelId="{35B0FFD5-7AA3-45F7-B3D8-CB4619CF8C15}" type="presOf" srcId="{34DD31BD-4394-4926-AD6F-74BD86705DF9}" destId="{1964890A-3890-484C-AAD0-F0A23393A27E}" srcOrd="0" destOrd="0" presId="urn:microsoft.com/office/officeart/2005/8/layout/vList5"/>
    <dgm:cxn modelId="{05265AD8-0731-4081-8F53-6C1D33C00F65}" srcId="{6332B123-D696-4BED-B6E0-FAA1F2FF9D58}" destId="{E6029FB3-499E-4938-B19E-DFE1300959FF}" srcOrd="2" destOrd="0" parTransId="{391472EE-051B-4286-8B2F-FB43167A7A57}" sibTransId="{9236B6B6-26D6-4B47-9589-F22C156FB7CE}"/>
    <dgm:cxn modelId="{DBE8E4E8-DFCD-48A0-9E57-4AA263F074BF}" srcId="{66464C7E-8FE8-485C-978B-CCA54962B667}" destId="{2BC3B97A-919F-4C81-92E5-1CAC87C75CDC}" srcOrd="1" destOrd="0" parTransId="{82784554-80CB-4A9F-8DD1-8E84F93DCA5B}" sibTransId="{DF7A086F-59B7-44FC-92F8-2341E7FE66F7}"/>
    <dgm:cxn modelId="{4EB1F3EB-3ECB-4FEC-A9E7-CBDA69145E6F}" type="presOf" srcId="{E6029FB3-499E-4938-B19E-DFE1300959FF}" destId="{1964890A-3890-484C-AAD0-F0A23393A27E}" srcOrd="0" destOrd="2" presId="urn:microsoft.com/office/officeart/2005/8/layout/vList5"/>
    <dgm:cxn modelId="{3D8C8D39-0AB9-4351-8682-7B311974BC65}" type="presParOf" srcId="{FF9F8F05-E4EC-4DAC-9780-8889228B424A}" destId="{86D2ADCA-8F20-4500-99C3-D55B0FB27FE8}" srcOrd="0" destOrd="0" presId="urn:microsoft.com/office/officeart/2005/8/layout/vList5"/>
    <dgm:cxn modelId="{3DAA83EA-4B84-43E6-8832-5609A190A73E}" type="presParOf" srcId="{86D2ADCA-8F20-4500-99C3-D55B0FB27FE8}" destId="{3D4D011E-7677-4949-AC5E-19B328CE9846}" srcOrd="0" destOrd="0" presId="urn:microsoft.com/office/officeart/2005/8/layout/vList5"/>
    <dgm:cxn modelId="{7EA75122-560E-4176-BCD6-29AF532563A9}" type="presParOf" srcId="{86D2ADCA-8F20-4500-99C3-D55B0FB27FE8}" destId="{1964890A-3890-484C-AAD0-F0A23393A27E}" srcOrd="1" destOrd="0" presId="urn:microsoft.com/office/officeart/2005/8/layout/vList5"/>
    <dgm:cxn modelId="{0E7FD745-E6DA-4D1C-A81F-B63AB727819F}" type="presParOf" srcId="{FF9F8F05-E4EC-4DAC-9780-8889228B424A}" destId="{BC4736EE-1996-4BEE-A05D-4F91BF65F338}" srcOrd="1" destOrd="0" presId="urn:microsoft.com/office/officeart/2005/8/layout/vList5"/>
    <dgm:cxn modelId="{4FA684E5-DD69-4214-A31F-77A3F3AA29C2}" type="presParOf" srcId="{FF9F8F05-E4EC-4DAC-9780-8889228B424A}" destId="{E86B8C1A-EB81-4193-871C-D952857066DB}" srcOrd="2" destOrd="0" presId="urn:microsoft.com/office/officeart/2005/8/layout/vList5"/>
    <dgm:cxn modelId="{5A520B91-75DB-404A-943D-87D23A9DC3D9}" type="presParOf" srcId="{E86B8C1A-EB81-4193-871C-D952857066DB}" destId="{EAC9EF43-0166-4CC2-9E48-8CB30D7BE3B1}" srcOrd="0" destOrd="0" presId="urn:microsoft.com/office/officeart/2005/8/layout/vList5"/>
    <dgm:cxn modelId="{24FE3F98-CB5B-4925-9F5C-4B7CCA7BF950}" type="presParOf" srcId="{E86B8C1A-EB81-4193-871C-D952857066DB}" destId="{9B560DBC-F7D6-4128-A932-4A267B1EFF0B}" srcOrd="1" destOrd="0" presId="urn:microsoft.com/office/officeart/2005/8/layout/vList5"/>
    <dgm:cxn modelId="{D7C43519-EDCB-4B86-9539-AEF5C4E6DA47}" type="presParOf" srcId="{FF9F8F05-E4EC-4DAC-9780-8889228B424A}" destId="{0DB9C11A-8D56-4B10-A889-961FE0DA3466}" srcOrd="3" destOrd="0" presId="urn:microsoft.com/office/officeart/2005/8/layout/vList5"/>
    <dgm:cxn modelId="{E2120AEE-240B-49D2-B6C2-ED8986EF51D3}" type="presParOf" srcId="{FF9F8F05-E4EC-4DAC-9780-8889228B424A}" destId="{0FE07A9E-4AC0-442F-9308-84EDD0B39E8E}" srcOrd="4" destOrd="0" presId="urn:microsoft.com/office/officeart/2005/8/layout/vList5"/>
    <dgm:cxn modelId="{892ACA51-D8EF-4112-AC03-4D7559E3F689}" type="presParOf" srcId="{0FE07A9E-4AC0-442F-9308-84EDD0B39E8E}" destId="{08AA8B4D-1EFE-4C41-8998-B3878199CFBE}" srcOrd="0" destOrd="0" presId="urn:microsoft.com/office/officeart/2005/8/layout/vList5"/>
    <dgm:cxn modelId="{865B3C6F-A116-45C0-8516-F068C431A0F5}" type="presParOf" srcId="{0FE07A9E-4AC0-442F-9308-84EDD0B39E8E}" destId="{87D50D56-4C22-4D87-A167-AF121ED3AF5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6658467-975D-4AF2-A7ED-E41755B01E14}" type="doc">
      <dgm:prSet loTypeId="urn:microsoft.com/office/officeart/2005/8/layout/hierarchy4" loCatId="list" qsTypeId="urn:microsoft.com/office/officeart/2005/8/quickstyle/3d1" qsCatId="3D" csTypeId="urn:microsoft.com/office/officeart/2005/8/colors/colorful2" csCatId="colorful" phldr="1"/>
      <dgm:spPr/>
      <dgm:t>
        <a:bodyPr/>
        <a:lstStyle/>
        <a:p>
          <a:endParaRPr lang="en-GB"/>
        </a:p>
      </dgm:t>
    </dgm:pt>
    <dgm:pt modelId="{8529F574-31E2-40FA-BE12-01B8B42C7DBC}">
      <dgm:prSet phldrT="[Text]"/>
      <dgm:spPr/>
      <dgm:t>
        <a:bodyPr/>
        <a:lstStyle/>
        <a:p>
          <a:r>
            <a:rPr lang="en-GB" dirty="0"/>
            <a:t>Codes and descriptions</a:t>
          </a:r>
        </a:p>
      </dgm:t>
    </dgm:pt>
    <dgm:pt modelId="{5FF56D05-49AF-4FB8-8283-2A9B9004337D}" type="parTrans" cxnId="{20DB7625-CE24-496C-ACB6-55941651EEF9}">
      <dgm:prSet/>
      <dgm:spPr/>
      <dgm:t>
        <a:bodyPr/>
        <a:lstStyle/>
        <a:p>
          <a:endParaRPr lang="en-GB"/>
        </a:p>
      </dgm:t>
    </dgm:pt>
    <dgm:pt modelId="{0E686A4B-CC56-480B-9E12-11FF99DB0106}" type="sibTrans" cxnId="{20DB7625-CE24-496C-ACB6-55941651EEF9}">
      <dgm:prSet/>
      <dgm:spPr/>
      <dgm:t>
        <a:bodyPr/>
        <a:lstStyle/>
        <a:p>
          <a:endParaRPr lang="en-GB"/>
        </a:p>
      </dgm:t>
    </dgm:pt>
    <dgm:pt modelId="{C83969D1-D597-4F52-8250-953BB37AA394}">
      <dgm:prSet phldrT="[Text]" custT="1"/>
      <dgm:spPr/>
      <dgm:t>
        <a:bodyPr/>
        <a:lstStyle/>
        <a:p>
          <a:r>
            <a:rPr lang="en-GB" sz="1800" dirty="0"/>
            <a:t>Relationships</a:t>
          </a:r>
          <a:endParaRPr lang="en-GB" sz="2400" dirty="0"/>
        </a:p>
      </dgm:t>
    </dgm:pt>
    <dgm:pt modelId="{BFFCCEE7-677C-47CD-B83B-932572A63CA1}" type="parTrans" cxnId="{0156031A-D92C-479C-9FD2-8061BCB5B051}">
      <dgm:prSet/>
      <dgm:spPr/>
      <dgm:t>
        <a:bodyPr/>
        <a:lstStyle/>
        <a:p>
          <a:endParaRPr lang="en-GB"/>
        </a:p>
      </dgm:t>
    </dgm:pt>
    <dgm:pt modelId="{8B35EC94-E016-4231-A6BD-4524BE9BB707}" type="sibTrans" cxnId="{0156031A-D92C-479C-9FD2-8061BCB5B051}">
      <dgm:prSet/>
      <dgm:spPr/>
      <dgm:t>
        <a:bodyPr/>
        <a:lstStyle/>
        <a:p>
          <a:endParaRPr lang="en-GB"/>
        </a:p>
      </dgm:t>
    </dgm:pt>
    <dgm:pt modelId="{6D6CD1B6-8946-46A2-8695-1E39D62DB348}">
      <dgm:prSet phldrT="[Text]"/>
      <dgm:spPr>
        <a:solidFill>
          <a:schemeClr val="tx1"/>
        </a:solidFill>
        <a:ln>
          <a:solidFill>
            <a:schemeClr val="tx1"/>
          </a:solidFill>
        </a:ln>
      </dgm:spPr>
      <dgm:t>
        <a:bodyPr/>
        <a:lstStyle/>
        <a:p>
          <a:r>
            <a:rPr lang="en-GB" dirty="0"/>
            <a:t>Is a</a:t>
          </a:r>
        </a:p>
      </dgm:t>
    </dgm:pt>
    <dgm:pt modelId="{139DB500-0AA2-4B6B-BE6F-767677D77352}" type="parTrans" cxnId="{0982BF6C-9C5D-4947-99B9-D835ADDD224D}">
      <dgm:prSet/>
      <dgm:spPr/>
      <dgm:t>
        <a:bodyPr/>
        <a:lstStyle/>
        <a:p>
          <a:endParaRPr lang="en-GB"/>
        </a:p>
      </dgm:t>
    </dgm:pt>
    <dgm:pt modelId="{46009DAB-2FE5-4C39-B79C-B8EEC339E4F8}" type="sibTrans" cxnId="{0982BF6C-9C5D-4947-99B9-D835ADDD224D}">
      <dgm:prSet/>
      <dgm:spPr/>
      <dgm:t>
        <a:bodyPr/>
        <a:lstStyle/>
        <a:p>
          <a:endParaRPr lang="en-GB"/>
        </a:p>
      </dgm:t>
    </dgm:pt>
    <dgm:pt modelId="{07EF854A-139D-457F-ADE6-43F2B7DFA291}">
      <dgm:prSet phldrT="[Text]"/>
      <dgm:spPr>
        <a:solidFill>
          <a:schemeClr val="tx1"/>
        </a:solidFill>
      </dgm:spPr>
      <dgm:t>
        <a:bodyPr/>
        <a:lstStyle/>
        <a:p>
          <a:r>
            <a:rPr lang="en-GB" dirty="0"/>
            <a:t>Qualifiers &amp; values</a:t>
          </a:r>
        </a:p>
      </dgm:t>
    </dgm:pt>
    <dgm:pt modelId="{8E752C7F-A1C5-4B62-BBE4-F2345F935900}" type="parTrans" cxnId="{ED694E57-FF64-4B23-AC99-EEF0B2C55F54}">
      <dgm:prSet/>
      <dgm:spPr/>
      <dgm:t>
        <a:bodyPr/>
        <a:lstStyle/>
        <a:p>
          <a:endParaRPr lang="en-GB"/>
        </a:p>
      </dgm:t>
    </dgm:pt>
    <dgm:pt modelId="{E7E77264-4BB7-4231-A73C-B0FECD5AC785}" type="sibTrans" cxnId="{ED694E57-FF64-4B23-AC99-EEF0B2C55F54}">
      <dgm:prSet/>
      <dgm:spPr/>
      <dgm:t>
        <a:bodyPr/>
        <a:lstStyle/>
        <a:p>
          <a:endParaRPr lang="en-GB"/>
        </a:p>
      </dgm:t>
    </dgm:pt>
    <dgm:pt modelId="{D583EA78-09CE-4385-B4B6-4EC5833B76AD}">
      <dgm:prSet phldrT="[Text]"/>
      <dgm:spPr>
        <a:solidFill>
          <a:schemeClr val="tx1"/>
        </a:solidFill>
      </dgm:spPr>
      <dgm:t>
        <a:bodyPr/>
        <a:lstStyle/>
        <a:p>
          <a:r>
            <a:rPr lang="en-GB" dirty="0"/>
            <a:t>Attributes</a:t>
          </a:r>
        </a:p>
      </dgm:t>
    </dgm:pt>
    <dgm:pt modelId="{EBDE2D9E-0AAF-48CB-8EA9-E5291794A082}" type="parTrans" cxnId="{44E8A403-4955-4015-8C7C-ACAACB1BFD4B}">
      <dgm:prSet/>
      <dgm:spPr/>
      <dgm:t>
        <a:bodyPr/>
        <a:lstStyle/>
        <a:p>
          <a:endParaRPr lang="en-GB"/>
        </a:p>
      </dgm:t>
    </dgm:pt>
    <dgm:pt modelId="{6D15C953-2DC4-4D51-98FD-853E154D3149}" type="sibTrans" cxnId="{44E8A403-4955-4015-8C7C-ACAACB1BFD4B}">
      <dgm:prSet/>
      <dgm:spPr/>
      <dgm:t>
        <a:bodyPr/>
        <a:lstStyle/>
        <a:p>
          <a:endParaRPr lang="en-GB"/>
        </a:p>
      </dgm:t>
    </dgm:pt>
    <dgm:pt modelId="{2F69DF34-F7A8-4307-941E-C36D51A2FC85}" type="pres">
      <dgm:prSet presAssocID="{76658467-975D-4AF2-A7ED-E41755B01E14}" presName="Name0" presStyleCnt="0">
        <dgm:presLayoutVars>
          <dgm:chPref val="1"/>
          <dgm:dir/>
          <dgm:animOne val="branch"/>
          <dgm:animLvl val="lvl"/>
          <dgm:resizeHandles/>
        </dgm:presLayoutVars>
      </dgm:prSet>
      <dgm:spPr/>
    </dgm:pt>
    <dgm:pt modelId="{8D0961E1-A521-44CE-B1CE-633FB8DAEA62}" type="pres">
      <dgm:prSet presAssocID="{8529F574-31E2-40FA-BE12-01B8B42C7DBC}" presName="vertOne" presStyleCnt="0"/>
      <dgm:spPr/>
    </dgm:pt>
    <dgm:pt modelId="{F4E7316E-A68D-473D-A51C-EC5A046FCD53}" type="pres">
      <dgm:prSet presAssocID="{8529F574-31E2-40FA-BE12-01B8B42C7DBC}" presName="txOne" presStyleLbl="node0" presStyleIdx="0" presStyleCnt="1">
        <dgm:presLayoutVars>
          <dgm:chPref val="3"/>
        </dgm:presLayoutVars>
      </dgm:prSet>
      <dgm:spPr/>
    </dgm:pt>
    <dgm:pt modelId="{6B1BCC14-34D5-452D-84F7-D3A72C91E07C}" type="pres">
      <dgm:prSet presAssocID="{8529F574-31E2-40FA-BE12-01B8B42C7DBC}" presName="parTransOne" presStyleCnt="0"/>
      <dgm:spPr/>
    </dgm:pt>
    <dgm:pt modelId="{12B74061-6FD1-4CA9-8F78-04487645D5FB}" type="pres">
      <dgm:prSet presAssocID="{8529F574-31E2-40FA-BE12-01B8B42C7DBC}" presName="horzOne" presStyleCnt="0"/>
      <dgm:spPr/>
    </dgm:pt>
    <dgm:pt modelId="{C4EAB6FB-EA54-4CCA-8FDC-9B48329913A6}" type="pres">
      <dgm:prSet presAssocID="{C83969D1-D597-4F52-8250-953BB37AA394}" presName="vertTwo" presStyleCnt="0"/>
      <dgm:spPr/>
    </dgm:pt>
    <dgm:pt modelId="{80B2AB42-BED1-4C19-9E26-3170F0E41622}" type="pres">
      <dgm:prSet presAssocID="{C83969D1-D597-4F52-8250-953BB37AA394}" presName="txTwo" presStyleLbl="node2" presStyleIdx="0" presStyleCnt="1" custScaleY="60480">
        <dgm:presLayoutVars>
          <dgm:chPref val="3"/>
        </dgm:presLayoutVars>
      </dgm:prSet>
      <dgm:spPr/>
    </dgm:pt>
    <dgm:pt modelId="{A037A04B-1194-452A-AABD-43089655488C}" type="pres">
      <dgm:prSet presAssocID="{C83969D1-D597-4F52-8250-953BB37AA394}" presName="parTransTwo" presStyleCnt="0"/>
      <dgm:spPr/>
    </dgm:pt>
    <dgm:pt modelId="{51AF7996-150D-4FC2-B1DC-BFAED983E881}" type="pres">
      <dgm:prSet presAssocID="{C83969D1-D597-4F52-8250-953BB37AA394}" presName="horzTwo" presStyleCnt="0"/>
      <dgm:spPr/>
    </dgm:pt>
    <dgm:pt modelId="{CBB20543-8C75-41BA-B54E-119ABC02A76C}" type="pres">
      <dgm:prSet presAssocID="{6D6CD1B6-8946-46A2-8695-1E39D62DB348}" presName="vertThree" presStyleCnt="0"/>
      <dgm:spPr/>
    </dgm:pt>
    <dgm:pt modelId="{3B961BCE-868B-484B-84FD-81289DEE9A5B}" type="pres">
      <dgm:prSet presAssocID="{6D6CD1B6-8946-46A2-8695-1E39D62DB348}" presName="txThree" presStyleLbl="node3" presStyleIdx="0" presStyleCnt="3">
        <dgm:presLayoutVars>
          <dgm:chPref val="3"/>
        </dgm:presLayoutVars>
      </dgm:prSet>
      <dgm:spPr/>
    </dgm:pt>
    <dgm:pt modelId="{4745207C-047D-486C-99B1-5A9F41DAF3D6}" type="pres">
      <dgm:prSet presAssocID="{6D6CD1B6-8946-46A2-8695-1E39D62DB348}" presName="horzThree" presStyleCnt="0"/>
      <dgm:spPr/>
    </dgm:pt>
    <dgm:pt modelId="{0E343330-E9BA-4581-9F05-26B94A7DE0F3}" type="pres">
      <dgm:prSet presAssocID="{46009DAB-2FE5-4C39-B79C-B8EEC339E4F8}" presName="sibSpaceThree" presStyleCnt="0"/>
      <dgm:spPr/>
    </dgm:pt>
    <dgm:pt modelId="{4A9911BD-97A4-427C-AC59-21FFF730EC24}" type="pres">
      <dgm:prSet presAssocID="{D583EA78-09CE-4385-B4B6-4EC5833B76AD}" presName="vertThree" presStyleCnt="0"/>
      <dgm:spPr/>
    </dgm:pt>
    <dgm:pt modelId="{46CECFEA-B954-4140-8F41-963856B777E1}" type="pres">
      <dgm:prSet presAssocID="{D583EA78-09CE-4385-B4B6-4EC5833B76AD}" presName="txThree" presStyleLbl="node3" presStyleIdx="1" presStyleCnt="3">
        <dgm:presLayoutVars>
          <dgm:chPref val="3"/>
        </dgm:presLayoutVars>
      </dgm:prSet>
      <dgm:spPr/>
    </dgm:pt>
    <dgm:pt modelId="{CAE42337-2012-4382-B63C-53AC340AEB01}" type="pres">
      <dgm:prSet presAssocID="{D583EA78-09CE-4385-B4B6-4EC5833B76AD}" presName="horzThree" presStyleCnt="0"/>
      <dgm:spPr/>
    </dgm:pt>
    <dgm:pt modelId="{D37F5009-1E71-4301-A939-9C328AE6B83A}" type="pres">
      <dgm:prSet presAssocID="{6D15C953-2DC4-4D51-98FD-853E154D3149}" presName="sibSpaceThree" presStyleCnt="0"/>
      <dgm:spPr/>
    </dgm:pt>
    <dgm:pt modelId="{7FB5D819-F956-47BD-BDC7-73FDE2B49AE7}" type="pres">
      <dgm:prSet presAssocID="{07EF854A-139D-457F-ADE6-43F2B7DFA291}" presName="vertThree" presStyleCnt="0"/>
      <dgm:spPr/>
    </dgm:pt>
    <dgm:pt modelId="{E4F1540E-79AE-4CB1-87ED-9308BF69D751}" type="pres">
      <dgm:prSet presAssocID="{07EF854A-139D-457F-ADE6-43F2B7DFA291}" presName="txThree" presStyleLbl="node3" presStyleIdx="2" presStyleCnt="3">
        <dgm:presLayoutVars>
          <dgm:chPref val="3"/>
        </dgm:presLayoutVars>
      </dgm:prSet>
      <dgm:spPr/>
    </dgm:pt>
    <dgm:pt modelId="{4BF8953A-146D-4DBF-A85A-736B0AE7F505}" type="pres">
      <dgm:prSet presAssocID="{07EF854A-139D-457F-ADE6-43F2B7DFA291}" presName="horzThree" presStyleCnt="0"/>
      <dgm:spPr/>
    </dgm:pt>
  </dgm:ptLst>
  <dgm:cxnLst>
    <dgm:cxn modelId="{44E8A403-4955-4015-8C7C-ACAACB1BFD4B}" srcId="{C83969D1-D597-4F52-8250-953BB37AA394}" destId="{D583EA78-09CE-4385-B4B6-4EC5833B76AD}" srcOrd="1" destOrd="0" parTransId="{EBDE2D9E-0AAF-48CB-8EA9-E5291794A082}" sibTransId="{6D15C953-2DC4-4D51-98FD-853E154D3149}"/>
    <dgm:cxn modelId="{0156031A-D92C-479C-9FD2-8061BCB5B051}" srcId="{8529F574-31E2-40FA-BE12-01B8B42C7DBC}" destId="{C83969D1-D597-4F52-8250-953BB37AA394}" srcOrd="0" destOrd="0" parTransId="{BFFCCEE7-677C-47CD-B83B-932572A63CA1}" sibTransId="{8B35EC94-E016-4231-A6BD-4524BE9BB707}"/>
    <dgm:cxn modelId="{20DB7625-CE24-496C-ACB6-55941651EEF9}" srcId="{76658467-975D-4AF2-A7ED-E41755B01E14}" destId="{8529F574-31E2-40FA-BE12-01B8B42C7DBC}" srcOrd="0" destOrd="0" parTransId="{5FF56D05-49AF-4FB8-8283-2A9B9004337D}" sibTransId="{0E686A4B-CC56-480B-9E12-11FF99DB0106}"/>
    <dgm:cxn modelId="{1F4D0C52-1111-4737-9E42-7A3C50CF9445}" type="presOf" srcId="{C83969D1-D597-4F52-8250-953BB37AA394}" destId="{80B2AB42-BED1-4C19-9E26-3170F0E41622}" srcOrd="0" destOrd="0" presId="urn:microsoft.com/office/officeart/2005/8/layout/hierarchy4"/>
    <dgm:cxn modelId="{88537353-9734-4073-9637-E3134BA9E166}" type="presOf" srcId="{D583EA78-09CE-4385-B4B6-4EC5833B76AD}" destId="{46CECFEA-B954-4140-8F41-963856B777E1}" srcOrd="0" destOrd="0" presId="urn:microsoft.com/office/officeart/2005/8/layout/hierarchy4"/>
    <dgm:cxn modelId="{ED694E57-FF64-4B23-AC99-EEF0B2C55F54}" srcId="{C83969D1-D597-4F52-8250-953BB37AA394}" destId="{07EF854A-139D-457F-ADE6-43F2B7DFA291}" srcOrd="2" destOrd="0" parTransId="{8E752C7F-A1C5-4B62-BBE4-F2345F935900}" sibTransId="{E7E77264-4BB7-4231-A73C-B0FECD5AC785}"/>
    <dgm:cxn modelId="{875E385B-340A-4E73-8C4A-22702157E9A0}" type="presOf" srcId="{76658467-975D-4AF2-A7ED-E41755B01E14}" destId="{2F69DF34-F7A8-4307-941E-C36D51A2FC85}" srcOrd="0" destOrd="0" presId="urn:microsoft.com/office/officeart/2005/8/layout/hierarchy4"/>
    <dgm:cxn modelId="{0982BF6C-9C5D-4947-99B9-D835ADDD224D}" srcId="{C83969D1-D597-4F52-8250-953BB37AA394}" destId="{6D6CD1B6-8946-46A2-8695-1E39D62DB348}" srcOrd="0" destOrd="0" parTransId="{139DB500-0AA2-4B6B-BE6F-767677D77352}" sibTransId="{46009DAB-2FE5-4C39-B79C-B8EEC339E4F8}"/>
    <dgm:cxn modelId="{7006A572-9FF7-4E23-AB86-0DF2A4D4901C}" type="presOf" srcId="{6D6CD1B6-8946-46A2-8695-1E39D62DB348}" destId="{3B961BCE-868B-484B-84FD-81289DEE9A5B}" srcOrd="0" destOrd="0" presId="urn:microsoft.com/office/officeart/2005/8/layout/hierarchy4"/>
    <dgm:cxn modelId="{A15F2685-4177-40AC-91A9-DB72ED52BA8A}" type="presOf" srcId="{07EF854A-139D-457F-ADE6-43F2B7DFA291}" destId="{E4F1540E-79AE-4CB1-87ED-9308BF69D751}" srcOrd="0" destOrd="0" presId="urn:microsoft.com/office/officeart/2005/8/layout/hierarchy4"/>
    <dgm:cxn modelId="{3114FCE0-8479-43BC-A59F-8ADA36A58D0E}" type="presOf" srcId="{8529F574-31E2-40FA-BE12-01B8B42C7DBC}" destId="{F4E7316E-A68D-473D-A51C-EC5A046FCD53}" srcOrd="0" destOrd="0" presId="urn:microsoft.com/office/officeart/2005/8/layout/hierarchy4"/>
    <dgm:cxn modelId="{8F94E766-64CC-4227-B67D-59D2E42F00A4}" type="presParOf" srcId="{2F69DF34-F7A8-4307-941E-C36D51A2FC85}" destId="{8D0961E1-A521-44CE-B1CE-633FB8DAEA62}" srcOrd="0" destOrd="0" presId="urn:microsoft.com/office/officeart/2005/8/layout/hierarchy4"/>
    <dgm:cxn modelId="{03611BE7-7D2D-4EC1-A433-0EBFD08D0BAE}" type="presParOf" srcId="{8D0961E1-A521-44CE-B1CE-633FB8DAEA62}" destId="{F4E7316E-A68D-473D-A51C-EC5A046FCD53}" srcOrd="0" destOrd="0" presId="urn:microsoft.com/office/officeart/2005/8/layout/hierarchy4"/>
    <dgm:cxn modelId="{23207C69-EBC9-4FA5-B7B0-9DFF063D190E}" type="presParOf" srcId="{8D0961E1-A521-44CE-B1CE-633FB8DAEA62}" destId="{6B1BCC14-34D5-452D-84F7-D3A72C91E07C}" srcOrd="1" destOrd="0" presId="urn:microsoft.com/office/officeart/2005/8/layout/hierarchy4"/>
    <dgm:cxn modelId="{2B97CED8-A705-49D3-BED8-129E8391C202}" type="presParOf" srcId="{8D0961E1-A521-44CE-B1CE-633FB8DAEA62}" destId="{12B74061-6FD1-4CA9-8F78-04487645D5FB}" srcOrd="2" destOrd="0" presId="urn:microsoft.com/office/officeart/2005/8/layout/hierarchy4"/>
    <dgm:cxn modelId="{56210455-0D16-4C41-A847-AA37CCBE70B6}" type="presParOf" srcId="{12B74061-6FD1-4CA9-8F78-04487645D5FB}" destId="{C4EAB6FB-EA54-4CCA-8FDC-9B48329913A6}" srcOrd="0" destOrd="0" presId="urn:microsoft.com/office/officeart/2005/8/layout/hierarchy4"/>
    <dgm:cxn modelId="{57CB8413-2FAB-4A7B-BD1B-4AC9D3E84004}" type="presParOf" srcId="{C4EAB6FB-EA54-4CCA-8FDC-9B48329913A6}" destId="{80B2AB42-BED1-4C19-9E26-3170F0E41622}" srcOrd="0" destOrd="0" presId="urn:microsoft.com/office/officeart/2005/8/layout/hierarchy4"/>
    <dgm:cxn modelId="{EBA8E8C4-DDAC-4B73-BBC2-6324970BF1A8}" type="presParOf" srcId="{C4EAB6FB-EA54-4CCA-8FDC-9B48329913A6}" destId="{A037A04B-1194-452A-AABD-43089655488C}" srcOrd="1" destOrd="0" presId="urn:microsoft.com/office/officeart/2005/8/layout/hierarchy4"/>
    <dgm:cxn modelId="{033B955F-42F8-4BFA-A444-650BF4D2DA22}" type="presParOf" srcId="{C4EAB6FB-EA54-4CCA-8FDC-9B48329913A6}" destId="{51AF7996-150D-4FC2-B1DC-BFAED983E881}" srcOrd="2" destOrd="0" presId="urn:microsoft.com/office/officeart/2005/8/layout/hierarchy4"/>
    <dgm:cxn modelId="{B8144AD8-CD2B-442B-B693-7BF1107DE350}" type="presParOf" srcId="{51AF7996-150D-4FC2-B1DC-BFAED983E881}" destId="{CBB20543-8C75-41BA-B54E-119ABC02A76C}" srcOrd="0" destOrd="0" presId="urn:microsoft.com/office/officeart/2005/8/layout/hierarchy4"/>
    <dgm:cxn modelId="{5F62F11A-D950-4F9D-BE19-38B7B11BF5FD}" type="presParOf" srcId="{CBB20543-8C75-41BA-B54E-119ABC02A76C}" destId="{3B961BCE-868B-484B-84FD-81289DEE9A5B}" srcOrd="0" destOrd="0" presId="urn:microsoft.com/office/officeart/2005/8/layout/hierarchy4"/>
    <dgm:cxn modelId="{63B94C8A-82DE-42D3-A858-DA2B24670F68}" type="presParOf" srcId="{CBB20543-8C75-41BA-B54E-119ABC02A76C}" destId="{4745207C-047D-486C-99B1-5A9F41DAF3D6}" srcOrd="1" destOrd="0" presId="urn:microsoft.com/office/officeart/2005/8/layout/hierarchy4"/>
    <dgm:cxn modelId="{E48E7D23-24F8-4629-8F84-39D2FBFE49E2}" type="presParOf" srcId="{51AF7996-150D-4FC2-B1DC-BFAED983E881}" destId="{0E343330-E9BA-4581-9F05-26B94A7DE0F3}" srcOrd="1" destOrd="0" presId="urn:microsoft.com/office/officeart/2005/8/layout/hierarchy4"/>
    <dgm:cxn modelId="{547FB4F3-C5AF-48C2-ADE0-0A4D45C42D06}" type="presParOf" srcId="{51AF7996-150D-4FC2-B1DC-BFAED983E881}" destId="{4A9911BD-97A4-427C-AC59-21FFF730EC24}" srcOrd="2" destOrd="0" presId="urn:microsoft.com/office/officeart/2005/8/layout/hierarchy4"/>
    <dgm:cxn modelId="{78E48798-DCC7-45B3-9C9F-6A57FA96FA4B}" type="presParOf" srcId="{4A9911BD-97A4-427C-AC59-21FFF730EC24}" destId="{46CECFEA-B954-4140-8F41-963856B777E1}" srcOrd="0" destOrd="0" presId="urn:microsoft.com/office/officeart/2005/8/layout/hierarchy4"/>
    <dgm:cxn modelId="{ADA82CCB-1F5E-4660-AFD2-763E7B2BC487}" type="presParOf" srcId="{4A9911BD-97A4-427C-AC59-21FFF730EC24}" destId="{CAE42337-2012-4382-B63C-53AC340AEB01}" srcOrd="1" destOrd="0" presId="urn:microsoft.com/office/officeart/2005/8/layout/hierarchy4"/>
    <dgm:cxn modelId="{E71189C8-B0A9-45B5-A4CB-7CB7E297D586}" type="presParOf" srcId="{51AF7996-150D-4FC2-B1DC-BFAED983E881}" destId="{D37F5009-1E71-4301-A939-9C328AE6B83A}" srcOrd="3" destOrd="0" presId="urn:microsoft.com/office/officeart/2005/8/layout/hierarchy4"/>
    <dgm:cxn modelId="{CF73825C-C64B-4B9F-9BEA-3AEA80F4E2B4}" type="presParOf" srcId="{51AF7996-150D-4FC2-B1DC-BFAED983E881}" destId="{7FB5D819-F956-47BD-BDC7-73FDE2B49AE7}" srcOrd="4" destOrd="0" presId="urn:microsoft.com/office/officeart/2005/8/layout/hierarchy4"/>
    <dgm:cxn modelId="{AAEDA226-52EB-4AC6-AAC5-3852733A6330}" type="presParOf" srcId="{7FB5D819-F956-47BD-BDC7-73FDE2B49AE7}" destId="{E4F1540E-79AE-4CB1-87ED-9308BF69D751}" srcOrd="0" destOrd="0" presId="urn:microsoft.com/office/officeart/2005/8/layout/hierarchy4"/>
    <dgm:cxn modelId="{9E6F4F1E-209B-4D50-9E03-6DD801EAB839}" type="presParOf" srcId="{7FB5D819-F956-47BD-BDC7-73FDE2B49AE7}" destId="{4BF8953A-146D-4DBF-A85A-736B0AE7F505}"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133741B-DF4F-E846-8277-B7385ED75509}" type="doc">
      <dgm:prSet loTypeId="urn:microsoft.com/office/officeart/2005/8/layout/process1" loCatId="process" qsTypeId="urn:microsoft.com/office/officeart/2005/8/quickstyle/simple1" qsCatId="simple" csTypeId="urn:microsoft.com/office/officeart/2005/8/colors/accent1_2" csCatId="accent1" phldr="1"/>
      <dgm:spPr/>
    </dgm:pt>
    <dgm:pt modelId="{C8277EAE-58C4-E34B-A5D8-AFEA5B4002F5}">
      <dgm:prSet phldrT="[Text]"/>
      <dgm:spPr/>
      <dgm:t>
        <a:bodyPr/>
        <a:lstStyle/>
        <a:p>
          <a:r>
            <a:rPr lang="en-GB" b="1" dirty="0"/>
            <a:t>Input text</a:t>
          </a:r>
        </a:p>
      </dgm:t>
    </dgm:pt>
    <dgm:pt modelId="{710DDA54-9E53-5545-9864-805D82DDA28C}" type="parTrans" cxnId="{C266BCD0-0870-FA43-9FCD-0241121D6624}">
      <dgm:prSet/>
      <dgm:spPr/>
      <dgm:t>
        <a:bodyPr/>
        <a:lstStyle/>
        <a:p>
          <a:endParaRPr lang="en-GB" b="1"/>
        </a:p>
      </dgm:t>
    </dgm:pt>
    <dgm:pt modelId="{A5BEBBC7-8A2A-B94A-8572-C5E5D43D42E1}" type="sibTrans" cxnId="{C266BCD0-0870-FA43-9FCD-0241121D6624}">
      <dgm:prSet/>
      <dgm:spPr/>
      <dgm:t>
        <a:bodyPr/>
        <a:lstStyle/>
        <a:p>
          <a:endParaRPr lang="en-GB" b="1"/>
        </a:p>
      </dgm:t>
    </dgm:pt>
    <dgm:pt modelId="{4F8CD671-8C0F-8044-9C6F-46DBC8545224}">
      <dgm:prSet phldrT="[Text]"/>
      <dgm:spPr/>
      <dgm:t>
        <a:bodyPr/>
        <a:lstStyle/>
        <a:p>
          <a:r>
            <a:rPr lang="en-GB" b="1" dirty="0"/>
            <a:t>NER</a:t>
          </a:r>
        </a:p>
      </dgm:t>
    </dgm:pt>
    <dgm:pt modelId="{38B465C1-3506-4A45-A9EE-305B06B88281}" type="parTrans" cxnId="{B4FDBD19-2D42-3643-97AC-418E766EF1E5}">
      <dgm:prSet/>
      <dgm:spPr/>
      <dgm:t>
        <a:bodyPr/>
        <a:lstStyle/>
        <a:p>
          <a:endParaRPr lang="en-GB" b="1"/>
        </a:p>
      </dgm:t>
    </dgm:pt>
    <dgm:pt modelId="{BCACAC20-57D2-0348-8BED-5028929D703D}" type="sibTrans" cxnId="{B4FDBD19-2D42-3643-97AC-418E766EF1E5}">
      <dgm:prSet/>
      <dgm:spPr/>
      <dgm:t>
        <a:bodyPr/>
        <a:lstStyle/>
        <a:p>
          <a:endParaRPr lang="en-GB" b="1"/>
        </a:p>
      </dgm:t>
    </dgm:pt>
    <dgm:pt modelId="{072B94DB-0145-9F4A-AE49-BCFEC90E6C8B}">
      <dgm:prSet phldrT="[Text]"/>
      <dgm:spPr/>
      <dgm:t>
        <a:bodyPr/>
        <a:lstStyle/>
        <a:p>
          <a:r>
            <a:rPr lang="en-GB" b="1" dirty="0"/>
            <a:t>Entity Linking</a:t>
          </a:r>
        </a:p>
      </dgm:t>
    </dgm:pt>
    <dgm:pt modelId="{4CF8BAB2-A968-8B41-9DD5-507056132969}" type="parTrans" cxnId="{0C3A20D2-37CF-3B4C-9E03-4C6CCA8BB535}">
      <dgm:prSet/>
      <dgm:spPr/>
      <dgm:t>
        <a:bodyPr/>
        <a:lstStyle/>
        <a:p>
          <a:endParaRPr lang="en-GB" b="1"/>
        </a:p>
      </dgm:t>
    </dgm:pt>
    <dgm:pt modelId="{B995E5B5-1620-674B-A532-2D676AAE9C53}" type="sibTrans" cxnId="{0C3A20D2-37CF-3B4C-9E03-4C6CCA8BB535}">
      <dgm:prSet/>
      <dgm:spPr/>
      <dgm:t>
        <a:bodyPr/>
        <a:lstStyle/>
        <a:p>
          <a:endParaRPr lang="en-GB" b="1"/>
        </a:p>
      </dgm:t>
    </dgm:pt>
    <dgm:pt modelId="{27DA009D-9943-0649-A9C0-E4E24890A639}">
      <dgm:prSet phldrT="[Text]"/>
      <dgm:spPr/>
      <dgm:t>
        <a:bodyPr/>
        <a:lstStyle/>
        <a:p>
          <a:r>
            <a:rPr lang="en-GB" b="1" dirty="0"/>
            <a:t>Annotated input text</a:t>
          </a:r>
        </a:p>
      </dgm:t>
    </dgm:pt>
    <dgm:pt modelId="{E0A1B93B-E173-0346-A442-ECD9C9EA40C7}" type="parTrans" cxnId="{D0D222D0-30E2-DF49-9BF0-3F004DFEE842}">
      <dgm:prSet/>
      <dgm:spPr/>
      <dgm:t>
        <a:bodyPr/>
        <a:lstStyle/>
        <a:p>
          <a:endParaRPr lang="en-GB" b="1"/>
        </a:p>
      </dgm:t>
    </dgm:pt>
    <dgm:pt modelId="{9EFA9E9C-C421-9E4A-9A07-8802CCAA874A}" type="sibTrans" cxnId="{D0D222D0-30E2-DF49-9BF0-3F004DFEE842}">
      <dgm:prSet/>
      <dgm:spPr/>
      <dgm:t>
        <a:bodyPr/>
        <a:lstStyle/>
        <a:p>
          <a:endParaRPr lang="en-GB" b="1"/>
        </a:p>
      </dgm:t>
    </dgm:pt>
    <dgm:pt modelId="{AFAD878A-93C6-A84D-8864-97175DCC279A}" type="pres">
      <dgm:prSet presAssocID="{C133741B-DF4F-E846-8277-B7385ED75509}" presName="Name0" presStyleCnt="0">
        <dgm:presLayoutVars>
          <dgm:dir/>
          <dgm:resizeHandles val="exact"/>
        </dgm:presLayoutVars>
      </dgm:prSet>
      <dgm:spPr/>
    </dgm:pt>
    <dgm:pt modelId="{0697A96D-A5C5-AD4D-892C-2FBA0FB0A5DF}" type="pres">
      <dgm:prSet presAssocID="{C8277EAE-58C4-E34B-A5D8-AFEA5B4002F5}" presName="node" presStyleLbl="node1" presStyleIdx="0" presStyleCnt="4">
        <dgm:presLayoutVars>
          <dgm:bulletEnabled val="1"/>
        </dgm:presLayoutVars>
      </dgm:prSet>
      <dgm:spPr/>
    </dgm:pt>
    <dgm:pt modelId="{CA0BF862-0B0B-CB45-966C-C75C836D0F10}" type="pres">
      <dgm:prSet presAssocID="{A5BEBBC7-8A2A-B94A-8572-C5E5D43D42E1}" presName="sibTrans" presStyleLbl="sibTrans2D1" presStyleIdx="0" presStyleCnt="3"/>
      <dgm:spPr/>
    </dgm:pt>
    <dgm:pt modelId="{9EAA7493-D1CD-BC4C-B8BD-ADDAD9DF0A25}" type="pres">
      <dgm:prSet presAssocID="{A5BEBBC7-8A2A-B94A-8572-C5E5D43D42E1}" presName="connectorText" presStyleLbl="sibTrans2D1" presStyleIdx="0" presStyleCnt="3"/>
      <dgm:spPr/>
    </dgm:pt>
    <dgm:pt modelId="{73B52893-3632-854C-AD01-2BA7536BD6C6}" type="pres">
      <dgm:prSet presAssocID="{4F8CD671-8C0F-8044-9C6F-46DBC8545224}" presName="node" presStyleLbl="node1" presStyleIdx="1" presStyleCnt="4">
        <dgm:presLayoutVars>
          <dgm:bulletEnabled val="1"/>
        </dgm:presLayoutVars>
      </dgm:prSet>
      <dgm:spPr/>
    </dgm:pt>
    <dgm:pt modelId="{FF8B6315-313A-E64A-BB27-FCD611C5F5B5}" type="pres">
      <dgm:prSet presAssocID="{BCACAC20-57D2-0348-8BED-5028929D703D}" presName="sibTrans" presStyleLbl="sibTrans2D1" presStyleIdx="1" presStyleCnt="3"/>
      <dgm:spPr/>
    </dgm:pt>
    <dgm:pt modelId="{B4362DDF-4B9E-1145-ADF5-23BDE3904ABD}" type="pres">
      <dgm:prSet presAssocID="{BCACAC20-57D2-0348-8BED-5028929D703D}" presName="connectorText" presStyleLbl="sibTrans2D1" presStyleIdx="1" presStyleCnt="3"/>
      <dgm:spPr/>
    </dgm:pt>
    <dgm:pt modelId="{E33E56DB-6432-C040-AC91-A85D1F566DF9}" type="pres">
      <dgm:prSet presAssocID="{072B94DB-0145-9F4A-AE49-BCFEC90E6C8B}" presName="node" presStyleLbl="node1" presStyleIdx="2" presStyleCnt="4">
        <dgm:presLayoutVars>
          <dgm:bulletEnabled val="1"/>
        </dgm:presLayoutVars>
      </dgm:prSet>
      <dgm:spPr/>
    </dgm:pt>
    <dgm:pt modelId="{826262C2-F491-0741-8514-F253775E2457}" type="pres">
      <dgm:prSet presAssocID="{B995E5B5-1620-674B-A532-2D676AAE9C53}" presName="sibTrans" presStyleLbl="sibTrans2D1" presStyleIdx="2" presStyleCnt="3"/>
      <dgm:spPr/>
    </dgm:pt>
    <dgm:pt modelId="{81456C55-D9CF-BE43-AB35-4658F189B14E}" type="pres">
      <dgm:prSet presAssocID="{B995E5B5-1620-674B-A532-2D676AAE9C53}" presName="connectorText" presStyleLbl="sibTrans2D1" presStyleIdx="2" presStyleCnt="3"/>
      <dgm:spPr/>
    </dgm:pt>
    <dgm:pt modelId="{EB806BA7-E99D-7B40-BC19-CCDDD0C2F376}" type="pres">
      <dgm:prSet presAssocID="{27DA009D-9943-0649-A9C0-E4E24890A639}" presName="node" presStyleLbl="node1" presStyleIdx="3" presStyleCnt="4">
        <dgm:presLayoutVars>
          <dgm:bulletEnabled val="1"/>
        </dgm:presLayoutVars>
      </dgm:prSet>
      <dgm:spPr/>
    </dgm:pt>
  </dgm:ptLst>
  <dgm:cxnLst>
    <dgm:cxn modelId="{3D6FD204-6F28-B048-94CF-C7B7968A28F6}" type="presOf" srcId="{BCACAC20-57D2-0348-8BED-5028929D703D}" destId="{B4362DDF-4B9E-1145-ADF5-23BDE3904ABD}" srcOrd="1" destOrd="0" presId="urn:microsoft.com/office/officeart/2005/8/layout/process1"/>
    <dgm:cxn modelId="{887DC40D-102F-594A-8512-8E3E06D91923}" type="presOf" srcId="{B995E5B5-1620-674B-A532-2D676AAE9C53}" destId="{826262C2-F491-0741-8514-F253775E2457}" srcOrd="0" destOrd="0" presId="urn:microsoft.com/office/officeart/2005/8/layout/process1"/>
    <dgm:cxn modelId="{73764614-16C6-8942-AA82-477B59EEC653}" type="presOf" srcId="{C8277EAE-58C4-E34B-A5D8-AFEA5B4002F5}" destId="{0697A96D-A5C5-AD4D-892C-2FBA0FB0A5DF}" srcOrd="0" destOrd="0" presId="urn:microsoft.com/office/officeart/2005/8/layout/process1"/>
    <dgm:cxn modelId="{B4FDBD19-2D42-3643-97AC-418E766EF1E5}" srcId="{C133741B-DF4F-E846-8277-B7385ED75509}" destId="{4F8CD671-8C0F-8044-9C6F-46DBC8545224}" srcOrd="1" destOrd="0" parTransId="{38B465C1-3506-4A45-A9EE-305B06B88281}" sibTransId="{BCACAC20-57D2-0348-8BED-5028929D703D}"/>
    <dgm:cxn modelId="{E87AD82C-2192-3D48-9864-2131BF366294}" type="presOf" srcId="{C133741B-DF4F-E846-8277-B7385ED75509}" destId="{AFAD878A-93C6-A84D-8864-97175DCC279A}" srcOrd="0" destOrd="0" presId="urn:microsoft.com/office/officeart/2005/8/layout/process1"/>
    <dgm:cxn modelId="{9FBD862E-67D3-E84D-B08C-896D40F97565}" type="presOf" srcId="{27DA009D-9943-0649-A9C0-E4E24890A639}" destId="{EB806BA7-E99D-7B40-BC19-CCDDD0C2F376}" srcOrd="0" destOrd="0" presId="urn:microsoft.com/office/officeart/2005/8/layout/process1"/>
    <dgm:cxn modelId="{B7C34E48-2FD0-F24E-9CEA-B3D0437D70ED}" type="presOf" srcId="{A5BEBBC7-8A2A-B94A-8572-C5E5D43D42E1}" destId="{CA0BF862-0B0B-CB45-966C-C75C836D0F10}" srcOrd="0" destOrd="0" presId="urn:microsoft.com/office/officeart/2005/8/layout/process1"/>
    <dgm:cxn modelId="{FC41CC55-86B9-FA46-B2F1-409E66AB5996}" type="presOf" srcId="{4F8CD671-8C0F-8044-9C6F-46DBC8545224}" destId="{73B52893-3632-854C-AD01-2BA7536BD6C6}" srcOrd="0" destOrd="0" presId="urn:microsoft.com/office/officeart/2005/8/layout/process1"/>
    <dgm:cxn modelId="{A946A069-EE9C-E343-9C1C-278BEAA4707A}" type="presOf" srcId="{A5BEBBC7-8A2A-B94A-8572-C5E5D43D42E1}" destId="{9EAA7493-D1CD-BC4C-B8BD-ADDAD9DF0A25}" srcOrd="1" destOrd="0" presId="urn:microsoft.com/office/officeart/2005/8/layout/process1"/>
    <dgm:cxn modelId="{90620479-8781-EA4F-958D-1D43518E6D77}" type="presOf" srcId="{BCACAC20-57D2-0348-8BED-5028929D703D}" destId="{FF8B6315-313A-E64A-BB27-FCD611C5F5B5}" srcOrd="0" destOrd="0" presId="urn:microsoft.com/office/officeart/2005/8/layout/process1"/>
    <dgm:cxn modelId="{8B1A1286-34C1-C94F-B533-CDE8B6D71209}" type="presOf" srcId="{072B94DB-0145-9F4A-AE49-BCFEC90E6C8B}" destId="{E33E56DB-6432-C040-AC91-A85D1F566DF9}" srcOrd="0" destOrd="0" presId="urn:microsoft.com/office/officeart/2005/8/layout/process1"/>
    <dgm:cxn modelId="{7B57149A-3A2E-1744-87BD-974D8E0E49AA}" type="presOf" srcId="{B995E5B5-1620-674B-A532-2D676AAE9C53}" destId="{81456C55-D9CF-BE43-AB35-4658F189B14E}" srcOrd="1" destOrd="0" presId="urn:microsoft.com/office/officeart/2005/8/layout/process1"/>
    <dgm:cxn modelId="{D0D222D0-30E2-DF49-9BF0-3F004DFEE842}" srcId="{C133741B-DF4F-E846-8277-B7385ED75509}" destId="{27DA009D-9943-0649-A9C0-E4E24890A639}" srcOrd="3" destOrd="0" parTransId="{E0A1B93B-E173-0346-A442-ECD9C9EA40C7}" sibTransId="{9EFA9E9C-C421-9E4A-9A07-8802CCAA874A}"/>
    <dgm:cxn modelId="{C266BCD0-0870-FA43-9FCD-0241121D6624}" srcId="{C133741B-DF4F-E846-8277-B7385ED75509}" destId="{C8277EAE-58C4-E34B-A5D8-AFEA5B4002F5}" srcOrd="0" destOrd="0" parTransId="{710DDA54-9E53-5545-9864-805D82DDA28C}" sibTransId="{A5BEBBC7-8A2A-B94A-8572-C5E5D43D42E1}"/>
    <dgm:cxn modelId="{0C3A20D2-37CF-3B4C-9E03-4C6CCA8BB535}" srcId="{C133741B-DF4F-E846-8277-B7385ED75509}" destId="{072B94DB-0145-9F4A-AE49-BCFEC90E6C8B}" srcOrd="2" destOrd="0" parTransId="{4CF8BAB2-A968-8B41-9DD5-507056132969}" sibTransId="{B995E5B5-1620-674B-A532-2D676AAE9C53}"/>
    <dgm:cxn modelId="{78A4F9F1-65CA-F843-90A4-A722A5619CAB}" type="presParOf" srcId="{AFAD878A-93C6-A84D-8864-97175DCC279A}" destId="{0697A96D-A5C5-AD4D-892C-2FBA0FB0A5DF}" srcOrd="0" destOrd="0" presId="urn:microsoft.com/office/officeart/2005/8/layout/process1"/>
    <dgm:cxn modelId="{B340D363-3302-5846-90DC-DFFE0D8BA150}" type="presParOf" srcId="{AFAD878A-93C6-A84D-8864-97175DCC279A}" destId="{CA0BF862-0B0B-CB45-966C-C75C836D0F10}" srcOrd="1" destOrd="0" presId="urn:microsoft.com/office/officeart/2005/8/layout/process1"/>
    <dgm:cxn modelId="{F4CDCE74-4852-B942-B4B4-9F4FB6BED49F}" type="presParOf" srcId="{CA0BF862-0B0B-CB45-966C-C75C836D0F10}" destId="{9EAA7493-D1CD-BC4C-B8BD-ADDAD9DF0A25}" srcOrd="0" destOrd="0" presId="urn:microsoft.com/office/officeart/2005/8/layout/process1"/>
    <dgm:cxn modelId="{BB95D8F9-4D4F-044E-9921-C5BAFB51BD8C}" type="presParOf" srcId="{AFAD878A-93C6-A84D-8864-97175DCC279A}" destId="{73B52893-3632-854C-AD01-2BA7536BD6C6}" srcOrd="2" destOrd="0" presId="urn:microsoft.com/office/officeart/2005/8/layout/process1"/>
    <dgm:cxn modelId="{44BA3D4E-88F2-6B43-859C-9804D5EB0221}" type="presParOf" srcId="{AFAD878A-93C6-A84D-8864-97175DCC279A}" destId="{FF8B6315-313A-E64A-BB27-FCD611C5F5B5}" srcOrd="3" destOrd="0" presId="urn:microsoft.com/office/officeart/2005/8/layout/process1"/>
    <dgm:cxn modelId="{49D42ECE-0092-5B41-B33B-FD385F2EEC38}" type="presParOf" srcId="{FF8B6315-313A-E64A-BB27-FCD611C5F5B5}" destId="{B4362DDF-4B9E-1145-ADF5-23BDE3904ABD}" srcOrd="0" destOrd="0" presId="urn:microsoft.com/office/officeart/2005/8/layout/process1"/>
    <dgm:cxn modelId="{C6E7DE8A-B4C2-6C40-90C7-9BD4E9867503}" type="presParOf" srcId="{AFAD878A-93C6-A84D-8864-97175DCC279A}" destId="{E33E56DB-6432-C040-AC91-A85D1F566DF9}" srcOrd="4" destOrd="0" presId="urn:microsoft.com/office/officeart/2005/8/layout/process1"/>
    <dgm:cxn modelId="{54815AD5-B466-2647-B50E-EC8BEC311B56}" type="presParOf" srcId="{AFAD878A-93C6-A84D-8864-97175DCC279A}" destId="{826262C2-F491-0741-8514-F253775E2457}" srcOrd="5" destOrd="0" presId="urn:microsoft.com/office/officeart/2005/8/layout/process1"/>
    <dgm:cxn modelId="{D00103F6-F949-4545-BEB5-F6303A00C530}" type="presParOf" srcId="{826262C2-F491-0741-8514-F253775E2457}" destId="{81456C55-D9CF-BE43-AB35-4658F189B14E}" srcOrd="0" destOrd="0" presId="urn:microsoft.com/office/officeart/2005/8/layout/process1"/>
    <dgm:cxn modelId="{9E8C1C16-93BF-0448-9082-CE6C14C8840A}" type="presParOf" srcId="{AFAD878A-93C6-A84D-8864-97175DCC279A}" destId="{EB806BA7-E99D-7B40-BC19-CCDDD0C2F37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287B7-9962-2246-BC58-2BF1E1379C8B}">
      <dsp:nvSpPr>
        <dsp:cNvPr id="0" name=""/>
        <dsp:cNvSpPr/>
      </dsp:nvSpPr>
      <dsp:spPr>
        <a:xfrm>
          <a:off x="4161" y="0"/>
          <a:ext cx="1460442" cy="28803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dirty="0"/>
            <a:t>Identify </a:t>
          </a:r>
          <a:r>
            <a:rPr lang="en-GB" sz="1200" b="1" i="0" kern="1200" dirty="0"/>
            <a:t>medical concepts</a:t>
          </a:r>
          <a:r>
            <a:rPr lang="en-GB" sz="1200" b="0" i="0" kern="1200" dirty="0"/>
            <a:t>: Named Entity Recognition (NER)</a:t>
          </a:r>
          <a:endParaRPr lang="en-US" sz="1200" kern="1200" dirty="0"/>
        </a:p>
      </dsp:txBody>
      <dsp:txXfrm>
        <a:off x="4161" y="0"/>
        <a:ext cx="1460442" cy="864095"/>
      </dsp:txXfrm>
    </dsp:sp>
    <dsp:sp modelId="{C3D9B4CC-436B-8546-9CB6-1CBFFBC08A83}">
      <dsp:nvSpPr>
        <dsp:cNvPr id="0" name=""/>
        <dsp:cNvSpPr/>
      </dsp:nvSpPr>
      <dsp:spPr>
        <a:xfrm>
          <a:off x="150206" y="864939"/>
          <a:ext cx="1168353" cy="8684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`chest pain` </a:t>
          </a:r>
          <a:endParaRPr lang="en-US" sz="1100" kern="1200" dirty="0"/>
        </a:p>
      </dsp:txBody>
      <dsp:txXfrm>
        <a:off x="175642" y="890375"/>
        <a:ext cx="1117481" cy="817583"/>
      </dsp:txXfrm>
    </dsp:sp>
    <dsp:sp modelId="{91F7459B-B979-A243-B7F0-26D18B19B37E}">
      <dsp:nvSpPr>
        <dsp:cNvPr id="0" name=""/>
        <dsp:cNvSpPr/>
      </dsp:nvSpPr>
      <dsp:spPr>
        <a:xfrm>
          <a:off x="150206" y="1867003"/>
          <a:ext cx="1168353" cy="8684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`MRI`</a:t>
          </a:r>
          <a:endParaRPr lang="en-US" sz="1100" kern="1200" dirty="0"/>
        </a:p>
      </dsp:txBody>
      <dsp:txXfrm>
        <a:off x="175642" y="1892439"/>
        <a:ext cx="1117481" cy="817583"/>
      </dsp:txXfrm>
    </dsp:sp>
    <dsp:sp modelId="{AE181841-69F7-614D-A988-308BB927F304}">
      <dsp:nvSpPr>
        <dsp:cNvPr id="0" name=""/>
        <dsp:cNvSpPr/>
      </dsp:nvSpPr>
      <dsp:spPr>
        <a:xfrm>
          <a:off x="1574137" y="0"/>
          <a:ext cx="1460442" cy="28803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dirty="0"/>
            <a:t>Identify </a:t>
          </a:r>
          <a:r>
            <a:rPr lang="en-GB" sz="1200" b="1" i="0" kern="1200" dirty="0"/>
            <a:t>medical concepts link to medical KB: Medical Concept Normalization</a:t>
          </a:r>
          <a:endParaRPr lang="en-US" sz="1200" kern="1200" dirty="0"/>
        </a:p>
      </dsp:txBody>
      <dsp:txXfrm>
        <a:off x="1574137" y="0"/>
        <a:ext cx="1460442" cy="864095"/>
      </dsp:txXfrm>
    </dsp:sp>
    <dsp:sp modelId="{4FBD4015-F934-2D4C-AA66-AF26CDC69B4A}">
      <dsp:nvSpPr>
        <dsp:cNvPr id="0" name=""/>
        <dsp:cNvSpPr/>
      </dsp:nvSpPr>
      <dsp:spPr>
        <a:xfrm>
          <a:off x="1720181" y="864939"/>
          <a:ext cx="1168353" cy="8684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`chest pain`  - ´</a:t>
          </a:r>
          <a:r>
            <a:rPr lang="en-GB" sz="1100" i="1" kern="1200" dirty="0"/>
            <a:t>chest pain (SCUI: 29857009)`</a:t>
          </a:r>
          <a:endParaRPr lang="en-US" sz="1100" kern="1200" dirty="0"/>
        </a:p>
      </dsp:txBody>
      <dsp:txXfrm>
        <a:off x="1745617" y="890375"/>
        <a:ext cx="1117481" cy="817583"/>
      </dsp:txXfrm>
    </dsp:sp>
    <dsp:sp modelId="{6C1A5AB8-1592-D043-A7B8-5292BB769516}">
      <dsp:nvSpPr>
        <dsp:cNvPr id="0" name=""/>
        <dsp:cNvSpPr/>
      </dsp:nvSpPr>
      <dsp:spPr>
        <a:xfrm>
          <a:off x="1720181" y="1867003"/>
          <a:ext cx="1168353" cy="8684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`MRI` - `</a:t>
          </a:r>
          <a:r>
            <a:rPr lang="en-GB" sz="1100" i="1" kern="1200" dirty="0"/>
            <a:t>Magnetic Resonance Imaging (SCUI: 113091000)`</a:t>
          </a:r>
          <a:endParaRPr lang="en-US" sz="1100" kern="1200" dirty="0"/>
        </a:p>
      </dsp:txBody>
      <dsp:txXfrm>
        <a:off x="1745617" y="1892439"/>
        <a:ext cx="1117481" cy="817583"/>
      </dsp:txXfrm>
    </dsp:sp>
    <dsp:sp modelId="{27E7E92F-C8BA-0A46-A43A-3D48D1387737}">
      <dsp:nvSpPr>
        <dsp:cNvPr id="0" name=""/>
        <dsp:cNvSpPr/>
      </dsp:nvSpPr>
      <dsp:spPr>
        <a:xfrm>
          <a:off x="3144112" y="0"/>
          <a:ext cx="1460442" cy="28803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i="0" kern="1200" dirty="0"/>
            <a:t>Identify </a:t>
          </a:r>
          <a:r>
            <a:rPr lang="en-GB" sz="1200" b="1" i="0" kern="1200" dirty="0"/>
            <a:t>relationships between concepts</a:t>
          </a:r>
          <a:r>
            <a:rPr lang="en-GB" sz="1200" i="0" kern="1200" dirty="0"/>
            <a:t>: Relationship Extraction</a:t>
          </a:r>
          <a:endParaRPr lang="en-US" sz="1200" kern="1200" dirty="0"/>
        </a:p>
      </dsp:txBody>
      <dsp:txXfrm>
        <a:off x="3144112" y="0"/>
        <a:ext cx="1460442" cy="864095"/>
      </dsp:txXfrm>
    </dsp:sp>
    <dsp:sp modelId="{F62739A9-005B-6A4A-A352-B0F54FD99060}">
      <dsp:nvSpPr>
        <dsp:cNvPr id="0" name=""/>
        <dsp:cNvSpPr/>
      </dsp:nvSpPr>
      <dsp:spPr>
        <a:xfrm>
          <a:off x="3290157" y="864939"/>
          <a:ext cx="1168353" cy="8684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b="0" i="0" kern="1200" dirty="0"/>
            <a:t>Treats(Prozac, clinical depression)</a:t>
          </a:r>
          <a:endParaRPr lang="en-US" sz="1100" kern="1200" dirty="0"/>
        </a:p>
      </dsp:txBody>
      <dsp:txXfrm>
        <a:off x="3315593" y="890375"/>
        <a:ext cx="1117481" cy="817583"/>
      </dsp:txXfrm>
    </dsp:sp>
    <dsp:sp modelId="{7FCC802F-8BF3-8D49-B91E-B038E957AA80}">
      <dsp:nvSpPr>
        <dsp:cNvPr id="0" name=""/>
        <dsp:cNvSpPr/>
      </dsp:nvSpPr>
      <dsp:spPr>
        <a:xfrm>
          <a:off x="3290157" y="1867003"/>
          <a:ext cx="1168353" cy="8684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b="0" i="0" kern="1200" dirty="0"/>
            <a:t>Causes(</a:t>
          </a:r>
          <a:r>
            <a:rPr lang="en-GB" sz="1100" kern="1200" dirty="0"/>
            <a:t>cataract, decreased vision)</a:t>
          </a:r>
          <a:endParaRPr lang="en-US" sz="1100" kern="1200" dirty="0"/>
        </a:p>
      </dsp:txBody>
      <dsp:txXfrm>
        <a:off x="3315593" y="1892439"/>
        <a:ext cx="1117481" cy="817583"/>
      </dsp:txXfrm>
    </dsp:sp>
    <dsp:sp modelId="{74A6FBA7-BDF1-C144-BAF3-0E03F8980106}">
      <dsp:nvSpPr>
        <dsp:cNvPr id="0" name=""/>
        <dsp:cNvSpPr/>
      </dsp:nvSpPr>
      <dsp:spPr>
        <a:xfrm>
          <a:off x="4714088" y="0"/>
          <a:ext cx="1460442" cy="28803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Extract </a:t>
          </a:r>
          <a:r>
            <a:rPr lang="en-GB" sz="1200" b="1" kern="1200" dirty="0"/>
            <a:t>assertions</a:t>
          </a:r>
          <a:r>
            <a:rPr lang="en-GB" sz="1200" kern="1200" dirty="0"/>
            <a:t>, </a:t>
          </a:r>
          <a:r>
            <a:rPr lang="en-GB" sz="1200" b="1" kern="1200" dirty="0"/>
            <a:t>attributes</a:t>
          </a:r>
          <a:r>
            <a:rPr lang="en-GB" sz="1200" kern="1200" dirty="0"/>
            <a:t> values</a:t>
          </a:r>
          <a:endParaRPr lang="en-US" sz="1200" kern="1200" dirty="0"/>
        </a:p>
      </dsp:txBody>
      <dsp:txXfrm>
        <a:off x="4714088" y="0"/>
        <a:ext cx="1460442" cy="864095"/>
      </dsp:txXfrm>
    </dsp:sp>
    <dsp:sp modelId="{8673560A-D9F8-444A-8D35-50A9EC3D0360}">
      <dsp:nvSpPr>
        <dsp:cNvPr id="0" name=""/>
        <dsp:cNvSpPr/>
      </dsp:nvSpPr>
      <dsp:spPr>
        <a:xfrm>
          <a:off x="4860132" y="864939"/>
          <a:ext cx="1168353" cy="8684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Blood pressure: high, low, normal</a:t>
          </a:r>
          <a:endParaRPr lang="en-US" sz="1100" kern="1200" dirty="0"/>
        </a:p>
      </dsp:txBody>
      <dsp:txXfrm>
        <a:off x="4885568" y="890375"/>
        <a:ext cx="1117481" cy="817583"/>
      </dsp:txXfrm>
    </dsp:sp>
    <dsp:sp modelId="{84E44402-E489-C34A-B2B8-C2A9575236D9}">
      <dsp:nvSpPr>
        <dsp:cNvPr id="0" name=""/>
        <dsp:cNvSpPr/>
      </dsp:nvSpPr>
      <dsp:spPr>
        <a:xfrm>
          <a:off x="4860132" y="1867003"/>
          <a:ext cx="1168353" cy="8684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T</a:t>
          </a:r>
          <a:r>
            <a:rPr lang="en-AT" sz="1100" kern="1200" dirty="0"/>
            <a:t>umor: absent, benign, malignant, in-situ, un-known</a:t>
          </a:r>
          <a:endParaRPr lang="en-US" sz="1100" kern="1200" dirty="0"/>
        </a:p>
      </dsp:txBody>
      <dsp:txXfrm>
        <a:off x="4885568" y="1892439"/>
        <a:ext cx="1117481" cy="817583"/>
      </dsp:txXfrm>
    </dsp:sp>
    <dsp:sp modelId="{F4C76D3E-2083-B448-9253-8ABF0EF72AB5}">
      <dsp:nvSpPr>
        <dsp:cNvPr id="0" name=""/>
        <dsp:cNvSpPr/>
      </dsp:nvSpPr>
      <dsp:spPr>
        <a:xfrm>
          <a:off x="6284063" y="0"/>
          <a:ext cx="1460442" cy="28803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AT" sz="1200" kern="1200" dirty="0"/>
            <a:t>Identify protected health information: De-identification</a:t>
          </a:r>
          <a:endParaRPr lang="en-US" sz="1200" kern="1200" dirty="0"/>
        </a:p>
      </dsp:txBody>
      <dsp:txXfrm>
        <a:off x="6284063" y="0"/>
        <a:ext cx="1460442" cy="864095"/>
      </dsp:txXfrm>
    </dsp:sp>
    <dsp:sp modelId="{E629F808-F427-EA49-94C5-41FF34A1900A}">
      <dsp:nvSpPr>
        <dsp:cNvPr id="0" name=""/>
        <dsp:cNvSpPr/>
      </dsp:nvSpPr>
      <dsp:spPr>
        <a:xfrm>
          <a:off x="6430108" y="864939"/>
          <a:ext cx="1168353" cy="8684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P</a:t>
          </a:r>
          <a:r>
            <a:rPr lang="en-AT" sz="1100" kern="1200" dirty="0"/>
            <a:t>atient name, clinician’s name </a:t>
          </a:r>
          <a:endParaRPr lang="en-US" sz="1100" kern="1200" dirty="0"/>
        </a:p>
      </dsp:txBody>
      <dsp:txXfrm>
        <a:off x="6455544" y="890375"/>
        <a:ext cx="1117481" cy="817583"/>
      </dsp:txXfrm>
    </dsp:sp>
    <dsp:sp modelId="{561F2BD6-2623-B846-8EF6-C3B7C9216BFF}">
      <dsp:nvSpPr>
        <dsp:cNvPr id="0" name=""/>
        <dsp:cNvSpPr/>
      </dsp:nvSpPr>
      <dsp:spPr>
        <a:xfrm>
          <a:off x="6430108" y="1867003"/>
          <a:ext cx="1168353" cy="8684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AT" sz="1100" kern="1200" dirty="0"/>
            <a:t>DoB, Date of clincal encounter</a:t>
          </a:r>
          <a:endParaRPr lang="en-US" sz="1100" kern="1200" dirty="0"/>
        </a:p>
      </dsp:txBody>
      <dsp:txXfrm>
        <a:off x="6455544" y="1892439"/>
        <a:ext cx="1117481" cy="8175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287B7-9962-2246-BC58-2BF1E1379C8B}">
      <dsp:nvSpPr>
        <dsp:cNvPr id="0" name=""/>
        <dsp:cNvSpPr/>
      </dsp:nvSpPr>
      <dsp:spPr>
        <a:xfrm>
          <a:off x="4161" y="0"/>
          <a:ext cx="1460442" cy="28803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dirty="0"/>
            <a:t>Identify </a:t>
          </a:r>
          <a:r>
            <a:rPr lang="en-GB" sz="1200" b="1" i="0" kern="1200" dirty="0"/>
            <a:t>medical concepts</a:t>
          </a:r>
          <a:r>
            <a:rPr lang="en-GB" sz="1200" b="0" i="0" kern="1200" dirty="0"/>
            <a:t>: Named Entity Recognition (NER)</a:t>
          </a:r>
          <a:endParaRPr lang="en-US" sz="1200" kern="1200" dirty="0"/>
        </a:p>
      </dsp:txBody>
      <dsp:txXfrm>
        <a:off x="4161" y="0"/>
        <a:ext cx="1460442" cy="864095"/>
      </dsp:txXfrm>
    </dsp:sp>
    <dsp:sp modelId="{C3D9B4CC-436B-8546-9CB6-1CBFFBC08A83}">
      <dsp:nvSpPr>
        <dsp:cNvPr id="0" name=""/>
        <dsp:cNvSpPr/>
      </dsp:nvSpPr>
      <dsp:spPr>
        <a:xfrm>
          <a:off x="150206" y="864939"/>
          <a:ext cx="1168353" cy="8684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`chest pain` </a:t>
          </a:r>
          <a:endParaRPr lang="en-US" sz="1100" kern="1200" dirty="0"/>
        </a:p>
      </dsp:txBody>
      <dsp:txXfrm>
        <a:off x="175642" y="890375"/>
        <a:ext cx="1117481" cy="817583"/>
      </dsp:txXfrm>
    </dsp:sp>
    <dsp:sp modelId="{91F7459B-B979-A243-B7F0-26D18B19B37E}">
      <dsp:nvSpPr>
        <dsp:cNvPr id="0" name=""/>
        <dsp:cNvSpPr/>
      </dsp:nvSpPr>
      <dsp:spPr>
        <a:xfrm>
          <a:off x="150206" y="1867003"/>
          <a:ext cx="1168353" cy="8684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`MRI`</a:t>
          </a:r>
          <a:endParaRPr lang="en-US" sz="1100" kern="1200" dirty="0"/>
        </a:p>
      </dsp:txBody>
      <dsp:txXfrm>
        <a:off x="175642" y="1892439"/>
        <a:ext cx="1117481" cy="817583"/>
      </dsp:txXfrm>
    </dsp:sp>
    <dsp:sp modelId="{AE181841-69F7-614D-A988-308BB927F304}">
      <dsp:nvSpPr>
        <dsp:cNvPr id="0" name=""/>
        <dsp:cNvSpPr/>
      </dsp:nvSpPr>
      <dsp:spPr>
        <a:xfrm>
          <a:off x="1574137" y="0"/>
          <a:ext cx="1460442" cy="28803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dirty="0"/>
            <a:t>Identify </a:t>
          </a:r>
          <a:r>
            <a:rPr lang="en-GB" sz="1200" b="1" i="0" kern="1200" dirty="0"/>
            <a:t>medical concepts link to medical KB: Medical Concept Normalization</a:t>
          </a:r>
          <a:endParaRPr lang="en-US" sz="1200" kern="1200" dirty="0"/>
        </a:p>
      </dsp:txBody>
      <dsp:txXfrm>
        <a:off x="1574137" y="0"/>
        <a:ext cx="1460442" cy="864095"/>
      </dsp:txXfrm>
    </dsp:sp>
    <dsp:sp modelId="{4FBD4015-F934-2D4C-AA66-AF26CDC69B4A}">
      <dsp:nvSpPr>
        <dsp:cNvPr id="0" name=""/>
        <dsp:cNvSpPr/>
      </dsp:nvSpPr>
      <dsp:spPr>
        <a:xfrm>
          <a:off x="1720181" y="864939"/>
          <a:ext cx="1168353" cy="8684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`chest pain`  - ´</a:t>
          </a:r>
          <a:r>
            <a:rPr lang="en-GB" sz="1100" i="1" kern="1200" dirty="0"/>
            <a:t>chest pain (SCUI: 29857009)`</a:t>
          </a:r>
          <a:endParaRPr lang="en-US" sz="1100" kern="1200" dirty="0"/>
        </a:p>
      </dsp:txBody>
      <dsp:txXfrm>
        <a:off x="1745617" y="890375"/>
        <a:ext cx="1117481" cy="817583"/>
      </dsp:txXfrm>
    </dsp:sp>
    <dsp:sp modelId="{6C1A5AB8-1592-D043-A7B8-5292BB769516}">
      <dsp:nvSpPr>
        <dsp:cNvPr id="0" name=""/>
        <dsp:cNvSpPr/>
      </dsp:nvSpPr>
      <dsp:spPr>
        <a:xfrm>
          <a:off x="1720181" y="1867003"/>
          <a:ext cx="1168353" cy="8684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`MRI` - `</a:t>
          </a:r>
          <a:r>
            <a:rPr lang="en-GB" sz="1100" i="1" kern="1200" dirty="0"/>
            <a:t>Magnetic Resonance Imaging (SCUI: 113091000)`</a:t>
          </a:r>
          <a:endParaRPr lang="en-US" sz="1100" kern="1200" dirty="0"/>
        </a:p>
      </dsp:txBody>
      <dsp:txXfrm>
        <a:off x="1745617" y="1892439"/>
        <a:ext cx="1117481" cy="817583"/>
      </dsp:txXfrm>
    </dsp:sp>
    <dsp:sp modelId="{27E7E92F-C8BA-0A46-A43A-3D48D1387737}">
      <dsp:nvSpPr>
        <dsp:cNvPr id="0" name=""/>
        <dsp:cNvSpPr/>
      </dsp:nvSpPr>
      <dsp:spPr>
        <a:xfrm>
          <a:off x="3144112" y="0"/>
          <a:ext cx="1460442" cy="2880319"/>
        </a:xfrm>
        <a:prstGeom prst="roundRect">
          <a:avLst>
            <a:gd name="adj" fmla="val 10000"/>
          </a:avLst>
        </a:prstGeom>
        <a:solidFill>
          <a:schemeClr val="bg1">
            <a:lumMod val="95000"/>
          </a:schemeClr>
        </a:solidFill>
        <a:ln>
          <a:solidFill>
            <a:schemeClr val="accent1">
              <a:lumMod val="40000"/>
              <a:lumOff val="60000"/>
            </a:schemeClr>
          </a:solid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i="0" kern="1200" dirty="0">
              <a:solidFill>
                <a:schemeClr val="accent1">
                  <a:lumMod val="40000"/>
                  <a:lumOff val="60000"/>
                </a:schemeClr>
              </a:solidFill>
            </a:rPr>
            <a:t>Identify </a:t>
          </a:r>
          <a:r>
            <a:rPr lang="en-GB" sz="1200" b="1" i="0" kern="1200" dirty="0">
              <a:solidFill>
                <a:schemeClr val="accent1">
                  <a:lumMod val="40000"/>
                  <a:lumOff val="60000"/>
                </a:schemeClr>
              </a:solidFill>
            </a:rPr>
            <a:t>relationships between concepts</a:t>
          </a:r>
          <a:r>
            <a:rPr lang="en-GB" sz="1200" i="0" kern="1200" dirty="0">
              <a:solidFill>
                <a:schemeClr val="accent1">
                  <a:lumMod val="40000"/>
                  <a:lumOff val="60000"/>
                </a:schemeClr>
              </a:solidFill>
            </a:rPr>
            <a:t>: Relationship Extraction</a:t>
          </a:r>
          <a:endParaRPr lang="en-US" sz="1200" kern="1200" dirty="0">
            <a:solidFill>
              <a:schemeClr val="accent1">
                <a:lumMod val="40000"/>
                <a:lumOff val="60000"/>
              </a:schemeClr>
            </a:solidFill>
          </a:endParaRPr>
        </a:p>
      </dsp:txBody>
      <dsp:txXfrm>
        <a:off x="3144112" y="0"/>
        <a:ext cx="1460442" cy="864095"/>
      </dsp:txXfrm>
    </dsp:sp>
    <dsp:sp modelId="{F62739A9-005B-6A4A-A352-B0F54FD99060}">
      <dsp:nvSpPr>
        <dsp:cNvPr id="0" name=""/>
        <dsp:cNvSpPr/>
      </dsp:nvSpPr>
      <dsp:spPr>
        <a:xfrm>
          <a:off x="3290157" y="864939"/>
          <a:ext cx="1168353" cy="868455"/>
        </a:xfrm>
        <a:prstGeom prst="roundRect">
          <a:avLst>
            <a:gd name="adj" fmla="val 10000"/>
          </a:avLst>
        </a:prstGeom>
        <a:solidFill>
          <a:schemeClr val="bg1">
            <a:lumMod val="9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b="0" i="0" kern="1200" dirty="0">
              <a:solidFill>
                <a:schemeClr val="accent1">
                  <a:lumMod val="40000"/>
                  <a:lumOff val="60000"/>
                </a:schemeClr>
              </a:solidFill>
            </a:rPr>
            <a:t>Treats(Prozac, clinical depression)</a:t>
          </a:r>
          <a:endParaRPr lang="en-US" sz="1100" kern="1200" dirty="0">
            <a:solidFill>
              <a:schemeClr val="accent1">
                <a:lumMod val="40000"/>
                <a:lumOff val="60000"/>
              </a:schemeClr>
            </a:solidFill>
          </a:endParaRPr>
        </a:p>
      </dsp:txBody>
      <dsp:txXfrm>
        <a:off x="3315593" y="890375"/>
        <a:ext cx="1117481" cy="817583"/>
      </dsp:txXfrm>
    </dsp:sp>
    <dsp:sp modelId="{7FCC802F-8BF3-8D49-B91E-B038E957AA80}">
      <dsp:nvSpPr>
        <dsp:cNvPr id="0" name=""/>
        <dsp:cNvSpPr/>
      </dsp:nvSpPr>
      <dsp:spPr>
        <a:xfrm>
          <a:off x="3290157" y="1867003"/>
          <a:ext cx="1168353" cy="868455"/>
        </a:xfrm>
        <a:prstGeom prst="roundRect">
          <a:avLst>
            <a:gd name="adj" fmla="val 10000"/>
          </a:avLst>
        </a:prstGeom>
        <a:solidFill>
          <a:schemeClr val="bg1">
            <a:lumMod val="9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b="0" i="0" kern="1200" dirty="0">
              <a:solidFill>
                <a:schemeClr val="accent1">
                  <a:lumMod val="40000"/>
                  <a:lumOff val="60000"/>
                </a:schemeClr>
              </a:solidFill>
            </a:rPr>
            <a:t>Causes(</a:t>
          </a:r>
          <a:r>
            <a:rPr lang="en-GB" sz="1100" kern="1200" dirty="0">
              <a:solidFill>
                <a:schemeClr val="accent1">
                  <a:lumMod val="40000"/>
                  <a:lumOff val="60000"/>
                </a:schemeClr>
              </a:solidFill>
            </a:rPr>
            <a:t>cataract, decreased vision)</a:t>
          </a:r>
          <a:endParaRPr lang="en-US" sz="1100" kern="1200" dirty="0">
            <a:solidFill>
              <a:schemeClr val="accent1">
                <a:lumMod val="40000"/>
                <a:lumOff val="60000"/>
              </a:schemeClr>
            </a:solidFill>
          </a:endParaRPr>
        </a:p>
      </dsp:txBody>
      <dsp:txXfrm>
        <a:off x="3315593" y="1892439"/>
        <a:ext cx="1117481" cy="817583"/>
      </dsp:txXfrm>
    </dsp:sp>
    <dsp:sp modelId="{74A6FBA7-BDF1-C144-BAF3-0E03F8980106}">
      <dsp:nvSpPr>
        <dsp:cNvPr id="0" name=""/>
        <dsp:cNvSpPr/>
      </dsp:nvSpPr>
      <dsp:spPr>
        <a:xfrm>
          <a:off x="4714088" y="0"/>
          <a:ext cx="1460442" cy="2880319"/>
        </a:xfrm>
        <a:prstGeom prst="roundRect">
          <a:avLst>
            <a:gd name="adj" fmla="val 10000"/>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solidFill>
                <a:schemeClr val="accent1">
                  <a:lumMod val="40000"/>
                  <a:lumOff val="60000"/>
                </a:schemeClr>
              </a:solidFill>
            </a:rPr>
            <a:t>Extract </a:t>
          </a:r>
          <a:r>
            <a:rPr lang="en-GB" sz="1200" b="1" kern="1200" dirty="0">
              <a:solidFill>
                <a:schemeClr val="accent1">
                  <a:lumMod val="40000"/>
                  <a:lumOff val="60000"/>
                </a:schemeClr>
              </a:solidFill>
            </a:rPr>
            <a:t>assertions</a:t>
          </a:r>
          <a:r>
            <a:rPr lang="en-GB" sz="1200" kern="1200" dirty="0">
              <a:solidFill>
                <a:schemeClr val="accent1">
                  <a:lumMod val="40000"/>
                  <a:lumOff val="60000"/>
                </a:schemeClr>
              </a:solidFill>
            </a:rPr>
            <a:t>, </a:t>
          </a:r>
          <a:r>
            <a:rPr lang="en-GB" sz="1200" b="1" kern="1200" dirty="0">
              <a:solidFill>
                <a:schemeClr val="accent1">
                  <a:lumMod val="40000"/>
                  <a:lumOff val="60000"/>
                </a:schemeClr>
              </a:solidFill>
            </a:rPr>
            <a:t>attributes</a:t>
          </a:r>
          <a:r>
            <a:rPr lang="en-GB" sz="1200" kern="1200" dirty="0">
              <a:solidFill>
                <a:schemeClr val="accent1">
                  <a:lumMod val="40000"/>
                  <a:lumOff val="60000"/>
                </a:schemeClr>
              </a:solidFill>
            </a:rPr>
            <a:t> values</a:t>
          </a:r>
          <a:endParaRPr lang="en-US" sz="1200" kern="1200" dirty="0">
            <a:solidFill>
              <a:schemeClr val="accent1">
                <a:lumMod val="40000"/>
                <a:lumOff val="60000"/>
              </a:schemeClr>
            </a:solidFill>
          </a:endParaRPr>
        </a:p>
      </dsp:txBody>
      <dsp:txXfrm>
        <a:off x="4714088" y="0"/>
        <a:ext cx="1460442" cy="864095"/>
      </dsp:txXfrm>
    </dsp:sp>
    <dsp:sp modelId="{8673560A-D9F8-444A-8D35-50A9EC3D0360}">
      <dsp:nvSpPr>
        <dsp:cNvPr id="0" name=""/>
        <dsp:cNvSpPr/>
      </dsp:nvSpPr>
      <dsp:spPr>
        <a:xfrm>
          <a:off x="4860132" y="864939"/>
          <a:ext cx="1168353" cy="868455"/>
        </a:xfrm>
        <a:prstGeom prst="roundRect">
          <a:avLst>
            <a:gd name="adj" fmla="val 10000"/>
          </a:avLst>
        </a:prstGeom>
        <a:solidFill>
          <a:schemeClr val="bg1">
            <a:lumMod val="9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accent1">
                  <a:lumMod val="40000"/>
                  <a:lumOff val="60000"/>
                </a:schemeClr>
              </a:solidFill>
            </a:rPr>
            <a:t>Blood pressure: high, low, normal</a:t>
          </a:r>
          <a:endParaRPr lang="en-US" sz="1100" kern="1200" dirty="0">
            <a:solidFill>
              <a:schemeClr val="accent1">
                <a:lumMod val="40000"/>
                <a:lumOff val="60000"/>
              </a:schemeClr>
            </a:solidFill>
          </a:endParaRPr>
        </a:p>
      </dsp:txBody>
      <dsp:txXfrm>
        <a:off x="4885568" y="890375"/>
        <a:ext cx="1117481" cy="817583"/>
      </dsp:txXfrm>
    </dsp:sp>
    <dsp:sp modelId="{84E44402-E489-C34A-B2B8-C2A9575236D9}">
      <dsp:nvSpPr>
        <dsp:cNvPr id="0" name=""/>
        <dsp:cNvSpPr/>
      </dsp:nvSpPr>
      <dsp:spPr>
        <a:xfrm>
          <a:off x="4860132" y="1867003"/>
          <a:ext cx="1168353" cy="868455"/>
        </a:xfrm>
        <a:prstGeom prst="roundRect">
          <a:avLst>
            <a:gd name="adj" fmla="val 10000"/>
          </a:avLst>
        </a:prstGeom>
        <a:solidFill>
          <a:schemeClr val="bg1">
            <a:lumMod val="9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accent1">
                  <a:lumMod val="40000"/>
                  <a:lumOff val="60000"/>
                </a:schemeClr>
              </a:solidFill>
            </a:rPr>
            <a:t>T</a:t>
          </a:r>
          <a:r>
            <a:rPr lang="en-AT" sz="1100" kern="1200" dirty="0">
              <a:solidFill>
                <a:schemeClr val="accent1">
                  <a:lumMod val="40000"/>
                  <a:lumOff val="60000"/>
                </a:schemeClr>
              </a:solidFill>
            </a:rPr>
            <a:t>umor: absent, benign, malignant, in-situ, un-known</a:t>
          </a:r>
          <a:endParaRPr lang="en-US" sz="1100" kern="1200" dirty="0">
            <a:solidFill>
              <a:schemeClr val="accent1">
                <a:lumMod val="40000"/>
                <a:lumOff val="60000"/>
              </a:schemeClr>
            </a:solidFill>
          </a:endParaRPr>
        </a:p>
      </dsp:txBody>
      <dsp:txXfrm>
        <a:off x="4885568" y="1892439"/>
        <a:ext cx="1117481" cy="817583"/>
      </dsp:txXfrm>
    </dsp:sp>
    <dsp:sp modelId="{F4C76D3E-2083-B448-9253-8ABF0EF72AB5}">
      <dsp:nvSpPr>
        <dsp:cNvPr id="0" name=""/>
        <dsp:cNvSpPr/>
      </dsp:nvSpPr>
      <dsp:spPr>
        <a:xfrm>
          <a:off x="6284063" y="0"/>
          <a:ext cx="1460442" cy="2880319"/>
        </a:xfrm>
        <a:prstGeom prst="roundRect">
          <a:avLst>
            <a:gd name="adj" fmla="val 10000"/>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AT" sz="1200" kern="1200" dirty="0">
              <a:solidFill>
                <a:schemeClr val="accent1">
                  <a:lumMod val="40000"/>
                  <a:lumOff val="60000"/>
                </a:schemeClr>
              </a:solidFill>
            </a:rPr>
            <a:t>Identify protected health information: De-identification</a:t>
          </a:r>
          <a:endParaRPr lang="en-US" sz="1200" kern="1200" dirty="0">
            <a:solidFill>
              <a:schemeClr val="accent1">
                <a:lumMod val="40000"/>
                <a:lumOff val="60000"/>
              </a:schemeClr>
            </a:solidFill>
          </a:endParaRPr>
        </a:p>
      </dsp:txBody>
      <dsp:txXfrm>
        <a:off x="6284063" y="0"/>
        <a:ext cx="1460442" cy="864095"/>
      </dsp:txXfrm>
    </dsp:sp>
    <dsp:sp modelId="{E629F808-F427-EA49-94C5-41FF34A1900A}">
      <dsp:nvSpPr>
        <dsp:cNvPr id="0" name=""/>
        <dsp:cNvSpPr/>
      </dsp:nvSpPr>
      <dsp:spPr>
        <a:xfrm>
          <a:off x="6430108" y="864939"/>
          <a:ext cx="1168353" cy="868455"/>
        </a:xfrm>
        <a:prstGeom prst="roundRect">
          <a:avLst>
            <a:gd name="adj" fmla="val 10000"/>
          </a:avLst>
        </a:prstGeom>
        <a:solidFill>
          <a:schemeClr val="bg1">
            <a:lumMod val="9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solidFill>
                <a:schemeClr val="accent1">
                  <a:lumMod val="40000"/>
                  <a:lumOff val="60000"/>
                </a:schemeClr>
              </a:solidFill>
            </a:rPr>
            <a:t>P</a:t>
          </a:r>
          <a:r>
            <a:rPr lang="en-AT" sz="1100" kern="1200" dirty="0">
              <a:solidFill>
                <a:schemeClr val="accent1">
                  <a:lumMod val="40000"/>
                  <a:lumOff val="60000"/>
                </a:schemeClr>
              </a:solidFill>
            </a:rPr>
            <a:t>atient name, clinician’s name </a:t>
          </a:r>
          <a:endParaRPr lang="en-US" sz="1100" kern="1200" dirty="0">
            <a:solidFill>
              <a:schemeClr val="accent1">
                <a:lumMod val="40000"/>
                <a:lumOff val="60000"/>
              </a:schemeClr>
            </a:solidFill>
          </a:endParaRPr>
        </a:p>
      </dsp:txBody>
      <dsp:txXfrm>
        <a:off x="6455544" y="890375"/>
        <a:ext cx="1117481" cy="817583"/>
      </dsp:txXfrm>
    </dsp:sp>
    <dsp:sp modelId="{561F2BD6-2623-B846-8EF6-C3B7C9216BFF}">
      <dsp:nvSpPr>
        <dsp:cNvPr id="0" name=""/>
        <dsp:cNvSpPr/>
      </dsp:nvSpPr>
      <dsp:spPr>
        <a:xfrm>
          <a:off x="6430108" y="1867003"/>
          <a:ext cx="1168353" cy="868455"/>
        </a:xfrm>
        <a:prstGeom prst="roundRect">
          <a:avLst>
            <a:gd name="adj" fmla="val 10000"/>
          </a:avLst>
        </a:prstGeom>
        <a:solidFill>
          <a:schemeClr val="bg1">
            <a:lumMod val="9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AT" sz="1100" kern="1200" dirty="0">
              <a:solidFill>
                <a:schemeClr val="accent1">
                  <a:lumMod val="40000"/>
                  <a:lumOff val="60000"/>
                </a:schemeClr>
              </a:solidFill>
            </a:rPr>
            <a:t>DoB, Date of clincal encounter</a:t>
          </a:r>
          <a:endParaRPr lang="en-US" sz="1100" kern="1200" dirty="0">
            <a:solidFill>
              <a:schemeClr val="accent1">
                <a:lumMod val="40000"/>
                <a:lumOff val="60000"/>
              </a:schemeClr>
            </a:solidFill>
          </a:endParaRPr>
        </a:p>
      </dsp:txBody>
      <dsp:txXfrm>
        <a:off x="6455544" y="1892439"/>
        <a:ext cx="1117481" cy="8175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07C2B6-20C4-3E4A-A972-8F3FC49C2D58}">
      <dsp:nvSpPr>
        <dsp:cNvPr id="0" name=""/>
        <dsp:cNvSpPr/>
      </dsp:nvSpPr>
      <dsp:spPr>
        <a:xfrm>
          <a:off x="0" y="1175"/>
          <a:ext cx="778383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2EA1F4-7BBE-544A-B7EB-D5A7B6A4EC48}">
      <dsp:nvSpPr>
        <dsp:cNvPr id="0" name=""/>
        <dsp:cNvSpPr/>
      </dsp:nvSpPr>
      <dsp:spPr>
        <a:xfrm>
          <a:off x="0" y="1175"/>
          <a:ext cx="7783830" cy="400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AT" sz="1800" b="1" kern="1200" dirty="0"/>
            <a:t>Disease</a:t>
          </a:r>
          <a:r>
            <a:rPr lang="en-AT" sz="1800" kern="1200" dirty="0"/>
            <a:t>: symptoms, problems, signs, conditions</a:t>
          </a:r>
          <a:endParaRPr lang="en-US" sz="1800" kern="1200" dirty="0"/>
        </a:p>
      </dsp:txBody>
      <dsp:txXfrm>
        <a:off x="0" y="1175"/>
        <a:ext cx="7783830" cy="400845"/>
      </dsp:txXfrm>
    </dsp:sp>
    <dsp:sp modelId="{EF01CE67-AAEE-BE40-B15D-DB3467723F03}">
      <dsp:nvSpPr>
        <dsp:cNvPr id="0" name=""/>
        <dsp:cNvSpPr/>
      </dsp:nvSpPr>
      <dsp:spPr>
        <a:xfrm>
          <a:off x="0" y="402021"/>
          <a:ext cx="778383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AFBA4E-A5DC-4B44-9F6F-633A3005BFDA}">
      <dsp:nvSpPr>
        <dsp:cNvPr id="0" name=""/>
        <dsp:cNvSpPr/>
      </dsp:nvSpPr>
      <dsp:spPr>
        <a:xfrm>
          <a:off x="0" y="402021"/>
          <a:ext cx="7783830" cy="400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AT" sz="1900" b="1" kern="1200" dirty="0"/>
            <a:t>Treatment</a:t>
          </a:r>
          <a:r>
            <a:rPr lang="en-AT" sz="1900" kern="1200" dirty="0"/>
            <a:t>: medication, surgery, procedure, follow-up</a:t>
          </a:r>
          <a:endParaRPr lang="en-US" sz="1900" kern="1200" dirty="0"/>
        </a:p>
      </dsp:txBody>
      <dsp:txXfrm>
        <a:off x="0" y="402021"/>
        <a:ext cx="7783830" cy="400845"/>
      </dsp:txXfrm>
    </dsp:sp>
    <dsp:sp modelId="{24F8EF16-3F0C-DA46-BDEE-83360DEC680C}">
      <dsp:nvSpPr>
        <dsp:cNvPr id="0" name=""/>
        <dsp:cNvSpPr/>
      </dsp:nvSpPr>
      <dsp:spPr>
        <a:xfrm>
          <a:off x="0" y="802867"/>
          <a:ext cx="7783830"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006607-F219-7849-BD22-294417A4FF0C}">
      <dsp:nvSpPr>
        <dsp:cNvPr id="0" name=""/>
        <dsp:cNvSpPr/>
      </dsp:nvSpPr>
      <dsp:spPr>
        <a:xfrm>
          <a:off x="0" y="802867"/>
          <a:ext cx="7783830" cy="400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AT" sz="1900" b="1" kern="1200" dirty="0"/>
            <a:t>Test</a:t>
          </a:r>
          <a:r>
            <a:rPr lang="en-AT" sz="1900" kern="1200" dirty="0"/>
            <a:t>: blood work, lab work</a:t>
          </a:r>
          <a:endParaRPr lang="en-US" sz="1900" kern="1200" dirty="0"/>
        </a:p>
      </dsp:txBody>
      <dsp:txXfrm>
        <a:off x="0" y="802867"/>
        <a:ext cx="7783830" cy="400845"/>
      </dsp:txXfrm>
    </dsp:sp>
    <dsp:sp modelId="{3BE73F13-6FC1-444D-9CC9-7FA4CA0A268F}">
      <dsp:nvSpPr>
        <dsp:cNvPr id="0" name=""/>
        <dsp:cNvSpPr/>
      </dsp:nvSpPr>
      <dsp:spPr>
        <a:xfrm>
          <a:off x="0" y="1203713"/>
          <a:ext cx="7783830"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DC154B-C3B7-924A-961C-A0C35B93719C}">
      <dsp:nvSpPr>
        <dsp:cNvPr id="0" name=""/>
        <dsp:cNvSpPr/>
      </dsp:nvSpPr>
      <dsp:spPr>
        <a:xfrm>
          <a:off x="0" y="1203713"/>
          <a:ext cx="7783830" cy="400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AT" sz="1900" b="1" kern="1200" dirty="0"/>
            <a:t>Anatomical sites</a:t>
          </a:r>
          <a:r>
            <a:rPr lang="en-AT" sz="1900" kern="1200" dirty="0"/>
            <a:t>: body parts, regions,</a:t>
          </a:r>
          <a:endParaRPr lang="en-US" sz="1900" kern="1200" dirty="0"/>
        </a:p>
      </dsp:txBody>
      <dsp:txXfrm>
        <a:off x="0" y="1203713"/>
        <a:ext cx="7783830" cy="400845"/>
      </dsp:txXfrm>
    </dsp:sp>
    <dsp:sp modelId="{0011C743-7957-994A-A3CE-FE255961FB15}">
      <dsp:nvSpPr>
        <dsp:cNvPr id="0" name=""/>
        <dsp:cNvSpPr/>
      </dsp:nvSpPr>
      <dsp:spPr>
        <a:xfrm>
          <a:off x="0" y="1604559"/>
          <a:ext cx="7783830"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16957E-81F9-6949-A259-B047B37491C8}">
      <dsp:nvSpPr>
        <dsp:cNvPr id="0" name=""/>
        <dsp:cNvSpPr/>
      </dsp:nvSpPr>
      <dsp:spPr>
        <a:xfrm>
          <a:off x="0" y="1604559"/>
          <a:ext cx="7783830" cy="400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AT" sz="1900" b="1" kern="1200" dirty="0"/>
            <a:t>Chemical agent</a:t>
          </a:r>
          <a:r>
            <a:rPr lang="en-AT" sz="1900" kern="1200" dirty="0"/>
            <a:t>: drugs, substance, .. </a:t>
          </a:r>
          <a:endParaRPr lang="en-US" sz="1900" kern="1200" dirty="0"/>
        </a:p>
      </dsp:txBody>
      <dsp:txXfrm>
        <a:off x="0" y="1604559"/>
        <a:ext cx="7783830" cy="400845"/>
      </dsp:txXfrm>
    </dsp:sp>
    <dsp:sp modelId="{93BAD202-FADE-FA40-A5CF-0054AB0232FF}">
      <dsp:nvSpPr>
        <dsp:cNvPr id="0" name=""/>
        <dsp:cNvSpPr/>
      </dsp:nvSpPr>
      <dsp:spPr>
        <a:xfrm>
          <a:off x="0" y="2005405"/>
          <a:ext cx="778383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8C21B3-AE6C-DE4E-B46E-E9952251A50C}">
      <dsp:nvSpPr>
        <dsp:cNvPr id="0" name=""/>
        <dsp:cNvSpPr/>
      </dsp:nvSpPr>
      <dsp:spPr>
        <a:xfrm>
          <a:off x="0" y="2005405"/>
          <a:ext cx="7783830" cy="400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AT" sz="1900" kern="1200"/>
            <a:t>…….</a:t>
          </a:r>
          <a:endParaRPr lang="en-US" sz="1900" kern="1200"/>
        </a:p>
      </dsp:txBody>
      <dsp:txXfrm>
        <a:off x="0" y="2005405"/>
        <a:ext cx="7783830" cy="4008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4890A-3890-484C-AAD0-F0A23393A27E}">
      <dsp:nvSpPr>
        <dsp:cNvPr id="0" name=""/>
        <dsp:cNvSpPr/>
      </dsp:nvSpPr>
      <dsp:spPr>
        <a:xfrm rot="5400000">
          <a:off x="2409388" y="-1166369"/>
          <a:ext cx="678756" cy="318375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GB" sz="900" kern="1200" dirty="0"/>
            <a:t>Disease and deformity – scar</a:t>
          </a:r>
        </a:p>
        <a:p>
          <a:pPr marL="57150" lvl="1" indent="-57150" algn="l" defTabSz="400050">
            <a:lnSpc>
              <a:spcPct val="90000"/>
            </a:lnSpc>
            <a:spcBef>
              <a:spcPct val="0"/>
            </a:spcBef>
            <a:spcAft>
              <a:spcPct val="15000"/>
            </a:spcAft>
            <a:buChar char="•"/>
          </a:pPr>
          <a:r>
            <a:rPr lang="en-GB" sz="900" kern="1200" dirty="0"/>
            <a:t>Symptoms – difficulty breathing</a:t>
          </a:r>
        </a:p>
        <a:p>
          <a:pPr marL="57150" lvl="1" indent="-57150" algn="l" defTabSz="400050">
            <a:lnSpc>
              <a:spcPct val="90000"/>
            </a:lnSpc>
            <a:spcBef>
              <a:spcPct val="0"/>
            </a:spcBef>
            <a:spcAft>
              <a:spcPct val="15000"/>
            </a:spcAft>
            <a:buChar char="•"/>
          </a:pPr>
          <a:r>
            <a:rPr lang="en-GB" sz="900" kern="1200" dirty="0"/>
            <a:t>Social – finding of walking aid use</a:t>
          </a:r>
        </a:p>
        <a:p>
          <a:pPr marL="57150" lvl="1" indent="-57150" algn="l" defTabSz="400050">
            <a:lnSpc>
              <a:spcPct val="90000"/>
            </a:lnSpc>
            <a:spcBef>
              <a:spcPct val="0"/>
            </a:spcBef>
            <a:spcAft>
              <a:spcPct val="15000"/>
            </a:spcAft>
            <a:buChar char="•"/>
          </a:pPr>
          <a:r>
            <a:rPr lang="en-GB" sz="900" kern="1200" dirty="0"/>
            <a:t>Examination findings – tachycardia</a:t>
          </a:r>
        </a:p>
      </dsp:txBody>
      <dsp:txXfrm rot="-5400000">
        <a:off x="1156888" y="119265"/>
        <a:ext cx="3150622" cy="612488"/>
      </dsp:txXfrm>
    </dsp:sp>
    <dsp:sp modelId="{3D4D011E-7677-4949-AC5E-19B328CE9846}">
      <dsp:nvSpPr>
        <dsp:cNvPr id="0" name=""/>
        <dsp:cNvSpPr/>
      </dsp:nvSpPr>
      <dsp:spPr>
        <a:xfrm>
          <a:off x="28694" y="1285"/>
          <a:ext cx="1128942" cy="84844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GB" sz="1400" kern="1200" dirty="0"/>
            <a:t>Clinical Findings</a:t>
          </a:r>
        </a:p>
      </dsp:txBody>
      <dsp:txXfrm>
        <a:off x="70112" y="42703"/>
        <a:ext cx="1046106" cy="765609"/>
      </dsp:txXfrm>
    </dsp:sp>
    <dsp:sp modelId="{9B560DBC-F7D6-4128-A932-4A267B1EFF0B}">
      <dsp:nvSpPr>
        <dsp:cNvPr id="0" name=""/>
        <dsp:cNvSpPr/>
      </dsp:nvSpPr>
      <dsp:spPr>
        <a:xfrm rot="5400000">
          <a:off x="2409388" y="-275501"/>
          <a:ext cx="678756" cy="318375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GB" sz="900" kern="1200" dirty="0"/>
            <a:t>Forces – pressure change</a:t>
          </a:r>
        </a:p>
        <a:p>
          <a:pPr marL="57150" lvl="1" indent="-57150" algn="l" defTabSz="400050">
            <a:lnSpc>
              <a:spcPct val="90000"/>
            </a:lnSpc>
            <a:spcBef>
              <a:spcPct val="0"/>
            </a:spcBef>
            <a:spcAft>
              <a:spcPct val="15000"/>
            </a:spcAft>
            <a:buChar char="•"/>
          </a:pPr>
          <a:r>
            <a:rPr lang="en-GB" sz="900" kern="1200" dirty="0"/>
            <a:t>Events – road traffic accident</a:t>
          </a:r>
        </a:p>
        <a:p>
          <a:pPr marL="57150" lvl="1" indent="-57150" algn="l" defTabSz="400050">
            <a:lnSpc>
              <a:spcPct val="90000"/>
            </a:lnSpc>
            <a:spcBef>
              <a:spcPct val="0"/>
            </a:spcBef>
            <a:spcAft>
              <a:spcPct val="15000"/>
            </a:spcAft>
            <a:buChar char="•"/>
          </a:pPr>
          <a:r>
            <a:rPr lang="en-GB" sz="900" kern="1200" dirty="0"/>
            <a:t>Organisms – herpes simplex virus</a:t>
          </a:r>
        </a:p>
      </dsp:txBody>
      <dsp:txXfrm rot="-5400000">
        <a:off x="1156888" y="1010133"/>
        <a:ext cx="3150622" cy="612488"/>
      </dsp:txXfrm>
    </dsp:sp>
    <dsp:sp modelId="{EAC9EF43-0166-4CC2-9E48-8CB30D7BE3B1}">
      <dsp:nvSpPr>
        <dsp:cNvPr id="0" name=""/>
        <dsp:cNvSpPr/>
      </dsp:nvSpPr>
      <dsp:spPr>
        <a:xfrm>
          <a:off x="28694" y="892153"/>
          <a:ext cx="1128942" cy="84844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GB" sz="1400" kern="1200" dirty="0"/>
            <a:t>Causes of Disease</a:t>
          </a:r>
        </a:p>
      </dsp:txBody>
      <dsp:txXfrm>
        <a:off x="70112" y="933571"/>
        <a:ext cx="1046106" cy="765609"/>
      </dsp:txXfrm>
    </dsp:sp>
    <dsp:sp modelId="{87D50D56-4C22-4D87-A167-AF121ED3AF58}">
      <dsp:nvSpPr>
        <dsp:cNvPr id="0" name=""/>
        <dsp:cNvSpPr/>
      </dsp:nvSpPr>
      <dsp:spPr>
        <a:xfrm rot="5400000">
          <a:off x="2409388" y="615366"/>
          <a:ext cx="678756" cy="318375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GB" sz="900" kern="1200" dirty="0"/>
            <a:t>Laboratory</a:t>
          </a:r>
        </a:p>
        <a:p>
          <a:pPr marL="57150" lvl="1" indent="-57150" algn="l" defTabSz="400050">
            <a:lnSpc>
              <a:spcPct val="90000"/>
            </a:lnSpc>
            <a:spcBef>
              <a:spcPct val="0"/>
            </a:spcBef>
            <a:spcAft>
              <a:spcPct val="15000"/>
            </a:spcAft>
            <a:buChar char="•"/>
          </a:pPr>
          <a:r>
            <a:rPr lang="en-GB" sz="900" kern="1200" dirty="0"/>
            <a:t>Therapy</a:t>
          </a:r>
        </a:p>
        <a:p>
          <a:pPr marL="57150" lvl="1" indent="-57150" algn="l" defTabSz="400050">
            <a:lnSpc>
              <a:spcPct val="90000"/>
            </a:lnSpc>
            <a:spcBef>
              <a:spcPct val="0"/>
            </a:spcBef>
            <a:spcAft>
              <a:spcPct val="15000"/>
            </a:spcAft>
            <a:buChar char="•"/>
          </a:pPr>
          <a:r>
            <a:rPr lang="en-GB" sz="900" kern="1200" dirty="0"/>
            <a:t>Clinical Investigation</a:t>
          </a:r>
        </a:p>
        <a:p>
          <a:pPr marL="57150" lvl="1" indent="-57150" algn="l" defTabSz="400050">
            <a:lnSpc>
              <a:spcPct val="90000"/>
            </a:lnSpc>
            <a:spcBef>
              <a:spcPct val="0"/>
            </a:spcBef>
            <a:spcAft>
              <a:spcPct val="15000"/>
            </a:spcAft>
            <a:buChar char="•"/>
          </a:pPr>
          <a:r>
            <a:rPr lang="en-GB" sz="900" kern="1200" dirty="0"/>
            <a:t>Surgical procedure</a:t>
          </a:r>
        </a:p>
      </dsp:txBody>
      <dsp:txXfrm rot="-5400000">
        <a:off x="1156888" y="1901000"/>
        <a:ext cx="3150622" cy="612488"/>
      </dsp:txXfrm>
    </dsp:sp>
    <dsp:sp modelId="{08AA8B4D-1EFE-4C41-8998-B3878199CFBE}">
      <dsp:nvSpPr>
        <dsp:cNvPr id="0" name=""/>
        <dsp:cNvSpPr/>
      </dsp:nvSpPr>
      <dsp:spPr>
        <a:xfrm>
          <a:off x="28694" y="1783021"/>
          <a:ext cx="1128942" cy="84844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GB" sz="1400" kern="1200" dirty="0"/>
            <a:t>Procedures</a:t>
          </a:r>
        </a:p>
      </dsp:txBody>
      <dsp:txXfrm>
        <a:off x="70112" y="1824439"/>
        <a:ext cx="1046106" cy="7656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4890A-3890-484C-AAD0-F0A23393A27E}">
      <dsp:nvSpPr>
        <dsp:cNvPr id="0" name=""/>
        <dsp:cNvSpPr/>
      </dsp:nvSpPr>
      <dsp:spPr>
        <a:xfrm rot="5400000">
          <a:off x="2412857" y="-1165334"/>
          <a:ext cx="687781" cy="319300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GB" sz="1600" kern="1200" dirty="0"/>
            <a:t>Normal – knee joint</a:t>
          </a:r>
        </a:p>
        <a:p>
          <a:pPr marL="171450" lvl="1" indent="-171450" algn="l" defTabSz="711200">
            <a:lnSpc>
              <a:spcPct val="90000"/>
            </a:lnSpc>
            <a:spcBef>
              <a:spcPct val="0"/>
            </a:spcBef>
            <a:spcAft>
              <a:spcPct val="15000"/>
            </a:spcAft>
            <a:buChar char="•"/>
          </a:pPr>
          <a:r>
            <a:rPr lang="en-GB" sz="1600" kern="1200" dirty="0"/>
            <a:t>Abnormal – ganglion cyst</a:t>
          </a:r>
        </a:p>
        <a:p>
          <a:pPr marL="171450" lvl="1" indent="-171450" algn="l" defTabSz="711200">
            <a:lnSpc>
              <a:spcPct val="90000"/>
            </a:lnSpc>
            <a:spcBef>
              <a:spcPct val="0"/>
            </a:spcBef>
            <a:spcAft>
              <a:spcPct val="15000"/>
            </a:spcAft>
            <a:buChar char="•"/>
          </a:pPr>
          <a:r>
            <a:rPr lang="en-GB" sz="1600" kern="1200" dirty="0"/>
            <a:t>Lesions – bony callus</a:t>
          </a:r>
        </a:p>
      </dsp:txBody>
      <dsp:txXfrm rot="-5400000">
        <a:off x="1160248" y="120850"/>
        <a:ext cx="3159425" cy="620631"/>
      </dsp:txXfrm>
    </dsp:sp>
    <dsp:sp modelId="{3D4D011E-7677-4949-AC5E-19B328CE9846}">
      <dsp:nvSpPr>
        <dsp:cNvPr id="0" name=""/>
        <dsp:cNvSpPr/>
      </dsp:nvSpPr>
      <dsp:spPr>
        <a:xfrm>
          <a:off x="28777" y="1302"/>
          <a:ext cx="1132220" cy="859727"/>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GB" sz="1200" kern="1200" dirty="0"/>
            <a:t>Anatomy</a:t>
          </a:r>
        </a:p>
      </dsp:txBody>
      <dsp:txXfrm>
        <a:off x="70745" y="43270"/>
        <a:ext cx="1048284" cy="775791"/>
      </dsp:txXfrm>
    </dsp:sp>
    <dsp:sp modelId="{9B560DBC-F7D6-4128-A932-4A267B1EFF0B}">
      <dsp:nvSpPr>
        <dsp:cNvPr id="0" name=""/>
        <dsp:cNvSpPr/>
      </dsp:nvSpPr>
      <dsp:spPr>
        <a:xfrm rot="5400000">
          <a:off x="2412857" y="-262620"/>
          <a:ext cx="687781" cy="319300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GB" sz="1600" kern="1200" dirty="0"/>
            <a:t>Vital signs – blood pressure</a:t>
          </a:r>
        </a:p>
        <a:p>
          <a:pPr marL="171450" lvl="1" indent="-171450" algn="l" defTabSz="711200">
            <a:lnSpc>
              <a:spcPct val="90000"/>
            </a:lnSpc>
            <a:spcBef>
              <a:spcPct val="0"/>
            </a:spcBef>
            <a:spcAft>
              <a:spcPct val="15000"/>
            </a:spcAft>
            <a:buChar char="•"/>
          </a:pPr>
          <a:r>
            <a:rPr lang="en-GB" sz="1600" kern="1200" dirty="0"/>
            <a:t>Body product observable – colour of urine</a:t>
          </a:r>
        </a:p>
        <a:p>
          <a:pPr marL="171450" lvl="1" indent="-171450" algn="l" defTabSz="711200">
            <a:lnSpc>
              <a:spcPct val="90000"/>
            </a:lnSpc>
            <a:spcBef>
              <a:spcPct val="0"/>
            </a:spcBef>
            <a:spcAft>
              <a:spcPct val="15000"/>
            </a:spcAft>
            <a:buChar char="•"/>
          </a:pPr>
          <a:r>
            <a:rPr lang="en-GB" sz="1600" kern="1200" dirty="0"/>
            <a:t>Values - present</a:t>
          </a:r>
        </a:p>
      </dsp:txBody>
      <dsp:txXfrm rot="-5400000">
        <a:off x="1160248" y="1023564"/>
        <a:ext cx="3159425" cy="620631"/>
      </dsp:txXfrm>
    </dsp:sp>
    <dsp:sp modelId="{EAC9EF43-0166-4CC2-9E48-8CB30D7BE3B1}">
      <dsp:nvSpPr>
        <dsp:cNvPr id="0" name=""/>
        <dsp:cNvSpPr/>
      </dsp:nvSpPr>
      <dsp:spPr>
        <a:xfrm>
          <a:off x="28777" y="904015"/>
          <a:ext cx="1132220" cy="859727"/>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GB" sz="1200" kern="1200" dirty="0"/>
            <a:t>Observations</a:t>
          </a:r>
        </a:p>
      </dsp:txBody>
      <dsp:txXfrm>
        <a:off x="70745" y="945983"/>
        <a:ext cx="1048284" cy="775791"/>
      </dsp:txXfrm>
    </dsp:sp>
    <dsp:sp modelId="{87D50D56-4C22-4D87-A167-AF121ED3AF58}">
      <dsp:nvSpPr>
        <dsp:cNvPr id="0" name=""/>
        <dsp:cNvSpPr/>
      </dsp:nvSpPr>
      <dsp:spPr>
        <a:xfrm rot="5400000">
          <a:off x="2412857" y="640092"/>
          <a:ext cx="687781" cy="319300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GB" sz="1600" kern="1200" dirty="0"/>
            <a:t>Drugs – </a:t>
          </a:r>
          <a:r>
            <a:rPr lang="en-GB" sz="1600" kern="1200" dirty="0" err="1"/>
            <a:t>paracetamol</a:t>
          </a:r>
          <a:r>
            <a:rPr lang="en-GB" sz="1600" kern="1200" dirty="0"/>
            <a:t> </a:t>
          </a:r>
        </a:p>
        <a:p>
          <a:pPr marL="171450" lvl="1" indent="-171450" algn="l" defTabSz="711200">
            <a:lnSpc>
              <a:spcPct val="90000"/>
            </a:lnSpc>
            <a:spcBef>
              <a:spcPct val="0"/>
            </a:spcBef>
            <a:spcAft>
              <a:spcPct val="15000"/>
            </a:spcAft>
            <a:buChar char="•"/>
          </a:pPr>
          <a:r>
            <a:rPr lang="en-GB" sz="1600" kern="1200" dirty="0"/>
            <a:t>Substances – latex </a:t>
          </a:r>
        </a:p>
        <a:p>
          <a:pPr marL="171450" lvl="1" indent="-171450" algn="l" defTabSz="711200">
            <a:lnSpc>
              <a:spcPct val="90000"/>
            </a:lnSpc>
            <a:spcBef>
              <a:spcPct val="0"/>
            </a:spcBef>
            <a:spcAft>
              <a:spcPct val="15000"/>
            </a:spcAft>
            <a:buChar char="•"/>
          </a:pPr>
          <a:r>
            <a:rPr lang="en-GB" sz="1600" kern="1200" dirty="0"/>
            <a:t>Devices – bedpan </a:t>
          </a:r>
        </a:p>
      </dsp:txBody>
      <dsp:txXfrm rot="-5400000">
        <a:off x="1160248" y="1926277"/>
        <a:ext cx="3159425" cy="620631"/>
      </dsp:txXfrm>
    </dsp:sp>
    <dsp:sp modelId="{08AA8B4D-1EFE-4C41-8998-B3878199CFBE}">
      <dsp:nvSpPr>
        <dsp:cNvPr id="0" name=""/>
        <dsp:cNvSpPr/>
      </dsp:nvSpPr>
      <dsp:spPr>
        <a:xfrm>
          <a:off x="28777" y="1806729"/>
          <a:ext cx="1132220" cy="859727"/>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GB" sz="1200" kern="1200" dirty="0"/>
            <a:t>Products</a:t>
          </a:r>
        </a:p>
      </dsp:txBody>
      <dsp:txXfrm>
        <a:off x="70745" y="1848697"/>
        <a:ext cx="1048284" cy="7757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E7316E-A68D-473D-A51C-EC5A046FCD53}">
      <dsp:nvSpPr>
        <dsp:cNvPr id="0" name=""/>
        <dsp:cNvSpPr/>
      </dsp:nvSpPr>
      <dsp:spPr>
        <a:xfrm>
          <a:off x="147" y="584"/>
          <a:ext cx="2691801" cy="51993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Codes and descriptions</a:t>
          </a:r>
        </a:p>
      </dsp:txBody>
      <dsp:txXfrm>
        <a:off x="15375" y="15812"/>
        <a:ext cx="2661345" cy="489477"/>
      </dsp:txXfrm>
    </dsp:sp>
    <dsp:sp modelId="{80B2AB42-BED1-4C19-9E26-3170F0E41622}">
      <dsp:nvSpPr>
        <dsp:cNvPr id="0" name=""/>
        <dsp:cNvSpPr/>
      </dsp:nvSpPr>
      <dsp:spPr>
        <a:xfrm>
          <a:off x="2774" y="574107"/>
          <a:ext cx="2686546" cy="314455"/>
        </a:xfrm>
        <a:prstGeom prst="roundRect">
          <a:avLst>
            <a:gd name="adj" fmla="val 10000"/>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Relationships</a:t>
          </a:r>
          <a:endParaRPr lang="en-GB" sz="2400" kern="1200" dirty="0"/>
        </a:p>
      </dsp:txBody>
      <dsp:txXfrm>
        <a:off x="11984" y="583317"/>
        <a:ext cx="2668126" cy="296035"/>
      </dsp:txXfrm>
    </dsp:sp>
    <dsp:sp modelId="{3B961BCE-868B-484B-84FD-81289DEE9A5B}">
      <dsp:nvSpPr>
        <dsp:cNvPr id="0" name=""/>
        <dsp:cNvSpPr/>
      </dsp:nvSpPr>
      <dsp:spPr>
        <a:xfrm>
          <a:off x="2774" y="942152"/>
          <a:ext cx="871124" cy="519933"/>
        </a:xfrm>
        <a:prstGeom prst="roundRect">
          <a:avLst>
            <a:gd name="adj" fmla="val 10000"/>
          </a:avLst>
        </a:prstGeom>
        <a:solidFill>
          <a:schemeClr val="tx1"/>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t>Is a</a:t>
          </a:r>
        </a:p>
      </dsp:txBody>
      <dsp:txXfrm>
        <a:off x="18002" y="957380"/>
        <a:ext cx="840668" cy="489477"/>
      </dsp:txXfrm>
    </dsp:sp>
    <dsp:sp modelId="{46CECFEA-B954-4140-8F41-963856B777E1}">
      <dsp:nvSpPr>
        <dsp:cNvPr id="0" name=""/>
        <dsp:cNvSpPr/>
      </dsp:nvSpPr>
      <dsp:spPr>
        <a:xfrm>
          <a:off x="910485" y="942152"/>
          <a:ext cx="871124" cy="519933"/>
        </a:xfrm>
        <a:prstGeom prst="roundRect">
          <a:avLst>
            <a:gd name="adj" fmla="val 10000"/>
          </a:avLst>
        </a:prstGeom>
        <a:solidFill>
          <a:schemeClr val="tx1"/>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t>Attributes</a:t>
          </a:r>
        </a:p>
      </dsp:txBody>
      <dsp:txXfrm>
        <a:off x="925713" y="957380"/>
        <a:ext cx="840668" cy="489477"/>
      </dsp:txXfrm>
    </dsp:sp>
    <dsp:sp modelId="{E4F1540E-79AE-4CB1-87ED-9308BF69D751}">
      <dsp:nvSpPr>
        <dsp:cNvPr id="0" name=""/>
        <dsp:cNvSpPr/>
      </dsp:nvSpPr>
      <dsp:spPr>
        <a:xfrm>
          <a:off x="1818197" y="942152"/>
          <a:ext cx="871124" cy="519933"/>
        </a:xfrm>
        <a:prstGeom prst="roundRect">
          <a:avLst>
            <a:gd name="adj" fmla="val 10000"/>
          </a:avLst>
        </a:prstGeom>
        <a:solidFill>
          <a:schemeClr val="tx1"/>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t>Qualifiers &amp; values</a:t>
          </a:r>
        </a:p>
      </dsp:txBody>
      <dsp:txXfrm>
        <a:off x="1833425" y="957380"/>
        <a:ext cx="840668" cy="48947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97A96D-A5C5-AD4D-892C-2FBA0FB0A5DF}">
      <dsp:nvSpPr>
        <dsp:cNvPr id="0" name=""/>
        <dsp:cNvSpPr/>
      </dsp:nvSpPr>
      <dsp:spPr>
        <a:xfrm>
          <a:off x="3182" y="1170899"/>
          <a:ext cx="1391338" cy="8348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1" kern="1200" dirty="0"/>
            <a:t>Input text</a:t>
          </a:r>
        </a:p>
      </dsp:txBody>
      <dsp:txXfrm>
        <a:off x="27633" y="1195350"/>
        <a:ext cx="1342436" cy="785901"/>
      </dsp:txXfrm>
    </dsp:sp>
    <dsp:sp modelId="{CA0BF862-0B0B-CB45-966C-C75C836D0F10}">
      <dsp:nvSpPr>
        <dsp:cNvPr id="0" name=""/>
        <dsp:cNvSpPr/>
      </dsp:nvSpPr>
      <dsp:spPr>
        <a:xfrm>
          <a:off x="1533654" y="1415775"/>
          <a:ext cx="294963" cy="3450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b="1" kern="1200"/>
        </a:p>
      </dsp:txBody>
      <dsp:txXfrm>
        <a:off x="1533654" y="1484785"/>
        <a:ext cx="206474" cy="207031"/>
      </dsp:txXfrm>
    </dsp:sp>
    <dsp:sp modelId="{73B52893-3632-854C-AD01-2BA7536BD6C6}">
      <dsp:nvSpPr>
        <dsp:cNvPr id="0" name=""/>
        <dsp:cNvSpPr/>
      </dsp:nvSpPr>
      <dsp:spPr>
        <a:xfrm>
          <a:off x="1951055" y="1170899"/>
          <a:ext cx="1391338" cy="8348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1" kern="1200" dirty="0"/>
            <a:t>NER</a:t>
          </a:r>
        </a:p>
      </dsp:txBody>
      <dsp:txXfrm>
        <a:off x="1975506" y="1195350"/>
        <a:ext cx="1342436" cy="785901"/>
      </dsp:txXfrm>
    </dsp:sp>
    <dsp:sp modelId="{FF8B6315-313A-E64A-BB27-FCD611C5F5B5}">
      <dsp:nvSpPr>
        <dsp:cNvPr id="0" name=""/>
        <dsp:cNvSpPr/>
      </dsp:nvSpPr>
      <dsp:spPr>
        <a:xfrm>
          <a:off x="3481528" y="1415775"/>
          <a:ext cx="294963" cy="3450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b="1" kern="1200"/>
        </a:p>
      </dsp:txBody>
      <dsp:txXfrm>
        <a:off x="3481528" y="1484785"/>
        <a:ext cx="206474" cy="207031"/>
      </dsp:txXfrm>
    </dsp:sp>
    <dsp:sp modelId="{E33E56DB-6432-C040-AC91-A85D1F566DF9}">
      <dsp:nvSpPr>
        <dsp:cNvPr id="0" name=""/>
        <dsp:cNvSpPr/>
      </dsp:nvSpPr>
      <dsp:spPr>
        <a:xfrm>
          <a:off x="3898929" y="1170899"/>
          <a:ext cx="1391338" cy="8348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1" kern="1200" dirty="0"/>
            <a:t>Entity Linking</a:t>
          </a:r>
        </a:p>
      </dsp:txBody>
      <dsp:txXfrm>
        <a:off x="3923380" y="1195350"/>
        <a:ext cx="1342436" cy="785901"/>
      </dsp:txXfrm>
    </dsp:sp>
    <dsp:sp modelId="{826262C2-F491-0741-8514-F253775E2457}">
      <dsp:nvSpPr>
        <dsp:cNvPr id="0" name=""/>
        <dsp:cNvSpPr/>
      </dsp:nvSpPr>
      <dsp:spPr>
        <a:xfrm>
          <a:off x="5429401" y="1415775"/>
          <a:ext cx="294963" cy="3450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b="1" kern="1200"/>
        </a:p>
      </dsp:txBody>
      <dsp:txXfrm>
        <a:off x="5429401" y="1484785"/>
        <a:ext cx="206474" cy="207031"/>
      </dsp:txXfrm>
    </dsp:sp>
    <dsp:sp modelId="{EB806BA7-E99D-7B40-BC19-CCDDD0C2F376}">
      <dsp:nvSpPr>
        <dsp:cNvPr id="0" name=""/>
        <dsp:cNvSpPr/>
      </dsp:nvSpPr>
      <dsp:spPr>
        <a:xfrm>
          <a:off x="5846803" y="1170899"/>
          <a:ext cx="1391338" cy="8348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1" kern="1200" dirty="0"/>
            <a:t>Annotated input text</a:t>
          </a:r>
        </a:p>
      </dsp:txBody>
      <dsp:txXfrm>
        <a:off x="5871254" y="1195350"/>
        <a:ext cx="1342436" cy="78590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BDEA2036-6B65-4AB0-8E9C-77A866332B10}" type="datetimeFigureOut">
              <a:rPr lang="el-GR" smtClean="0"/>
              <a:t>18/8/23</a:t>
            </a:fld>
            <a:endParaRPr lang="el-GR"/>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0A02598F-6CEE-4A6E-9001-D792950B09E3}" type="slidenum">
              <a:rPr lang="el-GR" smtClean="0"/>
              <a:t>‹#›</a:t>
            </a:fld>
            <a:endParaRPr lang="el-GR"/>
          </a:p>
        </p:txBody>
      </p:sp>
    </p:spTree>
    <p:extLst>
      <p:ext uri="{BB962C8B-B14F-4D97-AF65-F5344CB8AC3E}">
        <p14:creationId xmlns:p14="http://schemas.microsoft.com/office/powerpoint/2010/main" val="2464660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i="0" dirty="0">
                <a:solidFill>
                  <a:srgbClr val="161B3D"/>
                </a:solidFill>
                <a:effectLst/>
                <a:latin typeface="Noto Sans" panose="020B0502040504020204" pitchFamily="34" charset="0"/>
              </a:rPr>
              <a:t>Information Extraction is the process of parsing through unstructured data and extracting essential information into more editable and structured data formats</a:t>
            </a:r>
            <a:endParaRPr lang="en-AT" dirty="0"/>
          </a:p>
        </p:txBody>
      </p:sp>
      <p:sp>
        <p:nvSpPr>
          <p:cNvPr id="4" name="Slide Number Placeholder 3"/>
          <p:cNvSpPr>
            <a:spLocks noGrp="1"/>
          </p:cNvSpPr>
          <p:nvPr>
            <p:ph type="sldNum" sz="quarter" idx="5"/>
          </p:nvPr>
        </p:nvSpPr>
        <p:spPr/>
        <p:txBody>
          <a:bodyPr/>
          <a:lstStyle/>
          <a:p>
            <a:fld id="{539AE0FD-CFDF-7944-B12A-6DF1419C92CF}" type="slidenum">
              <a:rPr lang="en-AT" smtClean="0"/>
              <a:t>4</a:t>
            </a:fld>
            <a:endParaRPr lang="en-AT"/>
          </a:p>
        </p:txBody>
      </p:sp>
    </p:spTree>
    <p:extLst>
      <p:ext uri="{BB962C8B-B14F-4D97-AF65-F5344CB8AC3E}">
        <p14:creationId xmlns:p14="http://schemas.microsoft.com/office/powerpoint/2010/main" val="807527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A concept is identified by its code and descriptions but it also has relationships</a:t>
            </a:r>
            <a:r>
              <a:rPr lang="en-GB" baseline="0" dirty="0"/>
              <a:t> which establish what kind of concept it is (e.g. Clinical finding, procedure) and these relationships further define the concept to give us more information about it such as finding site (concept pneumonia has finding site of lung structure) and laterality (left or right)</a:t>
            </a:r>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13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In this example we are looking at heart disease.</a:t>
            </a:r>
          </a:p>
          <a:p>
            <a:endParaRPr lang="en-GB" dirty="0"/>
          </a:p>
          <a:p>
            <a:r>
              <a:rPr lang="en-GB" dirty="0"/>
              <a:t>We can see the unique human</a:t>
            </a:r>
            <a:r>
              <a:rPr lang="en-GB" baseline="0" dirty="0"/>
              <a:t> readable form and the unique ID for the concept, but we can also see the Preferred Term, the one that most clinicians use for this disorder together with a list of Synonyms which are different ways of saying the same thing.</a:t>
            </a:r>
          </a:p>
          <a:p>
            <a:endParaRPr lang="en-GB" baseline="0" dirty="0"/>
          </a:p>
          <a:p>
            <a:r>
              <a:rPr lang="en-GB" baseline="0" dirty="0"/>
              <a:t>We can also see that we are provided with more information about this disorder, we know that it is “a cardiac finding” and “a disorder of cardiovascular system”.</a:t>
            </a:r>
          </a:p>
          <a:p>
            <a:endParaRPr lang="en-GB" baseline="0" dirty="0"/>
          </a:p>
          <a:p>
            <a:r>
              <a:rPr lang="en-GB" baseline="0" dirty="0"/>
              <a:t>As well as that we can see that it occurs in the heart structure.  This can be very useful if you wanted to find all disorders that occur in the heart structure as you could search for disorders with a finding site of heart structure and you wouldn’t need to remember all the disorders.</a:t>
            </a:r>
            <a:endParaRPr lang="en-GB" dirty="0"/>
          </a:p>
        </p:txBody>
      </p:sp>
      <p:sp>
        <p:nvSpPr>
          <p:cNvPr id="4" name="Slide Number Placeholder 3"/>
          <p:cNvSpPr>
            <a:spLocks noGrp="1"/>
          </p:cNvSpPr>
          <p:nvPr>
            <p:ph type="sldNum" sz="quarter" idx="10"/>
          </p:nvPr>
        </p:nvSpPr>
        <p:spPr/>
        <p:txBody>
          <a:bodyPr/>
          <a:lstStyle/>
          <a:p>
            <a:fld id="{9C986132-2E35-425D-8B60-8A9B87C37F35}" type="slidenum">
              <a:rPr lang="en-GB" smtClean="0"/>
              <a:pPr/>
              <a:t>14</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matchingName="Title Slide" type="title" userDrawn="1">
  <p:cSld name="TITLE">
    <p:spTree>
      <p:nvGrpSpPr>
        <p:cNvPr id="1" name=""/>
        <p:cNvGrpSpPr/>
        <p:nvPr/>
      </p:nvGrpSpPr>
      <p:grpSpPr bwMode="auto">
        <a:xfrm>
          <a:off x="0" y="0"/>
          <a:ext cx="0" cy="0"/>
          <a:chOff x="0" y="0"/>
          <a:chExt cx="0" cy="0"/>
        </a:xfrm>
      </p:grpSpPr>
      <p:sp>
        <p:nvSpPr>
          <p:cNvPr id="92" name="Google Shape;92;g109582dca3b_0_476"/>
          <p:cNvSpPr txBox="1">
            <a:spLocks noGrp="1"/>
          </p:cNvSpPr>
          <p:nvPr>
            <p:ph type="ctrTitle"/>
          </p:nvPr>
        </p:nvSpPr>
        <p:spPr bwMode="auto">
          <a:xfrm>
            <a:off x="685800" y="1597819"/>
            <a:ext cx="7772400" cy="11025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2700">
                <a:solidFill>
                  <a:srgbClr val="E35F48"/>
                </a:solidFill>
                <a:latin typeface="Candara"/>
                <a:ea typeface="Candara"/>
                <a:cs typeface="Candara"/>
              </a:defRPr>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93" name="Google Shape;93;g109582dca3b_0_476"/>
          <p:cNvSpPr txBox="1">
            <a:spLocks noGrp="1"/>
          </p:cNvSpPr>
          <p:nvPr>
            <p:ph type="subTitle" idx="1"/>
          </p:nvPr>
        </p:nvSpPr>
        <p:spPr bwMode="auto">
          <a:xfrm>
            <a:off x="1371600" y="2914650"/>
            <a:ext cx="6400800" cy="1314600"/>
          </a:xfrm>
          <a:prstGeom prst="rect">
            <a:avLst/>
          </a:prstGeom>
          <a:noFill/>
          <a:ln>
            <a:noFill/>
          </a:ln>
        </p:spPr>
        <p:txBody>
          <a:bodyPr spcFirstLastPara="1" wrap="square" lIns="68575" tIns="34275" rIns="68575" bIns="34275" anchor="t" anchorCtr="0">
            <a:noAutofit/>
          </a:bodyPr>
          <a:lstStyle>
            <a:lvl1pPr lvl="0" algn="ctr">
              <a:spcBef>
                <a:spcPts val="300"/>
              </a:spcBef>
              <a:spcAft>
                <a:spcPts val="0"/>
              </a:spcAft>
              <a:buClr>
                <a:schemeClr val="dk1"/>
              </a:buClr>
              <a:buSzPts val="1400"/>
              <a:buFont typeface="Noto Sans Symbols"/>
              <a:buNone/>
              <a:defRPr sz="1500">
                <a:latin typeface="Candara"/>
                <a:ea typeface="Candara"/>
                <a:cs typeface="Candara"/>
              </a:defRPr>
            </a:lvl1pPr>
            <a:lvl2pPr lvl="1" algn="l">
              <a:spcBef>
                <a:spcPts val="300"/>
              </a:spcBef>
              <a:spcAft>
                <a:spcPts val="0"/>
              </a:spcAft>
              <a:buClr>
                <a:schemeClr val="dk1"/>
              </a:buClr>
              <a:buSzPts val="1400"/>
              <a:buChar char="–"/>
              <a:defRPr/>
            </a:lvl2pPr>
            <a:lvl3pPr lvl="2" algn="l">
              <a:spcBef>
                <a:spcPts val="300"/>
              </a:spcBef>
              <a:spcAft>
                <a:spcPts val="0"/>
              </a:spcAft>
              <a:buClr>
                <a:schemeClr val="dk1"/>
              </a:buClr>
              <a:buSzPts val="1000"/>
              <a:buChar char="▪"/>
              <a:defRPr/>
            </a:lvl3pPr>
            <a:lvl4pPr lvl="3" algn="l">
              <a:spcBef>
                <a:spcPts val="300"/>
              </a:spcBef>
              <a:spcAft>
                <a:spcPts val="0"/>
              </a:spcAft>
              <a:buClr>
                <a:schemeClr val="dk1"/>
              </a:buClr>
              <a:buSzPts val="1400"/>
              <a:buChar char="–"/>
              <a:defRPr/>
            </a:lvl4pPr>
            <a:lvl5pPr lvl="4" algn="l">
              <a:spcBef>
                <a:spcPts val="300"/>
              </a:spcBef>
              <a:spcAft>
                <a:spcPts val="0"/>
              </a:spcAft>
              <a:buClr>
                <a:schemeClr val="dk1"/>
              </a:buClr>
              <a:buSzPts val="700"/>
              <a:buChar char="▪"/>
              <a:defRPr/>
            </a:lvl5pPr>
            <a:lvl6pPr lvl="5" algn="l">
              <a:spcBef>
                <a:spcPts val="300"/>
              </a:spcBef>
              <a:spcAft>
                <a:spcPts val="0"/>
              </a:spcAft>
              <a:buClr>
                <a:schemeClr val="dk1"/>
              </a:buClr>
              <a:buSzPts val="700"/>
              <a:buChar char="▪"/>
              <a:defRPr/>
            </a:lvl6pPr>
            <a:lvl7pPr lvl="6" algn="l">
              <a:spcBef>
                <a:spcPts val="300"/>
              </a:spcBef>
              <a:spcAft>
                <a:spcPts val="0"/>
              </a:spcAft>
              <a:buClr>
                <a:schemeClr val="dk1"/>
              </a:buClr>
              <a:buSzPts val="700"/>
              <a:buChar char="▪"/>
              <a:defRPr/>
            </a:lvl7pPr>
            <a:lvl8pPr lvl="7" algn="l">
              <a:spcBef>
                <a:spcPts val="300"/>
              </a:spcBef>
              <a:spcAft>
                <a:spcPts val="0"/>
              </a:spcAft>
              <a:buClr>
                <a:schemeClr val="dk1"/>
              </a:buClr>
              <a:buSzPts val="700"/>
              <a:buChar char="▪"/>
              <a:defRPr/>
            </a:lvl8pPr>
            <a:lvl9pPr lvl="8" algn="l">
              <a:spcBef>
                <a:spcPts val="300"/>
              </a:spcBef>
              <a:spcAft>
                <a:spcPts val="0"/>
              </a:spcAft>
              <a:buClr>
                <a:schemeClr val="dk1"/>
              </a:buClr>
              <a:buSzPts val="700"/>
              <a:buChar char="▪"/>
              <a:defRPr/>
            </a:lvl9pPr>
          </a:lstStyle>
          <a:p>
            <a:pPr>
              <a:defRPr/>
            </a:pPr>
            <a:endParaRPr/>
          </a:p>
        </p:txBody>
      </p:sp>
      <p:pic>
        <p:nvPicPr>
          <p:cNvPr id="95" name="Google Shape;95;g109582dca3b_0_476"/>
          <p:cNvPicPr/>
          <p:nvPr/>
        </p:nvPicPr>
        <p:blipFill>
          <a:blip r:embed="rId2">
            <a:alphaModFix/>
          </a:blip>
          <a:srcRect l="6667" r="6623"/>
          <a:stretch/>
        </p:blipFill>
        <p:spPr bwMode="auto">
          <a:xfrm>
            <a:off x="6992303" y="0"/>
            <a:ext cx="2151697" cy="1037273"/>
          </a:xfrm>
          <a:prstGeom prst="rect">
            <a:avLst/>
          </a:prstGeom>
          <a:noFill/>
          <a:ln>
            <a:noFill/>
          </a:ln>
        </p:spPr>
      </p:pic>
      <p:pic>
        <p:nvPicPr>
          <p:cNvPr id="96" name="Google Shape;96;g109582dca3b_0_476" descr="http://www.eosc-hub.eu/_img/eu.png"/>
          <p:cNvPicPr/>
          <p:nvPr/>
        </p:nvPicPr>
        <p:blipFill>
          <a:blip r:embed="rId3">
            <a:alphaModFix/>
          </a:blip>
          <a:srcRect/>
          <a:stretch/>
        </p:blipFill>
        <p:spPr bwMode="auto">
          <a:xfrm>
            <a:off x="6053058" y="220659"/>
            <a:ext cx="817643" cy="539353"/>
          </a:xfrm>
          <a:prstGeom prst="rect">
            <a:avLst/>
          </a:prstGeom>
          <a:noFill/>
          <a:ln>
            <a:noFill/>
          </a:ln>
        </p:spPr>
      </p:pic>
      <p:sp>
        <p:nvSpPr>
          <p:cNvPr id="97" name="Google Shape;97;g109582dca3b_0_476"/>
          <p:cNvSpPr/>
          <p:nvPr/>
        </p:nvSpPr>
        <p:spPr bwMode="auto">
          <a:xfrm>
            <a:off x="6053058" y="220660"/>
            <a:ext cx="817799" cy="539400"/>
          </a:xfrm>
          <a:prstGeom prst="rect">
            <a:avLst/>
          </a:prstGeom>
          <a:solidFill>
            <a:schemeClr val="lt1">
              <a:alpha val="29799"/>
            </a:schemeClr>
          </a:solidFill>
          <a:ln>
            <a:noFill/>
          </a:ln>
          <a:effectLst>
            <a:outerShdw blurRad="40000" dist="23000" dir="5400000" rotWithShape="0">
              <a:srgbClr val="000000">
                <a:alpha val="34900"/>
              </a:srgbClr>
            </a:outerShdw>
          </a:effectLst>
        </p:spPr>
        <p:txBody>
          <a:bodyPr spcFirstLastPara="1" wrap="square" lIns="68575" tIns="34275" rIns="68575" bIns="34275" anchor="ctr" anchorCtr="0">
            <a:noAutofit/>
          </a:bodyPr>
          <a:lstStyle/>
          <a:p>
            <a:pPr marL="0" marR="0" lvl="0" indent="0" algn="ctr">
              <a:spcBef>
                <a:spcPts val="0"/>
              </a:spcBef>
              <a:spcAft>
                <a:spcPts val="0"/>
              </a:spcAft>
              <a:buNone/>
              <a:defRPr/>
            </a:pPr>
            <a:endParaRPr sz="1400">
              <a:solidFill>
                <a:schemeClr val="lt1"/>
              </a:solidFill>
              <a:latin typeface="Arial"/>
              <a:ea typeface="Arial"/>
              <a:cs typeface="Arial"/>
            </a:endParaRPr>
          </a:p>
        </p:txBody>
      </p:sp>
      <p:sp>
        <p:nvSpPr>
          <p:cNvPr id="98" name="Google Shape;98;g109582dca3b_0_476"/>
          <p:cNvSpPr/>
          <p:nvPr/>
        </p:nvSpPr>
        <p:spPr bwMode="auto">
          <a:xfrm>
            <a:off x="5898713" y="789659"/>
            <a:ext cx="1355100" cy="184800"/>
          </a:xfrm>
          <a:prstGeom prst="rect">
            <a:avLst/>
          </a:prstGeom>
          <a:noFill/>
          <a:ln>
            <a:noFill/>
          </a:ln>
        </p:spPr>
        <p:txBody>
          <a:bodyPr spcFirstLastPara="1" wrap="square" lIns="68575" tIns="34275" rIns="68575" bIns="34275" anchor="t" anchorCtr="0">
            <a:noAutofit/>
          </a:bodyPr>
          <a:lstStyle/>
          <a:p>
            <a:pPr marL="0" marR="0" lvl="0" indent="0" algn="l">
              <a:spcBef>
                <a:spcPts val="0"/>
              </a:spcBef>
              <a:spcAft>
                <a:spcPts val="0"/>
              </a:spcAft>
              <a:buNone/>
              <a:defRPr/>
            </a:pPr>
            <a:r>
              <a:rPr lang="en-GB" sz="800" u="none">
                <a:solidFill>
                  <a:srgbClr val="404040"/>
                </a:solidFill>
                <a:latin typeface="Candara"/>
                <a:ea typeface="Candara"/>
                <a:cs typeface="Candara"/>
              </a:rPr>
              <a:t>MSCA ITN/ETN No. 860721</a:t>
            </a:r>
            <a:endParaRPr sz="1400" u="none">
              <a:solidFill>
                <a:srgbClr val="404040"/>
              </a:solidFill>
              <a:latin typeface="Candara"/>
              <a:ea typeface="Candara"/>
              <a:cs typeface="Candar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matchingName="Title and Vertical Text" type="vertTx" userDrawn="1">
  <p:cSld name="VERTICAL_TEXT">
    <p:spTree>
      <p:nvGrpSpPr>
        <p:cNvPr id="1" name=""/>
        <p:cNvGrpSpPr/>
        <p:nvPr/>
      </p:nvGrpSpPr>
      <p:grpSpPr bwMode="auto">
        <a:xfrm>
          <a:off x="0" y="0"/>
          <a:ext cx="0" cy="0"/>
          <a:chOff x="0" y="0"/>
          <a:chExt cx="0" cy="0"/>
        </a:xfrm>
      </p:grpSpPr>
      <p:sp>
        <p:nvSpPr>
          <p:cNvPr id="127" name="Google Shape;127;g109582dca3b_0_511"/>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Autofit/>
          </a:bodyPr>
          <a:lstStyle>
            <a:lvl1pPr lvl="0" algn="r">
              <a:spcBef>
                <a:spcPts val="0"/>
              </a:spcBef>
              <a:spcAft>
                <a:spcPts val="0"/>
              </a:spcAft>
              <a:buSzPts val="1100"/>
              <a:buNone/>
              <a:defRPr/>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28" name="Google Shape;128;g109582dca3b_0_511"/>
          <p:cNvSpPr txBox="1">
            <a:spLocks noGrp="1"/>
          </p:cNvSpPr>
          <p:nvPr>
            <p:ph type="body" idx="1"/>
          </p:nvPr>
        </p:nvSpPr>
        <p:spPr bwMode="auto">
          <a:xfrm rot="5400000">
            <a:off x="2733029" y="-1564997"/>
            <a:ext cx="3750600" cy="8568900"/>
          </a:xfrm>
          <a:prstGeom prst="rect">
            <a:avLst/>
          </a:prstGeom>
          <a:noFill/>
          <a:ln>
            <a:noFill/>
          </a:ln>
        </p:spPr>
        <p:txBody>
          <a:bodyPr spcFirstLastPara="1" wrap="square" lIns="0" tIns="34275" rIns="68575" bIns="34275" anchor="t" anchorCtr="0">
            <a:noAutofit/>
          </a:bodyPr>
          <a:lstStyle>
            <a:lvl1pPr marL="457200" lvl="0" indent="-304800" algn="l">
              <a:spcBef>
                <a:spcPts val="300"/>
              </a:spcBef>
              <a:spcAft>
                <a:spcPts val="0"/>
              </a:spcAft>
              <a:buClr>
                <a:schemeClr val="dk1"/>
              </a:buClr>
              <a:buSzPts val="1200"/>
              <a:buChar char="▪"/>
              <a:defRPr/>
            </a:lvl1pPr>
            <a:lvl2pPr marL="914400" lvl="1" indent="-317500" algn="l">
              <a:spcBef>
                <a:spcPts val="300"/>
              </a:spcBef>
              <a:spcAft>
                <a:spcPts val="0"/>
              </a:spcAft>
              <a:buClr>
                <a:schemeClr val="dk1"/>
              </a:buClr>
              <a:buSzPts val="1400"/>
              <a:buChar char="–"/>
              <a:defRPr/>
            </a:lvl2pPr>
            <a:lvl3pPr marL="1371600" lvl="2" indent="-292100" algn="l">
              <a:spcBef>
                <a:spcPts val="300"/>
              </a:spcBef>
              <a:spcAft>
                <a:spcPts val="0"/>
              </a:spcAft>
              <a:buClr>
                <a:schemeClr val="dk1"/>
              </a:buClr>
              <a:buSzPts val="1000"/>
              <a:buChar char="▪"/>
              <a:defRPr/>
            </a:lvl3pPr>
            <a:lvl4pPr marL="1828800" lvl="3" indent="-317500" algn="l">
              <a:spcBef>
                <a:spcPts val="300"/>
              </a:spcBef>
              <a:spcAft>
                <a:spcPts val="0"/>
              </a:spcAft>
              <a:buClr>
                <a:schemeClr val="dk1"/>
              </a:buClr>
              <a:buSzPts val="1400"/>
              <a:buChar char="–"/>
              <a:defRPr/>
            </a:lvl4pPr>
            <a:lvl5pPr marL="2286000" lvl="4" indent="-273050" algn="l">
              <a:spcBef>
                <a:spcPts val="300"/>
              </a:spcBef>
              <a:spcAft>
                <a:spcPts val="0"/>
              </a:spcAft>
              <a:buClr>
                <a:schemeClr val="dk1"/>
              </a:buClr>
              <a:buSzPts val="700"/>
              <a:buChar char="▪"/>
              <a:defRPr/>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matchingName="Vertical Title and Text" type="vertTitleAndTx" userDrawn="1">
  <p:cSld name="VERTICAL_TITLE_AND_VERTICAL_TEXT">
    <p:spTree>
      <p:nvGrpSpPr>
        <p:cNvPr id="1" name=""/>
        <p:cNvGrpSpPr/>
        <p:nvPr/>
      </p:nvGrpSpPr>
      <p:grpSpPr bwMode="auto">
        <a:xfrm>
          <a:off x="0" y="0"/>
          <a:ext cx="0" cy="0"/>
          <a:chOff x="0" y="0"/>
          <a:chExt cx="0" cy="0"/>
        </a:xfrm>
      </p:grpSpPr>
      <p:sp>
        <p:nvSpPr>
          <p:cNvPr id="130" name="Google Shape;130;g109582dca3b_0_514"/>
          <p:cNvSpPr txBox="1">
            <a:spLocks noGrp="1"/>
          </p:cNvSpPr>
          <p:nvPr>
            <p:ph type="title"/>
          </p:nvPr>
        </p:nvSpPr>
        <p:spPr bwMode="auto">
          <a:xfrm rot="5400000">
            <a:off x="5598276" y="1299947"/>
            <a:ext cx="4448400" cy="2141400"/>
          </a:xfrm>
          <a:prstGeom prst="rect">
            <a:avLst/>
          </a:prstGeom>
          <a:noFill/>
          <a:ln>
            <a:noFill/>
          </a:ln>
        </p:spPr>
        <p:txBody>
          <a:bodyPr spcFirstLastPara="1" wrap="square" lIns="68575" tIns="34275" rIns="0" bIns="34275" anchor="ctr" anchorCtr="0">
            <a:noAutofit/>
          </a:bodyPr>
          <a:lstStyle>
            <a:lvl1pPr lvl="0" algn="r">
              <a:spcBef>
                <a:spcPts val="0"/>
              </a:spcBef>
              <a:spcAft>
                <a:spcPts val="0"/>
              </a:spcAft>
              <a:buSzPts val="1100"/>
              <a:buNone/>
              <a:defRPr/>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31" name="Google Shape;131;g109582dca3b_0_514"/>
          <p:cNvSpPr txBox="1">
            <a:spLocks noGrp="1"/>
          </p:cNvSpPr>
          <p:nvPr>
            <p:ph type="body" idx="1"/>
          </p:nvPr>
        </p:nvSpPr>
        <p:spPr bwMode="auto">
          <a:xfrm rot="5400000">
            <a:off x="1237338" y="-767052"/>
            <a:ext cx="4448400" cy="6275400"/>
          </a:xfrm>
          <a:prstGeom prst="rect">
            <a:avLst/>
          </a:prstGeom>
          <a:noFill/>
          <a:ln>
            <a:noFill/>
          </a:ln>
        </p:spPr>
        <p:txBody>
          <a:bodyPr spcFirstLastPara="1" wrap="square" lIns="0" tIns="34275" rIns="68575" bIns="34275" anchor="t" anchorCtr="0">
            <a:noAutofit/>
          </a:bodyPr>
          <a:lstStyle>
            <a:lvl1pPr marL="457200" lvl="0" indent="-304800" algn="l">
              <a:spcBef>
                <a:spcPts val="300"/>
              </a:spcBef>
              <a:spcAft>
                <a:spcPts val="0"/>
              </a:spcAft>
              <a:buClr>
                <a:schemeClr val="dk1"/>
              </a:buClr>
              <a:buSzPts val="1200"/>
              <a:buChar char="▪"/>
              <a:defRPr/>
            </a:lvl1pPr>
            <a:lvl2pPr marL="914400" lvl="1" indent="-317500" algn="l">
              <a:spcBef>
                <a:spcPts val="300"/>
              </a:spcBef>
              <a:spcAft>
                <a:spcPts val="0"/>
              </a:spcAft>
              <a:buClr>
                <a:schemeClr val="dk1"/>
              </a:buClr>
              <a:buSzPts val="1400"/>
              <a:buChar char="–"/>
              <a:defRPr/>
            </a:lvl2pPr>
            <a:lvl3pPr marL="1371600" lvl="2" indent="-292100" algn="l">
              <a:spcBef>
                <a:spcPts val="300"/>
              </a:spcBef>
              <a:spcAft>
                <a:spcPts val="0"/>
              </a:spcAft>
              <a:buClr>
                <a:schemeClr val="dk1"/>
              </a:buClr>
              <a:buSzPts val="1000"/>
              <a:buChar char="▪"/>
              <a:defRPr/>
            </a:lvl3pPr>
            <a:lvl4pPr marL="1828800" lvl="3" indent="-317500" algn="l">
              <a:spcBef>
                <a:spcPts val="300"/>
              </a:spcBef>
              <a:spcAft>
                <a:spcPts val="0"/>
              </a:spcAft>
              <a:buClr>
                <a:schemeClr val="dk1"/>
              </a:buClr>
              <a:buSzPts val="1400"/>
              <a:buChar char="–"/>
              <a:defRPr/>
            </a:lvl4pPr>
            <a:lvl5pPr marL="2286000" lvl="4" indent="-273050" algn="l">
              <a:spcBef>
                <a:spcPts val="300"/>
              </a:spcBef>
              <a:spcAft>
                <a:spcPts val="0"/>
              </a:spcAft>
              <a:buClr>
                <a:schemeClr val="dk1"/>
              </a:buClr>
              <a:buSzPts val="700"/>
              <a:buChar char="▪"/>
              <a:defRPr/>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matchingName="1_Title Only" userDrawn="1">
  <p:cSld name="1_Title Only">
    <p:spTree>
      <p:nvGrpSpPr>
        <p:cNvPr id="1" name=""/>
        <p:cNvGrpSpPr/>
        <p:nvPr/>
      </p:nvGrpSpPr>
      <p:grpSpPr bwMode="auto">
        <a:xfrm>
          <a:off x="0" y="0"/>
          <a:ext cx="0" cy="0"/>
          <a:chOff x="0" y="0"/>
          <a:chExt cx="0" cy="0"/>
        </a:xfrm>
      </p:grpSpPr>
      <p:sp>
        <p:nvSpPr>
          <p:cNvPr id="133" name="Google Shape;133;g109582dca3b_0_517"/>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34" name="Google Shape;134;g109582dca3b_0_517"/>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135" name="Google Shape;135;g109582dca3b_0_517"/>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36" name="Google Shape;136;g109582dca3b_0_517"/>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37" name="Google Shape;137;g109582dca3b_0_517"/>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matchingName="2_Title Only" userDrawn="1">
  <p:cSld name="2_Title Only">
    <p:spTree>
      <p:nvGrpSpPr>
        <p:cNvPr id="1" name=""/>
        <p:cNvGrpSpPr/>
        <p:nvPr/>
      </p:nvGrpSpPr>
      <p:grpSpPr bwMode="auto">
        <a:xfrm>
          <a:off x="0" y="0"/>
          <a:ext cx="0" cy="0"/>
          <a:chOff x="0" y="0"/>
          <a:chExt cx="0" cy="0"/>
        </a:xfrm>
      </p:grpSpPr>
      <p:sp>
        <p:nvSpPr>
          <p:cNvPr id="139" name="Google Shape;139;g109582dca3b_0_523"/>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40" name="Google Shape;140;g109582dca3b_0_523"/>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141" name="Google Shape;141;g109582dca3b_0_523"/>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42" name="Google Shape;142;g109582dca3b_0_523"/>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43" name="Google Shape;143;g109582dca3b_0_523"/>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matchingName="3_Title Only" userDrawn="1">
  <p:cSld name="3_Title Only">
    <p:spTree>
      <p:nvGrpSpPr>
        <p:cNvPr id="1" name=""/>
        <p:cNvGrpSpPr/>
        <p:nvPr/>
      </p:nvGrpSpPr>
      <p:grpSpPr bwMode="auto">
        <a:xfrm>
          <a:off x="0" y="0"/>
          <a:ext cx="0" cy="0"/>
          <a:chOff x="0" y="0"/>
          <a:chExt cx="0" cy="0"/>
        </a:xfrm>
      </p:grpSpPr>
      <p:sp>
        <p:nvSpPr>
          <p:cNvPr id="145" name="Google Shape;145;g109582dca3b_0_529"/>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46" name="Google Shape;146;g109582dca3b_0_529"/>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147" name="Google Shape;147;g109582dca3b_0_529"/>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48" name="Google Shape;148;g109582dca3b_0_529"/>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49" name="Google Shape;149;g109582dca3b_0_529"/>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matchingName="4_Title Only" userDrawn="1">
  <p:cSld name="4_Title Only">
    <p:spTree>
      <p:nvGrpSpPr>
        <p:cNvPr id="1" name=""/>
        <p:cNvGrpSpPr/>
        <p:nvPr/>
      </p:nvGrpSpPr>
      <p:grpSpPr bwMode="auto">
        <a:xfrm>
          <a:off x="0" y="0"/>
          <a:ext cx="0" cy="0"/>
          <a:chOff x="0" y="0"/>
          <a:chExt cx="0" cy="0"/>
        </a:xfrm>
      </p:grpSpPr>
      <p:sp>
        <p:nvSpPr>
          <p:cNvPr id="151" name="Google Shape;151;g109582dca3b_0_535"/>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52" name="Google Shape;152;g109582dca3b_0_535"/>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153" name="Google Shape;153;g109582dca3b_0_535"/>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54" name="Google Shape;154;g109582dca3b_0_535"/>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55" name="Google Shape;155;g109582dca3b_0_535"/>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matchingName="5_Title Only" userDrawn="1">
  <p:cSld name="5_Title Only">
    <p:spTree>
      <p:nvGrpSpPr>
        <p:cNvPr id="1" name=""/>
        <p:cNvGrpSpPr/>
        <p:nvPr/>
      </p:nvGrpSpPr>
      <p:grpSpPr bwMode="auto">
        <a:xfrm>
          <a:off x="0" y="0"/>
          <a:ext cx="0" cy="0"/>
          <a:chOff x="0" y="0"/>
          <a:chExt cx="0" cy="0"/>
        </a:xfrm>
      </p:grpSpPr>
      <p:sp>
        <p:nvSpPr>
          <p:cNvPr id="157" name="Google Shape;157;g109582dca3b_0_541"/>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58" name="Google Shape;158;g109582dca3b_0_541"/>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159" name="Google Shape;159;g109582dca3b_0_541"/>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60" name="Google Shape;160;g109582dca3b_0_541"/>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61" name="Google Shape;161;g109582dca3b_0_541"/>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matchingName="6_Title Only" userDrawn="1">
  <p:cSld name="6_Title Only">
    <p:spTree>
      <p:nvGrpSpPr>
        <p:cNvPr id="1" name=""/>
        <p:cNvGrpSpPr/>
        <p:nvPr/>
      </p:nvGrpSpPr>
      <p:grpSpPr bwMode="auto">
        <a:xfrm>
          <a:off x="0" y="0"/>
          <a:ext cx="0" cy="0"/>
          <a:chOff x="0" y="0"/>
          <a:chExt cx="0" cy="0"/>
        </a:xfrm>
      </p:grpSpPr>
      <p:sp>
        <p:nvSpPr>
          <p:cNvPr id="163" name="Google Shape;163;g109582dca3b_0_547"/>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64" name="Google Shape;164;g109582dca3b_0_547"/>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165" name="Google Shape;165;g109582dca3b_0_547"/>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66" name="Google Shape;166;g109582dca3b_0_547"/>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67" name="Google Shape;167;g109582dca3b_0_547"/>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PhAnim="0" matchingName="7_Title Only" userDrawn="1">
  <p:cSld name="7_Title Only">
    <p:spTree>
      <p:nvGrpSpPr>
        <p:cNvPr id="1" name=""/>
        <p:cNvGrpSpPr/>
        <p:nvPr/>
      </p:nvGrpSpPr>
      <p:grpSpPr bwMode="auto">
        <a:xfrm>
          <a:off x="0" y="0"/>
          <a:ext cx="0" cy="0"/>
          <a:chOff x="0" y="0"/>
          <a:chExt cx="0" cy="0"/>
        </a:xfrm>
      </p:grpSpPr>
      <p:sp>
        <p:nvSpPr>
          <p:cNvPr id="169" name="Google Shape;169;g109582dca3b_0_553"/>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70" name="Google Shape;170;g109582dca3b_0_553"/>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171" name="Google Shape;171;g109582dca3b_0_553"/>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72" name="Google Shape;172;g109582dca3b_0_553"/>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73" name="Google Shape;173;g109582dca3b_0_553"/>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PhAnim="0" matchingName="8_Title Only" userDrawn="1">
  <p:cSld name="8_Title Only">
    <p:spTree>
      <p:nvGrpSpPr>
        <p:cNvPr id="1" name=""/>
        <p:cNvGrpSpPr/>
        <p:nvPr/>
      </p:nvGrpSpPr>
      <p:grpSpPr bwMode="auto">
        <a:xfrm>
          <a:off x="0" y="0"/>
          <a:ext cx="0" cy="0"/>
          <a:chOff x="0" y="0"/>
          <a:chExt cx="0" cy="0"/>
        </a:xfrm>
      </p:grpSpPr>
      <p:sp>
        <p:nvSpPr>
          <p:cNvPr id="175" name="Google Shape;175;g109582dca3b_0_559"/>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76" name="Google Shape;176;g109582dca3b_0_559"/>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177" name="Google Shape;177;g109582dca3b_0_559"/>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78" name="Google Shape;178;g109582dca3b_0_559"/>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79" name="Google Shape;179;g109582dca3b_0_559"/>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matchingName="Title and Content" type="obj" userDrawn="1">
  <p:cSld name="OBJECT">
    <p:spTree>
      <p:nvGrpSpPr>
        <p:cNvPr id="1" name=""/>
        <p:cNvGrpSpPr/>
        <p:nvPr/>
      </p:nvGrpSpPr>
      <p:grpSpPr bwMode="auto">
        <a:xfrm>
          <a:off x="0" y="0"/>
          <a:ext cx="0" cy="0"/>
          <a:chOff x="0" y="0"/>
          <a:chExt cx="0" cy="0"/>
        </a:xfrm>
      </p:grpSpPr>
      <p:sp>
        <p:nvSpPr>
          <p:cNvPr id="100" name="Google Shape;100;g109582dca3b_0_484"/>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Autofit/>
          </a:bodyPr>
          <a:lstStyle>
            <a:lvl1pPr lvl="0" algn="r">
              <a:spcBef>
                <a:spcPts val="0"/>
              </a:spcBef>
              <a:spcAft>
                <a:spcPts val="0"/>
              </a:spcAft>
              <a:buSzPts val="1100"/>
              <a:buNone/>
              <a:defRPr/>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01" name="Google Shape;101;g109582dca3b_0_484"/>
          <p:cNvSpPr txBox="1">
            <a:spLocks noGrp="1"/>
          </p:cNvSpPr>
          <p:nvPr>
            <p:ph type="body" idx="1"/>
          </p:nvPr>
        </p:nvSpPr>
        <p:spPr bwMode="auto">
          <a:xfrm>
            <a:off x="323850" y="844153"/>
            <a:ext cx="8568900" cy="3750600"/>
          </a:xfrm>
          <a:prstGeom prst="rect">
            <a:avLst/>
          </a:prstGeom>
          <a:noFill/>
          <a:ln>
            <a:noFill/>
          </a:ln>
        </p:spPr>
        <p:txBody>
          <a:bodyPr spcFirstLastPara="1" wrap="square" lIns="0" tIns="34275" rIns="68575" bIns="34275" anchor="t" anchorCtr="0">
            <a:noAutofit/>
          </a:bodyPr>
          <a:lstStyle>
            <a:lvl1pPr marL="457200" lvl="0" indent="-330200" algn="l">
              <a:spcBef>
                <a:spcPts val="400"/>
              </a:spcBef>
              <a:spcAft>
                <a:spcPts val="0"/>
              </a:spcAft>
              <a:buClr>
                <a:srgbClr val="FF0000"/>
              </a:buClr>
              <a:buSzPts val="1600"/>
              <a:buChar char="▪"/>
              <a:defRPr/>
            </a:lvl1pPr>
            <a:lvl2pPr marL="914400" lvl="1" indent="-323850" algn="l">
              <a:spcBef>
                <a:spcPts val="300"/>
              </a:spcBef>
              <a:spcAft>
                <a:spcPts val="0"/>
              </a:spcAft>
              <a:buClr>
                <a:srgbClr val="FF0000"/>
              </a:buClr>
              <a:buSzPts val="1500"/>
              <a:buFont typeface="Candara"/>
              <a:buChar char="–"/>
              <a:defRPr/>
            </a:lvl2pPr>
            <a:lvl3pPr marL="1371600" lvl="2" indent="-292100" algn="l">
              <a:spcBef>
                <a:spcPts val="300"/>
              </a:spcBef>
              <a:spcAft>
                <a:spcPts val="0"/>
              </a:spcAft>
              <a:buClr>
                <a:schemeClr val="dk1"/>
              </a:buClr>
              <a:buSzPts val="1000"/>
              <a:buChar char="▪"/>
              <a:defRPr/>
            </a:lvl3pPr>
            <a:lvl4pPr marL="1828800" lvl="3" indent="-317500" algn="l">
              <a:spcBef>
                <a:spcPts val="300"/>
              </a:spcBef>
              <a:spcAft>
                <a:spcPts val="0"/>
              </a:spcAft>
              <a:buClr>
                <a:schemeClr val="dk1"/>
              </a:buClr>
              <a:buSzPts val="1400"/>
              <a:buChar char="–"/>
              <a:defRPr/>
            </a:lvl4pPr>
            <a:lvl5pPr marL="2286000" lvl="4" indent="-273050" algn="l">
              <a:spcBef>
                <a:spcPts val="300"/>
              </a:spcBef>
              <a:spcAft>
                <a:spcPts val="0"/>
              </a:spcAft>
              <a:buClr>
                <a:schemeClr val="dk1"/>
              </a:buClr>
              <a:buSzPts val="700"/>
              <a:buChar char="▪"/>
              <a:defRPr/>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PhAnim="0" matchingName="9_Title Only" userDrawn="1">
  <p:cSld name="9_Title Only">
    <p:spTree>
      <p:nvGrpSpPr>
        <p:cNvPr id="1" name=""/>
        <p:cNvGrpSpPr/>
        <p:nvPr/>
      </p:nvGrpSpPr>
      <p:grpSpPr bwMode="auto">
        <a:xfrm>
          <a:off x="0" y="0"/>
          <a:ext cx="0" cy="0"/>
          <a:chOff x="0" y="0"/>
          <a:chExt cx="0" cy="0"/>
        </a:xfrm>
      </p:grpSpPr>
      <p:sp>
        <p:nvSpPr>
          <p:cNvPr id="181" name="Google Shape;181;g109582dca3b_0_565"/>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82" name="Google Shape;182;g109582dca3b_0_565"/>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183" name="Google Shape;183;g109582dca3b_0_565"/>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84" name="Google Shape;184;g109582dca3b_0_565"/>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85" name="Google Shape;185;g109582dca3b_0_565"/>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PhAnim="0" matchingName="10_Title Only" userDrawn="1">
  <p:cSld name="10_Title Only">
    <p:spTree>
      <p:nvGrpSpPr>
        <p:cNvPr id="1" name=""/>
        <p:cNvGrpSpPr/>
        <p:nvPr/>
      </p:nvGrpSpPr>
      <p:grpSpPr bwMode="auto">
        <a:xfrm>
          <a:off x="0" y="0"/>
          <a:ext cx="0" cy="0"/>
          <a:chOff x="0" y="0"/>
          <a:chExt cx="0" cy="0"/>
        </a:xfrm>
      </p:grpSpPr>
      <p:sp>
        <p:nvSpPr>
          <p:cNvPr id="187" name="Google Shape;187;g109582dca3b_0_571"/>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88" name="Google Shape;188;g109582dca3b_0_571"/>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189" name="Google Shape;189;g109582dca3b_0_571"/>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90" name="Google Shape;190;g109582dca3b_0_571"/>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91" name="Google Shape;191;g109582dca3b_0_571"/>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PhAnim="0" matchingName="11_Title Only" userDrawn="1">
  <p:cSld name="11_Title Only">
    <p:spTree>
      <p:nvGrpSpPr>
        <p:cNvPr id="1" name=""/>
        <p:cNvGrpSpPr/>
        <p:nvPr/>
      </p:nvGrpSpPr>
      <p:grpSpPr bwMode="auto">
        <a:xfrm>
          <a:off x="0" y="0"/>
          <a:ext cx="0" cy="0"/>
          <a:chOff x="0" y="0"/>
          <a:chExt cx="0" cy="0"/>
        </a:xfrm>
      </p:grpSpPr>
      <p:sp>
        <p:nvSpPr>
          <p:cNvPr id="193" name="Google Shape;193;g109582dca3b_0_577"/>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94" name="Google Shape;194;g109582dca3b_0_577"/>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195" name="Google Shape;195;g109582dca3b_0_577"/>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96" name="Google Shape;196;g109582dca3b_0_577"/>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197" name="Google Shape;197;g109582dca3b_0_577"/>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PhAnim="0" matchingName="12_Title Only" userDrawn="1">
  <p:cSld name="12_Title Only">
    <p:spTree>
      <p:nvGrpSpPr>
        <p:cNvPr id="1" name=""/>
        <p:cNvGrpSpPr/>
        <p:nvPr/>
      </p:nvGrpSpPr>
      <p:grpSpPr bwMode="auto">
        <a:xfrm>
          <a:off x="0" y="0"/>
          <a:ext cx="0" cy="0"/>
          <a:chOff x="0" y="0"/>
          <a:chExt cx="0" cy="0"/>
        </a:xfrm>
      </p:grpSpPr>
      <p:sp>
        <p:nvSpPr>
          <p:cNvPr id="199" name="Google Shape;199;g109582dca3b_0_583"/>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00" name="Google Shape;200;g109582dca3b_0_583"/>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01" name="Google Shape;201;g109582dca3b_0_583"/>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02" name="Google Shape;202;g109582dca3b_0_583"/>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03" name="Google Shape;203;g109582dca3b_0_583"/>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PhAnim="0" matchingName="13_Title Only" userDrawn="1">
  <p:cSld name="13_Title Only">
    <p:spTree>
      <p:nvGrpSpPr>
        <p:cNvPr id="1" name=""/>
        <p:cNvGrpSpPr/>
        <p:nvPr/>
      </p:nvGrpSpPr>
      <p:grpSpPr bwMode="auto">
        <a:xfrm>
          <a:off x="0" y="0"/>
          <a:ext cx="0" cy="0"/>
          <a:chOff x="0" y="0"/>
          <a:chExt cx="0" cy="0"/>
        </a:xfrm>
      </p:grpSpPr>
      <p:sp>
        <p:nvSpPr>
          <p:cNvPr id="205" name="Google Shape;205;g109582dca3b_0_589"/>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06" name="Google Shape;206;g109582dca3b_0_589"/>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07" name="Google Shape;207;g109582dca3b_0_589"/>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08" name="Google Shape;208;g109582dca3b_0_589"/>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09" name="Google Shape;209;g109582dca3b_0_589"/>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PhAnim="0" matchingName="14_Title Only" userDrawn="1">
  <p:cSld name="14_Title Only">
    <p:spTree>
      <p:nvGrpSpPr>
        <p:cNvPr id="1" name=""/>
        <p:cNvGrpSpPr/>
        <p:nvPr/>
      </p:nvGrpSpPr>
      <p:grpSpPr bwMode="auto">
        <a:xfrm>
          <a:off x="0" y="0"/>
          <a:ext cx="0" cy="0"/>
          <a:chOff x="0" y="0"/>
          <a:chExt cx="0" cy="0"/>
        </a:xfrm>
      </p:grpSpPr>
      <p:sp>
        <p:nvSpPr>
          <p:cNvPr id="211" name="Google Shape;211;g109582dca3b_0_595"/>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12" name="Google Shape;212;g109582dca3b_0_595"/>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13" name="Google Shape;213;g109582dca3b_0_595"/>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14" name="Google Shape;214;g109582dca3b_0_595"/>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15" name="Google Shape;215;g109582dca3b_0_595"/>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PhAnim="0" matchingName="15_Title Only" userDrawn="1">
  <p:cSld name="15_Title Only">
    <p:spTree>
      <p:nvGrpSpPr>
        <p:cNvPr id="1" name=""/>
        <p:cNvGrpSpPr/>
        <p:nvPr/>
      </p:nvGrpSpPr>
      <p:grpSpPr bwMode="auto">
        <a:xfrm>
          <a:off x="0" y="0"/>
          <a:ext cx="0" cy="0"/>
          <a:chOff x="0" y="0"/>
          <a:chExt cx="0" cy="0"/>
        </a:xfrm>
      </p:grpSpPr>
      <p:sp>
        <p:nvSpPr>
          <p:cNvPr id="217" name="Google Shape;217;g109582dca3b_0_601"/>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18" name="Google Shape;218;g109582dca3b_0_601"/>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19" name="Google Shape;219;g109582dca3b_0_601"/>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20" name="Google Shape;220;g109582dca3b_0_601"/>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21" name="Google Shape;221;g109582dca3b_0_601"/>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PhAnim="0" matchingName="16_Title Only" userDrawn="1">
  <p:cSld name="16_Title Only">
    <p:spTree>
      <p:nvGrpSpPr>
        <p:cNvPr id="1" name=""/>
        <p:cNvGrpSpPr/>
        <p:nvPr/>
      </p:nvGrpSpPr>
      <p:grpSpPr bwMode="auto">
        <a:xfrm>
          <a:off x="0" y="0"/>
          <a:ext cx="0" cy="0"/>
          <a:chOff x="0" y="0"/>
          <a:chExt cx="0" cy="0"/>
        </a:xfrm>
      </p:grpSpPr>
      <p:sp>
        <p:nvSpPr>
          <p:cNvPr id="223" name="Google Shape;223;g109582dca3b_0_607"/>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24" name="Google Shape;224;g109582dca3b_0_607"/>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25" name="Google Shape;225;g109582dca3b_0_607"/>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26" name="Google Shape;226;g109582dca3b_0_607"/>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27" name="Google Shape;227;g109582dca3b_0_607"/>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PhAnim="0" matchingName="17_Title Only" userDrawn="1">
  <p:cSld name="17_Title Only">
    <p:spTree>
      <p:nvGrpSpPr>
        <p:cNvPr id="1" name=""/>
        <p:cNvGrpSpPr/>
        <p:nvPr/>
      </p:nvGrpSpPr>
      <p:grpSpPr bwMode="auto">
        <a:xfrm>
          <a:off x="0" y="0"/>
          <a:ext cx="0" cy="0"/>
          <a:chOff x="0" y="0"/>
          <a:chExt cx="0" cy="0"/>
        </a:xfrm>
      </p:grpSpPr>
      <p:sp>
        <p:nvSpPr>
          <p:cNvPr id="229" name="Google Shape;229;g109582dca3b_0_613"/>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30" name="Google Shape;230;g109582dca3b_0_613"/>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31" name="Google Shape;231;g109582dca3b_0_613"/>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32" name="Google Shape;232;g109582dca3b_0_613"/>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33" name="Google Shape;233;g109582dca3b_0_613"/>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PhAnim="0" matchingName="18_Title Only" userDrawn="1">
  <p:cSld name="18_Title Only">
    <p:spTree>
      <p:nvGrpSpPr>
        <p:cNvPr id="1" name=""/>
        <p:cNvGrpSpPr/>
        <p:nvPr/>
      </p:nvGrpSpPr>
      <p:grpSpPr bwMode="auto">
        <a:xfrm>
          <a:off x="0" y="0"/>
          <a:ext cx="0" cy="0"/>
          <a:chOff x="0" y="0"/>
          <a:chExt cx="0" cy="0"/>
        </a:xfrm>
      </p:grpSpPr>
      <p:sp>
        <p:nvSpPr>
          <p:cNvPr id="235" name="Google Shape;235;g109582dca3b_0_619"/>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36" name="Google Shape;236;g109582dca3b_0_619"/>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37" name="Google Shape;237;g109582dca3b_0_619"/>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38" name="Google Shape;238;g109582dca3b_0_619"/>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39" name="Google Shape;239;g109582dca3b_0_619"/>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matchingName="Section Header" type="secHead" userDrawn="1">
  <p:cSld name="SECTION_HEADER">
    <p:spTree>
      <p:nvGrpSpPr>
        <p:cNvPr id="1" name=""/>
        <p:cNvGrpSpPr/>
        <p:nvPr/>
      </p:nvGrpSpPr>
      <p:grpSpPr bwMode="auto">
        <a:xfrm>
          <a:off x="0" y="0"/>
          <a:ext cx="0" cy="0"/>
          <a:chOff x="0" y="0"/>
          <a:chExt cx="0" cy="0"/>
        </a:xfrm>
      </p:grpSpPr>
      <p:sp>
        <p:nvSpPr>
          <p:cNvPr id="103" name="Google Shape;103;g109582dca3b_0_487"/>
          <p:cNvSpPr txBox="1">
            <a:spLocks noGrp="1"/>
          </p:cNvSpPr>
          <p:nvPr>
            <p:ph type="title"/>
          </p:nvPr>
        </p:nvSpPr>
        <p:spPr bwMode="auto">
          <a:xfrm>
            <a:off x="722313" y="3305176"/>
            <a:ext cx="7772400" cy="1021500"/>
          </a:xfrm>
          <a:prstGeom prst="rect">
            <a:avLst/>
          </a:prstGeom>
          <a:noFill/>
          <a:ln>
            <a:noFill/>
          </a:ln>
        </p:spPr>
        <p:txBody>
          <a:bodyPr spcFirstLastPara="1" wrap="square" lIns="68575" tIns="34275" rIns="0" bIns="34275" anchor="t" anchorCtr="0">
            <a:noAutofit/>
          </a:bodyPr>
          <a:lstStyle>
            <a:lvl1pPr lvl="0" algn="l">
              <a:spcBef>
                <a:spcPts val="0"/>
              </a:spcBef>
              <a:spcAft>
                <a:spcPts val="0"/>
              </a:spcAft>
              <a:buSzPts val="1100"/>
              <a:buNone/>
              <a:defRPr sz="3000" b="1" cap="none"/>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04" name="Google Shape;104;g109582dca3b_0_487"/>
          <p:cNvSpPr txBox="1">
            <a:spLocks noGrp="1"/>
          </p:cNvSpPr>
          <p:nvPr>
            <p:ph type="body" idx="1"/>
          </p:nvPr>
        </p:nvSpPr>
        <p:spPr bwMode="auto">
          <a:xfrm>
            <a:off x="722313" y="2180035"/>
            <a:ext cx="7772400" cy="1125300"/>
          </a:xfrm>
          <a:prstGeom prst="rect">
            <a:avLst/>
          </a:prstGeom>
          <a:noFill/>
          <a:ln>
            <a:noFill/>
          </a:ln>
        </p:spPr>
        <p:txBody>
          <a:bodyPr spcFirstLastPara="1" wrap="square" lIns="0" tIns="34275" rIns="68575" bIns="34275" anchor="b" anchorCtr="0">
            <a:noAutofit/>
          </a:bodyPr>
          <a:lstStyle>
            <a:lvl1pPr marL="457200" lvl="0" indent="-228600" algn="l">
              <a:spcBef>
                <a:spcPts val="300"/>
              </a:spcBef>
              <a:spcAft>
                <a:spcPts val="0"/>
              </a:spcAft>
              <a:buClr>
                <a:schemeClr val="dk1"/>
              </a:buClr>
              <a:buSzPts val="1400"/>
              <a:buNone/>
              <a:defRPr sz="1500"/>
            </a:lvl1pPr>
            <a:lvl2pPr marL="914400" lvl="1" indent="-228600" algn="l">
              <a:spcBef>
                <a:spcPts val="300"/>
              </a:spcBef>
              <a:spcAft>
                <a:spcPts val="0"/>
              </a:spcAft>
              <a:buClr>
                <a:schemeClr val="dk1"/>
              </a:buClr>
              <a:buSzPts val="1400"/>
              <a:buFont typeface="Candara"/>
              <a:buNone/>
              <a:defRPr sz="1400"/>
            </a:lvl2pPr>
            <a:lvl3pPr marL="1371600" lvl="2" indent="-228600" algn="l">
              <a:spcBef>
                <a:spcPts val="200"/>
              </a:spcBef>
              <a:spcAft>
                <a:spcPts val="0"/>
              </a:spcAft>
              <a:buClr>
                <a:schemeClr val="dk1"/>
              </a:buClr>
              <a:buSzPts val="900"/>
              <a:buNone/>
              <a:defRPr sz="1200"/>
            </a:lvl3pPr>
            <a:lvl4pPr marL="1828800" lvl="3" indent="-228600" algn="l">
              <a:spcBef>
                <a:spcPts val="200"/>
              </a:spcBef>
              <a:spcAft>
                <a:spcPts val="0"/>
              </a:spcAft>
              <a:buClr>
                <a:schemeClr val="dk1"/>
              </a:buClr>
              <a:buSzPts val="1100"/>
              <a:buFont typeface="Candara"/>
              <a:buNone/>
              <a:defRPr sz="1100"/>
            </a:lvl4pPr>
            <a:lvl5pPr marL="2286000" lvl="4" indent="-228600" algn="l">
              <a:spcBef>
                <a:spcPts val="200"/>
              </a:spcBef>
              <a:spcAft>
                <a:spcPts val="0"/>
              </a:spcAft>
              <a:buClr>
                <a:schemeClr val="dk1"/>
              </a:buClr>
              <a:buSzPts val="500"/>
              <a:buNone/>
              <a:defRPr sz="1100"/>
            </a:lvl5pPr>
            <a:lvl6pPr marL="2743200" lvl="5" indent="-228600" algn="l">
              <a:spcBef>
                <a:spcPts val="200"/>
              </a:spcBef>
              <a:spcAft>
                <a:spcPts val="0"/>
              </a:spcAft>
              <a:buClr>
                <a:schemeClr val="dk1"/>
              </a:buClr>
              <a:buSzPts val="500"/>
              <a:buNone/>
              <a:defRPr sz="1100"/>
            </a:lvl6pPr>
            <a:lvl7pPr marL="3200400" lvl="6" indent="-228600" algn="l">
              <a:spcBef>
                <a:spcPts val="200"/>
              </a:spcBef>
              <a:spcAft>
                <a:spcPts val="0"/>
              </a:spcAft>
              <a:buClr>
                <a:schemeClr val="dk1"/>
              </a:buClr>
              <a:buSzPts val="500"/>
              <a:buNone/>
              <a:defRPr sz="1100"/>
            </a:lvl7pPr>
            <a:lvl8pPr marL="3657600" lvl="7" indent="-228600" algn="l">
              <a:spcBef>
                <a:spcPts val="200"/>
              </a:spcBef>
              <a:spcAft>
                <a:spcPts val="0"/>
              </a:spcAft>
              <a:buClr>
                <a:schemeClr val="dk1"/>
              </a:buClr>
              <a:buSzPts val="500"/>
              <a:buNone/>
              <a:defRPr sz="1100"/>
            </a:lvl8pPr>
            <a:lvl9pPr marL="4114800" lvl="8" indent="-228600" algn="l">
              <a:spcBef>
                <a:spcPts val="200"/>
              </a:spcBef>
              <a:spcAft>
                <a:spcPts val="0"/>
              </a:spcAft>
              <a:buClr>
                <a:schemeClr val="dk1"/>
              </a:buClr>
              <a:buSzPts val="500"/>
              <a:buNone/>
              <a:defRPr sz="1100"/>
            </a:lvl9pPr>
          </a:lstStyle>
          <a:p>
            <a:pPr>
              <a:defRPr/>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PhAnim="0" matchingName="19_Title Only" userDrawn="1">
  <p:cSld name="19_Title Only">
    <p:spTree>
      <p:nvGrpSpPr>
        <p:cNvPr id="1" name=""/>
        <p:cNvGrpSpPr/>
        <p:nvPr/>
      </p:nvGrpSpPr>
      <p:grpSpPr bwMode="auto">
        <a:xfrm>
          <a:off x="0" y="0"/>
          <a:ext cx="0" cy="0"/>
          <a:chOff x="0" y="0"/>
          <a:chExt cx="0" cy="0"/>
        </a:xfrm>
      </p:grpSpPr>
      <p:sp>
        <p:nvSpPr>
          <p:cNvPr id="241" name="Google Shape;241;g109582dca3b_0_625"/>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42" name="Google Shape;242;g109582dca3b_0_625"/>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43" name="Google Shape;243;g109582dca3b_0_625"/>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44" name="Google Shape;244;g109582dca3b_0_625"/>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45" name="Google Shape;245;g109582dca3b_0_625"/>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PhAnim="0" matchingName="20_Title Only" userDrawn="1">
  <p:cSld name="20_Title Only">
    <p:spTree>
      <p:nvGrpSpPr>
        <p:cNvPr id="1" name=""/>
        <p:cNvGrpSpPr/>
        <p:nvPr/>
      </p:nvGrpSpPr>
      <p:grpSpPr bwMode="auto">
        <a:xfrm>
          <a:off x="0" y="0"/>
          <a:ext cx="0" cy="0"/>
          <a:chOff x="0" y="0"/>
          <a:chExt cx="0" cy="0"/>
        </a:xfrm>
      </p:grpSpPr>
      <p:sp>
        <p:nvSpPr>
          <p:cNvPr id="247" name="Google Shape;247;g109582dca3b_0_631"/>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48" name="Google Shape;248;g109582dca3b_0_631"/>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49" name="Google Shape;249;g109582dca3b_0_631"/>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50" name="Google Shape;250;g109582dca3b_0_631"/>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51" name="Google Shape;251;g109582dca3b_0_631"/>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PhAnim="0" matchingName="21_Title Only" userDrawn="1">
  <p:cSld name="21_Title Only">
    <p:spTree>
      <p:nvGrpSpPr>
        <p:cNvPr id="1" name=""/>
        <p:cNvGrpSpPr/>
        <p:nvPr/>
      </p:nvGrpSpPr>
      <p:grpSpPr bwMode="auto">
        <a:xfrm>
          <a:off x="0" y="0"/>
          <a:ext cx="0" cy="0"/>
          <a:chOff x="0" y="0"/>
          <a:chExt cx="0" cy="0"/>
        </a:xfrm>
      </p:grpSpPr>
      <p:sp>
        <p:nvSpPr>
          <p:cNvPr id="253" name="Google Shape;253;g109582dca3b_0_637"/>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54" name="Google Shape;254;g109582dca3b_0_637"/>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55" name="Google Shape;255;g109582dca3b_0_637"/>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56" name="Google Shape;256;g109582dca3b_0_637"/>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57" name="Google Shape;257;g109582dca3b_0_637"/>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PhAnim="0" matchingName="22_Title Only" userDrawn="1">
  <p:cSld name="22_Title Only">
    <p:spTree>
      <p:nvGrpSpPr>
        <p:cNvPr id="1" name=""/>
        <p:cNvGrpSpPr/>
        <p:nvPr/>
      </p:nvGrpSpPr>
      <p:grpSpPr bwMode="auto">
        <a:xfrm>
          <a:off x="0" y="0"/>
          <a:ext cx="0" cy="0"/>
          <a:chOff x="0" y="0"/>
          <a:chExt cx="0" cy="0"/>
        </a:xfrm>
      </p:grpSpPr>
      <p:sp>
        <p:nvSpPr>
          <p:cNvPr id="259" name="Google Shape;259;g109582dca3b_0_643"/>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60" name="Google Shape;260;g109582dca3b_0_643"/>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61" name="Google Shape;261;g109582dca3b_0_643"/>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62" name="Google Shape;262;g109582dca3b_0_643"/>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63" name="Google Shape;263;g109582dca3b_0_643"/>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PhAnim="0" matchingName="23_Title Only" userDrawn="1">
  <p:cSld name="23_Title Only">
    <p:spTree>
      <p:nvGrpSpPr>
        <p:cNvPr id="1" name=""/>
        <p:cNvGrpSpPr/>
        <p:nvPr/>
      </p:nvGrpSpPr>
      <p:grpSpPr bwMode="auto">
        <a:xfrm>
          <a:off x="0" y="0"/>
          <a:ext cx="0" cy="0"/>
          <a:chOff x="0" y="0"/>
          <a:chExt cx="0" cy="0"/>
        </a:xfrm>
      </p:grpSpPr>
      <p:sp>
        <p:nvSpPr>
          <p:cNvPr id="265" name="Google Shape;265;g109582dca3b_0_649"/>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66" name="Google Shape;266;g109582dca3b_0_649"/>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67" name="Google Shape;267;g109582dca3b_0_649"/>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68" name="Google Shape;268;g109582dca3b_0_649"/>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69" name="Google Shape;269;g109582dca3b_0_649"/>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PhAnim="0" matchingName="24_Title Only" userDrawn="1">
  <p:cSld name="24_Title Only">
    <p:spTree>
      <p:nvGrpSpPr>
        <p:cNvPr id="1" name=""/>
        <p:cNvGrpSpPr/>
        <p:nvPr/>
      </p:nvGrpSpPr>
      <p:grpSpPr bwMode="auto">
        <a:xfrm>
          <a:off x="0" y="0"/>
          <a:ext cx="0" cy="0"/>
          <a:chOff x="0" y="0"/>
          <a:chExt cx="0" cy="0"/>
        </a:xfrm>
      </p:grpSpPr>
      <p:sp>
        <p:nvSpPr>
          <p:cNvPr id="271" name="Google Shape;271;g109582dca3b_0_655"/>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72" name="Google Shape;272;g109582dca3b_0_655"/>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73" name="Google Shape;273;g109582dca3b_0_655"/>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74" name="Google Shape;274;g109582dca3b_0_655"/>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75" name="Google Shape;275;g109582dca3b_0_655"/>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PhAnim="0" matchingName="25_Title Only" userDrawn="1">
  <p:cSld name="25_Title Only">
    <p:spTree>
      <p:nvGrpSpPr>
        <p:cNvPr id="1" name=""/>
        <p:cNvGrpSpPr/>
        <p:nvPr/>
      </p:nvGrpSpPr>
      <p:grpSpPr bwMode="auto">
        <a:xfrm>
          <a:off x="0" y="0"/>
          <a:ext cx="0" cy="0"/>
          <a:chOff x="0" y="0"/>
          <a:chExt cx="0" cy="0"/>
        </a:xfrm>
      </p:grpSpPr>
      <p:sp>
        <p:nvSpPr>
          <p:cNvPr id="277" name="Google Shape;277;g109582dca3b_0_661"/>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78" name="Google Shape;278;g109582dca3b_0_661"/>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79" name="Google Shape;279;g109582dca3b_0_661"/>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80" name="Google Shape;280;g109582dca3b_0_661"/>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81" name="Google Shape;281;g109582dca3b_0_661"/>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PhAnim="0" matchingName="26_Title Only" userDrawn="1">
  <p:cSld name="26_Title Only">
    <p:spTree>
      <p:nvGrpSpPr>
        <p:cNvPr id="1" name=""/>
        <p:cNvGrpSpPr/>
        <p:nvPr/>
      </p:nvGrpSpPr>
      <p:grpSpPr bwMode="auto">
        <a:xfrm>
          <a:off x="0" y="0"/>
          <a:ext cx="0" cy="0"/>
          <a:chOff x="0" y="0"/>
          <a:chExt cx="0" cy="0"/>
        </a:xfrm>
      </p:grpSpPr>
      <p:sp>
        <p:nvSpPr>
          <p:cNvPr id="283" name="Google Shape;283;g109582dca3b_0_667"/>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84" name="Google Shape;284;g109582dca3b_0_667"/>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85" name="Google Shape;285;g109582dca3b_0_667"/>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86" name="Google Shape;286;g109582dca3b_0_667"/>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87" name="Google Shape;287;g109582dca3b_0_667"/>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PhAnim="0" matchingName="27_Title Only" userDrawn="1">
  <p:cSld name="27_Title Only">
    <p:spTree>
      <p:nvGrpSpPr>
        <p:cNvPr id="1" name=""/>
        <p:cNvGrpSpPr/>
        <p:nvPr/>
      </p:nvGrpSpPr>
      <p:grpSpPr bwMode="auto">
        <a:xfrm>
          <a:off x="0" y="0"/>
          <a:ext cx="0" cy="0"/>
          <a:chOff x="0" y="0"/>
          <a:chExt cx="0" cy="0"/>
        </a:xfrm>
      </p:grpSpPr>
      <p:sp>
        <p:nvSpPr>
          <p:cNvPr id="289" name="Google Shape;289;g109582dca3b_0_673"/>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90" name="Google Shape;290;g109582dca3b_0_673"/>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91" name="Google Shape;291;g109582dca3b_0_673"/>
          <p:cNvSpPr txBox="1">
            <a:spLocks noGrp="1"/>
          </p:cNvSpPr>
          <p:nvPr>
            <p:ph type="dt" idx="10"/>
          </p:nvPr>
        </p:nvSpPr>
        <p:spPr bwMode="auto">
          <a:xfrm>
            <a:off x="12954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92" name="Google Shape;292;g109582dca3b_0_673"/>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93" name="Google Shape;293;g109582dca3b_0_673"/>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PhAnim="0" matchingName="28_Title Only" userDrawn="1">
  <p:cSld name="28_Title Only">
    <p:spTree>
      <p:nvGrpSpPr>
        <p:cNvPr id="1" name=""/>
        <p:cNvGrpSpPr/>
        <p:nvPr/>
      </p:nvGrpSpPr>
      <p:grpSpPr bwMode="auto">
        <a:xfrm>
          <a:off x="0" y="0"/>
          <a:ext cx="0" cy="0"/>
          <a:chOff x="0" y="0"/>
          <a:chExt cx="0" cy="0"/>
        </a:xfrm>
      </p:grpSpPr>
      <p:sp>
        <p:nvSpPr>
          <p:cNvPr id="295" name="Google Shape;295;g109582dca3b_0_679"/>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296" name="Google Shape;296;g109582dca3b_0_679"/>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297" name="Google Shape;297;g109582dca3b_0_679"/>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98" name="Google Shape;298;g109582dca3b_0_679"/>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299" name="Google Shape;299;g109582dca3b_0_679"/>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matchingName="Two Content" type="twoObj" userDrawn="1">
  <p:cSld name="TWO_OBJECTS">
    <p:spTree>
      <p:nvGrpSpPr>
        <p:cNvPr id="1" name=""/>
        <p:cNvGrpSpPr/>
        <p:nvPr/>
      </p:nvGrpSpPr>
      <p:grpSpPr bwMode="auto">
        <a:xfrm>
          <a:off x="0" y="0"/>
          <a:ext cx="0" cy="0"/>
          <a:chOff x="0" y="0"/>
          <a:chExt cx="0" cy="0"/>
        </a:xfrm>
      </p:grpSpPr>
      <p:sp>
        <p:nvSpPr>
          <p:cNvPr id="106" name="Google Shape;106;g109582dca3b_0_490"/>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Autofit/>
          </a:bodyPr>
          <a:lstStyle>
            <a:lvl1pPr lvl="0" algn="r">
              <a:spcBef>
                <a:spcPts val="0"/>
              </a:spcBef>
              <a:spcAft>
                <a:spcPts val="0"/>
              </a:spcAft>
              <a:buSzPts val="1100"/>
              <a:buNone/>
              <a:defRPr/>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07" name="Google Shape;107;g109582dca3b_0_490"/>
          <p:cNvSpPr txBox="1">
            <a:spLocks noGrp="1"/>
          </p:cNvSpPr>
          <p:nvPr>
            <p:ph type="body" idx="1"/>
          </p:nvPr>
        </p:nvSpPr>
        <p:spPr bwMode="auto">
          <a:xfrm>
            <a:off x="323851" y="844153"/>
            <a:ext cx="4208400" cy="3750600"/>
          </a:xfrm>
          <a:prstGeom prst="rect">
            <a:avLst/>
          </a:prstGeom>
          <a:noFill/>
          <a:ln>
            <a:noFill/>
          </a:ln>
        </p:spPr>
        <p:txBody>
          <a:bodyPr spcFirstLastPara="1" wrap="square" lIns="0" tIns="34275" rIns="68575" bIns="34275" anchor="t" anchorCtr="0">
            <a:no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sz="1400"/>
            </a:lvl6pPr>
            <a:lvl7pPr marL="3200400" lvl="6" indent="-273050" algn="l">
              <a:spcBef>
                <a:spcPts val="300"/>
              </a:spcBef>
              <a:spcAft>
                <a:spcPts val="0"/>
              </a:spcAft>
              <a:buClr>
                <a:schemeClr val="dk1"/>
              </a:buClr>
              <a:buSzPts val="700"/>
              <a:buChar char="▪"/>
              <a:defRPr sz="1400"/>
            </a:lvl7pPr>
            <a:lvl8pPr marL="3657600" lvl="7" indent="-273050" algn="l">
              <a:spcBef>
                <a:spcPts val="300"/>
              </a:spcBef>
              <a:spcAft>
                <a:spcPts val="0"/>
              </a:spcAft>
              <a:buClr>
                <a:schemeClr val="dk1"/>
              </a:buClr>
              <a:buSzPts val="700"/>
              <a:buChar char="▪"/>
              <a:defRPr sz="1400"/>
            </a:lvl8pPr>
            <a:lvl9pPr marL="4114800" lvl="8" indent="-273050" algn="l">
              <a:spcBef>
                <a:spcPts val="300"/>
              </a:spcBef>
              <a:spcAft>
                <a:spcPts val="0"/>
              </a:spcAft>
              <a:buClr>
                <a:schemeClr val="dk1"/>
              </a:buClr>
              <a:buSzPts val="700"/>
              <a:buChar char="▪"/>
              <a:defRPr sz="1400"/>
            </a:lvl9pPr>
          </a:lstStyle>
          <a:p>
            <a:pPr>
              <a:defRPr/>
            </a:pPr>
            <a:endParaRPr/>
          </a:p>
        </p:txBody>
      </p:sp>
      <p:sp>
        <p:nvSpPr>
          <p:cNvPr id="108" name="Google Shape;108;g109582dca3b_0_490"/>
          <p:cNvSpPr txBox="1">
            <a:spLocks noGrp="1"/>
          </p:cNvSpPr>
          <p:nvPr>
            <p:ph type="body" idx="2"/>
          </p:nvPr>
        </p:nvSpPr>
        <p:spPr bwMode="auto">
          <a:xfrm>
            <a:off x="4684713" y="844153"/>
            <a:ext cx="4208400" cy="3750600"/>
          </a:xfrm>
          <a:prstGeom prst="rect">
            <a:avLst/>
          </a:prstGeom>
          <a:noFill/>
          <a:ln>
            <a:noFill/>
          </a:ln>
        </p:spPr>
        <p:txBody>
          <a:bodyPr spcFirstLastPara="1" wrap="square" lIns="0" tIns="34275" rIns="68575" bIns="34275" anchor="t" anchorCtr="0">
            <a:no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sz="1400"/>
            </a:lvl6pPr>
            <a:lvl7pPr marL="3200400" lvl="6" indent="-273050" algn="l">
              <a:spcBef>
                <a:spcPts val="300"/>
              </a:spcBef>
              <a:spcAft>
                <a:spcPts val="0"/>
              </a:spcAft>
              <a:buClr>
                <a:schemeClr val="dk1"/>
              </a:buClr>
              <a:buSzPts val="700"/>
              <a:buChar char="▪"/>
              <a:defRPr sz="1400"/>
            </a:lvl7pPr>
            <a:lvl8pPr marL="3657600" lvl="7" indent="-273050" algn="l">
              <a:spcBef>
                <a:spcPts val="300"/>
              </a:spcBef>
              <a:spcAft>
                <a:spcPts val="0"/>
              </a:spcAft>
              <a:buClr>
                <a:schemeClr val="dk1"/>
              </a:buClr>
              <a:buSzPts val="700"/>
              <a:buChar char="▪"/>
              <a:defRPr sz="1400"/>
            </a:lvl8pPr>
            <a:lvl9pPr marL="4114800" lvl="8" indent="-273050" algn="l">
              <a:spcBef>
                <a:spcPts val="300"/>
              </a:spcBef>
              <a:spcAft>
                <a:spcPts val="0"/>
              </a:spcAft>
              <a:buClr>
                <a:schemeClr val="dk1"/>
              </a:buClr>
              <a:buSzPts val="700"/>
              <a:buChar char="▪"/>
              <a:defRPr sz="1400"/>
            </a:lvl9pPr>
          </a:lstStyle>
          <a:p>
            <a:pPr>
              <a:defRPr/>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PhAnim="0" matchingName="29_Title Only" userDrawn="1">
  <p:cSld name="29_Title Only">
    <p:spTree>
      <p:nvGrpSpPr>
        <p:cNvPr id="1" name=""/>
        <p:cNvGrpSpPr/>
        <p:nvPr/>
      </p:nvGrpSpPr>
      <p:grpSpPr bwMode="auto">
        <a:xfrm>
          <a:off x="0" y="0"/>
          <a:ext cx="0" cy="0"/>
          <a:chOff x="0" y="0"/>
          <a:chExt cx="0" cy="0"/>
        </a:xfrm>
      </p:grpSpPr>
      <p:sp>
        <p:nvSpPr>
          <p:cNvPr id="301" name="Google Shape;301;g109582dca3b_0_685"/>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302" name="Google Shape;302;g109582dca3b_0_685"/>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03" name="Google Shape;303;g109582dca3b_0_685"/>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04" name="Google Shape;304;g109582dca3b_0_685"/>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05" name="Google Shape;305;g109582dca3b_0_685"/>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PhAnim="0" matchingName="30_Title Only" userDrawn="1">
  <p:cSld name="30_Title Only">
    <p:spTree>
      <p:nvGrpSpPr>
        <p:cNvPr id="1" name=""/>
        <p:cNvGrpSpPr/>
        <p:nvPr/>
      </p:nvGrpSpPr>
      <p:grpSpPr bwMode="auto">
        <a:xfrm>
          <a:off x="0" y="0"/>
          <a:ext cx="0" cy="0"/>
          <a:chOff x="0" y="0"/>
          <a:chExt cx="0" cy="0"/>
        </a:xfrm>
      </p:grpSpPr>
      <p:sp>
        <p:nvSpPr>
          <p:cNvPr id="307" name="Google Shape;307;g109582dca3b_0_691"/>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308" name="Google Shape;308;g109582dca3b_0_691"/>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09" name="Google Shape;309;g109582dca3b_0_691"/>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10" name="Google Shape;310;g109582dca3b_0_691"/>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11" name="Google Shape;311;g109582dca3b_0_691"/>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PhAnim="0" matchingName="31_Title Only" userDrawn="1">
  <p:cSld name="31_Title Only">
    <p:spTree>
      <p:nvGrpSpPr>
        <p:cNvPr id="1" name=""/>
        <p:cNvGrpSpPr/>
        <p:nvPr/>
      </p:nvGrpSpPr>
      <p:grpSpPr bwMode="auto">
        <a:xfrm>
          <a:off x="0" y="0"/>
          <a:ext cx="0" cy="0"/>
          <a:chOff x="0" y="0"/>
          <a:chExt cx="0" cy="0"/>
        </a:xfrm>
      </p:grpSpPr>
      <p:sp>
        <p:nvSpPr>
          <p:cNvPr id="313" name="Google Shape;313;g109582dca3b_0_697"/>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314" name="Google Shape;314;g109582dca3b_0_697"/>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15" name="Google Shape;315;g109582dca3b_0_697"/>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16" name="Google Shape;316;g109582dca3b_0_697"/>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17" name="Google Shape;317;g109582dca3b_0_697"/>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PhAnim="0" matchingName="32_Title Only" userDrawn="1">
  <p:cSld name="32_Title Only">
    <p:spTree>
      <p:nvGrpSpPr>
        <p:cNvPr id="1" name=""/>
        <p:cNvGrpSpPr/>
        <p:nvPr/>
      </p:nvGrpSpPr>
      <p:grpSpPr bwMode="auto">
        <a:xfrm>
          <a:off x="0" y="0"/>
          <a:ext cx="0" cy="0"/>
          <a:chOff x="0" y="0"/>
          <a:chExt cx="0" cy="0"/>
        </a:xfrm>
      </p:grpSpPr>
      <p:sp>
        <p:nvSpPr>
          <p:cNvPr id="319" name="Google Shape;319;g109582dca3b_0_703"/>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320" name="Google Shape;320;g109582dca3b_0_703"/>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21" name="Google Shape;321;g109582dca3b_0_703"/>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22" name="Google Shape;322;g109582dca3b_0_703"/>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23" name="Google Shape;323;g109582dca3b_0_703"/>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PhAnim="0" matchingName="33_Title Only" userDrawn="1">
  <p:cSld name="33_Title Only">
    <p:spTree>
      <p:nvGrpSpPr>
        <p:cNvPr id="1" name=""/>
        <p:cNvGrpSpPr/>
        <p:nvPr/>
      </p:nvGrpSpPr>
      <p:grpSpPr bwMode="auto">
        <a:xfrm>
          <a:off x="0" y="0"/>
          <a:ext cx="0" cy="0"/>
          <a:chOff x="0" y="0"/>
          <a:chExt cx="0" cy="0"/>
        </a:xfrm>
      </p:grpSpPr>
      <p:sp>
        <p:nvSpPr>
          <p:cNvPr id="325" name="Google Shape;325;g109582dca3b_0_709"/>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326" name="Google Shape;326;g109582dca3b_0_709"/>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27" name="Google Shape;327;g109582dca3b_0_709"/>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28" name="Google Shape;328;g109582dca3b_0_709"/>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29" name="Google Shape;329;g109582dca3b_0_709"/>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PhAnim="0" matchingName="34_Title Only" userDrawn="1">
  <p:cSld name="34_Title Only">
    <p:spTree>
      <p:nvGrpSpPr>
        <p:cNvPr id="1" name=""/>
        <p:cNvGrpSpPr/>
        <p:nvPr/>
      </p:nvGrpSpPr>
      <p:grpSpPr bwMode="auto">
        <a:xfrm>
          <a:off x="0" y="0"/>
          <a:ext cx="0" cy="0"/>
          <a:chOff x="0" y="0"/>
          <a:chExt cx="0" cy="0"/>
        </a:xfrm>
      </p:grpSpPr>
      <p:sp>
        <p:nvSpPr>
          <p:cNvPr id="331" name="Google Shape;331;g109582dca3b_0_715"/>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332" name="Google Shape;332;g109582dca3b_0_715"/>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33" name="Google Shape;333;g109582dca3b_0_715"/>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34" name="Google Shape;334;g109582dca3b_0_715"/>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35" name="Google Shape;335;g109582dca3b_0_715"/>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PhAnim="0" matchingName="35_Title Only" userDrawn="1">
  <p:cSld name="35_Title Only">
    <p:spTree>
      <p:nvGrpSpPr>
        <p:cNvPr id="1" name=""/>
        <p:cNvGrpSpPr/>
        <p:nvPr/>
      </p:nvGrpSpPr>
      <p:grpSpPr bwMode="auto">
        <a:xfrm>
          <a:off x="0" y="0"/>
          <a:ext cx="0" cy="0"/>
          <a:chOff x="0" y="0"/>
          <a:chExt cx="0" cy="0"/>
        </a:xfrm>
      </p:grpSpPr>
      <p:sp>
        <p:nvSpPr>
          <p:cNvPr id="337" name="Google Shape;337;g109582dca3b_0_721"/>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338" name="Google Shape;338;g109582dca3b_0_721"/>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39" name="Google Shape;339;g109582dca3b_0_721"/>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40" name="Google Shape;340;g109582dca3b_0_721"/>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41" name="Google Shape;341;g109582dca3b_0_721"/>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PhAnim="0" matchingName="36_Title Only" userDrawn="1">
  <p:cSld name="36_Title Only">
    <p:spTree>
      <p:nvGrpSpPr>
        <p:cNvPr id="1" name=""/>
        <p:cNvGrpSpPr/>
        <p:nvPr/>
      </p:nvGrpSpPr>
      <p:grpSpPr bwMode="auto">
        <a:xfrm>
          <a:off x="0" y="0"/>
          <a:ext cx="0" cy="0"/>
          <a:chOff x="0" y="0"/>
          <a:chExt cx="0" cy="0"/>
        </a:xfrm>
      </p:grpSpPr>
      <p:sp>
        <p:nvSpPr>
          <p:cNvPr id="343" name="Google Shape;343;g109582dca3b_0_727"/>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344" name="Google Shape;344;g109582dca3b_0_727"/>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45" name="Google Shape;345;g109582dca3b_0_727"/>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46" name="Google Shape;346;g109582dca3b_0_727"/>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47" name="Google Shape;347;g109582dca3b_0_727"/>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PhAnim="0" matchingName="37_Title Only" userDrawn="1">
  <p:cSld name="37_Title Only">
    <p:spTree>
      <p:nvGrpSpPr>
        <p:cNvPr id="1" name=""/>
        <p:cNvGrpSpPr/>
        <p:nvPr/>
      </p:nvGrpSpPr>
      <p:grpSpPr bwMode="auto">
        <a:xfrm>
          <a:off x="0" y="0"/>
          <a:ext cx="0" cy="0"/>
          <a:chOff x="0" y="0"/>
          <a:chExt cx="0" cy="0"/>
        </a:xfrm>
      </p:grpSpPr>
      <p:sp>
        <p:nvSpPr>
          <p:cNvPr id="349" name="Google Shape;349;g109582dca3b_0_733"/>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350" name="Google Shape;350;g109582dca3b_0_733"/>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51" name="Google Shape;351;g109582dca3b_0_733"/>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52" name="Google Shape;352;g109582dca3b_0_733"/>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53" name="Google Shape;353;g109582dca3b_0_733"/>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PhAnim="0" matchingName="Title and Text Over Content" type="txOverObj" userDrawn="1">
  <p:cSld name="TEXT_OVER_OBJECT">
    <p:spTree>
      <p:nvGrpSpPr>
        <p:cNvPr id="1" name=""/>
        <p:cNvGrpSpPr/>
        <p:nvPr/>
      </p:nvGrpSpPr>
      <p:grpSpPr bwMode="auto">
        <a:xfrm>
          <a:off x="0" y="0"/>
          <a:ext cx="0" cy="0"/>
          <a:chOff x="0" y="0"/>
          <a:chExt cx="0" cy="0"/>
        </a:xfrm>
      </p:grpSpPr>
      <p:sp>
        <p:nvSpPr>
          <p:cNvPr id="355" name="Google Shape;355;g109582dca3b_0_739"/>
          <p:cNvSpPr txBox="1">
            <a:spLocks noGrp="1"/>
          </p:cNvSpPr>
          <p:nvPr>
            <p:ph type="title"/>
          </p:nvPr>
        </p:nvSpPr>
        <p:spPr bwMode="auto">
          <a:xfrm>
            <a:off x="457200" y="228600"/>
            <a:ext cx="5791200" cy="342900"/>
          </a:xfrm>
          <a:prstGeom prst="rect">
            <a:avLst/>
          </a:prstGeom>
          <a:noFill/>
          <a:ln>
            <a:noFill/>
          </a:ln>
        </p:spPr>
        <p:txBody>
          <a:bodyPr spcFirstLastPara="1" wrap="square" lIns="68575" tIns="34275" rIns="0" bIns="34275" anchor="ctr" anchorCtr="0">
            <a:noAutofit/>
          </a:bodyPr>
          <a:lstStyle>
            <a:lvl1pPr lvl="0" algn="r">
              <a:spcBef>
                <a:spcPts val="0"/>
              </a:spcBef>
              <a:spcAft>
                <a:spcPts val="0"/>
              </a:spcAft>
              <a:buSzPts val="1100"/>
              <a:buNone/>
              <a:defRPr/>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356" name="Google Shape;356;g109582dca3b_0_739"/>
          <p:cNvSpPr txBox="1">
            <a:spLocks noGrp="1"/>
          </p:cNvSpPr>
          <p:nvPr>
            <p:ph type="body" idx="1"/>
          </p:nvPr>
        </p:nvSpPr>
        <p:spPr bwMode="auto">
          <a:xfrm>
            <a:off x="457200" y="1200150"/>
            <a:ext cx="8229600" cy="1639500"/>
          </a:xfrm>
          <a:prstGeom prst="rect">
            <a:avLst/>
          </a:prstGeom>
          <a:noFill/>
          <a:ln>
            <a:noFill/>
          </a:ln>
        </p:spPr>
        <p:txBody>
          <a:bodyPr spcFirstLastPara="1" wrap="square" lIns="0" tIns="34275" rIns="68575" bIns="34275" anchor="t" anchorCtr="0">
            <a:noAutofit/>
          </a:bodyPr>
          <a:lstStyle>
            <a:lvl1pPr marL="457200" lvl="0" indent="-304800" algn="l">
              <a:spcBef>
                <a:spcPts val="300"/>
              </a:spcBef>
              <a:spcAft>
                <a:spcPts val="0"/>
              </a:spcAft>
              <a:buClr>
                <a:schemeClr val="dk1"/>
              </a:buClr>
              <a:buSzPts val="1200"/>
              <a:buChar char="▪"/>
              <a:defRPr/>
            </a:lvl1pPr>
            <a:lvl2pPr marL="914400" lvl="1" indent="-317500" algn="l">
              <a:spcBef>
                <a:spcPts val="300"/>
              </a:spcBef>
              <a:spcAft>
                <a:spcPts val="0"/>
              </a:spcAft>
              <a:buClr>
                <a:schemeClr val="dk1"/>
              </a:buClr>
              <a:buSzPts val="1400"/>
              <a:buChar char="–"/>
              <a:defRPr/>
            </a:lvl2pPr>
            <a:lvl3pPr marL="1371600" lvl="2" indent="-292100" algn="l">
              <a:spcBef>
                <a:spcPts val="300"/>
              </a:spcBef>
              <a:spcAft>
                <a:spcPts val="0"/>
              </a:spcAft>
              <a:buClr>
                <a:schemeClr val="dk1"/>
              </a:buClr>
              <a:buSzPts val="1000"/>
              <a:buChar char="▪"/>
              <a:defRPr/>
            </a:lvl3pPr>
            <a:lvl4pPr marL="1828800" lvl="3" indent="-317500" algn="l">
              <a:spcBef>
                <a:spcPts val="300"/>
              </a:spcBef>
              <a:spcAft>
                <a:spcPts val="0"/>
              </a:spcAft>
              <a:buClr>
                <a:schemeClr val="dk1"/>
              </a:buClr>
              <a:buSzPts val="1400"/>
              <a:buChar char="–"/>
              <a:defRPr/>
            </a:lvl4pPr>
            <a:lvl5pPr marL="2286000" lvl="4" indent="-273050" algn="l">
              <a:spcBef>
                <a:spcPts val="300"/>
              </a:spcBef>
              <a:spcAft>
                <a:spcPts val="0"/>
              </a:spcAft>
              <a:buClr>
                <a:schemeClr val="dk1"/>
              </a:buClr>
              <a:buSzPts val="700"/>
              <a:buChar char="▪"/>
              <a:defRPr/>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57" name="Google Shape;357;g109582dca3b_0_739"/>
          <p:cNvSpPr txBox="1">
            <a:spLocks noGrp="1"/>
          </p:cNvSpPr>
          <p:nvPr>
            <p:ph type="body" idx="2"/>
          </p:nvPr>
        </p:nvSpPr>
        <p:spPr bwMode="auto">
          <a:xfrm>
            <a:off x="457200" y="2953942"/>
            <a:ext cx="8229600" cy="1640700"/>
          </a:xfrm>
          <a:prstGeom prst="rect">
            <a:avLst/>
          </a:prstGeom>
          <a:noFill/>
          <a:ln>
            <a:noFill/>
          </a:ln>
        </p:spPr>
        <p:txBody>
          <a:bodyPr spcFirstLastPara="1" wrap="square" lIns="0" tIns="34275" rIns="68575" bIns="34275" anchor="t" anchorCtr="0">
            <a:noAutofit/>
          </a:bodyPr>
          <a:lstStyle>
            <a:lvl1pPr marL="457200" lvl="0" indent="-304800" algn="l">
              <a:spcBef>
                <a:spcPts val="300"/>
              </a:spcBef>
              <a:spcAft>
                <a:spcPts val="0"/>
              </a:spcAft>
              <a:buClr>
                <a:schemeClr val="dk1"/>
              </a:buClr>
              <a:buSzPts val="1200"/>
              <a:buChar char="▪"/>
              <a:defRPr/>
            </a:lvl1pPr>
            <a:lvl2pPr marL="914400" lvl="1" indent="-317500" algn="l">
              <a:spcBef>
                <a:spcPts val="300"/>
              </a:spcBef>
              <a:spcAft>
                <a:spcPts val="0"/>
              </a:spcAft>
              <a:buClr>
                <a:schemeClr val="dk1"/>
              </a:buClr>
              <a:buSzPts val="1400"/>
              <a:buChar char="–"/>
              <a:defRPr/>
            </a:lvl2pPr>
            <a:lvl3pPr marL="1371600" lvl="2" indent="-292100" algn="l">
              <a:spcBef>
                <a:spcPts val="300"/>
              </a:spcBef>
              <a:spcAft>
                <a:spcPts val="0"/>
              </a:spcAft>
              <a:buClr>
                <a:schemeClr val="dk1"/>
              </a:buClr>
              <a:buSzPts val="1000"/>
              <a:buChar char="▪"/>
              <a:defRPr/>
            </a:lvl3pPr>
            <a:lvl4pPr marL="1828800" lvl="3" indent="-317500" algn="l">
              <a:spcBef>
                <a:spcPts val="300"/>
              </a:spcBef>
              <a:spcAft>
                <a:spcPts val="0"/>
              </a:spcAft>
              <a:buClr>
                <a:schemeClr val="dk1"/>
              </a:buClr>
              <a:buSzPts val="1400"/>
              <a:buChar char="–"/>
              <a:defRPr/>
            </a:lvl4pPr>
            <a:lvl5pPr marL="2286000" lvl="4" indent="-273050" algn="l">
              <a:spcBef>
                <a:spcPts val="300"/>
              </a:spcBef>
              <a:spcAft>
                <a:spcPts val="0"/>
              </a:spcAft>
              <a:buClr>
                <a:schemeClr val="dk1"/>
              </a:buClr>
              <a:buSzPts val="700"/>
              <a:buChar char="▪"/>
              <a:defRPr/>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58" name="Google Shape;358;g109582dca3b_0_739"/>
          <p:cNvSpPr txBox="1">
            <a:spLocks noGrp="1"/>
          </p:cNvSpPr>
          <p:nvPr>
            <p:ph type="ftr" idx="11"/>
          </p:nvPr>
        </p:nvSpPr>
        <p:spPr bwMode="auto">
          <a:xfrm>
            <a:off x="2899172" y="4767263"/>
            <a:ext cx="3505199"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59" name="Google Shape;359;g109582dca3b_0_739"/>
          <p:cNvSpPr txBox="1">
            <a:spLocks noGrp="1"/>
          </p:cNvSpPr>
          <p:nvPr>
            <p:ph type="sldNum" idx="12"/>
          </p:nvPr>
        </p:nvSpPr>
        <p:spPr bwMode="auto">
          <a:xfrm>
            <a:off x="613171" y="4767263"/>
            <a:ext cx="19812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matchingName="Comparison" type="twoTxTwoObj" userDrawn="1">
  <p:cSld name="TWO_OBJECTS_WITH_TEXT">
    <p:spTree>
      <p:nvGrpSpPr>
        <p:cNvPr id="1" name=""/>
        <p:cNvGrpSpPr/>
        <p:nvPr/>
      </p:nvGrpSpPr>
      <p:grpSpPr bwMode="auto">
        <a:xfrm>
          <a:off x="0" y="0"/>
          <a:ext cx="0" cy="0"/>
          <a:chOff x="0" y="0"/>
          <a:chExt cx="0" cy="0"/>
        </a:xfrm>
      </p:grpSpPr>
      <p:sp>
        <p:nvSpPr>
          <p:cNvPr id="110" name="Google Shape;110;g109582dca3b_0_494"/>
          <p:cNvSpPr txBox="1">
            <a:spLocks noGrp="1"/>
          </p:cNvSpPr>
          <p:nvPr>
            <p:ph type="title"/>
          </p:nvPr>
        </p:nvSpPr>
        <p:spPr bwMode="auto">
          <a:xfrm>
            <a:off x="457200" y="205978"/>
            <a:ext cx="8229600" cy="857400"/>
          </a:xfrm>
          <a:prstGeom prst="rect">
            <a:avLst/>
          </a:prstGeom>
          <a:noFill/>
          <a:ln>
            <a:noFill/>
          </a:ln>
        </p:spPr>
        <p:txBody>
          <a:bodyPr spcFirstLastPara="1" wrap="square" lIns="68575" tIns="34275" rIns="0" bIns="34275" anchor="ctr" anchorCtr="0">
            <a:noAutofit/>
          </a:bodyPr>
          <a:lstStyle>
            <a:lvl1pPr lvl="0" algn="r">
              <a:spcBef>
                <a:spcPts val="0"/>
              </a:spcBef>
              <a:spcAft>
                <a:spcPts val="0"/>
              </a:spcAft>
              <a:buSzPts val="1100"/>
              <a:buNone/>
              <a:defRPr/>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11" name="Google Shape;111;g109582dca3b_0_494"/>
          <p:cNvSpPr txBox="1">
            <a:spLocks noGrp="1"/>
          </p:cNvSpPr>
          <p:nvPr>
            <p:ph type="body" idx="1"/>
          </p:nvPr>
        </p:nvSpPr>
        <p:spPr bwMode="auto">
          <a:xfrm>
            <a:off x="457200" y="1151335"/>
            <a:ext cx="4040100" cy="480000"/>
          </a:xfrm>
          <a:prstGeom prst="rect">
            <a:avLst/>
          </a:prstGeom>
          <a:noFill/>
          <a:ln>
            <a:noFill/>
          </a:ln>
        </p:spPr>
        <p:txBody>
          <a:bodyPr spcFirstLastPara="1" wrap="square" lIns="0" tIns="34275" rIns="68575" bIns="34275" anchor="b" anchorCtr="0">
            <a:noAutofit/>
          </a:bodyPr>
          <a:lstStyle>
            <a:lvl1pPr marL="457200" lvl="0" indent="-228600" algn="l">
              <a:spcBef>
                <a:spcPts val="400"/>
              </a:spcBef>
              <a:spcAft>
                <a:spcPts val="0"/>
              </a:spcAft>
              <a:buClr>
                <a:schemeClr val="dk1"/>
              </a:buClr>
              <a:buSzPts val="1600"/>
              <a:buNone/>
              <a:defRPr sz="1800" b="1"/>
            </a:lvl1pPr>
            <a:lvl2pPr marL="914400" lvl="1" indent="-228600" algn="l">
              <a:spcBef>
                <a:spcPts val="300"/>
              </a:spcBef>
              <a:spcAft>
                <a:spcPts val="0"/>
              </a:spcAft>
              <a:buClr>
                <a:schemeClr val="dk1"/>
              </a:buClr>
              <a:buSzPts val="1500"/>
              <a:buFont typeface="Candara"/>
              <a:buNone/>
              <a:defRPr sz="1500" b="1"/>
            </a:lvl2pPr>
            <a:lvl3pPr marL="1371600" lvl="2" indent="-228600" algn="l">
              <a:spcBef>
                <a:spcPts val="300"/>
              </a:spcBef>
              <a:spcAft>
                <a:spcPts val="0"/>
              </a:spcAft>
              <a:buClr>
                <a:schemeClr val="dk1"/>
              </a:buClr>
              <a:buSzPts val="1000"/>
              <a:buNone/>
              <a:defRPr sz="1400" b="1"/>
            </a:lvl3pPr>
            <a:lvl4pPr marL="1828800" lvl="3" indent="-228600" algn="l">
              <a:spcBef>
                <a:spcPts val="200"/>
              </a:spcBef>
              <a:spcAft>
                <a:spcPts val="0"/>
              </a:spcAft>
              <a:buClr>
                <a:schemeClr val="dk1"/>
              </a:buClr>
              <a:buSzPts val="1200"/>
              <a:buFont typeface="Candara"/>
              <a:buNone/>
              <a:defRPr sz="1200" b="1"/>
            </a:lvl4pPr>
            <a:lvl5pPr marL="2286000" lvl="4" indent="-228600" algn="l">
              <a:spcBef>
                <a:spcPts val="200"/>
              </a:spcBef>
              <a:spcAft>
                <a:spcPts val="0"/>
              </a:spcAft>
              <a:buClr>
                <a:schemeClr val="dk1"/>
              </a:buClr>
              <a:buSzPts val="600"/>
              <a:buNone/>
              <a:defRPr sz="1200" b="1"/>
            </a:lvl5pPr>
            <a:lvl6pPr marL="2743200" lvl="5" indent="-228600" algn="l">
              <a:spcBef>
                <a:spcPts val="200"/>
              </a:spcBef>
              <a:spcAft>
                <a:spcPts val="0"/>
              </a:spcAft>
              <a:buClr>
                <a:schemeClr val="dk1"/>
              </a:buClr>
              <a:buSzPts val="600"/>
              <a:buNone/>
              <a:defRPr sz="1200" b="1"/>
            </a:lvl6pPr>
            <a:lvl7pPr marL="3200400" lvl="6" indent="-228600" algn="l">
              <a:spcBef>
                <a:spcPts val="200"/>
              </a:spcBef>
              <a:spcAft>
                <a:spcPts val="0"/>
              </a:spcAft>
              <a:buClr>
                <a:schemeClr val="dk1"/>
              </a:buClr>
              <a:buSzPts val="600"/>
              <a:buNone/>
              <a:defRPr sz="1200" b="1"/>
            </a:lvl7pPr>
            <a:lvl8pPr marL="3657600" lvl="7" indent="-228600" algn="l">
              <a:spcBef>
                <a:spcPts val="200"/>
              </a:spcBef>
              <a:spcAft>
                <a:spcPts val="0"/>
              </a:spcAft>
              <a:buClr>
                <a:schemeClr val="dk1"/>
              </a:buClr>
              <a:buSzPts val="600"/>
              <a:buNone/>
              <a:defRPr sz="1200" b="1"/>
            </a:lvl8pPr>
            <a:lvl9pPr marL="4114800" lvl="8" indent="-228600" algn="l">
              <a:spcBef>
                <a:spcPts val="200"/>
              </a:spcBef>
              <a:spcAft>
                <a:spcPts val="0"/>
              </a:spcAft>
              <a:buClr>
                <a:schemeClr val="dk1"/>
              </a:buClr>
              <a:buSzPts val="600"/>
              <a:buNone/>
              <a:defRPr sz="1200" b="1"/>
            </a:lvl9pPr>
          </a:lstStyle>
          <a:p>
            <a:pPr>
              <a:defRPr/>
            </a:pPr>
            <a:endParaRPr/>
          </a:p>
        </p:txBody>
      </p:sp>
      <p:sp>
        <p:nvSpPr>
          <p:cNvPr id="112" name="Google Shape;112;g109582dca3b_0_494"/>
          <p:cNvSpPr txBox="1">
            <a:spLocks noGrp="1"/>
          </p:cNvSpPr>
          <p:nvPr>
            <p:ph type="body" idx="2"/>
          </p:nvPr>
        </p:nvSpPr>
        <p:spPr bwMode="auto">
          <a:xfrm>
            <a:off x="457200" y="1631156"/>
            <a:ext cx="4040100" cy="2963400"/>
          </a:xfrm>
          <a:prstGeom prst="rect">
            <a:avLst/>
          </a:prstGeom>
          <a:noFill/>
          <a:ln>
            <a:noFill/>
          </a:ln>
        </p:spPr>
        <p:txBody>
          <a:bodyPr spcFirstLastPara="1" wrap="square" lIns="0" tIns="34275" rIns="68575" bIns="34275" anchor="t" anchorCtr="0">
            <a:noAutofit/>
          </a:bodyPr>
          <a:lstStyle>
            <a:lvl1pPr marL="457200" lvl="0" indent="-330200" algn="l">
              <a:spcBef>
                <a:spcPts val="400"/>
              </a:spcBef>
              <a:spcAft>
                <a:spcPts val="0"/>
              </a:spcAft>
              <a:buClr>
                <a:schemeClr val="dk1"/>
              </a:buClr>
              <a:buSzPts val="1600"/>
              <a:buChar char="▪"/>
              <a:defRPr sz="1800"/>
            </a:lvl1pPr>
            <a:lvl2pPr marL="914400" lvl="1" indent="-323850" algn="l">
              <a:spcBef>
                <a:spcPts val="300"/>
              </a:spcBef>
              <a:spcAft>
                <a:spcPts val="0"/>
              </a:spcAft>
              <a:buClr>
                <a:schemeClr val="dk1"/>
              </a:buClr>
              <a:buSzPts val="1500"/>
              <a:buFont typeface="Candara"/>
              <a:buChar char="–"/>
              <a:defRPr sz="1500"/>
            </a:lvl2pPr>
            <a:lvl3pPr marL="1371600" lvl="2" indent="-292100" algn="l">
              <a:spcBef>
                <a:spcPts val="300"/>
              </a:spcBef>
              <a:spcAft>
                <a:spcPts val="0"/>
              </a:spcAft>
              <a:buClr>
                <a:schemeClr val="dk1"/>
              </a:buClr>
              <a:buSzPts val="1000"/>
              <a:buChar char="▪"/>
              <a:defRPr sz="1400"/>
            </a:lvl3pPr>
            <a:lvl4pPr marL="1828800" lvl="3" indent="-304800" algn="l">
              <a:spcBef>
                <a:spcPts val="200"/>
              </a:spcBef>
              <a:spcAft>
                <a:spcPts val="0"/>
              </a:spcAft>
              <a:buClr>
                <a:schemeClr val="dk1"/>
              </a:buClr>
              <a:buSzPts val="1200"/>
              <a:buFont typeface="Candara"/>
              <a:buChar char="–"/>
              <a:defRPr sz="1200"/>
            </a:lvl4pPr>
            <a:lvl5pPr marL="2286000" lvl="4" indent="-266700" algn="l">
              <a:spcBef>
                <a:spcPts val="200"/>
              </a:spcBef>
              <a:spcAft>
                <a:spcPts val="0"/>
              </a:spcAft>
              <a:buClr>
                <a:schemeClr val="dk1"/>
              </a:buClr>
              <a:buSzPts val="600"/>
              <a:buChar char="▪"/>
              <a:defRPr sz="1200"/>
            </a:lvl5pPr>
            <a:lvl6pPr marL="2743200" lvl="5" indent="-266700" algn="l">
              <a:spcBef>
                <a:spcPts val="200"/>
              </a:spcBef>
              <a:spcAft>
                <a:spcPts val="0"/>
              </a:spcAft>
              <a:buClr>
                <a:schemeClr val="dk1"/>
              </a:buClr>
              <a:buSzPts val="600"/>
              <a:buChar char="▪"/>
              <a:defRPr sz="1200"/>
            </a:lvl6pPr>
            <a:lvl7pPr marL="3200400" lvl="6" indent="-266700" algn="l">
              <a:spcBef>
                <a:spcPts val="200"/>
              </a:spcBef>
              <a:spcAft>
                <a:spcPts val="0"/>
              </a:spcAft>
              <a:buClr>
                <a:schemeClr val="dk1"/>
              </a:buClr>
              <a:buSzPts val="600"/>
              <a:buChar char="▪"/>
              <a:defRPr sz="1200"/>
            </a:lvl7pPr>
            <a:lvl8pPr marL="3657600" lvl="7" indent="-266700" algn="l">
              <a:spcBef>
                <a:spcPts val="200"/>
              </a:spcBef>
              <a:spcAft>
                <a:spcPts val="0"/>
              </a:spcAft>
              <a:buClr>
                <a:schemeClr val="dk1"/>
              </a:buClr>
              <a:buSzPts val="600"/>
              <a:buChar char="▪"/>
              <a:defRPr sz="1200"/>
            </a:lvl8pPr>
            <a:lvl9pPr marL="4114800" lvl="8" indent="-266700" algn="l">
              <a:spcBef>
                <a:spcPts val="200"/>
              </a:spcBef>
              <a:spcAft>
                <a:spcPts val="0"/>
              </a:spcAft>
              <a:buClr>
                <a:schemeClr val="dk1"/>
              </a:buClr>
              <a:buSzPts val="600"/>
              <a:buChar char="▪"/>
              <a:defRPr sz="1200"/>
            </a:lvl9pPr>
          </a:lstStyle>
          <a:p>
            <a:pPr>
              <a:defRPr/>
            </a:pPr>
            <a:endParaRPr/>
          </a:p>
        </p:txBody>
      </p:sp>
      <p:sp>
        <p:nvSpPr>
          <p:cNvPr id="113" name="Google Shape;113;g109582dca3b_0_494"/>
          <p:cNvSpPr txBox="1">
            <a:spLocks noGrp="1"/>
          </p:cNvSpPr>
          <p:nvPr>
            <p:ph type="body" idx="3"/>
          </p:nvPr>
        </p:nvSpPr>
        <p:spPr bwMode="auto">
          <a:xfrm>
            <a:off x="4645026" y="1151335"/>
            <a:ext cx="4041600" cy="480000"/>
          </a:xfrm>
          <a:prstGeom prst="rect">
            <a:avLst/>
          </a:prstGeom>
          <a:noFill/>
          <a:ln>
            <a:noFill/>
          </a:ln>
        </p:spPr>
        <p:txBody>
          <a:bodyPr spcFirstLastPara="1" wrap="square" lIns="0" tIns="34275" rIns="68575" bIns="34275" anchor="b" anchorCtr="0">
            <a:noAutofit/>
          </a:bodyPr>
          <a:lstStyle>
            <a:lvl1pPr marL="457200" lvl="0" indent="-228600" algn="l">
              <a:spcBef>
                <a:spcPts val="400"/>
              </a:spcBef>
              <a:spcAft>
                <a:spcPts val="0"/>
              </a:spcAft>
              <a:buClr>
                <a:schemeClr val="dk1"/>
              </a:buClr>
              <a:buSzPts val="1600"/>
              <a:buNone/>
              <a:defRPr sz="1800" b="1"/>
            </a:lvl1pPr>
            <a:lvl2pPr marL="914400" lvl="1" indent="-228600" algn="l">
              <a:spcBef>
                <a:spcPts val="300"/>
              </a:spcBef>
              <a:spcAft>
                <a:spcPts val="0"/>
              </a:spcAft>
              <a:buClr>
                <a:schemeClr val="dk1"/>
              </a:buClr>
              <a:buSzPts val="1500"/>
              <a:buFont typeface="Candara"/>
              <a:buNone/>
              <a:defRPr sz="1500" b="1"/>
            </a:lvl2pPr>
            <a:lvl3pPr marL="1371600" lvl="2" indent="-228600" algn="l">
              <a:spcBef>
                <a:spcPts val="300"/>
              </a:spcBef>
              <a:spcAft>
                <a:spcPts val="0"/>
              </a:spcAft>
              <a:buClr>
                <a:schemeClr val="dk1"/>
              </a:buClr>
              <a:buSzPts val="1000"/>
              <a:buNone/>
              <a:defRPr sz="1400" b="1"/>
            </a:lvl3pPr>
            <a:lvl4pPr marL="1828800" lvl="3" indent="-228600" algn="l">
              <a:spcBef>
                <a:spcPts val="200"/>
              </a:spcBef>
              <a:spcAft>
                <a:spcPts val="0"/>
              </a:spcAft>
              <a:buClr>
                <a:schemeClr val="dk1"/>
              </a:buClr>
              <a:buSzPts val="1200"/>
              <a:buFont typeface="Candara"/>
              <a:buNone/>
              <a:defRPr sz="1200" b="1"/>
            </a:lvl4pPr>
            <a:lvl5pPr marL="2286000" lvl="4" indent="-228600" algn="l">
              <a:spcBef>
                <a:spcPts val="200"/>
              </a:spcBef>
              <a:spcAft>
                <a:spcPts val="0"/>
              </a:spcAft>
              <a:buClr>
                <a:schemeClr val="dk1"/>
              </a:buClr>
              <a:buSzPts val="600"/>
              <a:buNone/>
              <a:defRPr sz="1200" b="1"/>
            </a:lvl5pPr>
            <a:lvl6pPr marL="2743200" lvl="5" indent="-228600" algn="l">
              <a:spcBef>
                <a:spcPts val="200"/>
              </a:spcBef>
              <a:spcAft>
                <a:spcPts val="0"/>
              </a:spcAft>
              <a:buClr>
                <a:schemeClr val="dk1"/>
              </a:buClr>
              <a:buSzPts val="600"/>
              <a:buNone/>
              <a:defRPr sz="1200" b="1"/>
            </a:lvl6pPr>
            <a:lvl7pPr marL="3200400" lvl="6" indent="-228600" algn="l">
              <a:spcBef>
                <a:spcPts val="200"/>
              </a:spcBef>
              <a:spcAft>
                <a:spcPts val="0"/>
              </a:spcAft>
              <a:buClr>
                <a:schemeClr val="dk1"/>
              </a:buClr>
              <a:buSzPts val="600"/>
              <a:buNone/>
              <a:defRPr sz="1200" b="1"/>
            </a:lvl7pPr>
            <a:lvl8pPr marL="3657600" lvl="7" indent="-228600" algn="l">
              <a:spcBef>
                <a:spcPts val="200"/>
              </a:spcBef>
              <a:spcAft>
                <a:spcPts val="0"/>
              </a:spcAft>
              <a:buClr>
                <a:schemeClr val="dk1"/>
              </a:buClr>
              <a:buSzPts val="600"/>
              <a:buNone/>
              <a:defRPr sz="1200" b="1"/>
            </a:lvl8pPr>
            <a:lvl9pPr marL="4114800" lvl="8" indent="-228600" algn="l">
              <a:spcBef>
                <a:spcPts val="200"/>
              </a:spcBef>
              <a:spcAft>
                <a:spcPts val="0"/>
              </a:spcAft>
              <a:buClr>
                <a:schemeClr val="dk1"/>
              </a:buClr>
              <a:buSzPts val="600"/>
              <a:buNone/>
              <a:defRPr sz="1200" b="1"/>
            </a:lvl9pPr>
          </a:lstStyle>
          <a:p>
            <a:pPr>
              <a:defRPr/>
            </a:pPr>
            <a:endParaRPr/>
          </a:p>
        </p:txBody>
      </p:sp>
      <p:sp>
        <p:nvSpPr>
          <p:cNvPr id="114" name="Google Shape;114;g109582dca3b_0_494"/>
          <p:cNvSpPr txBox="1">
            <a:spLocks noGrp="1"/>
          </p:cNvSpPr>
          <p:nvPr>
            <p:ph type="body" idx="4"/>
          </p:nvPr>
        </p:nvSpPr>
        <p:spPr bwMode="auto">
          <a:xfrm>
            <a:off x="4645026" y="1631156"/>
            <a:ext cx="4041600" cy="2963400"/>
          </a:xfrm>
          <a:prstGeom prst="rect">
            <a:avLst/>
          </a:prstGeom>
          <a:noFill/>
          <a:ln>
            <a:noFill/>
          </a:ln>
        </p:spPr>
        <p:txBody>
          <a:bodyPr spcFirstLastPara="1" wrap="square" lIns="0" tIns="34275" rIns="68575" bIns="34275" anchor="t" anchorCtr="0">
            <a:noAutofit/>
          </a:bodyPr>
          <a:lstStyle>
            <a:lvl1pPr marL="457200" lvl="0" indent="-330200" algn="l">
              <a:spcBef>
                <a:spcPts val="400"/>
              </a:spcBef>
              <a:spcAft>
                <a:spcPts val="0"/>
              </a:spcAft>
              <a:buClr>
                <a:schemeClr val="dk1"/>
              </a:buClr>
              <a:buSzPts val="1600"/>
              <a:buChar char="▪"/>
              <a:defRPr sz="1800"/>
            </a:lvl1pPr>
            <a:lvl2pPr marL="914400" lvl="1" indent="-323850" algn="l">
              <a:spcBef>
                <a:spcPts val="300"/>
              </a:spcBef>
              <a:spcAft>
                <a:spcPts val="0"/>
              </a:spcAft>
              <a:buClr>
                <a:schemeClr val="dk1"/>
              </a:buClr>
              <a:buSzPts val="1500"/>
              <a:buFont typeface="Candara"/>
              <a:buChar char="–"/>
              <a:defRPr sz="1500"/>
            </a:lvl2pPr>
            <a:lvl3pPr marL="1371600" lvl="2" indent="-292100" algn="l">
              <a:spcBef>
                <a:spcPts val="300"/>
              </a:spcBef>
              <a:spcAft>
                <a:spcPts val="0"/>
              </a:spcAft>
              <a:buClr>
                <a:schemeClr val="dk1"/>
              </a:buClr>
              <a:buSzPts val="1000"/>
              <a:buChar char="▪"/>
              <a:defRPr sz="1400"/>
            </a:lvl3pPr>
            <a:lvl4pPr marL="1828800" lvl="3" indent="-304800" algn="l">
              <a:spcBef>
                <a:spcPts val="200"/>
              </a:spcBef>
              <a:spcAft>
                <a:spcPts val="0"/>
              </a:spcAft>
              <a:buClr>
                <a:schemeClr val="dk1"/>
              </a:buClr>
              <a:buSzPts val="1200"/>
              <a:buFont typeface="Candara"/>
              <a:buChar char="–"/>
              <a:defRPr sz="1200"/>
            </a:lvl4pPr>
            <a:lvl5pPr marL="2286000" lvl="4" indent="-266700" algn="l">
              <a:spcBef>
                <a:spcPts val="200"/>
              </a:spcBef>
              <a:spcAft>
                <a:spcPts val="0"/>
              </a:spcAft>
              <a:buClr>
                <a:schemeClr val="dk1"/>
              </a:buClr>
              <a:buSzPts val="600"/>
              <a:buChar char="▪"/>
              <a:defRPr sz="1200"/>
            </a:lvl5pPr>
            <a:lvl6pPr marL="2743200" lvl="5" indent="-266700" algn="l">
              <a:spcBef>
                <a:spcPts val="200"/>
              </a:spcBef>
              <a:spcAft>
                <a:spcPts val="0"/>
              </a:spcAft>
              <a:buClr>
                <a:schemeClr val="dk1"/>
              </a:buClr>
              <a:buSzPts val="600"/>
              <a:buChar char="▪"/>
              <a:defRPr sz="1200"/>
            </a:lvl6pPr>
            <a:lvl7pPr marL="3200400" lvl="6" indent="-266700" algn="l">
              <a:spcBef>
                <a:spcPts val="200"/>
              </a:spcBef>
              <a:spcAft>
                <a:spcPts val="0"/>
              </a:spcAft>
              <a:buClr>
                <a:schemeClr val="dk1"/>
              </a:buClr>
              <a:buSzPts val="600"/>
              <a:buChar char="▪"/>
              <a:defRPr sz="1200"/>
            </a:lvl7pPr>
            <a:lvl8pPr marL="3657600" lvl="7" indent="-266700" algn="l">
              <a:spcBef>
                <a:spcPts val="200"/>
              </a:spcBef>
              <a:spcAft>
                <a:spcPts val="0"/>
              </a:spcAft>
              <a:buClr>
                <a:schemeClr val="dk1"/>
              </a:buClr>
              <a:buSzPts val="600"/>
              <a:buChar char="▪"/>
              <a:defRPr sz="1200"/>
            </a:lvl8pPr>
            <a:lvl9pPr marL="4114800" lvl="8" indent="-266700" algn="l">
              <a:spcBef>
                <a:spcPts val="200"/>
              </a:spcBef>
              <a:spcAft>
                <a:spcPts val="0"/>
              </a:spcAft>
              <a:buClr>
                <a:schemeClr val="dk1"/>
              </a:buClr>
              <a:buSzPts val="600"/>
              <a:buChar char="▪"/>
              <a:defRPr sz="1200"/>
            </a:lvl9pPr>
          </a:lstStyle>
          <a:p>
            <a:pPr>
              <a:defRPr/>
            </a:pP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PhAnim="0" matchingName="Title, Text and Clip Art" type="txAndClipArt" userDrawn="1">
  <p:cSld name="TEXT_AND_CLIPART">
    <p:spTree>
      <p:nvGrpSpPr>
        <p:cNvPr id="1" name=""/>
        <p:cNvGrpSpPr/>
        <p:nvPr/>
      </p:nvGrpSpPr>
      <p:grpSpPr bwMode="auto">
        <a:xfrm>
          <a:off x="0" y="0"/>
          <a:ext cx="0" cy="0"/>
          <a:chOff x="0" y="0"/>
          <a:chExt cx="0" cy="0"/>
        </a:xfrm>
      </p:grpSpPr>
      <p:sp>
        <p:nvSpPr>
          <p:cNvPr id="361" name="Google Shape;361;g109582dca3b_0_745"/>
          <p:cNvSpPr txBox="1">
            <a:spLocks noGrp="1"/>
          </p:cNvSpPr>
          <p:nvPr>
            <p:ph type="title"/>
          </p:nvPr>
        </p:nvSpPr>
        <p:spPr bwMode="auto">
          <a:xfrm>
            <a:off x="457200" y="228600"/>
            <a:ext cx="8229600" cy="857400"/>
          </a:xfrm>
          <a:prstGeom prst="rect">
            <a:avLst/>
          </a:prstGeom>
          <a:noFill/>
          <a:ln>
            <a:noFill/>
          </a:ln>
        </p:spPr>
        <p:txBody>
          <a:bodyPr spcFirstLastPara="1" wrap="square" lIns="68575" tIns="34275" rIns="0" bIns="34275" anchor="ctr" anchorCtr="0">
            <a:noAutofit/>
          </a:bodyPr>
          <a:lstStyle>
            <a:lvl1pPr lvl="0" algn="r">
              <a:spcBef>
                <a:spcPts val="0"/>
              </a:spcBef>
              <a:spcAft>
                <a:spcPts val="0"/>
              </a:spcAft>
              <a:buSzPts val="1100"/>
              <a:buNone/>
              <a:defRPr/>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362" name="Google Shape;362;g109582dca3b_0_745"/>
          <p:cNvSpPr txBox="1">
            <a:spLocks noGrp="1"/>
          </p:cNvSpPr>
          <p:nvPr>
            <p:ph type="body" idx="1"/>
          </p:nvPr>
        </p:nvSpPr>
        <p:spPr bwMode="auto">
          <a:xfrm>
            <a:off x="457200" y="1200151"/>
            <a:ext cx="4038600" cy="3398100"/>
          </a:xfrm>
          <a:prstGeom prst="rect">
            <a:avLst/>
          </a:prstGeom>
          <a:noFill/>
          <a:ln>
            <a:noFill/>
          </a:ln>
        </p:spPr>
        <p:txBody>
          <a:bodyPr spcFirstLastPara="1" wrap="square" lIns="0" tIns="34275" rIns="68575" bIns="34275" anchor="t" anchorCtr="0">
            <a:noAutofit/>
          </a:bodyPr>
          <a:lstStyle>
            <a:lvl1pPr marL="457200" lvl="0" indent="-304800" algn="l">
              <a:spcBef>
                <a:spcPts val="300"/>
              </a:spcBef>
              <a:spcAft>
                <a:spcPts val="0"/>
              </a:spcAft>
              <a:buClr>
                <a:schemeClr val="dk1"/>
              </a:buClr>
              <a:buSzPts val="1200"/>
              <a:buChar char="▪"/>
              <a:defRPr/>
            </a:lvl1pPr>
            <a:lvl2pPr marL="914400" lvl="1" indent="-317500" algn="l">
              <a:spcBef>
                <a:spcPts val="300"/>
              </a:spcBef>
              <a:spcAft>
                <a:spcPts val="0"/>
              </a:spcAft>
              <a:buClr>
                <a:schemeClr val="dk1"/>
              </a:buClr>
              <a:buSzPts val="1400"/>
              <a:buChar char="–"/>
              <a:defRPr/>
            </a:lvl2pPr>
            <a:lvl3pPr marL="1371600" lvl="2" indent="-292100" algn="l">
              <a:spcBef>
                <a:spcPts val="300"/>
              </a:spcBef>
              <a:spcAft>
                <a:spcPts val="0"/>
              </a:spcAft>
              <a:buClr>
                <a:schemeClr val="dk1"/>
              </a:buClr>
              <a:buSzPts val="1000"/>
              <a:buChar char="▪"/>
              <a:defRPr/>
            </a:lvl3pPr>
            <a:lvl4pPr marL="1828800" lvl="3" indent="-317500" algn="l">
              <a:spcBef>
                <a:spcPts val="300"/>
              </a:spcBef>
              <a:spcAft>
                <a:spcPts val="0"/>
              </a:spcAft>
              <a:buClr>
                <a:schemeClr val="dk1"/>
              </a:buClr>
              <a:buSzPts val="1400"/>
              <a:buChar char="–"/>
              <a:defRPr/>
            </a:lvl4pPr>
            <a:lvl5pPr marL="2286000" lvl="4" indent="-273050" algn="l">
              <a:spcBef>
                <a:spcPts val="300"/>
              </a:spcBef>
              <a:spcAft>
                <a:spcPts val="0"/>
              </a:spcAft>
              <a:buClr>
                <a:schemeClr val="dk1"/>
              </a:buClr>
              <a:buSzPts val="700"/>
              <a:buChar char="▪"/>
              <a:defRPr/>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63" name="Google Shape;363;g109582dca3b_0_745"/>
          <p:cNvSpPr>
            <a:spLocks noGrp="1"/>
          </p:cNvSpPr>
          <p:nvPr>
            <p:ph type="clipArt" idx="2"/>
          </p:nvPr>
        </p:nvSpPr>
        <p:spPr bwMode="auto">
          <a:xfrm>
            <a:off x="4648200" y="1200151"/>
            <a:ext cx="4038600" cy="3398100"/>
          </a:xfrm>
          <a:prstGeom prst="rect">
            <a:avLst/>
          </a:prstGeom>
          <a:noFill/>
          <a:ln>
            <a:noFill/>
          </a:ln>
        </p:spPr>
      </p:sp>
      <p:sp>
        <p:nvSpPr>
          <p:cNvPr id="364" name="Google Shape;364;g109582dca3b_0_745"/>
          <p:cNvSpPr txBox="1">
            <a:spLocks noGrp="1"/>
          </p:cNvSpPr>
          <p:nvPr>
            <p:ph type="dt" idx="10"/>
          </p:nvPr>
        </p:nvSpPr>
        <p:spPr bwMode="auto">
          <a:xfrm>
            <a:off x="5562600" y="4743450"/>
            <a:ext cx="2133600" cy="342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65" name="Google Shape;365;g109582dca3b_0_745"/>
          <p:cNvSpPr txBox="1">
            <a:spLocks noGrp="1"/>
          </p:cNvSpPr>
          <p:nvPr>
            <p:ph type="ftr" idx="11"/>
          </p:nvPr>
        </p:nvSpPr>
        <p:spPr bwMode="auto">
          <a:xfrm>
            <a:off x="2438400" y="4743450"/>
            <a:ext cx="2895600" cy="342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66" name="Google Shape;366;g109582dca3b_0_745"/>
          <p:cNvSpPr txBox="1">
            <a:spLocks noGrp="1"/>
          </p:cNvSpPr>
          <p:nvPr>
            <p:ph type="sldNum" idx="12"/>
          </p:nvPr>
        </p:nvSpPr>
        <p:spPr bwMode="auto">
          <a:xfrm>
            <a:off x="8001000" y="4743450"/>
            <a:ext cx="685800" cy="342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PhAnim="0" matchingName="Title, Text, and 2 Content" type="txAndTwoObj" userDrawn="1">
  <p:cSld name="TEXT_AND_TWO_OBJECTS">
    <p:spTree>
      <p:nvGrpSpPr>
        <p:cNvPr id="1" name=""/>
        <p:cNvGrpSpPr/>
        <p:nvPr/>
      </p:nvGrpSpPr>
      <p:grpSpPr bwMode="auto">
        <a:xfrm>
          <a:off x="0" y="0"/>
          <a:ext cx="0" cy="0"/>
          <a:chOff x="0" y="0"/>
          <a:chExt cx="0" cy="0"/>
        </a:xfrm>
      </p:grpSpPr>
      <p:sp>
        <p:nvSpPr>
          <p:cNvPr id="368" name="Google Shape;368;g109582dca3b_0_752"/>
          <p:cNvSpPr txBox="1">
            <a:spLocks noGrp="1"/>
          </p:cNvSpPr>
          <p:nvPr>
            <p:ph type="title"/>
          </p:nvPr>
        </p:nvSpPr>
        <p:spPr bwMode="auto">
          <a:xfrm>
            <a:off x="457200" y="91678"/>
            <a:ext cx="7543800" cy="971700"/>
          </a:xfrm>
          <a:prstGeom prst="rect">
            <a:avLst/>
          </a:prstGeom>
          <a:noFill/>
          <a:ln>
            <a:noFill/>
          </a:ln>
        </p:spPr>
        <p:txBody>
          <a:bodyPr spcFirstLastPara="1" wrap="square" lIns="68575" tIns="34275" rIns="0" bIns="34275" anchor="ctr" anchorCtr="0">
            <a:noAutofit/>
          </a:bodyPr>
          <a:lstStyle>
            <a:lvl1pPr lvl="0" algn="r">
              <a:spcBef>
                <a:spcPts val="0"/>
              </a:spcBef>
              <a:spcAft>
                <a:spcPts val="0"/>
              </a:spcAft>
              <a:buSzPts val="1100"/>
              <a:buNone/>
              <a:defRPr/>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369" name="Google Shape;369;g109582dca3b_0_752"/>
          <p:cNvSpPr txBox="1">
            <a:spLocks noGrp="1"/>
          </p:cNvSpPr>
          <p:nvPr>
            <p:ph type="body" idx="1"/>
          </p:nvPr>
        </p:nvSpPr>
        <p:spPr bwMode="auto">
          <a:xfrm>
            <a:off x="457200" y="1289447"/>
            <a:ext cx="4038600" cy="3308700"/>
          </a:xfrm>
          <a:prstGeom prst="rect">
            <a:avLst/>
          </a:prstGeom>
          <a:noFill/>
          <a:ln>
            <a:noFill/>
          </a:ln>
        </p:spPr>
        <p:txBody>
          <a:bodyPr spcFirstLastPara="1" wrap="square" lIns="0" tIns="34275" rIns="68575" bIns="34275" anchor="t" anchorCtr="0">
            <a:noAutofit/>
          </a:bodyPr>
          <a:lstStyle>
            <a:lvl1pPr marL="457200" lvl="0" indent="-304800" algn="l">
              <a:spcBef>
                <a:spcPts val="300"/>
              </a:spcBef>
              <a:spcAft>
                <a:spcPts val="0"/>
              </a:spcAft>
              <a:buClr>
                <a:schemeClr val="dk1"/>
              </a:buClr>
              <a:buSzPts val="1200"/>
              <a:buChar char="▪"/>
              <a:defRPr/>
            </a:lvl1pPr>
            <a:lvl2pPr marL="914400" lvl="1" indent="-317500" algn="l">
              <a:spcBef>
                <a:spcPts val="300"/>
              </a:spcBef>
              <a:spcAft>
                <a:spcPts val="0"/>
              </a:spcAft>
              <a:buClr>
                <a:schemeClr val="dk1"/>
              </a:buClr>
              <a:buSzPts val="1400"/>
              <a:buChar char="–"/>
              <a:defRPr/>
            </a:lvl2pPr>
            <a:lvl3pPr marL="1371600" lvl="2" indent="-292100" algn="l">
              <a:spcBef>
                <a:spcPts val="300"/>
              </a:spcBef>
              <a:spcAft>
                <a:spcPts val="0"/>
              </a:spcAft>
              <a:buClr>
                <a:schemeClr val="dk1"/>
              </a:buClr>
              <a:buSzPts val="1000"/>
              <a:buChar char="▪"/>
              <a:defRPr/>
            </a:lvl3pPr>
            <a:lvl4pPr marL="1828800" lvl="3" indent="-317500" algn="l">
              <a:spcBef>
                <a:spcPts val="300"/>
              </a:spcBef>
              <a:spcAft>
                <a:spcPts val="0"/>
              </a:spcAft>
              <a:buClr>
                <a:schemeClr val="dk1"/>
              </a:buClr>
              <a:buSzPts val="1400"/>
              <a:buChar char="–"/>
              <a:defRPr/>
            </a:lvl4pPr>
            <a:lvl5pPr marL="2286000" lvl="4" indent="-273050" algn="l">
              <a:spcBef>
                <a:spcPts val="300"/>
              </a:spcBef>
              <a:spcAft>
                <a:spcPts val="0"/>
              </a:spcAft>
              <a:buClr>
                <a:schemeClr val="dk1"/>
              </a:buClr>
              <a:buSzPts val="700"/>
              <a:buChar char="▪"/>
              <a:defRPr/>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70" name="Google Shape;370;g109582dca3b_0_752"/>
          <p:cNvSpPr txBox="1">
            <a:spLocks noGrp="1"/>
          </p:cNvSpPr>
          <p:nvPr>
            <p:ph type="body" idx="2"/>
          </p:nvPr>
        </p:nvSpPr>
        <p:spPr bwMode="auto">
          <a:xfrm>
            <a:off x="4648200" y="1289448"/>
            <a:ext cx="4038600" cy="1596600"/>
          </a:xfrm>
          <a:prstGeom prst="rect">
            <a:avLst/>
          </a:prstGeom>
          <a:noFill/>
          <a:ln>
            <a:noFill/>
          </a:ln>
        </p:spPr>
        <p:txBody>
          <a:bodyPr spcFirstLastPara="1" wrap="square" lIns="0" tIns="34275" rIns="68575" bIns="34275" anchor="t" anchorCtr="0">
            <a:noAutofit/>
          </a:bodyPr>
          <a:lstStyle>
            <a:lvl1pPr marL="457200" lvl="0" indent="-304800" algn="l">
              <a:spcBef>
                <a:spcPts val="300"/>
              </a:spcBef>
              <a:spcAft>
                <a:spcPts val="0"/>
              </a:spcAft>
              <a:buClr>
                <a:schemeClr val="dk1"/>
              </a:buClr>
              <a:buSzPts val="1200"/>
              <a:buChar char="▪"/>
              <a:defRPr/>
            </a:lvl1pPr>
            <a:lvl2pPr marL="914400" lvl="1" indent="-317500" algn="l">
              <a:spcBef>
                <a:spcPts val="300"/>
              </a:spcBef>
              <a:spcAft>
                <a:spcPts val="0"/>
              </a:spcAft>
              <a:buClr>
                <a:schemeClr val="dk1"/>
              </a:buClr>
              <a:buSzPts val="1400"/>
              <a:buChar char="–"/>
              <a:defRPr/>
            </a:lvl2pPr>
            <a:lvl3pPr marL="1371600" lvl="2" indent="-292100" algn="l">
              <a:spcBef>
                <a:spcPts val="300"/>
              </a:spcBef>
              <a:spcAft>
                <a:spcPts val="0"/>
              </a:spcAft>
              <a:buClr>
                <a:schemeClr val="dk1"/>
              </a:buClr>
              <a:buSzPts val="1000"/>
              <a:buChar char="▪"/>
              <a:defRPr/>
            </a:lvl3pPr>
            <a:lvl4pPr marL="1828800" lvl="3" indent="-317500" algn="l">
              <a:spcBef>
                <a:spcPts val="300"/>
              </a:spcBef>
              <a:spcAft>
                <a:spcPts val="0"/>
              </a:spcAft>
              <a:buClr>
                <a:schemeClr val="dk1"/>
              </a:buClr>
              <a:buSzPts val="1400"/>
              <a:buChar char="–"/>
              <a:defRPr/>
            </a:lvl4pPr>
            <a:lvl5pPr marL="2286000" lvl="4" indent="-273050" algn="l">
              <a:spcBef>
                <a:spcPts val="300"/>
              </a:spcBef>
              <a:spcAft>
                <a:spcPts val="0"/>
              </a:spcAft>
              <a:buClr>
                <a:schemeClr val="dk1"/>
              </a:buClr>
              <a:buSzPts val="700"/>
              <a:buChar char="▪"/>
              <a:defRPr/>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71" name="Google Shape;371;g109582dca3b_0_752"/>
          <p:cNvSpPr txBox="1">
            <a:spLocks noGrp="1"/>
          </p:cNvSpPr>
          <p:nvPr>
            <p:ph type="body" idx="3"/>
          </p:nvPr>
        </p:nvSpPr>
        <p:spPr bwMode="auto">
          <a:xfrm>
            <a:off x="4648200" y="3000376"/>
            <a:ext cx="4038600" cy="1597800"/>
          </a:xfrm>
          <a:prstGeom prst="rect">
            <a:avLst/>
          </a:prstGeom>
          <a:noFill/>
          <a:ln>
            <a:noFill/>
          </a:ln>
        </p:spPr>
        <p:txBody>
          <a:bodyPr spcFirstLastPara="1" wrap="square" lIns="0" tIns="34275" rIns="68575" bIns="34275" anchor="t" anchorCtr="0">
            <a:noAutofit/>
          </a:bodyPr>
          <a:lstStyle>
            <a:lvl1pPr marL="457200" lvl="0" indent="-304800" algn="l">
              <a:spcBef>
                <a:spcPts val="300"/>
              </a:spcBef>
              <a:spcAft>
                <a:spcPts val="0"/>
              </a:spcAft>
              <a:buClr>
                <a:schemeClr val="dk1"/>
              </a:buClr>
              <a:buSzPts val="1200"/>
              <a:buChar char="▪"/>
              <a:defRPr/>
            </a:lvl1pPr>
            <a:lvl2pPr marL="914400" lvl="1" indent="-317500" algn="l">
              <a:spcBef>
                <a:spcPts val="300"/>
              </a:spcBef>
              <a:spcAft>
                <a:spcPts val="0"/>
              </a:spcAft>
              <a:buClr>
                <a:schemeClr val="dk1"/>
              </a:buClr>
              <a:buSzPts val="1400"/>
              <a:buChar char="–"/>
              <a:defRPr/>
            </a:lvl2pPr>
            <a:lvl3pPr marL="1371600" lvl="2" indent="-292100" algn="l">
              <a:spcBef>
                <a:spcPts val="300"/>
              </a:spcBef>
              <a:spcAft>
                <a:spcPts val="0"/>
              </a:spcAft>
              <a:buClr>
                <a:schemeClr val="dk1"/>
              </a:buClr>
              <a:buSzPts val="1000"/>
              <a:buChar char="▪"/>
              <a:defRPr/>
            </a:lvl3pPr>
            <a:lvl4pPr marL="1828800" lvl="3" indent="-317500" algn="l">
              <a:spcBef>
                <a:spcPts val="300"/>
              </a:spcBef>
              <a:spcAft>
                <a:spcPts val="0"/>
              </a:spcAft>
              <a:buClr>
                <a:schemeClr val="dk1"/>
              </a:buClr>
              <a:buSzPts val="1400"/>
              <a:buChar char="–"/>
              <a:defRPr/>
            </a:lvl4pPr>
            <a:lvl5pPr marL="2286000" lvl="4" indent="-273050" algn="l">
              <a:spcBef>
                <a:spcPts val="300"/>
              </a:spcBef>
              <a:spcAft>
                <a:spcPts val="0"/>
              </a:spcAft>
              <a:buClr>
                <a:schemeClr val="dk1"/>
              </a:buClr>
              <a:buSzPts val="700"/>
              <a:buChar char="▪"/>
              <a:defRPr/>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72" name="Google Shape;372;g109582dca3b_0_752"/>
          <p:cNvSpPr txBox="1">
            <a:spLocks noGrp="1"/>
          </p:cNvSpPr>
          <p:nvPr>
            <p:ph type="dt" idx="10"/>
          </p:nvPr>
        </p:nvSpPr>
        <p:spPr bwMode="auto">
          <a:xfrm>
            <a:off x="457200" y="4686300"/>
            <a:ext cx="2133600" cy="342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73" name="Google Shape;373;g109582dca3b_0_752"/>
          <p:cNvSpPr txBox="1">
            <a:spLocks noGrp="1"/>
          </p:cNvSpPr>
          <p:nvPr>
            <p:ph type="ftr" idx="11"/>
          </p:nvPr>
        </p:nvSpPr>
        <p:spPr bwMode="auto">
          <a:xfrm>
            <a:off x="3124200" y="4686300"/>
            <a:ext cx="2895600" cy="342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74" name="Google Shape;374;g109582dca3b_0_752"/>
          <p:cNvSpPr txBox="1">
            <a:spLocks noGrp="1"/>
          </p:cNvSpPr>
          <p:nvPr>
            <p:ph type="sldNum" idx="12"/>
          </p:nvPr>
        </p:nvSpPr>
        <p:spPr bwMode="auto">
          <a:xfrm>
            <a:off x="6553200" y="4686300"/>
            <a:ext cx="2133600" cy="342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PhAnim="0" matchingName="38_Title Only" userDrawn="1">
  <p:cSld name="38_Title Only">
    <p:spTree>
      <p:nvGrpSpPr>
        <p:cNvPr id="1" name=""/>
        <p:cNvGrpSpPr/>
        <p:nvPr/>
      </p:nvGrpSpPr>
      <p:grpSpPr bwMode="auto">
        <a:xfrm>
          <a:off x="0" y="0"/>
          <a:ext cx="0" cy="0"/>
          <a:chOff x="0" y="0"/>
          <a:chExt cx="0" cy="0"/>
        </a:xfrm>
      </p:grpSpPr>
      <p:sp>
        <p:nvSpPr>
          <p:cNvPr id="376" name="Google Shape;376;g109582dca3b_0_760"/>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377" name="Google Shape;377;g109582dca3b_0_760"/>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78" name="Google Shape;378;g109582dca3b_0_760"/>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79" name="Google Shape;379;g109582dca3b_0_760"/>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80" name="Google Shape;380;g109582dca3b_0_760"/>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PhAnim="0" matchingName="39_Title Only" userDrawn="1">
  <p:cSld name="39_Title Only">
    <p:spTree>
      <p:nvGrpSpPr>
        <p:cNvPr id="1" name=""/>
        <p:cNvGrpSpPr/>
        <p:nvPr/>
      </p:nvGrpSpPr>
      <p:grpSpPr bwMode="auto">
        <a:xfrm>
          <a:off x="0" y="0"/>
          <a:ext cx="0" cy="0"/>
          <a:chOff x="0" y="0"/>
          <a:chExt cx="0" cy="0"/>
        </a:xfrm>
      </p:grpSpPr>
      <p:sp>
        <p:nvSpPr>
          <p:cNvPr id="382" name="Google Shape;382;g109582dca3b_0_766"/>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383" name="Google Shape;383;g109582dca3b_0_766"/>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84" name="Google Shape;384;g109582dca3b_0_766"/>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85" name="Google Shape;385;g109582dca3b_0_766"/>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86" name="Google Shape;386;g109582dca3b_0_766"/>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PhAnim="0" matchingName="40_Title Only" userDrawn="1">
  <p:cSld name="40_Title Only">
    <p:spTree>
      <p:nvGrpSpPr>
        <p:cNvPr id="1" name=""/>
        <p:cNvGrpSpPr/>
        <p:nvPr/>
      </p:nvGrpSpPr>
      <p:grpSpPr bwMode="auto">
        <a:xfrm>
          <a:off x="0" y="0"/>
          <a:ext cx="0" cy="0"/>
          <a:chOff x="0" y="0"/>
          <a:chExt cx="0" cy="0"/>
        </a:xfrm>
      </p:grpSpPr>
      <p:sp>
        <p:nvSpPr>
          <p:cNvPr id="388" name="Google Shape;388;g109582dca3b_0_772"/>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389" name="Google Shape;389;g109582dca3b_0_772"/>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90" name="Google Shape;390;g109582dca3b_0_772"/>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91" name="Google Shape;391;g109582dca3b_0_772"/>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92" name="Google Shape;392;g109582dca3b_0_772"/>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PhAnim="0" matchingName="41_Title Only" userDrawn="1">
  <p:cSld name="41_Title Only">
    <p:spTree>
      <p:nvGrpSpPr>
        <p:cNvPr id="1" name=""/>
        <p:cNvGrpSpPr/>
        <p:nvPr/>
      </p:nvGrpSpPr>
      <p:grpSpPr bwMode="auto">
        <a:xfrm>
          <a:off x="0" y="0"/>
          <a:ext cx="0" cy="0"/>
          <a:chOff x="0" y="0"/>
          <a:chExt cx="0" cy="0"/>
        </a:xfrm>
      </p:grpSpPr>
      <p:sp>
        <p:nvSpPr>
          <p:cNvPr id="394" name="Google Shape;394;g109582dca3b_0_778"/>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395" name="Google Shape;395;g109582dca3b_0_778"/>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396" name="Google Shape;396;g109582dca3b_0_778"/>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97" name="Google Shape;397;g109582dca3b_0_778"/>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398" name="Google Shape;398;g109582dca3b_0_778"/>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PhAnim="0" matchingName="42_Title Only" userDrawn="1">
  <p:cSld name="42_Title Only">
    <p:spTree>
      <p:nvGrpSpPr>
        <p:cNvPr id="1" name=""/>
        <p:cNvGrpSpPr/>
        <p:nvPr/>
      </p:nvGrpSpPr>
      <p:grpSpPr bwMode="auto">
        <a:xfrm>
          <a:off x="0" y="0"/>
          <a:ext cx="0" cy="0"/>
          <a:chOff x="0" y="0"/>
          <a:chExt cx="0" cy="0"/>
        </a:xfrm>
      </p:grpSpPr>
      <p:sp>
        <p:nvSpPr>
          <p:cNvPr id="400" name="Google Shape;400;g109582dca3b_0_784"/>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01" name="Google Shape;401;g109582dca3b_0_784"/>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02" name="Google Shape;402;g109582dca3b_0_784"/>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03" name="Google Shape;403;g109582dca3b_0_784"/>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04" name="Google Shape;404;g109582dca3b_0_784"/>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PhAnim="0" matchingName="43_Title Only" userDrawn="1">
  <p:cSld name="43_Title Only">
    <p:spTree>
      <p:nvGrpSpPr>
        <p:cNvPr id="1" name=""/>
        <p:cNvGrpSpPr/>
        <p:nvPr/>
      </p:nvGrpSpPr>
      <p:grpSpPr bwMode="auto">
        <a:xfrm>
          <a:off x="0" y="0"/>
          <a:ext cx="0" cy="0"/>
          <a:chOff x="0" y="0"/>
          <a:chExt cx="0" cy="0"/>
        </a:xfrm>
      </p:grpSpPr>
      <p:sp>
        <p:nvSpPr>
          <p:cNvPr id="406" name="Google Shape;406;g109582dca3b_0_790"/>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07" name="Google Shape;407;g109582dca3b_0_790"/>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08" name="Google Shape;408;g109582dca3b_0_790"/>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09" name="Google Shape;409;g109582dca3b_0_790"/>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10" name="Google Shape;410;g109582dca3b_0_790"/>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PhAnim="0" matchingName="44_Title Only" userDrawn="1">
  <p:cSld name="44_Title Only">
    <p:spTree>
      <p:nvGrpSpPr>
        <p:cNvPr id="1" name=""/>
        <p:cNvGrpSpPr/>
        <p:nvPr/>
      </p:nvGrpSpPr>
      <p:grpSpPr bwMode="auto">
        <a:xfrm>
          <a:off x="0" y="0"/>
          <a:ext cx="0" cy="0"/>
          <a:chOff x="0" y="0"/>
          <a:chExt cx="0" cy="0"/>
        </a:xfrm>
      </p:grpSpPr>
      <p:sp>
        <p:nvSpPr>
          <p:cNvPr id="412" name="Google Shape;412;g109582dca3b_0_796"/>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13" name="Google Shape;413;g109582dca3b_0_796"/>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14" name="Google Shape;414;g109582dca3b_0_796"/>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15" name="Google Shape;415;g109582dca3b_0_796"/>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16" name="Google Shape;416;g109582dca3b_0_796"/>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PhAnim="0" matchingName="45_Title Only" userDrawn="1">
  <p:cSld name="45_Title Only">
    <p:spTree>
      <p:nvGrpSpPr>
        <p:cNvPr id="1" name=""/>
        <p:cNvGrpSpPr/>
        <p:nvPr/>
      </p:nvGrpSpPr>
      <p:grpSpPr bwMode="auto">
        <a:xfrm>
          <a:off x="0" y="0"/>
          <a:ext cx="0" cy="0"/>
          <a:chOff x="0" y="0"/>
          <a:chExt cx="0" cy="0"/>
        </a:xfrm>
      </p:grpSpPr>
      <p:sp>
        <p:nvSpPr>
          <p:cNvPr id="418" name="Google Shape;418;g109582dca3b_0_802"/>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19" name="Google Shape;419;g109582dca3b_0_802"/>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20" name="Google Shape;420;g109582dca3b_0_802"/>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21" name="Google Shape;421;g109582dca3b_0_802"/>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22" name="Google Shape;422;g109582dca3b_0_802"/>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matchingName="Title Only" type="titleOnly" userDrawn="1">
  <p:cSld name="TITLE_ONLY">
    <p:spTree>
      <p:nvGrpSpPr>
        <p:cNvPr id="1" name=""/>
        <p:cNvGrpSpPr/>
        <p:nvPr/>
      </p:nvGrpSpPr>
      <p:grpSpPr bwMode="auto">
        <a:xfrm>
          <a:off x="0" y="0"/>
          <a:ext cx="0" cy="0"/>
          <a:chOff x="0" y="0"/>
          <a:chExt cx="0" cy="0"/>
        </a:xfrm>
      </p:grpSpPr>
      <p:sp>
        <p:nvSpPr>
          <p:cNvPr id="116" name="Google Shape;116;g109582dca3b_0_500"/>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Autofit/>
          </a:bodyPr>
          <a:lstStyle>
            <a:lvl1pPr lvl="0" algn="r">
              <a:spcBef>
                <a:spcPts val="0"/>
              </a:spcBef>
              <a:spcAft>
                <a:spcPts val="0"/>
              </a:spcAft>
              <a:buSzPts val="1100"/>
              <a:buNone/>
              <a:defRPr/>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PhAnim="0" matchingName="46_Title Only" userDrawn="1">
  <p:cSld name="46_Title Only">
    <p:spTree>
      <p:nvGrpSpPr>
        <p:cNvPr id="1" name=""/>
        <p:cNvGrpSpPr/>
        <p:nvPr/>
      </p:nvGrpSpPr>
      <p:grpSpPr bwMode="auto">
        <a:xfrm>
          <a:off x="0" y="0"/>
          <a:ext cx="0" cy="0"/>
          <a:chOff x="0" y="0"/>
          <a:chExt cx="0" cy="0"/>
        </a:xfrm>
      </p:grpSpPr>
      <p:sp>
        <p:nvSpPr>
          <p:cNvPr id="424" name="Google Shape;424;g109582dca3b_0_808"/>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25" name="Google Shape;425;g109582dca3b_0_808"/>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26" name="Google Shape;426;g109582dca3b_0_808"/>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27" name="Google Shape;427;g109582dca3b_0_808"/>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28" name="Google Shape;428;g109582dca3b_0_808"/>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PhAnim="0" matchingName="47_Title Only" userDrawn="1">
  <p:cSld name="47_Title Only">
    <p:spTree>
      <p:nvGrpSpPr>
        <p:cNvPr id="1" name=""/>
        <p:cNvGrpSpPr/>
        <p:nvPr/>
      </p:nvGrpSpPr>
      <p:grpSpPr bwMode="auto">
        <a:xfrm>
          <a:off x="0" y="0"/>
          <a:ext cx="0" cy="0"/>
          <a:chOff x="0" y="0"/>
          <a:chExt cx="0" cy="0"/>
        </a:xfrm>
      </p:grpSpPr>
      <p:sp>
        <p:nvSpPr>
          <p:cNvPr id="430" name="Google Shape;430;g109582dca3b_0_814"/>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31" name="Google Shape;431;g109582dca3b_0_814"/>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32" name="Google Shape;432;g109582dca3b_0_814"/>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33" name="Google Shape;433;g109582dca3b_0_814"/>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34" name="Google Shape;434;g109582dca3b_0_814"/>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PhAnim="0" matchingName="48_Title Only" userDrawn="1">
  <p:cSld name="48_Title Only">
    <p:spTree>
      <p:nvGrpSpPr>
        <p:cNvPr id="1" name=""/>
        <p:cNvGrpSpPr/>
        <p:nvPr/>
      </p:nvGrpSpPr>
      <p:grpSpPr bwMode="auto">
        <a:xfrm>
          <a:off x="0" y="0"/>
          <a:ext cx="0" cy="0"/>
          <a:chOff x="0" y="0"/>
          <a:chExt cx="0" cy="0"/>
        </a:xfrm>
      </p:grpSpPr>
      <p:sp>
        <p:nvSpPr>
          <p:cNvPr id="436" name="Google Shape;436;g109582dca3b_0_820"/>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37" name="Google Shape;437;g109582dca3b_0_820"/>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38" name="Google Shape;438;g109582dca3b_0_820"/>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39" name="Google Shape;439;g109582dca3b_0_820"/>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40" name="Google Shape;440;g109582dca3b_0_820"/>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PhAnim="0" matchingName="49_Title Only" userDrawn="1">
  <p:cSld name="49_Title Only">
    <p:spTree>
      <p:nvGrpSpPr>
        <p:cNvPr id="1" name=""/>
        <p:cNvGrpSpPr/>
        <p:nvPr/>
      </p:nvGrpSpPr>
      <p:grpSpPr bwMode="auto">
        <a:xfrm>
          <a:off x="0" y="0"/>
          <a:ext cx="0" cy="0"/>
          <a:chOff x="0" y="0"/>
          <a:chExt cx="0" cy="0"/>
        </a:xfrm>
      </p:grpSpPr>
      <p:sp>
        <p:nvSpPr>
          <p:cNvPr id="442" name="Google Shape;442;g109582dca3b_0_826"/>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43" name="Google Shape;443;g109582dca3b_0_826"/>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44" name="Google Shape;444;g109582dca3b_0_826"/>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45" name="Google Shape;445;g109582dca3b_0_826"/>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46" name="Google Shape;446;g109582dca3b_0_826"/>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PhAnim="0" matchingName="50_Title Only" userDrawn="1">
  <p:cSld name="50_Title Only">
    <p:spTree>
      <p:nvGrpSpPr>
        <p:cNvPr id="1" name=""/>
        <p:cNvGrpSpPr/>
        <p:nvPr/>
      </p:nvGrpSpPr>
      <p:grpSpPr bwMode="auto">
        <a:xfrm>
          <a:off x="0" y="0"/>
          <a:ext cx="0" cy="0"/>
          <a:chOff x="0" y="0"/>
          <a:chExt cx="0" cy="0"/>
        </a:xfrm>
      </p:grpSpPr>
      <p:sp>
        <p:nvSpPr>
          <p:cNvPr id="448" name="Google Shape;448;g109582dca3b_0_832"/>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49" name="Google Shape;449;g109582dca3b_0_832"/>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50" name="Google Shape;450;g109582dca3b_0_832"/>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51" name="Google Shape;451;g109582dca3b_0_832"/>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52" name="Google Shape;452;g109582dca3b_0_832"/>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PhAnim="0" matchingName="51_Title Only" userDrawn="1">
  <p:cSld name="51_Title Only">
    <p:spTree>
      <p:nvGrpSpPr>
        <p:cNvPr id="1" name=""/>
        <p:cNvGrpSpPr/>
        <p:nvPr/>
      </p:nvGrpSpPr>
      <p:grpSpPr bwMode="auto">
        <a:xfrm>
          <a:off x="0" y="0"/>
          <a:ext cx="0" cy="0"/>
          <a:chOff x="0" y="0"/>
          <a:chExt cx="0" cy="0"/>
        </a:xfrm>
      </p:grpSpPr>
      <p:sp>
        <p:nvSpPr>
          <p:cNvPr id="454" name="Google Shape;454;g109582dca3b_0_838"/>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55" name="Google Shape;455;g109582dca3b_0_838"/>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56" name="Google Shape;456;g109582dca3b_0_838"/>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57" name="Google Shape;457;g109582dca3b_0_838"/>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58" name="Google Shape;458;g109582dca3b_0_838"/>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PhAnim="0" matchingName="52_Title Only" userDrawn="1">
  <p:cSld name="52_Title Only">
    <p:spTree>
      <p:nvGrpSpPr>
        <p:cNvPr id="1" name=""/>
        <p:cNvGrpSpPr/>
        <p:nvPr/>
      </p:nvGrpSpPr>
      <p:grpSpPr bwMode="auto">
        <a:xfrm>
          <a:off x="0" y="0"/>
          <a:ext cx="0" cy="0"/>
          <a:chOff x="0" y="0"/>
          <a:chExt cx="0" cy="0"/>
        </a:xfrm>
      </p:grpSpPr>
      <p:sp>
        <p:nvSpPr>
          <p:cNvPr id="460" name="Google Shape;460;g109582dca3b_0_844"/>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61" name="Google Shape;461;g109582dca3b_0_844"/>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62" name="Google Shape;462;g109582dca3b_0_844"/>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63" name="Google Shape;463;g109582dca3b_0_844"/>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64" name="Google Shape;464;g109582dca3b_0_844"/>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PhAnim="0" matchingName="53_Title Only" userDrawn="1">
  <p:cSld name="53_Title Only">
    <p:spTree>
      <p:nvGrpSpPr>
        <p:cNvPr id="1" name=""/>
        <p:cNvGrpSpPr/>
        <p:nvPr/>
      </p:nvGrpSpPr>
      <p:grpSpPr bwMode="auto">
        <a:xfrm>
          <a:off x="0" y="0"/>
          <a:ext cx="0" cy="0"/>
          <a:chOff x="0" y="0"/>
          <a:chExt cx="0" cy="0"/>
        </a:xfrm>
      </p:grpSpPr>
      <p:sp>
        <p:nvSpPr>
          <p:cNvPr id="466" name="Google Shape;466;g109582dca3b_0_850"/>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67" name="Google Shape;467;g109582dca3b_0_850"/>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68" name="Google Shape;468;g109582dca3b_0_850"/>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69" name="Google Shape;469;g109582dca3b_0_850"/>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70" name="Google Shape;470;g109582dca3b_0_850"/>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PhAnim="0" matchingName="54_Title Only" userDrawn="1">
  <p:cSld name="54_Title Only">
    <p:spTree>
      <p:nvGrpSpPr>
        <p:cNvPr id="1" name=""/>
        <p:cNvGrpSpPr/>
        <p:nvPr/>
      </p:nvGrpSpPr>
      <p:grpSpPr bwMode="auto">
        <a:xfrm>
          <a:off x="0" y="0"/>
          <a:ext cx="0" cy="0"/>
          <a:chOff x="0" y="0"/>
          <a:chExt cx="0" cy="0"/>
        </a:xfrm>
      </p:grpSpPr>
      <p:sp>
        <p:nvSpPr>
          <p:cNvPr id="472" name="Google Shape;472;g109582dca3b_0_856"/>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73" name="Google Shape;473;g109582dca3b_0_856"/>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74" name="Google Shape;474;g109582dca3b_0_856"/>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75" name="Google Shape;475;g109582dca3b_0_856"/>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76" name="Google Shape;476;g109582dca3b_0_856"/>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PhAnim="0" matchingName="55_Title Only" userDrawn="1">
  <p:cSld name="55_Title Only">
    <p:spTree>
      <p:nvGrpSpPr>
        <p:cNvPr id="1" name=""/>
        <p:cNvGrpSpPr/>
        <p:nvPr/>
      </p:nvGrpSpPr>
      <p:grpSpPr bwMode="auto">
        <a:xfrm>
          <a:off x="0" y="0"/>
          <a:ext cx="0" cy="0"/>
          <a:chOff x="0" y="0"/>
          <a:chExt cx="0" cy="0"/>
        </a:xfrm>
      </p:grpSpPr>
      <p:sp>
        <p:nvSpPr>
          <p:cNvPr id="478" name="Google Shape;478;g109582dca3b_0_862"/>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79" name="Google Shape;479;g109582dca3b_0_862"/>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80" name="Google Shape;480;g109582dca3b_0_862"/>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81" name="Google Shape;481;g109582dca3b_0_862"/>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82" name="Google Shape;482;g109582dca3b_0_862"/>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matchingName="Blank" type="blank" userDrawn="1">
  <p:cSld name="BLANK">
    <p:spTree>
      <p:nvGrpSpPr>
        <p:cNvPr id="1" name=""/>
        <p:cNvGrpSpPr/>
        <p:nvPr/>
      </p:nvGrpSpPr>
      <p:grpSpPr bwMode="auto">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PhAnim="0" matchingName="56_Title Only" userDrawn="1">
  <p:cSld name="56_Title Only">
    <p:spTree>
      <p:nvGrpSpPr>
        <p:cNvPr id="1" name=""/>
        <p:cNvGrpSpPr/>
        <p:nvPr/>
      </p:nvGrpSpPr>
      <p:grpSpPr bwMode="auto">
        <a:xfrm>
          <a:off x="0" y="0"/>
          <a:ext cx="0" cy="0"/>
          <a:chOff x="0" y="0"/>
          <a:chExt cx="0" cy="0"/>
        </a:xfrm>
      </p:grpSpPr>
      <p:sp>
        <p:nvSpPr>
          <p:cNvPr id="484" name="Google Shape;484;g109582dca3b_0_868"/>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85" name="Google Shape;485;g109582dca3b_0_868"/>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86" name="Google Shape;486;g109582dca3b_0_868"/>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87" name="Google Shape;487;g109582dca3b_0_868"/>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88" name="Google Shape;488;g109582dca3b_0_868"/>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PhAnim="0" matchingName="57_Title Only" userDrawn="1">
  <p:cSld name="57_Title Only">
    <p:spTree>
      <p:nvGrpSpPr>
        <p:cNvPr id="1" name=""/>
        <p:cNvGrpSpPr/>
        <p:nvPr/>
      </p:nvGrpSpPr>
      <p:grpSpPr bwMode="auto">
        <a:xfrm>
          <a:off x="0" y="0"/>
          <a:ext cx="0" cy="0"/>
          <a:chOff x="0" y="0"/>
          <a:chExt cx="0" cy="0"/>
        </a:xfrm>
      </p:grpSpPr>
      <p:sp>
        <p:nvSpPr>
          <p:cNvPr id="490" name="Google Shape;490;g109582dca3b_0_874"/>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91" name="Google Shape;491;g109582dca3b_0_874"/>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92" name="Google Shape;492;g109582dca3b_0_874"/>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93" name="Google Shape;493;g109582dca3b_0_874"/>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94" name="Google Shape;494;g109582dca3b_0_874"/>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PhAnim="0" matchingName="58_Title Only" userDrawn="1">
  <p:cSld name="58_Title Only">
    <p:spTree>
      <p:nvGrpSpPr>
        <p:cNvPr id="1" name=""/>
        <p:cNvGrpSpPr/>
        <p:nvPr/>
      </p:nvGrpSpPr>
      <p:grpSpPr bwMode="auto">
        <a:xfrm>
          <a:off x="0" y="0"/>
          <a:ext cx="0" cy="0"/>
          <a:chOff x="0" y="0"/>
          <a:chExt cx="0" cy="0"/>
        </a:xfrm>
      </p:grpSpPr>
      <p:sp>
        <p:nvSpPr>
          <p:cNvPr id="496" name="Google Shape;496;g109582dca3b_0_880"/>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497" name="Google Shape;497;g109582dca3b_0_880"/>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498" name="Google Shape;498;g109582dca3b_0_880"/>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499" name="Google Shape;499;g109582dca3b_0_880"/>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500" name="Google Shape;500;g109582dca3b_0_880"/>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PhAnim="0" matchingName="59_Title Only" userDrawn="1">
  <p:cSld name="59_Title Only">
    <p:spTree>
      <p:nvGrpSpPr>
        <p:cNvPr id="1" name=""/>
        <p:cNvGrpSpPr/>
        <p:nvPr/>
      </p:nvGrpSpPr>
      <p:grpSpPr bwMode="auto">
        <a:xfrm>
          <a:off x="0" y="0"/>
          <a:ext cx="0" cy="0"/>
          <a:chOff x="0" y="0"/>
          <a:chExt cx="0" cy="0"/>
        </a:xfrm>
      </p:grpSpPr>
      <p:sp>
        <p:nvSpPr>
          <p:cNvPr id="502" name="Google Shape;502;g109582dca3b_0_886"/>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503" name="Google Shape;503;g109582dca3b_0_886"/>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504" name="Google Shape;504;g109582dca3b_0_886"/>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505" name="Google Shape;505;g109582dca3b_0_886"/>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506" name="Google Shape;506;g109582dca3b_0_886"/>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PhAnim="0" matchingName="60_Title Only" userDrawn="1">
  <p:cSld name="60_Title Only">
    <p:spTree>
      <p:nvGrpSpPr>
        <p:cNvPr id="1" name=""/>
        <p:cNvGrpSpPr/>
        <p:nvPr/>
      </p:nvGrpSpPr>
      <p:grpSpPr bwMode="auto">
        <a:xfrm>
          <a:off x="0" y="0"/>
          <a:ext cx="0" cy="0"/>
          <a:chOff x="0" y="0"/>
          <a:chExt cx="0" cy="0"/>
        </a:xfrm>
      </p:grpSpPr>
      <p:sp>
        <p:nvSpPr>
          <p:cNvPr id="508" name="Google Shape;508;g109582dca3b_0_892"/>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509" name="Google Shape;509;g109582dca3b_0_892"/>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510" name="Google Shape;510;g109582dca3b_0_892"/>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511" name="Google Shape;511;g109582dca3b_0_892"/>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512" name="Google Shape;512;g109582dca3b_0_892"/>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PhAnim="0" matchingName="61_Title Only" userDrawn="1">
  <p:cSld name="61_Title Only">
    <p:spTree>
      <p:nvGrpSpPr>
        <p:cNvPr id="1" name=""/>
        <p:cNvGrpSpPr/>
        <p:nvPr/>
      </p:nvGrpSpPr>
      <p:grpSpPr bwMode="auto">
        <a:xfrm>
          <a:off x="0" y="0"/>
          <a:ext cx="0" cy="0"/>
          <a:chOff x="0" y="0"/>
          <a:chExt cx="0" cy="0"/>
        </a:xfrm>
      </p:grpSpPr>
      <p:sp>
        <p:nvSpPr>
          <p:cNvPr id="514" name="Google Shape;514;g109582dca3b_0_898"/>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515" name="Google Shape;515;g109582dca3b_0_898"/>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516" name="Google Shape;516;g109582dca3b_0_898"/>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517" name="Google Shape;517;g109582dca3b_0_898"/>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518" name="Google Shape;518;g109582dca3b_0_898"/>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PhAnim="0" matchingName="62_Title Only" userDrawn="1">
  <p:cSld name="62_Title Only">
    <p:spTree>
      <p:nvGrpSpPr>
        <p:cNvPr id="1" name=""/>
        <p:cNvGrpSpPr/>
        <p:nvPr/>
      </p:nvGrpSpPr>
      <p:grpSpPr bwMode="auto">
        <a:xfrm>
          <a:off x="0" y="0"/>
          <a:ext cx="0" cy="0"/>
          <a:chOff x="0" y="0"/>
          <a:chExt cx="0" cy="0"/>
        </a:xfrm>
      </p:grpSpPr>
      <p:sp>
        <p:nvSpPr>
          <p:cNvPr id="520" name="Google Shape;520;g109582dca3b_0_904"/>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521" name="Google Shape;521;g109582dca3b_0_904"/>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522" name="Google Shape;522;g109582dca3b_0_904"/>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523" name="Google Shape;523;g109582dca3b_0_904"/>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524" name="Google Shape;524;g109582dca3b_0_904"/>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PhAnim="0" matchingName="63_Title Only" userDrawn="1">
  <p:cSld name="63_Title Only">
    <p:spTree>
      <p:nvGrpSpPr>
        <p:cNvPr id="1" name=""/>
        <p:cNvGrpSpPr/>
        <p:nvPr/>
      </p:nvGrpSpPr>
      <p:grpSpPr bwMode="auto">
        <a:xfrm>
          <a:off x="0" y="0"/>
          <a:ext cx="0" cy="0"/>
          <a:chOff x="0" y="0"/>
          <a:chExt cx="0" cy="0"/>
        </a:xfrm>
      </p:grpSpPr>
      <p:sp>
        <p:nvSpPr>
          <p:cNvPr id="526" name="Google Shape;526;g109582dca3b_0_910"/>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527" name="Google Shape;527;g109582dca3b_0_910"/>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528" name="Google Shape;528;g109582dca3b_0_910"/>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529" name="Google Shape;529;g109582dca3b_0_910"/>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530" name="Google Shape;530;g109582dca3b_0_910"/>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PhAnim="0" matchingName="64_Title Only" userDrawn="1">
  <p:cSld name="64_Title Only">
    <p:spTree>
      <p:nvGrpSpPr>
        <p:cNvPr id="1" name=""/>
        <p:cNvGrpSpPr/>
        <p:nvPr/>
      </p:nvGrpSpPr>
      <p:grpSpPr bwMode="auto">
        <a:xfrm>
          <a:off x="0" y="0"/>
          <a:ext cx="0" cy="0"/>
          <a:chOff x="0" y="0"/>
          <a:chExt cx="0" cy="0"/>
        </a:xfrm>
      </p:grpSpPr>
      <p:sp>
        <p:nvSpPr>
          <p:cNvPr id="532" name="Google Shape;532;g109582dca3b_0_916"/>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533" name="Google Shape;533;g109582dca3b_0_916"/>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534" name="Google Shape;534;g109582dca3b_0_916"/>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535" name="Google Shape;535;g109582dca3b_0_916"/>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536" name="Google Shape;536;g109582dca3b_0_916"/>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PhAnim="0" matchingName="65_Title Only" userDrawn="1">
  <p:cSld name="65_Title Only">
    <p:spTree>
      <p:nvGrpSpPr>
        <p:cNvPr id="1" name=""/>
        <p:cNvGrpSpPr/>
        <p:nvPr/>
      </p:nvGrpSpPr>
      <p:grpSpPr bwMode="auto">
        <a:xfrm>
          <a:off x="0" y="0"/>
          <a:ext cx="0" cy="0"/>
          <a:chOff x="0" y="0"/>
          <a:chExt cx="0" cy="0"/>
        </a:xfrm>
      </p:grpSpPr>
      <p:sp>
        <p:nvSpPr>
          <p:cNvPr id="538" name="Google Shape;538;g109582dca3b_0_922"/>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rmAutofit/>
          </a:bodyPr>
          <a:lstStyle>
            <a:lvl1pPr lvl="0" algn="l">
              <a:spcBef>
                <a:spcPts val="0"/>
              </a:spcBef>
              <a:spcAft>
                <a:spcPts val="0"/>
              </a:spcAft>
              <a:buSzPts val="1100"/>
              <a:buNone/>
              <a:defRPr sz="3000"/>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539" name="Google Shape;539;g109582dca3b_0_922"/>
          <p:cNvSpPr txBox="1">
            <a:spLocks noGrp="1"/>
          </p:cNvSpPr>
          <p:nvPr>
            <p:ph type="body" idx="1"/>
          </p:nvPr>
        </p:nvSpPr>
        <p:spPr bwMode="auto">
          <a:xfrm>
            <a:off x="457200" y="960120"/>
            <a:ext cx="8229600" cy="3497700"/>
          </a:xfrm>
          <a:prstGeom prst="rect">
            <a:avLst/>
          </a:prstGeom>
          <a:noFill/>
          <a:ln>
            <a:noFill/>
          </a:ln>
        </p:spPr>
        <p:txBody>
          <a:bodyPr spcFirstLastPara="1" wrap="square" lIns="0" tIns="34275" rIns="68575" bIns="34275" anchor="t" anchorCtr="0">
            <a:normAutofit/>
          </a:bodyPr>
          <a:lstStyle>
            <a:lvl1pPr marL="457200" lvl="0" indent="-349250" algn="l">
              <a:spcBef>
                <a:spcPts val="400"/>
              </a:spcBef>
              <a:spcAft>
                <a:spcPts val="0"/>
              </a:spcAft>
              <a:buClr>
                <a:schemeClr val="dk1"/>
              </a:buClr>
              <a:buSzPts val="1900"/>
              <a:buChar char="▪"/>
              <a:defRPr sz="2100"/>
            </a:lvl1pPr>
            <a:lvl2pPr marL="914400" lvl="1" indent="-342900" algn="l">
              <a:spcBef>
                <a:spcPts val="400"/>
              </a:spcBef>
              <a:spcAft>
                <a:spcPts val="0"/>
              </a:spcAft>
              <a:buClr>
                <a:schemeClr val="dk1"/>
              </a:buClr>
              <a:buSzPts val="1800"/>
              <a:buFont typeface="Candara"/>
              <a:buChar char="–"/>
              <a:defRPr sz="1800"/>
            </a:lvl2pPr>
            <a:lvl3pPr marL="1371600" lvl="2" indent="-298450" algn="l">
              <a:spcBef>
                <a:spcPts val="300"/>
              </a:spcBef>
              <a:spcAft>
                <a:spcPts val="0"/>
              </a:spcAft>
              <a:buClr>
                <a:schemeClr val="dk1"/>
              </a:buClr>
              <a:buSzPts val="1100"/>
              <a:buChar char="▪"/>
              <a:defRPr sz="1500"/>
            </a:lvl3pPr>
            <a:lvl4pPr marL="1828800" lvl="3" indent="-317500" algn="l">
              <a:spcBef>
                <a:spcPts val="300"/>
              </a:spcBef>
              <a:spcAft>
                <a:spcPts val="0"/>
              </a:spcAft>
              <a:buClr>
                <a:schemeClr val="dk1"/>
              </a:buClr>
              <a:buSzPts val="1400"/>
              <a:buFont typeface="Candara"/>
              <a:buChar char="–"/>
              <a:defRPr sz="1400"/>
            </a:lvl4pPr>
            <a:lvl5pPr marL="2286000" lvl="4" indent="-273050" algn="l">
              <a:spcBef>
                <a:spcPts val="300"/>
              </a:spcBef>
              <a:spcAft>
                <a:spcPts val="0"/>
              </a:spcAft>
              <a:buClr>
                <a:schemeClr val="dk1"/>
              </a:buClr>
              <a:buSzPts val="700"/>
              <a:buChar char="▪"/>
              <a:defRPr sz="1400"/>
            </a:lvl5pPr>
            <a:lvl6pPr marL="2743200" lvl="5" indent="-273050" algn="l">
              <a:spcBef>
                <a:spcPts val="300"/>
              </a:spcBef>
              <a:spcAft>
                <a:spcPts val="0"/>
              </a:spcAft>
              <a:buClr>
                <a:schemeClr val="dk1"/>
              </a:buClr>
              <a:buSzPts val="700"/>
              <a:buChar char="▪"/>
              <a:defRPr/>
            </a:lvl6pPr>
            <a:lvl7pPr marL="3200400" lvl="6" indent="-273050" algn="l">
              <a:spcBef>
                <a:spcPts val="300"/>
              </a:spcBef>
              <a:spcAft>
                <a:spcPts val="0"/>
              </a:spcAft>
              <a:buClr>
                <a:schemeClr val="dk1"/>
              </a:buClr>
              <a:buSzPts val="700"/>
              <a:buChar char="▪"/>
              <a:defRPr/>
            </a:lvl7pPr>
            <a:lvl8pPr marL="3657600" lvl="7" indent="-273050" algn="l">
              <a:spcBef>
                <a:spcPts val="300"/>
              </a:spcBef>
              <a:spcAft>
                <a:spcPts val="0"/>
              </a:spcAft>
              <a:buClr>
                <a:schemeClr val="dk1"/>
              </a:buClr>
              <a:buSzPts val="700"/>
              <a:buChar char="▪"/>
              <a:defRPr/>
            </a:lvl8pPr>
            <a:lvl9pPr marL="4114800" lvl="8" indent="-273050" algn="l">
              <a:spcBef>
                <a:spcPts val="300"/>
              </a:spcBef>
              <a:spcAft>
                <a:spcPts val="0"/>
              </a:spcAft>
              <a:buClr>
                <a:schemeClr val="dk1"/>
              </a:buClr>
              <a:buSzPts val="700"/>
              <a:buChar char="▪"/>
              <a:defRPr/>
            </a:lvl9pPr>
          </a:lstStyle>
          <a:p>
            <a:pPr>
              <a:defRPr/>
            </a:pPr>
            <a:endParaRPr/>
          </a:p>
        </p:txBody>
      </p:sp>
      <p:sp>
        <p:nvSpPr>
          <p:cNvPr id="540" name="Google Shape;540;g109582dca3b_0_922"/>
          <p:cNvSpPr txBox="1">
            <a:spLocks noGrp="1"/>
          </p:cNvSpPr>
          <p:nvPr>
            <p:ph type="dt" idx="10"/>
          </p:nvPr>
        </p:nvSpPr>
        <p:spPr bwMode="auto">
          <a:xfrm>
            <a:off x="457200" y="4830365"/>
            <a:ext cx="2133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541" name="Google Shape;541;g109582dca3b_0_922"/>
          <p:cNvSpPr txBox="1">
            <a:spLocks noGrp="1"/>
          </p:cNvSpPr>
          <p:nvPr>
            <p:ph type="ftr" idx="11"/>
          </p:nvPr>
        </p:nvSpPr>
        <p:spPr bwMode="auto">
          <a:xfrm>
            <a:off x="3124200" y="4830365"/>
            <a:ext cx="2895600" cy="2739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1400">
                <a:solidFill>
                  <a:srgbClr val="000000"/>
                </a:solidFill>
                <a:latin typeface="Arial"/>
                <a:ea typeface="Arial"/>
                <a:cs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defRPr>
            </a:lvl9pPr>
          </a:lstStyle>
          <a:p>
            <a:pPr>
              <a:defRPr/>
            </a:pPr>
            <a:endParaRPr/>
          </a:p>
        </p:txBody>
      </p:sp>
      <p:sp>
        <p:nvSpPr>
          <p:cNvPr id="542" name="Google Shape;542;g109582dca3b_0_922"/>
          <p:cNvSpPr txBox="1">
            <a:spLocks noGrp="1"/>
          </p:cNvSpPr>
          <p:nvPr>
            <p:ph type="sldNum" idx="12"/>
          </p:nvPr>
        </p:nvSpPr>
        <p:spPr bwMode="auto">
          <a:xfrm>
            <a:off x="6553200" y="4830365"/>
            <a:ext cx="2133600" cy="273900"/>
          </a:xfrm>
          <a:prstGeom prst="rect">
            <a:avLst/>
          </a:prstGeom>
          <a:noFill/>
          <a:ln>
            <a:noFill/>
          </a:ln>
        </p:spPr>
        <p:txBody>
          <a:bodyPr spcFirstLastPara="1" wrap="square" lIns="68575" tIns="34275" rIns="68575" bIns="34275" anchor="t" anchorCtr="0">
            <a:noAutofit/>
          </a:bodyPr>
          <a:lstStyle>
            <a:lvl1pPr marL="0" marR="0" lvl="0" indent="0" algn="l">
              <a:spcBef>
                <a:spcPts val="0"/>
              </a:spcBef>
              <a:spcAft>
                <a:spcPts val="0"/>
              </a:spcAft>
              <a:buNone/>
              <a:defRPr sz="1400">
                <a:solidFill>
                  <a:srgbClr val="000000"/>
                </a:solidFill>
                <a:latin typeface="Arial"/>
                <a:ea typeface="Arial"/>
                <a:cs typeface="Arial"/>
              </a:defRPr>
            </a:lvl1pPr>
            <a:lvl2pPr marL="0" marR="0" lvl="1" indent="0" algn="l">
              <a:spcBef>
                <a:spcPts val="0"/>
              </a:spcBef>
              <a:spcAft>
                <a:spcPts val="0"/>
              </a:spcAft>
              <a:buNone/>
              <a:defRPr sz="1400">
                <a:solidFill>
                  <a:srgbClr val="000000"/>
                </a:solidFill>
                <a:latin typeface="Arial"/>
                <a:ea typeface="Arial"/>
                <a:cs typeface="Arial"/>
              </a:defRPr>
            </a:lvl2pPr>
            <a:lvl3pPr marL="0" marR="0" lvl="2" indent="0" algn="l">
              <a:spcBef>
                <a:spcPts val="0"/>
              </a:spcBef>
              <a:spcAft>
                <a:spcPts val="0"/>
              </a:spcAft>
              <a:buNone/>
              <a:defRPr sz="1400">
                <a:solidFill>
                  <a:srgbClr val="000000"/>
                </a:solidFill>
                <a:latin typeface="Arial"/>
                <a:ea typeface="Arial"/>
                <a:cs typeface="Arial"/>
              </a:defRPr>
            </a:lvl3pPr>
            <a:lvl4pPr marL="0" marR="0" lvl="3" indent="0" algn="l">
              <a:spcBef>
                <a:spcPts val="0"/>
              </a:spcBef>
              <a:spcAft>
                <a:spcPts val="0"/>
              </a:spcAft>
              <a:buNone/>
              <a:defRPr sz="1400">
                <a:solidFill>
                  <a:srgbClr val="000000"/>
                </a:solidFill>
                <a:latin typeface="Arial"/>
                <a:ea typeface="Arial"/>
                <a:cs typeface="Arial"/>
              </a:defRPr>
            </a:lvl4pPr>
            <a:lvl5pPr marL="0" marR="0" lvl="4" indent="0" algn="l">
              <a:spcBef>
                <a:spcPts val="0"/>
              </a:spcBef>
              <a:spcAft>
                <a:spcPts val="0"/>
              </a:spcAft>
              <a:buNone/>
              <a:defRPr sz="1400">
                <a:solidFill>
                  <a:srgbClr val="000000"/>
                </a:solidFill>
                <a:latin typeface="Arial"/>
                <a:ea typeface="Arial"/>
                <a:cs typeface="Arial"/>
              </a:defRPr>
            </a:lvl5pPr>
            <a:lvl6pPr marL="0" marR="0" lvl="5" indent="0" algn="l">
              <a:spcBef>
                <a:spcPts val="0"/>
              </a:spcBef>
              <a:spcAft>
                <a:spcPts val="0"/>
              </a:spcAft>
              <a:buNone/>
              <a:defRPr sz="1400">
                <a:solidFill>
                  <a:srgbClr val="000000"/>
                </a:solidFill>
                <a:latin typeface="Arial"/>
                <a:ea typeface="Arial"/>
                <a:cs typeface="Arial"/>
              </a:defRPr>
            </a:lvl6pPr>
            <a:lvl7pPr marL="0" marR="0" lvl="6" indent="0" algn="l">
              <a:spcBef>
                <a:spcPts val="0"/>
              </a:spcBef>
              <a:spcAft>
                <a:spcPts val="0"/>
              </a:spcAft>
              <a:buNone/>
              <a:defRPr sz="1400">
                <a:solidFill>
                  <a:srgbClr val="000000"/>
                </a:solidFill>
                <a:latin typeface="Arial"/>
                <a:ea typeface="Arial"/>
                <a:cs typeface="Arial"/>
              </a:defRPr>
            </a:lvl7pPr>
            <a:lvl8pPr marL="0" marR="0" lvl="7" indent="0" algn="l">
              <a:spcBef>
                <a:spcPts val="0"/>
              </a:spcBef>
              <a:spcAft>
                <a:spcPts val="0"/>
              </a:spcAft>
              <a:buNone/>
              <a:defRPr sz="1400">
                <a:solidFill>
                  <a:srgbClr val="000000"/>
                </a:solidFill>
                <a:latin typeface="Arial"/>
                <a:ea typeface="Arial"/>
                <a:cs typeface="Arial"/>
              </a:defRPr>
            </a:lvl8pPr>
            <a:lvl9pPr marL="0" marR="0" lvl="8" indent="0" algn="l">
              <a:spcBef>
                <a:spcPts val="0"/>
              </a:spcBef>
              <a:spcAft>
                <a:spcPts val="0"/>
              </a:spcAft>
              <a:buNone/>
              <a:defRPr sz="1400">
                <a:solidFill>
                  <a:srgbClr val="000000"/>
                </a:solidFill>
                <a:latin typeface="Arial"/>
                <a:ea typeface="Arial"/>
                <a:cs typeface="Arial"/>
              </a:defRPr>
            </a:lvl9pPr>
          </a:lstStyle>
          <a:p>
            <a:pPr marL="0" lvl="0" indent="0" algn="l">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matchingName="Content with Caption" type="objTx" userDrawn="1">
  <p:cSld name="OBJECT_WITH_CAPTION_TEXT">
    <p:spTree>
      <p:nvGrpSpPr>
        <p:cNvPr id="1" name=""/>
        <p:cNvGrpSpPr/>
        <p:nvPr/>
      </p:nvGrpSpPr>
      <p:grpSpPr bwMode="auto">
        <a:xfrm>
          <a:off x="0" y="0"/>
          <a:ext cx="0" cy="0"/>
          <a:chOff x="0" y="0"/>
          <a:chExt cx="0" cy="0"/>
        </a:xfrm>
      </p:grpSpPr>
      <p:sp>
        <p:nvSpPr>
          <p:cNvPr id="119" name="Google Shape;119;g109582dca3b_0_503"/>
          <p:cNvSpPr txBox="1">
            <a:spLocks noGrp="1"/>
          </p:cNvSpPr>
          <p:nvPr>
            <p:ph type="title"/>
          </p:nvPr>
        </p:nvSpPr>
        <p:spPr bwMode="auto">
          <a:xfrm>
            <a:off x="457201" y="204788"/>
            <a:ext cx="3008400" cy="871500"/>
          </a:xfrm>
          <a:prstGeom prst="rect">
            <a:avLst/>
          </a:prstGeom>
          <a:noFill/>
          <a:ln>
            <a:noFill/>
          </a:ln>
        </p:spPr>
        <p:txBody>
          <a:bodyPr spcFirstLastPara="1" wrap="square" lIns="68575" tIns="34275" rIns="0" bIns="34275" anchor="b" anchorCtr="0">
            <a:noAutofit/>
          </a:bodyPr>
          <a:lstStyle>
            <a:lvl1pPr lvl="0" algn="l">
              <a:spcBef>
                <a:spcPts val="0"/>
              </a:spcBef>
              <a:spcAft>
                <a:spcPts val="0"/>
              </a:spcAft>
              <a:buSzPts val="1100"/>
              <a:buNone/>
              <a:defRPr sz="1500" b="1"/>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20" name="Google Shape;120;g109582dca3b_0_503"/>
          <p:cNvSpPr txBox="1">
            <a:spLocks noGrp="1"/>
          </p:cNvSpPr>
          <p:nvPr>
            <p:ph type="body" idx="1"/>
          </p:nvPr>
        </p:nvSpPr>
        <p:spPr bwMode="auto">
          <a:xfrm>
            <a:off x="3575050" y="204788"/>
            <a:ext cx="5111700" cy="4389900"/>
          </a:xfrm>
          <a:prstGeom prst="rect">
            <a:avLst/>
          </a:prstGeom>
          <a:noFill/>
          <a:ln>
            <a:noFill/>
          </a:ln>
        </p:spPr>
        <p:txBody>
          <a:bodyPr spcFirstLastPara="1" wrap="square" lIns="0" tIns="34275" rIns="68575" bIns="34275" anchor="t" anchorCtr="0">
            <a:noAutofit/>
          </a:bodyPr>
          <a:lstStyle>
            <a:lvl1pPr marL="457200" lvl="0" indent="-368300" algn="l">
              <a:spcBef>
                <a:spcPts val="500"/>
              </a:spcBef>
              <a:spcAft>
                <a:spcPts val="0"/>
              </a:spcAft>
              <a:buClr>
                <a:schemeClr val="dk1"/>
              </a:buClr>
              <a:buSzPts val="2200"/>
              <a:buChar char="▪"/>
              <a:defRPr sz="2400"/>
            </a:lvl1pPr>
            <a:lvl2pPr marL="914400" lvl="1" indent="-361950" algn="l">
              <a:spcBef>
                <a:spcPts val="400"/>
              </a:spcBef>
              <a:spcAft>
                <a:spcPts val="0"/>
              </a:spcAft>
              <a:buClr>
                <a:schemeClr val="dk1"/>
              </a:buClr>
              <a:buSzPts val="2100"/>
              <a:buFont typeface="Candara"/>
              <a:buChar char="–"/>
              <a:defRPr sz="2100"/>
            </a:lvl2pPr>
            <a:lvl3pPr marL="1371600" lvl="2" indent="-317500" algn="l">
              <a:spcBef>
                <a:spcPts val="400"/>
              </a:spcBef>
              <a:spcAft>
                <a:spcPts val="0"/>
              </a:spcAft>
              <a:buClr>
                <a:schemeClr val="dk1"/>
              </a:buClr>
              <a:buSzPts val="1400"/>
              <a:buChar char="▪"/>
              <a:defRPr sz="1800"/>
            </a:lvl3pPr>
            <a:lvl4pPr marL="1828800" lvl="3" indent="-323850" algn="l">
              <a:spcBef>
                <a:spcPts val="300"/>
              </a:spcBef>
              <a:spcAft>
                <a:spcPts val="0"/>
              </a:spcAft>
              <a:buClr>
                <a:schemeClr val="dk1"/>
              </a:buClr>
              <a:buSzPts val="1500"/>
              <a:buFont typeface="Candara"/>
              <a:buChar char="–"/>
              <a:defRPr sz="1500"/>
            </a:lvl4pPr>
            <a:lvl5pPr marL="2286000" lvl="4" indent="-279400" algn="l">
              <a:spcBef>
                <a:spcPts val="300"/>
              </a:spcBef>
              <a:spcAft>
                <a:spcPts val="0"/>
              </a:spcAft>
              <a:buClr>
                <a:schemeClr val="dk1"/>
              </a:buClr>
              <a:buSzPts val="800"/>
              <a:buChar char="▪"/>
              <a:defRPr sz="1500"/>
            </a:lvl5pPr>
            <a:lvl6pPr marL="2743200" lvl="5" indent="-279400" algn="l">
              <a:spcBef>
                <a:spcPts val="300"/>
              </a:spcBef>
              <a:spcAft>
                <a:spcPts val="0"/>
              </a:spcAft>
              <a:buClr>
                <a:schemeClr val="dk1"/>
              </a:buClr>
              <a:buSzPts val="800"/>
              <a:buChar char="▪"/>
              <a:defRPr sz="1500"/>
            </a:lvl6pPr>
            <a:lvl7pPr marL="3200400" lvl="6" indent="-279400" algn="l">
              <a:spcBef>
                <a:spcPts val="300"/>
              </a:spcBef>
              <a:spcAft>
                <a:spcPts val="0"/>
              </a:spcAft>
              <a:buClr>
                <a:schemeClr val="dk1"/>
              </a:buClr>
              <a:buSzPts val="800"/>
              <a:buChar char="▪"/>
              <a:defRPr sz="1500"/>
            </a:lvl7pPr>
            <a:lvl8pPr marL="3657600" lvl="7" indent="-279400" algn="l">
              <a:spcBef>
                <a:spcPts val="300"/>
              </a:spcBef>
              <a:spcAft>
                <a:spcPts val="0"/>
              </a:spcAft>
              <a:buClr>
                <a:schemeClr val="dk1"/>
              </a:buClr>
              <a:buSzPts val="800"/>
              <a:buChar char="▪"/>
              <a:defRPr sz="1500"/>
            </a:lvl8pPr>
            <a:lvl9pPr marL="4114800" lvl="8" indent="-279400" algn="l">
              <a:spcBef>
                <a:spcPts val="300"/>
              </a:spcBef>
              <a:spcAft>
                <a:spcPts val="0"/>
              </a:spcAft>
              <a:buClr>
                <a:schemeClr val="dk1"/>
              </a:buClr>
              <a:buSzPts val="800"/>
              <a:buChar char="▪"/>
              <a:defRPr sz="1500"/>
            </a:lvl9pPr>
          </a:lstStyle>
          <a:p>
            <a:pPr>
              <a:defRPr/>
            </a:pPr>
            <a:endParaRPr/>
          </a:p>
        </p:txBody>
      </p:sp>
      <p:sp>
        <p:nvSpPr>
          <p:cNvPr id="121" name="Google Shape;121;g109582dca3b_0_503"/>
          <p:cNvSpPr txBox="1">
            <a:spLocks noGrp="1"/>
          </p:cNvSpPr>
          <p:nvPr>
            <p:ph type="body" idx="2"/>
          </p:nvPr>
        </p:nvSpPr>
        <p:spPr bwMode="auto">
          <a:xfrm>
            <a:off x="457201" y="1076326"/>
            <a:ext cx="3008400" cy="3518400"/>
          </a:xfrm>
          <a:prstGeom prst="rect">
            <a:avLst/>
          </a:prstGeom>
          <a:noFill/>
          <a:ln>
            <a:noFill/>
          </a:ln>
        </p:spPr>
        <p:txBody>
          <a:bodyPr spcFirstLastPara="1" wrap="square" lIns="0" tIns="34275" rIns="68575" bIns="34275" anchor="t" anchorCtr="0">
            <a:noAutofit/>
          </a:bodyPr>
          <a:lstStyle>
            <a:lvl1pPr marL="457200" lvl="0" indent="-228600" algn="l">
              <a:spcBef>
                <a:spcPts val="200"/>
              </a:spcBef>
              <a:spcAft>
                <a:spcPts val="0"/>
              </a:spcAft>
              <a:buClr>
                <a:schemeClr val="dk1"/>
              </a:buClr>
              <a:buSzPts val="900"/>
              <a:buNone/>
              <a:defRPr sz="1100"/>
            </a:lvl1pPr>
            <a:lvl2pPr marL="914400" lvl="1" indent="-228600" algn="l">
              <a:spcBef>
                <a:spcPts val="200"/>
              </a:spcBef>
              <a:spcAft>
                <a:spcPts val="0"/>
              </a:spcAft>
              <a:buClr>
                <a:schemeClr val="dk1"/>
              </a:buClr>
              <a:buSzPts val="900"/>
              <a:buFont typeface="Candara"/>
              <a:buNone/>
              <a:defRPr sz="900"/>
            </a:lvl2pPr>
            <a:lvl3pPr marL="1371600" lvl="2" indent="-228600" algn="l">
              <a:spcBef>
                <a:spcPts val="200"/>
              </a:spcBef>
              <a:spcAft>
                <a:spcPts val="0"/>
              </a:spcAft>
              <a:buClr>
                <a:schemeClr val="dk1"/>
              </a:buClr>
              <a:buSzPts val="600"/>
              <a:buNone/>
              <a:defRPr sz="800"/>
            </a:lvl3pPr>
            <a:lvl4pPr marL="1828800" lvl="3" indent="-228600" algn="l">
              <a:spcBef>
                <a:spcPts val="100"/>
              </a:spcBef>
              <a:spcAft>
                <a:spcPts val="0"/>
              </a:spcAft>
              <a:buClr>
                <a:schemeClr val="dk1"/>
              </a:buClr>
              <a:buSzPts val="700"/>
              <a:buFont typeface="Candara"/>
              <a:buNone/>
              <a:defRPr sz="700"/>
            </a:lvl4pPr>
            <a:lvl5pPr marL="2286000" lvl="4" indent="-228600" algn="l">
              <a:spcBef>
                <a:spcPts val="100"/>
              </a:spcBef>
              <a:spcAft>
                <a:spcPts val="0"/>
              </a:spcAft>
              <a:buClr>
                <a:schemeClr val="dk1"/>
              </a:buClr>
              <a:buSzPts val="300"/>
              <a:buNone/>
              <a:defRPr sz="700"/>
            </a:lvl5pPr>
            <a:lvl6pPr marL="2743200" lvl="5" indent="-228600" algn="l">
              <a:spcBef>
                <a:spcPts val="100"/>
              </a:spcBef>
              <a:spcAft>
                <a:spcPts val="0"/>
              </a:spcAft>
              <a:buClr>
                <a:schemeClr val="dk1"/>
              </a:buClr>
              <a:buSzPts val="300"/>
              <a:buNone/>
              <a:defRPr sz="700"/>
            </a:lvl6pPr>
            <a:lvl7pPr marL="3200400" lvl="6" indent="-228600" algn="l">
              <a:spcBef>
                <a:spcPts val="100"/>
              </a:spcBef>
              <a:spcAft>
                <a:spcPts val="0"/>
              </a:spcAft>
              <a:buClr>
                <a:schemeClr val="dk1"/>
              </a:buClr>
              <a:buSzPts val="300"/>
              <a:buNone/>
              <a:defRPr sz="700"/>
            </a:lvl7pPr>
            <a:lvl8pPr marL="3657600" lvl="7" indent="-228600" algn="l">
              <a:spcBef>
                <a:spcPts val="100"/>
              </a:spcBef>
              <a:spcAft>
                <a:spcPts val="0"/>
              </a:spcAft>
              <a:buClr>
                <a:schemeClr val="dk1"/>
              </a:buClr>
              <a:buSzPts val="300"/>
              <a:buNone/>
              <a:defRPr sz="700"/>
            </a:lvl8pPr>
            <a:lvl9pPr marL="4114800" lvl="8" indent="-228600" algn="l">
              <a:spcBef>
                <a:spcPts val="100"/>
              </a:spcBef>
              <a:spcAft>
                <a:spcPts val="0"/>
              </a:spcAft>
              <a:buClr>
                <a:schemeClr val="dk1"/>
              </a:buClr>
              <a:buSzPts val="300"/>
              <a:buNone/>
              <a:defRPr sz="700"/>
            </a:lvl9pPr>
          </a:lstStyle>
          <a:p>
            <a:pPr>
              <a:defRPr/>
            </a:pPr>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PhAnim="0" matchingName="Title and body" type="tx" userDrawn="1">
  <p:cSld name="TITLE_AND_BODY">
    <p:spTree>
      <p:nvGrpSpPr>
        <p:cNvPr id="1" name=""/>
        <p:cNvGrpSpPr/>
        <p:nvPr/>
      </p:nvGrpSpPr>
      <p:grpSpPr bwMode="auto">
        <a:xfrm>
          <a:off x="0" y="0"/>
          <a:ext cx="0" cy="0"/>
          <a:chOff x="0" y="0"/>
          <a:chExt cx="0" cy="0"/>
        </a:xfrm>
      </p:grpSpPr>
      <p:sp>
        <p:nvSpPr>
          <p:cNvPr id="25" name="Google Shape;25;p13"/>
          <p:cNvSpPr/>
          <p:nvPr/>
        </p:nvSpPr>
        <p:spPr bwMode="auto">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grpSp>
        <p:nvGrpSpPr>
          <p:cNvPr id="26" name="Google Shape;26;p13"/>
          <p:cNvGrpSpPr/>
          <p:nvPr/>
        </p:nvGrpSpPr>
        <p:grpSpPr bwMode="auto">
          <a:xfrm>
            <a:off x="830394" y="1191276"/>
            <a:ext cx="745764" cy="45826"/>
            <a:chOff x="4580561" y="2589004"/>
            <a:chExt cx="1064464" cy="25200"/>
          </a:xfrm>
        </p:grpSpPr>
        <p:sp>
          <p:nvSpPr>
            <p:cNvPr id="27" name="Google Shape;27;p13"/>
            <p:cNvSpPr/>
            <p:nvPr/>
          </p:nvSpPr>
          <p:spPr bwMode="auto">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sp>
          <p:nvSpPr>
            <p:cNvPr id="28" name="Google Shape;28;p13"/>
            <p:cNvSpPr/>
            <p:nvPr/>
          </p:nvSpPr>
          <p:spPr bwMode="auto">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grpSp>
      <p:sp>
        <p:nvSpPr>
          <p:cNvPr id="29" name="Google Shape;29;p13"/>
          <p:cNvSpPr txBox="1">
            <a:spLocks noGrp="1"/>
          </p:cNvSpPr>
          <p:nvPr>
            <p:ph type="title"/>
          </p:nvPr>
        </p:nvSpPr>
        <p:spPr bwMode="auto">
          <a:xfrm>
            <a:off x="729450" y="1318650"/>
            <a:ext cx="76887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pPr>
              <a:defRPr/>
            </a:pPr>
            <a:endParaRPr/>
          </a:p>
        </p:txBody>
      </p:sp>
      <p:sp>
        <p:nvSpPr>
          <p:cNvPr id="30" name="Google Shape;30;p13"/>
          <p:cNvSpPr txBox="1">
            <a:spLocks noGrp="1"/>
          </p:cNvSpPr>
          <p:nvPr>
            <p:ph type="body" idx="1"/>
          </p:nvPr>
        </p:nvSpPr>
        <p:spPr bwMode="auto">
          <a:xfrm>
            <a:off x="729450" y="2078875"/>
            <a:ext cx="76887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4999"/>
              </a:lnSpc>
              <a:spcBef>
                <a:spcPts val="0"/>
              </a:spcBef>
              <a:spcAft>
                <a:spcPts val="0"/>
              </a:spcAft>
              <a:buSzPts val="1300"/>
              <a:buChar char="●"/>
              <a:defRPr/>
            </a:lvl1pPr>
            <a:lvl2pPr marL="914400" lvl="1" indent="-298450" algn="l">
              <a:lnSpc>
                <a:spcPct val="114999"/>
              </a:lnSpc>
              <a:spcBef>
                <a:spcPts val="0"/>
              </a:spcBef>
              <a:spcAft>
                <a:spcPts val="0"/>
              </a:spcAft>
              <a:buSzPts val="1100"/>
              <a:buChar char="○"/>
              <a:defRPr/>
            </a:lvl2pPr>
            <a:lvl3pPr marL="1371600" lvl="2" indent="-298450" algn="l">
              <a:lnSpc>
                <a:spcPct val="114999"/>
              </a:lnSpc>
              <a:spcBef>
                <a:spcPts val="0"/>
              </a:spcBef>
              <a:spcAft>
                <a:spcPts val="0"/>
              </a:spcAft>
              <a:buSzPts val="1100"/>
              <a:buChar char="■"/>
              <a:defRPr/>
            </a:lvl3pPr>
            <a:lvl4pPr marL="1828800" lvl="3" indent="-298450" algn="l">
              <a:lnSpc>
                <a:spcPct val="114999"/>
              </a:lnSpc>
              <a:spcBef>
                <a:spcPts val="0"/>
              </a:spcBef>
              <a:spcAft>
                <a:spcPts val="0"/>
              </a:spcAft>
              <a:buSzPts val="1100"/>
              <a:buChar char="●"/>
              <a:defRPr/>
            </a:lvl4pPr>
            <a:lvl5pPr marL="2286000" lvl="4" indent="-298450" algn="l">
              <a:lnSpc>
                <a:spcPct val="114999"/>
              </a:lnSpc>
              <a:spcBef>
                <a:spcPts val="0"/>
              </a:spcBef>
              <a:spcAft>
                <a:spcPts val="0"/>
              </a:spcAft>
              <a:buSzPts val="1100"/>
              <a:buChar char="○"/>
              <a:defRPr/>
            </a:lvl5pPr>
            <a:lvl6pPr marL="2743200" lvl="5" indent="-298450" algn="l">
              <a:lnSpc>
                <a:spcPct val="114999"/>
              </a:lnSpc>
              <a:spcBef>
                <a:spcPts val="0"/>
              </a:spcBef>
              <a:spcAft>
                <a:spcPts val="0"/>
              </a:spcAft>
              <a:buSzPts val="1100"/>
              <a:buChar char="■"/>
              <a:defRPr/>
            </a:lvl6pPr>
            <a:lvl7pPr marL="3200400" lvl="6" indent="-298450" algn="l">
              <a:lnSpc>
                <a:spcPct val="114999"/>
              </a:lnSpc>
              <a:spcBef>
                <a:spcPts val="0"/>
              </a:spcBef>
              <a:spcAft>
                <a:spcPts val="0"/>
              </a:spcAft>
              <a:buSzPts val="1100"/>
              <a:buChar char="●"/>
              <a:defRPr/>
            </a:lvl7pPr>
            <a:lvl8pPr marL="3657600" lvl="7" indent="-298450" algn="l">
              <a:lnSpc>
                <a:spcPct val="114999"/>
              </a:lnSpc>
              <a:spcBef>
                <a:spcPts val="0"/>
              </a:spcBef>
              <a:spcAft>
                <a:spcPts val="0"/>
              </a:spcAft>
              <a:buSzPts val="1100"/>
              <a:buChar char="○"/>
              <a:defRPr/>
            </a:lvl8pPr>
            <a:lvl9pPr marL="4114800" lvl="8" indent="-298450" algn="l">
              <a:lnSpc>
                <a:spcPct val="114999"/>
              </a:lnSpc>
              <a:spcBef>
                <a:spcPts val="0"/>
              </a:spcBef>
              <a:spcAft>
                <a:spcPts val="0"/>
              </a:spcAft>
              <a:buSzPts val="1100"/>
              <a:buChar char="■"/>
              <a:defRPr/>
            </a:lvl9pPr>
          </a:lstStyle>
          <a:p>
            <a:pPr>
              <a:defRPr/>
            </a:pPr>
            <a:endParaRPr/>
          </a:p>
        </p:txBody>
      </p:sp>
      <p:sp>
        <p:nvSpPr>
          <p:cNvPr id="31" name="Google Shape;31;p13"/>
          <p:cNvSpPr txBox="1">
            <a:spLocks noGrp="1"/>
          </p:cNvSpPr>
          <p:nvPr>
            <p:ph type="sldNum" idx="12"/>
          </p:nvPr>
        </p:nvSpPr>
        <p:spPr bwMode="auto">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9pPr>
          </a:lstStyle>
          <a:p>
            <a:pPr marL="0" lvl="0" indent="0" algn="r">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PhAnim="0" matchingName="Title and two columns" type="twoColTx" userDrawn="1">
  <p:cSld name="TITLE_AND_TWO_COLUMNS">
    <p:spTree>
      <p:nvGrpSpPr>
        <p:cNvPr id="1" name=""/>
        <p:cNvGrpSpPr/>
        <p:nvPr/>
      </p:nvGrpSpPr>
      <p:grpSpPr bwMode="auto">
        <a:xfrm>
          <a:off x="0" y="0"/>
          <a:ext cx="0" cy="0"/>
          <a:chOff x="0" y="0"/>
          <a:chExt cx="0" cy="0"/>
        </a:xfrm>
      </p:grpSpPr>
      <p:sp>
        <p:nvSpPr>
          <p:cNvPr id="33" name="Google Shape;33;p15"/>
          <p:cNvSpPr/>
          <p:nvPr/>
        </p:nvSpPr>
        <p:spPr bwMode="auto">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grpSp>
        <p:nvGrpSpPr>
          <p:cNvPr id="34" name="Google Shape;34;p15"/>
          <p:cNvGrpSpPr/>
          <p:nvPr/>
        </p:nvGrpSpPr>
        <p:grpSpPr bwMode="auto">
          <a:xfrm>
            <a:off x="830394" y="1191276"/>
            <a:ext cx="745764" cy="45826"/>
            <a:chOff x="4580561" y="2589004"/>
            <a:chExt cx="1064464" cy="25200"/>
          </a:xfrm>
        </p:grpSpPr>
        <p:sp>
          <p:nvSpPr>
            <p:cNvPr id="35" name="Google Shape;35;p15"/>
            <p:cNvSpPr/>
            <p:nvPr/>
          </p:nvSpPr>
          <p:spPr bwMode="auto">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sp>
          <p:nvSpPr>
            <p:cNvPr id="36" name="Google Shape;36;p15"/>
            <p:cNvSpPr/>
            <p:nvPr/>
          </p:nvSpPr>
          <p:spPr bwMode="auto">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grpSp>
      <p:sp>
        <p:nvSpPr>
          <p:cNvPr id="37" name="Google Shape;37;p15"/>
          <p:cNvSpPr txBox="1">
            <a:spLocks noGrp="1"/>
          </p:cNvSpPr>
          <p:nvPr>
            <p:ph type="title"/>
          </p:nvPr>
        </p:nvSpPr>
        <p:spPr bwMode="auto">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pPr>
              <a:defRPr/>
            </a:pPr>
            <a:endParaRPr/>
          </a:p>
        </p:txBody>
      </p:sp>
      <p:sp>
        <p:nvSpPr>
          <p:cNvPr id="38" name="Google Shape;38;p15"/>
          <p:cNvSpPr txBox="1">
            <a:spLocks noGrp="1"/>
          </p:cNvSpPr>
          <p:nvPr>
            <p:ph type="body" idx="1"/>
          </p:nvPr>
        </p:nvSpPr>
        <p:spPr bwMode="auto">
          <a:xfrm>
            <a:off x="729325"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4999"/>
              </a:lnSpc>
              <a:spcBef>
                <a:spcPts val="0"/>
              </a:spcBef>
              <a:spcAft>
                <a:spcPts val="0"/>
              </a:spcAft>
              <a:buSzPts val="1300"/>
              <a:buChar char="●"/>
              <a:defRPr/>
            </a:lvl1pPr>
            <a:lvl2pPr marL="914400" lvl="1" indent="-298450" algn="l">
              <a:lnSpc>
                <a:spcPct val="114999"/>
              </a:lnSpc>
              <a:spcBef>
                <a:spcPts val="0"/>
              </a:spcBef>
              <a:spcAft>
                <a:spcPts val="0"/>
              </a:spcAft>
              <a:buSzPts val="1100"/>
              <a:buChar char="○"/>
              <a:defRPr/>
            </a:lvl2pPr>
            <a:lvl3pPr marL="1371600" lvl="2" indent="-298450" algn="l">
              <a:lnSpc>
                <a:spcPct val="114999"/>
              </a:lnSpc>
              <a:spcBef>
                <a:spcPts val="0"/>
              </a:spcBef>
              <a:spcAft>
                <a:spcPts val="0"/>
              </a:spcAft>
              <a:buSzPts val="1100"/>
              <a:buChar char="■"/>
              <a:defRPr/>
            </a:lvl3pPr>
            <a:lvl4pPr marL="1828800" lvl="3" indent="-298450" algn="l">
              <a:lnSpc>
                <a:spcPct val="114999"/>
              </a:lnSpc>
              <a:spcBef>
                <a:spcPts val="0"/>
              </a:spcBef>
              <a:spcAft>
                <a:spcPts val="0"/>
              </a:spcAft>
              <a:buSzPts val="1100"/>
              <a:buChar char="●"/>
              <a:defRPr/>
            </a:lvl4pPr>
            <a:lvl5pPr marL="2286000" lvl="4" indent="-298450" algn="l">
              <a:lnSpc>
                <a:spcPct val="114999"/>
              </a:lnSpc>
              <a:spcBef>
                <a:spcPts val="0"/>
              </a:spcBef>
              <a:spcAft>
                <a:spcPts val="0"/>
              </a:spcAft>
              <a:buSzPts val="1100"/>
              <a:buChar char="○"/>
              <a:defRPr/>
            </a:lvl5pPr>
            <a:lvl6pPr marL="2743200" lvl="5" indent="-298450" algn="l">
              <a:lnSpc>
                <a:spcPct val="114999"/>
              </a:lnSpc>
              <a:spcBef>
                <a:spcPts val="0"/>
              </a:spcBef>
              <a:spcAft>
                <a:spcPts val="0"/>
              </a:spcAft>
              <a:buSzPts val="1100"/>
              <a:buChar char="■"/>
              <a:defRPr/>
            </a:lvl6pPr>
            <a:lvl7pPr marL="3200400" lvl="6" indent="-298450" algn="l">
              <a:lnSpc>
                <a:spcPct val="114999"/>
              </a:lnSpc>
              <a:spcBef>
                <a:spcPts val="0"/>
              </a:spcBef>
              <a:spcAft>
                <a:spcPts val="0"/>
              </a:spcAft>
              <a:buSzPts val="1100"/>
              <a:buChar char="●"/>
              <a:defRPr/>
            </a:lvl7pPr>
            <a:lvl8pPr marL="3657600" lvl="7" indent="-298450" algn="l">
              <a:lnSpc>
                <a:spcPct val="114999"/>
              </a:lnSpc>
              <a:spcBef>
                <a:spcPts val="0"/>
              </a:spcBef>
              <a:spcAft>
                <a:spcPts val="0"/>
              </a:spcAft>
              <a:buSzPts val="1100"/>
              <a:buChar char="○"/>
              <a:defRPr/>
            </a:lvl8pPr>
            <a:lvl9pPr marL="4114800" lvl="8" indent="-298450" algn="l">
              <a:lnSpc>
                <a:spcPct val="114999"/>
              </a:lnSpc>
              <a:spcBef>
                <a:spcPts val="0"/>
              </a:spcBef>
              <a:spcAft>
                <a:spcPts val="0"/>
              </a:spcAft>
              <a:buSzPts val="1100"/>
              <a:buChar char="■"/>
              <a:defRPr/>
            </a:lvl9pPr>
          </a:lstStyle>
          <a:p>
            <a:pPr>
              <a:defRPr/>
            </a:pPr>
            <a:endParaRPr/>
          </a:p>
        </p:txBody>
      </p:sp>
      <p:sp>
        <p:nvSpPr>
          <p:cNvPr id="39" name="Google Shape;39;p15"/>
          <p:cNvSpPr txBox="1">
            <a:spLocks noGrp="1"/>
          </p:cNvSpPr>
          <p:nvPr>
            <p:ph type="body" idx="2"/>
          </p:nvPr>
        </p:nvSpPr>
        <p:spPr bwMode="auto">
          <a:xfrm>
            <a:off x="4643604"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4999"/>
              </a:lnSpc>
              <a:spcBef>
                <a:spcPts val="0"/>
              </a:spcBef>
              <a:spcAft>
                <a:spcPts val="0"/>
              </a:spcAft>
              <a:buSzPts val="1300"/>
              <a:buChar char="●"/>
              <a:defRPr/>
            </a:lvl1pPr>
            <a:lvl2pPr marL="914400" lvl="1" indent="-298450" algn="l">
              <a:lnSpc>
                <a:spcPct val="114999"/>
              </a:lnSpc>
              <a:spcBef>
                <a:spcPts val="0"/>
              </a:spcBef>
              <a:spcAft>
                <a:spcPts val="0"/>
              </a:spcAft>
              <a:buSzPts val="1100"/>
              <a:buChar char="○"/>
              <a:defRPr/>
            </a:lvl2pPr>
            <a:lvl3pPr marL="1371600" lvl="2" indent="-298450" algn="l">
              <a:lnSpc>
                <a:spcPct val="114999"/>
              </a:lnSpc>
              <a:spcBef>
                <a:spcPts val="0"/>
              </a:spcBef>
              <a:spcAft>
                <a:spcPts val="0"/>
              </a:spcAft>
              <a:buSzPts val="1100"/>
              <a:buChar char="■"/>
              <a:defRPr/>
            </a:lvl3pPr>
            <a:lvl4pPr marL="1828800" lvl="3" indent="-298450" algn="l">
              <a:lnSpc>
                <a:spcPct val="114999"/>
              </a:lnSpc>
              <a:spcBef>
                <a:spcPts val="0"/>
              </a:spcBef>
              <a:spcAft>
                <a:spcPts val="0"/>
              </a:spcAft>
              <a:buSzPts val="1100"/>
              <a:buChar char="●"/>
              <a:defRPr/>
            </a:lvl4pPr>
            <a:lvl5pPr marL="2286000" lvl="4" indent="-298450" algn="l">
              <a:lnSpc>
                <a:spcPct val="114999"/>
              </a:lnSpc>
              <a:spcBef>
                <a:spcPts val="0"/>
              </a:spcBef>
              <a:spcAft>
                <a:spcPts val="0"/>
              </a:spcAft>
              <a:buSzPts val="1100"/>
              <a:buChar char="○"/>
              <a:defRPr/>
            </a:lvl5pPr>
            <a:lvl6pPr marL="2743200" lvl="5" indent="-298450" algn="l">
              <a:lnSpc>
                <a:spcPct val="114999"/>
              </a:lnSpc>
              <a:spcBef>
                <a:spcPts val="0"/>
              </a:spcBef>
              <a:spcAft>
                <a:spcPts val="0"/>
              </a:spcAft>
              <a:buSzPts val="1100"/>
              <a:buChar char="■"/>
              <a:defRPr/>
            </a:lvl6pPr>
            <a:lvl7pPr marL="3200400" lvl="6" indent="-298450" algn="l">
              <a:lnSpc>
                <a:spcPct val="114999"/>
              </a:lnSpc>
              <a:spcBef>
                <a:spcPts val="0"/>
              </a:spcBef>
              <a:spcAft>
                <a:spcPts val="0"/>
              </a:spcAft>
              <a:buSzPts val="1100"/>
              <a:buChar char="●"/>
              <a:defRPr/>
            </a:lvl7pPr>
            <a:lvl8pPr marL="3657600" lvl="7" indent="-298450" algn="l">
              <a:lnSpc>
                <a:spcPct val="114999"/>
              </a:lnSpc>
              <a:spcBef>
                <a:spcPts val="0"/>
              </a:spcBef>
              <a:spcAft>
                <a:spcPts val="0"/>
              </a:spcAft>
              <a:buSzPts val="1100"/>
              <a:buChar char="○"/>
              <a:defRPr/>
            </a:lvl8pPr>
            <a:lvl9pPr marL="4114800" lvl="8" indent="-298450" algn="l">
              <a:lnSpc>
                <a:spcPct val="114999"/>
              </a:lnSpc>
              <a:spcBef>
                <a:spcPts val="0"/>
              </a:spcBef>
              <a:spcAft>
                <a:spcPts val="0"/>
              </a:spcAft>
              <a:buSzPts val="1100"/>
              <a:buChar char="■"/>
              <a:defRPr/>
            </a:lvl9pPr>
          </a:lstStyle>
          <a:p>
            <a:pPr>
              <a:defRPr/>
            </a:pPr>
            <a:endParaRPr/>
          </a:p>
        </p:txBody>
      </p:sp>
      <p:sp>
        <p:nvSpPr>
          <p:cNvPr id="40" name="Google Shape;40;p15"/>
          <p:cNvSpPr txBox="1">
            <a:spLocks noGrp="1"/>
          </p:cNvSpPr>
          <p:nvPr>
            <p:ph type="sldNum" idx="12"/>
          </p:nvPr>
        </p:nvSpPr>
        <p:spPr bwMode="auto">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9pPr>
          </a:lstStyle>
          <a:p>
            <a:pPr marL="0" lvl="0" indent="0" algn="r">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PhAnim="0" matchingName="Title only" type="titleOnly" userDrawn="1">
  <p:cSld name="TITLE_ONLY">
    <p:spTree>
      <p:nvGrpSpPr>
        <p:cNvPr id="1" name=""/>
        <p:cNvGrpSpPr/>
        <p:nvPr/>
      </p:nvGrpSpPr>
      <p:grpSpPr bwMode="auto">
        <a:xfrm>
          <a:off x="0" y="0"/>
          <a:ext cx="0" cy="0"/>
          <a:chOff x="0" y="0"/>
          <a:chExt cx="0" cy="0"/>
        </a:xfrm>
      </p:grpSpPr>
      <p:sp>
        <p:nvSpPr>
          <p:cNvPr id="42" name="Google Shape;42;p16"/>
          <p:cNvSpPr/>
          <p:nvPr/>
        </p:nvSpPr>
        <p:spPr bwMode="auto">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grpSp>
        <p:nvGrpSpPr>
          <p:cNvPr id="43" name="Google Shape;43;p16"/>
          <p:cNvGrpSpPr/>
          <p:nvPr/>
        </p:nvGrpSpPr>
        <p:grpSpPr bwMode="auto">
          <a:xfrm>
            <a:off x="830394" y="1191276"/>
            <a:ext cx="745764" cy="45826"/>
            <a:chOff x="4580561" y="2589004"/>
            <a:chExt cx="1064464" cy="25200"/>
          </a:xfrm>
        </p:grpSpPr>
        <p:sp>
          <p:nvSpPr>
            <p:cNvPr id="44" name="Google Shape;44;p16"/>
            <p:cNvSpPr/>
            <p:nvPr/>
          </p:nvSpPr>
          <p:spPr bwMode="auto">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sp>
          <p:nvSpPr>
            <p:cNvPr id="45" name="Google Shape;45;p16"/>
            <p:cNvSpPr/>
            <p:nvPr/>
          </p:nvSpPr>
          <p:spPr bwMode="auto">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grpSp>
      <p:sp>
        <p:nvSpPr>
          <p:cNvPr id="46" name="Google Shape;46;p16"/>
          <p:cNvSpPr txBox="1">
            <a:spLocks noGrp="1"/>
          </p:cNvSpPr>
          <p:nvPr>
            <p:ph type="title"/>
          </p:nvPr>
        </p:nvSpPr>
        <p:spPr bwMode="auto">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pPr>
              <a:defRPr/>
            </a:pPr>
            <a:endParaRPr/>
          </a:p>
        </p:txBody>
      </p:sp>
      <p:sp>
        <p:nvSpPr>
          <p:cNvPr id="47" name="Google Shape;47;p16"/>
          <p:cNvSpPr txBox="1">
            <a:spLocks noGrp="1"/>
          </p:cNvSpPr>
          <p:nvPr>
            <p:ph type="sldNum" idx="12"/>
          </p:nvPr>
        </p:nvSpPr>
        <p:spPr bwMode="auto">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9pPr>
          </a:lstStyle>
          <a:p>
            <a:pPr marL="0" lvl="0" indent="0" algn="r">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PhAnim="0" matchingName="One column text" userDrawn="1">
  <p:cSld name="ONE_COLUMN_TEXT">
    <p:spTree>
      <p:nvGrpSpPr>
        <p:cNvPr id="1" name=""/>
        <p:cNvGrpSpPr/>
        <p:nvPr/>
      </p:nvGrpSpPr>
      <p:grpSpPr bwMode="auto">
        <a:xfrm>
          <a:off x="0" y="0"/>
          <a:ext cx="0" cy="0"/>
          <a:chOff x="0" y="0"/>
          <a:chExt cx="0" cy="0"/>
        </a:xfrm>
      </p:grpSpPr>
      <p:sp>
        <p:nvSpPr>
          <p:cNvPr id="49" name="Google Shape;49;p17"/>
          <p:cNvSpPr/>
          <p:nvPr/>
        </p:nvSpPr>
        <p:spPr bwMode="auto">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grpSp>
        <p:nvGrpSpPr>
          <p:cNvPr id="50" name="Google Shape;50;p17"/>
          <p:cNvGrpSpPr/>
          <p:nvPr/>
        </p:nvGrpSpPr>
        <p:grpSpPr bwMode="auto">
          <a:xfrm>
            <a:off x="830394" y="1191276"/>
            <a:ext cx="745764" cy="45826"/>
            <a:chOff x="4580561" y="2589004"/>
            <a:chExt cx="1064464" cy="25200"/>
          </a:xfrm>
        </p:grpSpPr>
        <p:sp>
          <p:nvSpPr>
            <p:cNvPr id="51" name="Google Shape;51;p17"/>
            <p:cNvSpPr/>
            <p:nvPr/>
          </p:nvSpPr>
          <p:spPr bwMode="auto">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sp>
          <p:nvSpPr>
            <p:cNvPr id="52" name="Google Shape;52;p17"/>
            <p:cNvSpPr/>
            <p:nvPr/>
          </p:nvSpPr>
          <p:spPr bwMode="auto">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grpSp>
      <p:sp>
        <p:nvSpPr>
          <p:cNvPr id="53" name="Google Shape;53;p17"/>
          <p:cNvSpPr txBox="1">
            <a:spLocks noGrp="1"/>
          </p:cNvSpPr>
          <p:nvPr>
            <p:ph type="title"/>
          </p:nvPr>
        </p:nvSpPr>
        <p:spPr bwMode="auto">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pPr>
              <a:defRPr/>
            </a:pPr>
            <a:endParaRPr/>
          </a:p>
        </p:txBody>
      </p:sp>
      <p:sp>
        <p:nvSpPr>
          <p:cNvPr id="54" name="Google Shape;54;p17"/>
          <p:cNvSpPr txBox="1">
            <a:spLocks noGrp="1"/>
          </p:cNvSpPr>
          <p:nvPr>
            <p:ph type="body" idx="1"/>
          </p:nvPr>
        </p:nvSpPr>
        <p:spPr bwMode="auto">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a:lnSpc>
                <a:spcPct val="114999"/>
              </a:lnSpc>
              <a:spcBef>
                <a:spcPts val="0"/>
              </a:spcBef>
              <a:spcAft>
                <a:spcPts val="0"/>
              </a:spcAft>
              <a:buSzPts val="1300"/>
              <a:buChar char="●"/>
              <a:defRPr/>
            </a:lvl1pPr>
            <a:lvl2pPr marL="914400" lvl="1" indent="-298450" algn="l">
              <a:lnSpc>
                <a:spcPct val="114999"/>
              </a:lnSpc>
              <a:spcBef>
                <a:spcPts val="0"/>
              </a:spcBef>
              <a:spcAft>
                <a:spcPts val="0"/>
              </a:spcAft>
              <a:buSzPts val="1100"/>
              <a:buChar char="○"/>
              <a:defRPr/>
            </a:lvl2pPr>
            <a:lvl3pPr marL="1371600" lvl="2" indent="-298450" algn="l">
              <a:lnSpc>
                <a:spcPct val="114999"/>
              </a:lnSpc>
              <a:spcBef>
                <a:spcPts val="0"/>
              </a:spcBef>
              <a:spcAft>
                <a:spcPts val="0"/>
              </a:spcAft>
              <a:buSzPts val="1100"/>
              <a:buChar char="■"/>
              <a:defRPr/>
            </a:lvl3pPr>
            <a:lvl4pPr marL="1828800" lvl="3" indent="-298450" algn="l">
              <a:lnSpc>
                <a:spcPct val="114999"/>
              </a:lnSpc>
              <a:spcBef>
                <a:spcPts val="0"/>
              </a:spcBef>
              <a:spcAft>
                <a:spcPts val="0"/>
              </a:spcAft>
              <a:buSzPts val="1100"/>
              <a:buChar char="●"/>
              <a:defRPr/>
            </a:lvl4pPr>
            <a:lvl5pPr marL="2286000" lvl="4" indent="-298450" algn="l">
              <a:lnSpc>
                <a:spcPct val="114999"/>
              </a:lnSpc>
              <a:spcBef>
                <a:spcPts val="0"/>
              </a:spcBef>
              <a:spcAft>
                <a:spcPts val="0"/>
              </a:spcAft>
              <a:buSzPts val="1100"/>
              <a:buChar char="○"/>
              <a:defRPr/>
            </a:lvl5pPr>
            <a:lvl6pPr marL="2743200" lvl="5" indent="-298450" algn="l">
              <a:lnSpc>
                <a:spcPct val="114999"/>
              </a:lnSpc>
              <a:spcBef>
                <a:spcPts val="0"/>
              </a:spcBef>
              <a:spcAft>
                <a:spcPts val="0"/>
              </a:spcAft>
              <a:buSzPts val="1100"/>
              <a:buChar char="■"/>
              <a:defRPr/>
            </a:lvl6pPr>
            <a:lvl7pPr marL="3200400" lvl="6" indent="-298450" algn="l">
              <a:lnSpc>
                <a:spcPct val="114999"/>
              </a:lnSpc>
              <a:spcBef>
                <a:spcPts val="0"/>
              </a:spcBef>
              <a:spcAft>
                <a:spcPts val="0"/>
              </a:spcAft>
              <a:buSzPts val="1100"/>
              <a:buChar char="●"/>
              <a:defRPr/>
            </a:lvl7pPr>
            <a:lvl8pPr marL="3657600" lvl="7" indent="-298450" algn="l">
              <a:lnSpc>
                <a:spcPct val="114999"/>
              </a:lnSpc>
              <a:spcBef>
                <a:spcPts val="0"/>
              </a:spcBef>
              <a:spcAft>
                <a:spcPts val="0"/>
              </a:spcAft>
              <a:buSzPts val="1100"/>
              <a:buChar char="○"/>
              <a:defRPr/>
            </a:lvl8pPr>
            <a:lvl9pPr marL="4114800" lvl="8" indent="-298450" algn="l">
              <a:lnSpc>
                <a:spcPct val="114999"/>
              </a:lnSpc>
              <a:spcBef>
                <a:spcPts val="0"/>
              </a:spcBef>
              <a:spcAft>
                <a:spcPts val="0"/>
              </a:spcAft>
              <a:buSzPts val="1100"/>
              <a:buChar char="■"/>
              <a:defRPr/>
            </a:lvl9pPr>
          </a:lstStyle>
          <a:p>
            <a:pPr>
              <a:defRPr/>
            </a:pPr>
            <a:endParaRPr/>
          </a:p>
        </p:txBody>
      </p:sp>
      <p:sp>
        <p:nvSpPr>
          <p:cNvPr id="55" name="Google Shape;55;p17"/>
          <p:cNvSpPr txBox="1">
            <a:spLocks noGrp="1"/>
          </p:cNvSpPr>
          <p:nvPr>
            <p:ph type="sldNum" idx="12"/>
          </p:nvPr>
        </p:nvSpPr>
        <p:spPr bwMode="auto">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9pPr>
          </a:lstStyle>
          <a:p>
            <a:pPr marL="0" lvl="0" indent="0" algn="r">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PhAnim="0" matchingName="Main point" userDrawn="1">
  <p:cSld name="MAIN_POINT">
    <p:bg>
      <p:bgPr>
        <a:solidFill>
          <a:schemeClr val="accent3"/>
        </a:solidFill>
        <a:effectLst/>
      </p:bgPr>
    </p:bg>
    <p:spTree>
      <p:nvGrpSpPr>
        <p:cNvPr id="1" name=""/>
        <p:cNvGrpSpPr/>
        <p:nvPr/>
      </p:nvGrpSpPr>
      <p:grpSpPr bwMode="auto">
        <a:xfrm>
          <a:off x="0" y="0"/>
          <a:ext cx="0" cy="0"/>
          <a:chOff x="0" y="0"/>
          <a:chExt cx="0" cy="0"/>
        </a:xfrm>
      </p:grpSpPr>
      <p:grpSp>
        <p:nvGrpSpPr>
          <p:cNvPr id="57" name="Google Shape;57;p18"/>
          <p:cNvGrpSpPr/>
          <p:nvPr/>
        </p:nvGrpSpPr>
        <p:grpSpPr bwMode="auto">
          <a:xfrm>
            <a:off x="830394" y="4169150"/>
            <a:ext cx="745764" cy="45826"/>
            <a:chOff x="4580561" y="2589004"/>
            <a:chExt cx="1064464" cy="25200"/>
          </a:xfrm>
        </p:grpSpPr>
        <p:sp>
          <p:nvSpPr>
            <p:cNvPr id="58" name="Google Shape;58;p18"/>
            <p:cNvSpPr/>
            <p:nvPr/>
          </p:nvSpPr>
          <p:spPr bwMode="auto">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sp>
          <p:nvSpPr>
            <p:cNvPr id="59" name="Google Shape;59;p18"/>
            <p:cNvSpPr/>
            <p:nvPr/>
          </p:nvSpPr>
          <p:spPr bwMode="auto">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grpSp>
      <p:sp>
        <p:nvSpPr>
          <p:cNvPr id="60" name="Google Shape;60;p18"/>
          <p:cNvSpPr txBox="1">
            <a:spLocks noGrp="1"/>
          </p:cNvSpPr>
          <p:nvPr>
            <p:ph type="title"/>
          </p:nvPr>
        </p:nvSpPr>
        <p:spPr bwMode="auto">
          <a:xfrm>
            <a:off x="729450" y="864300"/>
            <a:ext cx="7021200" cy="29850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pPr>
              <a:defRPr/>
            </a:pPr>
            <a:endParaRPr/>
          </a:p>
        </p:txBody>
      </p:sp>
      <p:sp>
        <p:nvSpPr>
          <p:cNvPr id="61" name="Google Shape;61;p18"/>
          <p:cNvSpPr txBox="1">
            <a:spLocks noGrp="1"/>
          </p:cNvSpPr>
          <p:nvPr>
            <p:ph type="sldNum" idx="12"/>
          </p:nvPr>
        </p:nvSpPr>
        <p:spPr bwMode="auto">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9pPr>
          </a:lstStyle>
          <a:p>
            <a:pPr marL="0" lvl="0" indent="0" algn="r">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PhAnim="0" matchingName="Section title and description" userDrawn="1">
  <p:cSld name="SECTION_TITLE_AND_DESCRIPTION">
    <p:spTree>
      <p:nvGrpSpPr>
        <p:cNvPr id="1" name=""/>
        <p:cNvGrpSpPr/>
        <p:nvPr/>
      </p:nvGrpSpPr>
      <p:grpSpPr bwMode="auto">
        <a:xfrm>
          <a:off x="0" y="0"/>
          <a:ext cx="0" cy="0"/>
          <a:chOff x="0" y="0"/>
          <a:chExt cx="0" cy="0"/>
        </a:xfrm>
      </p:grpSpPr>
      <p:sp>
        <p:nvSpPr>
          <p:cNvPr id="63" name="Google Shape;63;p19"/>
          <p:cNvSpPr/>
          <p:nvPr/>
        </p:nvSpPr>
        <p:spPr bwMode="auto">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grpSp>
        <p:nvGrpSpPr>
          <p:cNvPr id="64" name="Google Shape;64;p19"/>
          <p:cNvGrpSpPr/>
          <p:nvPr/>
        </p:nvGrpSpPr>
        <p:grpSpPr bwMode="auto">
          <a:xfrm>
            <a:off x="830394" y="1191276"/>
            <a:ext cx="745764" cy="45826"/>
            <a:chOff x="4580561" y="2589004"/>
            <a:chExt cx="1064464" cy="25200"/>
          </a:xfrm>
        </p:grpSpPr>
        <p:sp>
          <p:nvSpPr>
            <p:cNvPr id="65" name="Google Shape;65;p19"/>
            <p:cNvSpPr/>
            <p:nvPr/>
          </p:nvSpPr>
          <p:spPr bwMode="auto">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sp>
          <p:nvSpPr>
            <p:cNvPr id="66" name="Google Shape;66;p19"/>
            <p:cNvSpPr/>
            <p:nvPr/>
          </p:nvSpPr>
          <p:spPr bwMode="auto">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grpSp>
      <p:sp>
        <p:nvSpPr>
          <p:cNvPr id="67" name="Google Shape;67;p19"/>
          <p:cNvSpPr txBox="1">
            <a:spLocks noGrp="1"/>
          </p:cNvSpPr>
          <p:nvPr>
            <p:ph type="title"/>
          </p:nvPr>
        </p:nvSpPr>
        <p:spPr bwMode="auto">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pPr>
              <a:defRPr/>
            </a:pPr>
            <a:endParaRPr/>
          </a:p>
        </p:txBody>
      </p:sp>
      <p:sp>
        <p:nvSpPr>
          <p:cNvPr id="68" name="Google Shape;68;p19"/>
          <p:cNvSpPr txBox="1">
            <a:spLocks noGrp="1"/>
          </p:cNvSpPr>
          <p:nvPr>
            <p:ph type="subTitle" idx="1"/>
          </p:nvPr>
        </p:nvSpPr>
        <p:spPr bwMode="auto">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pPr>
              <a:defRPr/>
            </a:pPr>
            <a:endParaRPr/>
          </a:p>
        </p:txBody>
      </p:sp>
      <p:sp>
        <p:nvSpPr>
          <p:cNvPr id="69" name="Google Shape;69;p19"/>
          <p:cNvSpPr txBox="1">
            <a:spLocks noGrp="1"/>
          </p:cNvSpPr>
          <p:nvPr>
            <p:ph type="body" idx="2"/>
          </p:nvPr>
        </p:nvSpPr>
        <p:spPr bwMode="auto">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a:lnSpc>
                <a:spcPct val="114999"/>
              </a:lnSpc>
              <a:spcBef>
                <a:spcPts val="0"/>
              </a:spcBef>
              <a:spcAft>
                <a:spcPts val="0"/>
              </a:spcAft>
              <a:buSzPts val="1300"/>
              <a:buChar char="●"/>
              <a:defRPr/>
            </a:lvl1pPr>
            <a:lvl2pPr marL="914400" lvl="1" indent="-298450" algn="l">
              <a:lnSpc>
                <a:spcPct val="114999"/>
              </a:lnSpc>
              <a:spcBef>
                <a:spcPts val="0"/>
              </a:spcBef>
              <a:spcAft>
                <a:spcPts val="0"/>
              </a:spcAft>
              <a:buSzPts val="1100"/>
              <a:buChar char="○"/>
              <a:defRPr/>
            </a:lvl2pPr>
            <a:lvl3pPr marL="1371600" lvl="2" indent="-298450" algn="l">
              <a:lnSpc>
                <a:spcPct val="114999"/>
              </a:lnSpc>
              <a:spcBef>
                <a:spcPts val="0"/>
              </a:spcBef>
              <a:spcAft>
                <a:spcPts val="0"/>
              </a:spcAft>
              <a:buSzPts val="1100"/>
              <a:buChar char="■"/>
              <a:defRPr/>
            </a:lvl3pPr>
            <a:lvl4pPr marL="1828800" lvl="3" indent="-298450" algn="l">
              <a:lnSpc>
                <a:spcPct val="114999"/>
              </a:lnSpc>
              <a:spcBef>
                <a:spcPts val="0"/>
              </a:spcBef>
              <a:spcAft>
                <a:spcPts val="0"/>
              </a:spcAft>
              <a:buSzPts val="1100"/>
              <a:buChar char="●"/>
              <a:defRPr/>
            </a:lvl4pPr>
            <a:lvl5pPr marL="2286000" lvl="4" indent="-298450" algn="l">
              <a:lnSpc>
                <a:spcPct val="114999"/>
              </a:lnSpc>
              <a:spcBef>
                <a:spcPts val="0"/>
              </a:spcBef>
              <a:spcAft>
                <a:spcPts val="0"/>
              </a:spcAft>
              <a:buSzPts val="1100"/>
              <a:buChar char="○"/>
              <a:defRPr/>
            </a:lvl5pPr>
            <a:lvl6pPr marL="2743200" lvl="5" indent="-298450" algn="l">
              <a:lnSpc>
                <a:spcPct val="114999"/>
              </a:lnSpc>
              <a:spcBef>
                <a:spcPts val="0"/>
              </a:spcBef>
              <a:spcAft>
                <a:spcPts val="0"/>
              </a:spcAft>
              <a:buSzPts val="1100"/>
              <a:buChar char="■"/>
              <a:defRPr/>
            </a:lvl6pPr>
            <a:lvl7pPr marL="3200400" lvl="6" indent="-298450" algn="l">
              <a:lnSpc>
                <a:spcPct val="114999"/>
              </a:lnSpc>
              <a:spcBef>
                <a:spcPts val="0"/>
              </a:spcBef>
              <a:spcAft>
                <a:spcPts val="0"/>
              </a:spcAft>
              <a:buSzPts val="1100"/>
              <a:buChar char="●"/>
              <a:defRPr/>
            </a:lvl7pPr>
            <a:lvl8pPr marL="3657600" lvl="7" indent="-298450" algn="l">
              <a:lnSpc>
                <a:spcPct val="114999"/>
              </a:lnSpc>
              <a:spcBef>
                <a:spcPts val="0"/>
              </a:spcBef>
              <a:spcAft>
                <a:spcPts val="0"/>
              </a:spcAft>
              <a:buSzPts val="1100"/>
              <a:buChar char="○"/>
              <a:defRPr/>
            </a:lvl8pPr>
            <a:lvl9pPr marL="4114800" lvl="8" indent="-298450" algn="l">
              <a:lnSpc>
                <a:spcPct val="114999"/>
              </a:lnSpc>
              <a:spcBef>
                <a:spcPts val="0"/>
              </a:spcBef>
              <a:spcAft>
                <a:spcPts val="0"/>
              </a:spcAft>
              <a:buSzPts val="1100"/>
              <a:buChar char="■"/>
              <a:defRPr/>
            </a:lvl9pPr>
          </a:lstStyle>
          <a:p>
            <a:pPr>
              <a:defRPr/>
            </a:pPr>
            <a:endParaRPr/>
          </a:p>
        </p:txBody>
      </p:sp>
      <p:sp>
        <p:nvSpPr>
          <p:cNvPr id="70" name="Google Shape;70;p19"/>
          <p:cNvSpPr txBox="1">
            <a:spLocks noGrp="1"/>
          </p:cNvSpPr>
          <p:nvPr>
            <p:ph type="sldNum" idx="12"/>
          </p:nvPr>
        </p:nvSpPr>
        <p:spPr bwMode="auto">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9pPr>
          </a:lstStyle>
          <a:p>
            <a:pPr marL="0" lvl="0" indent="0" algn="r">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PhAnim="0" matchingName="Caption" userDrawn="1">
  <p:cSld name="CAPTION_ONLY">
    <p:spTree>
      <p:nvGrpSpPr>
        <p:cNvPr id="1" name=""/>
        <p:cNvGrpSpPr/>
        <p:nvPr/>
      </p:nvGrpSpPr>
      <p:grpSpPr bwMode="auto">
        <a:xfrm>
          <a:off x="0" y="0"/>
          <a:ext cx="0" cy="0"/>
          <a:chOff x="0" y="0"/>
          <a:chExt cx="0" cy="0"/>
        </a:xfrm>
      </p:grpSpPr>
      <p:sp>
        <p:nvSpPr>
          <p:cNvPr id="72" name="Google Shape;72;p20"/>
          <p:cNvSpPr txBox="1">
            <a:spLocks noGrp="1"/>
          </p:cNvSpPr>
          <p:nvPr>
            <p:ph type="body" idx="1"/>
          </p:nvPr>
        </p:nvSpPr>
        <p:spPr bwMode="auto">
          <a:xfrm>
            <a:off x="724950" y="4372551"/>
            <a:ext cx="7697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pPr>
              <a:defRPr/>
            </a:pPr>
            <a:endParaRPr/>
          </a:p>
        </p:txBody>
      </p:sp>
      <p:sp>
        <p:nvSpPr>
          <p:cNvPr id="73" name="Google Shape;73;p20"/>
          <p:cNvSpPr txBox="1">
            <a:spLocks noGrp="1"/>
          </p:cNvSpPr>
          <p:nvPr>
            <p:ph type="sldNum" idx="12"/>
          </p:nvPr>
        </p:nvSpPr>
        <p:spPr bwMode="auto">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9pPr>
          </a:lstStyle>
          <a:p>
            <a:pPr marL="0" lvl="0" indent="0" algn="r">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PhAnim="0" matchingName="Big number" userDrawn="1">
  <p:cSld name="BIG_NUMBER">
    <p:bg>
      <p:bgPr>
        <a:solidFill>
          <a:schemeClr val="dk1"/>
        </a:solidFill>
        <a:effectLst/>
      </p:bgPr>
    </p:bg>
    <p:spTree>
      <p:nvGrpSpPr>
        <p:cNvPr id="1" name=""/>
        <p:cNvGrpSpPr/>
        <p:nvPr/>
      </p:nvGrpSpPr>
      <p:grpSpPr bwMode="auto">
        <a:xfrm>
          <a:off x="0" y="0"/>
          <a:ext cx="0" cy="0"/>
          <a:chOff x="0" y="0"/>
          <a:chExt cx="0" cy="0"/>
        </a:xfrm>
      </p:grpSpPr>
      <p:grpSp>
        <p:nvGrpSpPr>
          <p:cNvPr id="75" name="Google Shape;75;p21"/>
          <p:cNvGrpSpPr/>
          <p:nvPr/>
        </p:nvGrpSpPr>
        <p:grpSpPr bwMode="auto">
          <a:xfrm>
            <a:off x="830394" y="4169150"/>
            <a:ext cx="745764" cy="45826"/>
            <a:chOff x="4580561" y="2589004"/>
            <a:chExt cx="1064464" cy="25200"/>
          </a:xfrm>
        </p:grpSpPr>
        <p:sp>
          <p:nvSpPr>
            <p:cNvPr id="76" name="Google Shape;76;p21"/>
            <p:cNvSpPr/>
            <p:nvPr/>
          </p:nvSpPr>
          <p:spPr bwMode="auto">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sp>
          <p:nvSpPr>
            <p:cNvPr id="77" name="Google Shape;77;p21"/>
            <p:cNvSpPr/>
            <p:nvPr/>
          </p:nvSpPr>
          <p:spPr bwMode="auto">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grpSp>
      <p:sp>
        <p:nvSpPr>
          <p:cNvPr id="78" name="Google Shape;78;p21"/>
          <p:cNvSpPr txBox="1">
            <a:spLocks noGrp="1"/>
          </p:cNvSpPr>
          <p:nvPr>
            <p:ph type="title" hasCustomPrompt="1"/>
          </p:nvPr>
        </p:nvSpPr>
        <p:spPr bwMode="auto">
          <a:xfrm>
            <a:off x="729450" y="733950"/>
            <a:ext cx="7688400" cy="124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pPr>
              <a:defRPr/>
            </a:pPr>
            <a:r>
              <a:t>xx%</a:t>
            </a:r>
          </a:p>
        </p:txBody>
      </p:sp>
      <p:sp>
        <p:nvSpPr>
          <p:cNvPr id="79" name="Google Shape;79;p21"/>
          <p:cNvSpPr txBox="1">
            <a:spLocks noGrp="1"/>
          </p:cNvSpPr>
          <p:nvPr>
            <p:ph type="body" idx="1"/>
          </p:nvPr>
        </p:nvSpPr>
        <p:spPr bwMode="auto">
          <a:xfrm>
            <a:off x="729450" y="2272888"/>
            <a:ext cx="7688400" cy="1580400"/>
          </a:xfrm>
          <a:prstGeom prst="rect">
            <a:avLst/>
          </a:prstGeom>
          <a:noFill/>
          <a:ln>
            <a:noFill/>
          </a:ln>
        </p:spPr>
        <p:txBody>
          <a:bodyPr spcFirstLastPara="1" wrap="square" lIns="91425" tIns="91425" rIns="91425" bIns="91425" anchor="t" anchorCtr="0">
            <a:normAutofit/>
          </a:bodyPr>
          <a:lstStyle>
            <a:lvl1pPr marL="457200" lvl="0" indent="-311150" algn="l">
              <a:lnSpc>
                <a:spcPct val="114999"/>
              </a:lnSpc>
              <a:spcBef>
                <a:spcPts val="0"/>
              </a:spcBef>
              <a:spcAft>
                <a:spcPts val="0"/>
              </a:spcAft>
              <a:buClr>
                <a:schemeClr val="lt1"/>
              </a:buClr>
              <a:buSzPts val="1300"/>
              <a:buChar char="●"/>
              <a:defRPr>
                <a:solidFill>
                  <a:schemeClr val="lt1"/>
                </a:solidFill>
              </a:defRPr>
            </a:lvl1pPr>
            <a:lvl2pPr marL="914400" lvl="1" indent="-298450" algn="l">
              <a:lnSpc>
                <a:spcPct val="114999"/>
              </a:lnSpc>
              <a:spcBef>
                <a:spcPts val="0"/>
              </a:spcBef>
              <a:spcAft>
                <a:spcPts val="0"/>
              </a:spcAft>
              <a:buClr>
                <a:schemeClr val="lt1"/>
              </a:buClr>
              <a:buSzPts val="1100"/>
              <a:buChar char="○"/>
              <a:defRPr>
                <a:solidFill>
                  <a:schemeClr val="lt1"/>
                </a:solidFill>
              </a:defRPr>
            </a:lvl2pPr>
            <a:lvl3pPr marL="1371600" lvl="2" indent="-298450" algn="l">
              <a:lnSpc>
                <a:spcPct val="114999"/>
              </a:lnSpc>
              <a:spcBef>
                <a:spcPts val="0"/>
              </a:spcBef>
              <a:spcAft>
                <a:spcPts val="0"/>
              </a:spcAft>
              <a:buClr>
                <a:schemeClr val="lt1"/>
              </a:buClr>
              <a:buSzPts val="1100"/>
              <a:buChar char="■"/>
              <a:defRPr>
                <a:solidFill>
                  <a:schemeClr val="lt1"/>
                </a:solidFill>
              </a:defRPr>
            </a:lvl3pPr>
            <a:lvl4pPr marL="1828800" lvl="3" indent="-298450" algn="l">
              <a:lnSpc>
                <a:spcPct val="114999"/>
              </a:lnSpc>
              <a:spcBef>
                <a:spcPts val="0"/>
              </a:spcBef>
              <a:spcAft>
                <a:spcPts val="0"/>
              </a:spcAft>
              <a:buClr>
                <a:schemeClr val="lt1"/>
              </a:buClr>
              <a:buSzPts val="1100"/>
              <a:buChar char="●"/>
              <a:defRPr>
                <a:solidFill>
                  <a:schemeClr val="lt1"/>
                </a:solidFill>
              </a:defRPr>
            </a:lvl4pPr>
            <a:lvl5pPr marL="2286000" lvl="4" indent="-298450" algn="l">
              <a:lnSpc>
                <a:spcPct val="114999"/>
              </a:lnSpc>
              <a:spcBef>
                <a:spcPts val="0"/>
              </a:spcBef>
              <a:spcAft>
                <a:spcPts val="0"/>
              </a:spcAft>
              <a:buClr>
                <a:schemeClr val="lt1"/>
              </a:buClr>
              <a:buSzPts val="1100"/>
              <a:buChar char="○"/>
              <a:defRPr>
                <a:solidFill>
                  <a:schemeClr val="lt1"/>
                </a:solidFill>
              </a:defRPr>
            </a:lvl5pPr>
            <a:lvl6pPr marL="2743200" lvl="5" indent="-298450" algn="l">
              <a:lnSpc>
                <a:spcPct val="114999"/>
              </a:lnSpc>
              <a:spcBef>
                <a:spcPts val="0"/>
              </a:spcBef>
              <a:spcAft>
                <a:spcPts val="0"/>
              </a:spcAft>
              <a:buClr>
                <a:schemeClr val="lt1"/>
              </a:buClr>
              <a:buSzPts val="1100"/>
              <a:buChar char="■"/>
              <a:defRPr>
                <a:solidFill>
                  <a:schemeClr val="lt1"/>
                </a:solidFill>
              </a:defRPr>
            </a:lvl6pPr>
            <a:lvl7pPr marL="3200400" lvl="6" indent="-298450" algn="l">
              <a:lnSpc>
                <a:spcPct val="114999"/>
              </a:lnSpc>
              <a:spcBef>
                <a:spcPts val="0"/>
              </a:spcBef>
              <a:spcAft>
                <a:spcPts val="0"/>
              </a:spcAft>
              <a:buClr>
                <a:schemeClr val="lt1"/>
              </a:buClr>
              <a:buSzPts val="1100"/>
              <a:buChar char="●"/>
              <a:defRPr>
                <a:solidFill>
                  <a:schemeClr val="lt1"/>
                </a:solidFill>
              </a:defRPr>
            </a:lvl7pPr>
            <a:lvl8pPr marL="3657600" lvl="7" indent="-298450" algn="l">
              <a:lnSpc>
                <a:spcPct val="114999"/>
              </a:lnSpc>
              <a:spcBef>
                <a:spcPts val="0"/>
              </a:spcBef>
              <a:spcAft>
                <a:spcPts val="0"/>
              </a:spcAft>
              <a:buClr>
                <a:schemeClr val="lt1"/>
              </a:buClr>
              <a:buSzPts val="1100"/>
              <a:buChar char="○"/>
              <a:defRPr>
                <a:solidFill>
                  <a:schemeClr val="lt1"/>
                </a:solidFill>
              </a:defRPr>
            </a:lvl8pPr>
            <a:lvl9pPr marL="4114800" lvl="8" indent="-298450" algn="l">
              <a:lnSpc>
                <a:spcPct val="114999"/>
              </a:lnSpc>
              <a:spcBef>
                <a:spcPts val="0"/>
              </a:spcBef>
              <a:spcAft>
                <a:spcPts val="0"/>
              </a:spcAft>
              <a:buClr>
                <a:schemeClr val="lt1"/>
              </a:buClr>
              <a:buSzPts val="1100"/>
              <a:buChar char="■"/>
              <a:defRPr>
                <a:solidFill>
                  <a:schemeClr val="lt1"/>
                </a:solidFill>
              </a:defRPr>
            </a:lvl9pPr>
          </a:lstStyle>
          <a:p>
            <a:pPr>
              <a:defRPr/>
            </a:pPr>
            <a:endParaRPr/>
          </a:p>
        </p:txBody>
      </p:sp>
      <p:sp>
        <p:nvSpPr>
          <p:cNvPr id="80" name="Google Shape;80;p21"/>
          <p:cNvSpPr txBox="1">
            <a:spLocks noGrp="1"/>
          </p:cNvSpPr>
          <p:nvPr>
            <p:ph type="sldNum" idx="12"/>
          </p:nvPr>
        </p:nvSpPr>
        <p:spPr bwMode="auto">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defRPr>
            </a:lvl9pPr>
          </a:lstStyle>
          <a:p>
            <a:pPr marL="0" lvl="0" indent="0" algn="r">
              <a:spcBef>
                <a:spcPts val="0"/>
              </a:spcBef>
              <a:spcAft>
                <a:spcPts val="0"/>
              </a:spcAft>
              <a:buNone/>
              <a:defRPr/>
            </a:pPr>
            <a:fld id="{00000000-1234-1234-1234-123412341234}" type="slidenum">
              <a:rPr lang="en-GB"/>
              <a:t>‹#›</a:t>
            </a:fld>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0FF1-AFB9-C05D-A1FC-C59A6C1D349E}"/>
              </a:ext>
            </a:extLst>
          </p:cNvPr>
          <p:cNvSpPr>
            <a:spLocks noGrp="1"/>
          </p:cNvSpPr>
          <p:nvPr>
            <p:ph type="title"/>
          </p:nvPr>
        </p:nvSpPr>
        <p:spPr/>
        <p:txBody>
          <a:bodyPr/>
          <a:lstStyle/>
          <a:p>
            <a:r>
              <a:rPr lang="en-GB"/>
              <a:t>Click to edit Master title style</a:t>
            </a:r>
            <a:endParaRPr lang="en-AT"/>
          </a:p>
        </p:txBody>
      </p:sp>
      <p:sp>
        <p:nvSpPr>
          <p:cNvPr id="3" name="Content Placeholder 2">
            <a:extLst>
              <a:ext uri="{FF2B5EF4-FFF2-40B4-BE49-F238E27FC236}">
                <a16:creationId xmlns:a16="http://schemas.microsoft.com/office/drawing/2014/main" id="{CD9D5C65-79B2-265D-E1DD-693E6DD4EF6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T"/>
          </a:p>
        </p:txBody>
      </p:sp>
      <p:sp>
        <p:nvSpPr>
          <p:cNvPr id="4" name="Date Placeholder 3">
            <a:extLst>
              <a:ext uri="{FF2B5EF4-FFF2-40B4-BE49-F238E27FC236}">
                <a16:creationId xmlns:a16="http://schemas.microsoft.com/office/drawing/2014/main" id="{4C26C820-8EC5-03DA-4CBF-08C601A049F6}"/>
              </a:ext>
            </a:extLst>
          </p:cNvPr>
          <p:cNvSpPr>
            <a:spLocks noGrp="1"/>
          </p:cNvSpPr>
          <p:nvPr>
            <p:ph type="dt" sz="half" idx="10"/>
          </p:nvPr>
        </p:nvSpPr>
        <p:spPr/>
        <p:txBody>
          <a:bodyPr/>
          <a:lstStyle/>
          <a:p>
            <a:fld id="{477AFE52-19E4-464D-BD15-783BF2B3E7E4}" type="datetimeFigureOut">
              <a:rPr lang="en-AT" smtClean="0"/>
              <a:t>18.08.23</a:t>
            </a:fld>
            <a:endParaRPr lang="en-AT"/>
          </a:p>
        </p:txBody>
      </p:sp>
      <p:sp>
        <p:nvSpPr>
          <p:cNvPr id="5" name="Footer Placeholder 4">
            <a:extLst>
              <a:ext uri="{FF2B5EF4-FFF2-40B4-BE49-F238E27FC236}">
                <a16:creationId xmlns:a16="http://schemas.microsoft.com/office/drawing/2014/main" id="{F9715A7C-AFBB-4A0B-AD89-C246E285733E}"/>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5BCAC4E7-75B2-084B-91CF-8A0B6C4D41AA}"/>
              </a:ext>
            </a:extLst>
          </p:cNvPr>
          <p:cNvSpPr>
            <a:spLocks noGrp="1"/>
          </p:cNvSpPr>
          <p:nvPr>
            <p:ph type="sldNum" sz="quarter" idx="12"/>
          </p:nvPr>
        </p:nvSpPr>
        <p:spPr/>
        <p:txBody>
          <a:bodyPr/>
          <a:lstStyle/>
          <a:p>
            <a:fld id="{EC766C9D-3953-6848-9DAB-8773CEDE532D}" type="slidenum">
              <a:rPr lang="en-AT" smtClean="0"/>
              <a:t>‹#›</a:t>
            </a:fld>
            <a:endParaRPr lang="en-AT"/>
          </a:p>
        </p:txBody>
      </p:sp>
    </p:spTree>
    <p:extLst>
      <p:ext uri="{BB962C8B-B14F-4D97-AF65-F5344CB8AC3E}">
        <p14:creationId xmlns:p14="http://schemas.microsoft.com/office/powerpoint/2010/main" val="3617615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matchingName="Picture with Caption" type="picTx" userDrawn="1">
  <p:cSld name="PICTURE_WITH_CAPTION_TEXT">
    <p:spTree>
      <p:nvGrpSpPr>
        <p:cNvPr id="1" name=""/>
        <p:cNvGrpSpPr/>
        <p:nvPr/>
      </p:nvGrpSpPr>
      <p:grpSpPr bwMode="auto">
        <a:xfrm>
          <a:off x="0" y="0"/>
          <a:ext cx="0" cy="0"/>
          <a:chOff x="0" y="0"/>
          <a:chExt cx="0" cy="0"/>
        </a:xfrm>
      </p:grpSpPr>
      <p:sp>
        <p:nvSpPr>
          <p:cNvPr id="123" name="Google Shape;123;g109582dca3b_0_507"/>
          <p:cNvSpPr txBox="1">
            <a:spLocks noGrp="1"/>
          </p:cNvSpPr>
          <p:nvPr>
            <p:ph type="title"/>
          </p:nvPr>
        </p:nvSpPr>
        <p:spPr bwMode="auto">
          <a:xfrm>
            <a:off x="1792288" y="3600450"/>
            <a:ext cx="5486400" cy="425100"/>
          </a:xfrm>
          <a:prstGeom prst="rect">
            <a:avLst/>
          </a:prstGeom>
          <a:noFill/>
          <a:ln>
            <a:noFill/>
          </a:ln>
        </p:spPr>
        <p:txBody>
          <a:bodyPr spcFirstLastPara="1" wrap="square" lIns="68575" tIns="34275" rIns="0" bIns="34275" anchor="b" anchorCtr="0">
            <a:noAutofit/>
          </a:bodyPr>
          <a:lstStyle>
            <a:lvl1pPr lvl="0" algn="l">
              <a:spcBef>
                <a:spcPts val="0"/>
              </a:spcBef>
              <a:spcAft>
                <a:spcPts val="0"/>
              </a:spcAft>
              <a:buSzPts val="1100"/>
              <a:buNone/>
              <a:defRPr sz="1500" b="1"/>
            </a:lvl1pPr>
            <a:lvl2pPr lvl="1" algn="r">
              <a:spcBef>
                <a:spcPts val="0"/>
              </a:spcBef>
              <a:spcAft>
                <a:spcPts val="0"/>
              </a:spcAft>
              <a:buSzPts val="1100"/>
              <a:buNone/>
              <a:defRPr/>
            </a:lvl2pPr>
            <a:lvl3pPr lvl="2" algn="r">
              <a:spcBef>
                <a:spcPts val="0"/>
              </a:spcBef>
              <a:spcAft>
                <a:spcPts val="0"/>
              </a:spcAft>
              <a:buSzPts val="1100"/>
              <a:buNone/>
              <a:defRPr/>
            </a:lvl3pPr>
            <a:lvl4pPr lvl="3" algn="r">
              <a:spcBef>
                <a:spcPts val="0"/>
              </a:spcBef>
              <a:spcAft>
                <a:spcPts val="0"/>
              </a:spcAft>
              <a:buSzPts val="1100"/>
              <a:buNone/>
              <a:defRPr/>
            </a:lvl4pPr>
            <a:lvl5pPr lvl="4" algn="r">
              <a:spcBef>
                <a:spcPts val="0"/>
              </a:spcBef>
              <a:spcAft>
                <a:spcPts val="0"/>
              </a:spcAft>
              <a:buSzPts val="1100"/>
              <a:buNone/>
              <a:defRPr/>
            </a:lvl5pPr>
            <a:lvl6pPr lvl="5" algn="r">
              <a:spcBef>
                <a:spcPts val="0"/>
              </a:spcBef>
              <a:spcAft>
                <a:spcPts val="0"/>
              </a:spcAft>
              <a:buSzPts val="1100"/>
              <a:buNone/>
              <a:defRPr/>
            </a:lvl6pPr>
            <a:lvl7pPr lvl="6" algn="r">
              <a:spcBef>
                <a:spcPts val="0"/>
              </a:spcBef>
              <a:spcAft>
                <a:spcPts val="0"/>
              </a:spcAft>
              <a:buSzPts val="1100"/>
              <a:buNone/>
              <a:defRPr/>
            </a:lvl7pPr>
            <a:lvl8pPr lvl="7" algn="r">
              <a:spcBef>
                <a:spcPts val="0"/>
              </a:spcBef>
              <a:spcAft>
                <a:spcPts val="0"/>
              </a:spcAft>
              <a:buSzPts val="1100"/>
              <a:buNone/>
              <a:defRPr/>
            </a:lvl8pPr>
            <a:lvl9pPr lvl="8" algn="r">
              <a:spcBef>
                <a:spcPts val="0"/>
              </a:spcBef>
              <a:spcAft>
                <a:spcPts val="0"/>
              </a:spcAft>
              <a:buSzPts val="1100"/>
              <a:buNone/>
              <a:defRPr/>
            </a:lvl9pPr>
          </a:lstStyle>
          <a:p>
            <a:pPr>
              <a:defRPr/>
            </a:pPr>
            <a:endParaRPr/>
          </a:p>
        </p:txBody>
      </p:sp>
      <p:sp>
        <p:nvSpPr>
          <p:cNvPr id="124" name="Google Shape;124;g109582dca3b_0_507"/>
          <p:cNvSpPr>
            <a:spLocks noGrp="1"/>
          </p:cNvSpPr>
          <p:nvPr>
            <p:ph type="pic" idx="2"/>
          </p:nvPr>
        </p:nvSpPr>
        <p:spPr bwMode="auto">
          <a:xfrm>
            <a:off x="1792288" y="459581"/>
            <a:ext cx="5486400" cy="3086100"/>
          </a:xfrm>
          <a:prstGeom prst="rect">
            <a:avLst/>
          </a:prstGeom>
          <a:noFill/>
          <a:ln>
            <a:noFill/>
          </a:ln>
        </p:spPr>
      </p:sp>
      <p:sp>
        <p:nvSpPr>
          <p:cNvPr id="125" name="Google Shape;125;g109582dca3b_0_507"/>
          <p:cNvSpPr txBox="1">
            <a:spLocks noGrp="1"/>
          </p:cNvSpPr>
          <p:nvPr>
            <p:ph type="body" idx="1"/>
          </p:nvPr>
        </p:nvSpPr>
        <p:spPr bwMode="auto">
          <a:xfrm>
            <a:off x="1792288" y="4025503"/>
            <a:ext cx="5486400" cy="603600"/>
          </a:xfrm>
          <a:prstGeom prst="rect">
            <a:avLst/>
          </a:prstGeom>
          <a:noFill/>
          <a:ln>
            <a:noFill/>
          </a:ln>
        </p:spPr>
        <p:txBody>
          <a:bodyPr spcFirstLastPara="1" wrap="square" lIns="0" tIns="34275" rIns="68575" bIns="34275" anchor="t" anchorCtr="0">
            <a:noAutofit/>
          </a:bodyPr>
          <a:lstStyle>
            <a:lvl1pPr marL="457200" lvl="0" indent="-228600" algn="l">
              <a:spcBef>
                <a:spcPts val="200"/>
              </a:spcBef>
              <a:spcAft>
                <a:spcPts val="0"/>
              </a:spcAft>
              <a:buClr>
                <a:schemeClr val="dk1"/>
              </a:buClr>
              <a:buSzPts val="900"/>
              <a:buNone/>
              <a:defRPr sz="1100"/>
            </a:lvl1pPr>
            <a:lvl2pPr marL="914400" lvl="1" indent="-228600" algn="l">
              <a:spcBef>
                <a:spcPts val="200"/>
              </a:spcBef>
              <a:spcAft>
                <a:spcPts val="0"/>
              </a:spcAft>
              <a:buClr>
                <a:schemeClr val="dk1"/>
              </a:buClr>
              <a:buSzPts val="900"/>
              <a:buFont typeface="Candara"/>
              <a:buNone/>
              <a:defRPr sz="900"/>
            </a:lvl2pPr>
            <a:lvl3pPr marL="1371600" lvl="2" indent="-228600" algn="l">
              <a:spcBef>
                <a:spcPts val="200"/>
              </a:spcBef>
              <a:spcAft>
                <a:spcPts val="0"/>
              </a:spcAft>
              <a:buClr>
                <a:schemeClr val="dk1"/>
              </a:buClr>
              <a:buSzPts val="600"/>
              <a:buNone/>
              <a:defRPr sz="800"/>
            </a:lvl3pPr>
            <a:lvl4pPr marL="1828800" lvl="3" indent="-228600" algn="l">
              <a:spcBef>
                <a:spcPts val="100"/>
              </a:spcBef>
              <a:spcAft>
                <a:spcPts val="0"/>
              </a:spcAft>
              <a:buClr>
                <a:schemeClr val="dk1"/>
              </a:buClr>
              <a:buSzPts val="700"/>
              <a:buFont typeface="Candara"/>
              <a:buNone/>
              <a:defRPr sz="700"/>
            </a:lvl4pPr>
            <a:lvl5pPr marL="2286000" lvl="4" indent="-228600" algn="l">
              <a:spcBef>
                <a:spcPts val="100"/>
              </a:spcBef>
              <a:spcAft>
                <a:spcPts val="0"/>
              </a:spcAft>
              <a:buClr>
                <a:schemeClr val="dk1"/>
              </a:buClr>
              <a:buSzPts val="300"/>
              <a:buNone/>
              <a:defRPr sz="700"/>
            </a:lvl5pPr>
            <a:lvl6pPr marL="2743200" lvl="5" indent="-228600" algn="l">
              <a:spcBef>
                <a:spcPts val="100"/>
              </a:spcBef>
              <a:spcAft>
                <a:spcPts val="0"/>
              </a:spcAft>
              <a:buClr>
                <a:schemeClr val="dk1"/>
              </a:buClr>
              <a:buSzPts val="300"/>
              <a:buNone/>
              <a:defRPr sz="700"/>
            </a:lvl6pPr>
            <a:lvl7pPr marL="3200400" lvl="6" indent="-228600" algn="l">
              <a:spcBef>
                <a:spcPts val="100"/>
              </a:spcBef>
              <a:spcAft>
                <a:spcPts val="0"/>
              </a:spcAft>
              <a:buClr>
                <a:schemeClr val="dk1"/>
              </a:buClr>
              <a:buSzPts val="300"/>
              <a:buNone/>
              <a:defRPr sz="700"/>
            </a:lvl7pPr>
            <a:lvl8pPr marL="3657600" lvl="7" indent="-228600" algn="l">
              <a:spcBef>
                <a:spcPts val="100"/>
              </a:spcBef>
              <a:spcAft>
                <a:spcPts val="0"/>
              </a:spcAft>
              <a:buClr>
                <a:schemeClr val="dk1"/>
              </a:buClr>
              <a:buSzPts val="300"/>
              <a:buNone/>
              <a:defRPr sz="700"/>
            </a:lvl8pPr>
            <a:lvl9pPr marL="4114800" lvl="8" indent="-228600" algn="l">
              <a:spcBef>
                <a:spcPts val="100"/>
              </a:spcBef>
              <a:spcAft>
                <a:spcPts val="0"/>
              </a:spcAft>
              <a:buClr>
                <a:schemeClr val="dk1"/>
              </a:buClr>
              <a:buSzPts val="300"/>
              <a:buNone/>
              <a:defRPr sz="700"/>
            </a:lvl9pPr>
          </a:lstStyle>
          <a:p>
            <a:pPr>
              <a:defRPr/>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image" Target="../media/image2.png"/><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7.xml"/><Relationship Id="rId3" Type="http://schemas.openxmlformats.org/officeDocument/2006/relationships/slideLayout" Target="../slideLayouts/slideLayout82.xml"/><Relationship Id="rId7" Type="http://schemas.openxmlformats.org/officeDocument/2006/relationships/slideLayout" Target="../slideLayouts/slideLayout86.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image" Target="../media/image5.png"/><Relationship Id="rId5" Type="http://schemas.openxmlformats.org/officeDocument/2006/relationships/slideLayout" Target="../slideLayouts/slideLayout84.xml"/><Relationship Id="rId10" Type="http://schemas.openxmlformats.org/officeDocument/2006/relationships/theme" Target="../theme/theme2.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bwMode="auto">
        <a:xfrm>
          <a:off x="0" y="0"/>
          <a:ext cx="0" cy="0"/>
          <a:chOff x="0" y="0"/>
          <a:chExt cx="0" cy="0"/>
        </a:xfrm>
      </p:grpSpPr>
      <p:sp>
        <p:nvSpPr>
          <p:cNvPr id="84" name="Google Shape;84;g109582dca3b_0_468"/>
          <p:cNvSpPr txBox="1">
            <a:spLocks noGrp="1"/>
          </p:cNvSpPr>
          <p:nvPr>
            <p:ph type="title"/>
          </p:nvPr>
        </p:nvSpPr>
        <p:spPr bwMode="auto">
          <a:xfrm>
            <a:off x="1557337" y="146447"/>
            <a:ext cx="7335600" cy="367800"/>
          </a:xfrm>
          <a:prstGeom prst="rect">
            <a:avLst/>
          </a:prstGeom>
          <a:noFill/>
          <a:ln>
            <a:noFill/>
          </a:ln>
        </p:spPr>
        <p:txBody>
          <a:bodyPr spcFirstLastPara="1" wrap="square" lIns="68575" tIns="34275" rIns="0" bIns="34275" anchor="ctr" anchorCtr="0">
            <a:noAutofit/>
          </a:bodyPr>
          <a:lstStyle>
            <a:lvl1pPr marR="0" lvl="0" algn="r">
              <a:spcBef>
                <a:spcPts val="0"/>
              </a:spcBef>
              <a:spcAft>
                <a:spcPts val="0"/>
              </a:spcAft>
              <a:buSzPts val="1100"/>
              <a:buNone/>
              <a:defRPr sz="2100" b="1" i="0" u="none" strike="noStrike" cap="none">
                <a:solidFill>
                  <a:schemeClr val="dk2"/>
                </a:solidFill>
                <a:latin typeface="Candara"/>
                <a:ea typeface="Candara"/>
                <a:cs typeface="Candara"/>
              </a:defRPr>
            </a:lvl1pPr>
            <a:lvl2pPr marR="0" lvl="1" algn="r">
              <a:spcBef>
                <a:spcPts val="0"/>
              </a:spcBef>
              <a:spcAft>
                <a:spcPts val="0"/>
              </a:spcAft>
              <a:buSzPts val="1100"/>
              <a:buNone/>
              <a:defRPr sz="1800" b="1" i="0" u="none" strike="noStrike" cap="none">
                <a:solidFill>
                  <a:schemeClr val="dk2"/>
                </a:solidFill>
                <a:latin typeface="Arial"/>
                <a:ea typeface="Arial"/>
                <a:cs typeface="Arial"/>
              </a:defRPr>
            </a:lvl2pPr>
            <a:lvl3pPr marR="0" lvl="2" algn="r">
              <a:spcBef>
                <a:spcPts val="0"/>
              </a:spcBef>
              <a:spcAft>
                <a:spcPts val="0"/>
              </a:spcAft>
              <a:buSzPts val="1100"/>
              <a:buNone/>
              <a:defRPr sz="1800" b="1" i="0" u="none" strike="noStrike" cap="none">
                <a:solidFill>
                  <a:schemeClr val="dk2"/>
                </a:solidFill>
                <a:latin typeface="Arial"/>
                <a:ea typeface="Arial"/>
                <a:cs typeface="Arial"/>
              </a:defRPr>
            </a:lvl3pPr>
            <a:lvl4pPr marR="0" lvl="3" algn="r">
              <a:spcBef>
                <a:spcPts val="0"/>
              </a:spcBef>
              <a:spcAft>
                <a:spcPts val="0"/>
              </a:spcAft>
              <a:buSzPts val="1100"/>
              <a:buNone/>
              <a:defRPr sz="1800" b="1" i="0" u="none" strike="noStrike" cap="none">
                <a:solidFill>
                  <a:schemeClr val="dk2"/>
                </a:solidFill>
                <a:latin typeface="Arial"/>
                <a:ea typeface="Arial"/>
                <a:cs typeface="Arial"/>
              </a:defRPr>
            </a:lvl4pPr>
            <a:lvl5pPr marR="0" lvl="4" algn="r">
              <a:spcBef>
                <a:spcPts val="0"/>
              </a:spcBef>
              <a:spcAft>
                <a:spcPts val="0"/>
              </a:spcAft>
              <a:buSzPts val="1100"/>
              <a:buNone/>
              <a:defRPr sz="1800" b="1" i="0" u="none" strike="noStrike" cap="none">
                <a:solidFill>
                  <a:schemeClr val="dk2"/>
                </a:solidFill>
                <a:latin typeface="Arial"/>
                <a:ea typeface="Arial"/>
                <a:cs typeface="Arial"/>
              </a:defRPr>
            </a:lvl5pPr>
            <a:lvl6pPr marR="0" lvl="5" algn="r">
              <a:spcBef>
                <a:spcPts val="0"/>
              </a:spcBef>
              <a:spcAft>
                <a:spcPts val="0"/>
              </a:spcAft>
              <a:buSzPts val="1100"/>
              <a:buNone/>
              <a:defRPr sz="1800" b="1" i="0" u="none" strike="noStrike" cap="none">
                <a:solidFill>
                  <a:schemeClr val="dk2"/>
                </a:solidFill>
                <a:latin typeface="Arial"/>
                <a:ea typeface="Arial"/>
                <a:cs typeface="Arial"/>
              </a:defRPr>
            </a:lvl6pPr>
            <a:lvl7pPr marR="0" lvl="6" algn="r">
              <a:spcBef>
                <a:spcPts val="0"/>
              </a:spcBef>
              <a:spcAft>
                <a:spcPts val="0"/>
              </a:spcAft>
              <a:buSzPts val="1100"/>
              <a:buNone/>
              <a:defRPr sz="1800" b="1" i="0" u="none" strike="noStrike" cap="none">
                <a:solidFill>
                  <a:schemeClr val="dk2"/>
                </a:solidFill>
                <a:latin typeface="Arial"/>
                <a:ea typeface="Arial"/>
                <a:cs typeface="Arial"/>
              </a:defRPr>
            </a:lvl7pPr>
            <a:lvl8pPr marR="0" lvl="7" algn="r">
              <a:spcBef>
                <a:spcPts val="0"/>
              </a:spcBef>
              <a:spcAft>
                <a:spcPts val="0"/>
              </a:spcAft>
              <a:buSzPts val="1100"/>
              <a:buNone/>
              <a:defRPr sz="1800" b="1" i="0" u="none" strike="noStrike" cap="none">
                <a:solidFill>
                  <a:schemeClr val="dk2"/>
                </a:solidFill>
                <a:latin typeface="Arial"/>
                <a:ea typeface="Arial"/>
                <a:cs typeface="Arial"/>
              </a:defRPr>
            </a:lvl8pPr>
            <a:lvl9pPr marR="0" lvl="8" algn="r">
              <a:spcBef>
                <a:spcPts val="0"/>
              </a:spcBef>
              <a:spcAft>
                <a:spcPts val="0"/>
              </a:spcAft>
              <a:buSzPts val="1100"/>
              <a:buNone/>
              <a:defRPr sz="1800" b="1" i="0" u="none" strike="noStrike" cap="none">
                <a:solidFill>
                  <a:schemeClr val="dk2"/>
                </a:solidFill>
                <a:latin typeface="Arial"/>
                <a:ea typeface="Arial"/>
                <a:cs typeface="Arial"/>
              </a:defRPr>
            </a:lvl9pPr>
          </a:lstStyle>
          <a:p>
            <a:pPr>
              <a:defRPr/>
            </a:pPr>
            <a:endParaRPr/>
          </a:p>
        </p:txBody>
      </p:sp>
      <p:sp>
        <p:nvSpPr>
          <p:cNvPr id="85" name="Google Shape;85;g109582dca3b_0_468"/>
          <p:cNvSpPr txBox="1">
            <a:spLocks noGrp="1"/>
          </p:cNvSpPr>
          <p:nvPr>
            <p:ph type="body" idx="1"/>
          </p:nvPr>
        </p:nvSpPr>
        <p:spPr bwMode="auto">
          <a:xfrm>
            <a:off x="323850" y="844153"/>
            <a:ext cx="8568900" cy="3750600"/>
          </a:xfrm>
          <a:prstGeom prst="rect">
            <a:avLst/>
          </a:prstGeom>
          <a:noFill/>
          <a:ln>
            <a:noFill/>
          </a:ln>
        </p:spPr>
        <p:txBody>
          <a:bodyPr spcFirstLastPara="1" wrap="square" lIns="0" tIns="34275" rIns="68575" bIns="34275" anchor="t" anchorCtr="0">
            <a:noAutofit/>
          </a:bodyPr>
          <a:lstStyle>
            <a:lvl1pPr marL="457200" marR="0" lvl="0" indent="-330200" algn="l">
              <a:spcBef>
                <a:spcPts val="400"/>
              </a:spcBef>
              <a:spcAft>
                <a:spcPts val="0"/>
              </a:spcAft>
              <a:buClr>
                <a:schemeClr val="dk1"/>
              </a:buClr>
              <a:buSzPts val="1600"/>
              <a:buFont typeface="Noto Sans Symbols"/>
              <a:buChar char="▪"/>
              <a:defRPr sz="1800" b="0" i="0" u="none" strike="noStrike" cap="none">
                <a:solidFill>
                  <a:schemeClr val="dk1"/>
                </a:solidFill>
                <a:latin typeface="Candara"/>
                <a:ea typeface="Candara"/>
                <a:cs typeface="Candara"/>
              </a:defRPr>
            </a:lvl1pPr>
            <a:lvl2pPr marL="914400" marR="0" lvl="1" indent="-323850" algn="l">
              <a:spcBef>
                <a:spcPts val="300"/>
              </a:spcBef>
              <a:spcAft>
                <a:spcPts val="0"/>
              </a:spcAft>
              <a:buClr>
                <a:schemeClr val="dk1"/>
              </a:buClr>
              <a:buSzPts val="1500"/>
              <a:buFont typeface="Candara"/>
              <a:buChar char="–"/>
              <a:defRPr sz="1500" b="0" i="0" u="none" strike="noStrike" cap="none">
                <a:solidFill>
                  <a:schemeClr val="dk1"/>
                </a:solidFill>
                <a:latin typeface="Candara"/>
                <a:ea typeface="Candara"/>
                <a:cs typeface="Candara"/>
              </a:defRPr>
            </a:lvl2pPr>
            <a:lvl3pPr marL="1371600" marR="0" lvl="2" indent="-298450" algn="l">
              <a:spcBef>
                <a:spcPts val="300"/>
              </a:spcBef>
              <a:spcAft>
                <a:spcPts val="0"/>
              </a:spcAft>
              <a:buClr>
                <a:schemeClr val="dk1"/>
              </a:buClr>
              <a:buSzPts val="1100"/>
              <a:buFont typeface="Noto Sans Symbols"/>
              <a:buChar char="▪"/>
              <a:defRPr sz="1500" b="0" i="0" u="none" strike="noStrike" cap="none">
                <a:solidFill>
                  <a:schemeClr val="dk1"/>
                </a:solidFill>
                <a:latin typeface="Candara"/>
                <a:ea typeface="Candara"/>
                <a:cs typeface="Candara"/>
              </a:defRPr>
            </a:lvl3pPr>
            <a:lvl4pPr marL="1828800" marR="0" lvl="3" indent="-323850" algn="l">
              <a:spcBef>
                <a:spcPts val="300"/>
              </a:spcBef>
              <a:spcAft>
                <a:spcPts val="0"/>
              </a:spcAft>
              <a:buClr>
                <a:schemeClr val="dk1"/>
              </a:buClr>
              <a:buSzPts val="1500"/>
              <a:buFont typeface="Candara"/>
              <a:buChar char="–"/>
              <a:defRPr sz="1500" b="0" i="0" u="none" strike="noStrike" cap="none">
                <a:solidFill>
                  <a:schemeClr val="dk1"/>
                </a:solidFill>
                <a:latin typeface="Candara"/>
                <a:ea typeface="Candara"/>
                <a:cs typeface="Candara"/>
              </a:defRPr>
            </a:lvl4pPr>
            <a:lvl5pPr marL="2286000" marR="0" lvl="4" indent="-279400" algn="l">
              <a:spcBef>
                <a:spcPts val="300"/>
              </a:spcBef>
              <a:spcAft>
                <a:spcPts val="0"/>
              </a:spcAft>
              <a:buClr>
                <a:schemeClr val="dk1"/>
              </a:buClr>
              <a:buSzPts val="800"/>
              <a:buFont typeface="Noto Sans Symbols"/>
              <a:buChar char="▪"/>
              <a:defRPr sz="1500" b="0" i="0" u="none" strike="noStrike" cap="none">
                <a:solidFill>
                  <a:schemeClr val="dk1"/>
                </a:solidFill>
                <a:latin typeface="Candara"/>
                <a:ea typeface="Candara"/>
                <a:cs typeface="Candara"/>
              </a:defRPr>
            </a:lvl5pPr>
            <a:lvl6pPr marL="2743200" marR="0" lvl="5" indent="-279400" algn="l">
              <a:spcBef>
                <a:spcPts val="300"/>
              </a:spcBef>
              <a:spcAft>
                <a:spcPts val="0"/>
              </a:spcAft>
              <a:buClr>
                <a:schemeClr val="dk1"/>
              </a:buClr>
              <a:buSzPts val="800"/>
              <a:buFont typeface="Noto Sans Symbols"/>
              <a:buChar char="▪"/>
              <a:defRPr sz="1500" b="0" i="0" u="none" strike="noStrike" cap="none">
                <a:solidFill>
                  <a:schemeClr val="dk1"/>
                </a:solidFill>
                <a:latin typeface="Arial"/>
                <a:ea typeface="Arial"/>
                <a:cs typeface="Arial"/>
              </a:defRPr>
            </a:lvl6pPr>
            <a:lvl7pPr marL="3200400" marR="0" lvl="6" indent="-279400" algn="l">
              <a:spcBef>
                <a:spcPts val="300"/>
              </a:spcBef>
              <a:spcAft>
                <a:spcPts val="0"/>
              </a:spcAft>
              <a:buClr>
                <a:schemeClr val="dk1"/>
              </a:buClr>
              <a:buSzPts val="800"/>
              <a:buFont typeface="Noto Sans Symbols"/>
              <a:buChar char="▪"/>
              <a:defRPr sz="1500" b="0" i="0" u="none" strike="noStrike" cap="none">
                <a:solidFill>
                  <a:schemeClr val="dk1"/>
                </a:solidFill>
                <a:latin typeface="Arial"/>
                <a:ea typeface="Arial"/>
                <a:cs typeface="Arial"/>
              </a:defRPr>
            </a:lvl7pPr>
            <a:lvl8pPr marL="3657600" marR="0" lvl="7" indent="-279400" algn="l">
              <a:spcBef>
                <a:spcPts val="300"/>
              </a:spcBef>
              <a:spcAft>
                <a:spcPts val="0"/>
              </a:spcAft>
              <a:buClr>
                <a:schemeClr val="dk1"/>
              </a:buClr>
              <a:buSzPts val="800"/>
              <a:buFont typeface="Noto Sans Symbols"/>
              <a:buChar char="▪"/>
              <a:defRPr sz="1500" b="0" i="0" u="none" strike="noStrike" cap="none">
                <a:solidFill>
                  <a:schemeClr val="dk1"/>
                </a:solidFill>
                <a:latin typeface="Arial"/>
                <a:ea typeface="Arial"/>
                <a:cs typeface="Arial"/>
              </a:defRPr>
            </a:lvl8pPr>
            <a:lvl9pPr marL="4114800" marR="0" lvl="8" indent="-279400" algn="l">
              <a:spcBef>
                <a:spcPts val="300"/>
              </a:spcBef>
              <a:spcAft>
                <a:spcPts val="0"/>
              </a:spcAft>
              <a:buClr>
                <a:schemeClr val="dk1"/>
              </a:buClr>
              <a:buSzPts val="800"/>
              <a:buFont typeface="Noto Sans Symbols"/>
              <a:buChar char="▪"/>
              <a:defRPr sz="1500" b="0" i="0" u="none" strike="noStrike" cap="none">
                <a:solidFill>
                  <a:schemeClr val="dk1"/>
                </a:solidFill>
                <a:latin typeface="Arial"/>
                <a:ea typeface="Arial"/>
                <a:cs typeface="Arial"/>
              </a:defRPr>
            </a:lvl9pPr>
          </a:lstStyle>
          <a:p>
            <a:pPr>
              <a:defRPr/>
            </a:pPr>
            <a:endParaRPr/>
          </a:p>
        </p:txBody>
      </p:sp>
      <p:pic>
        <p:nvPicPr>
          <p:cNvPr id="86" name="Google Shape;86;g109582dca3b_0_468"/>
          <p:cNvPicPr/>
          <p:nvPr/>
        </p:nvPicPr>
        <p:blipFill>
          <a:blip r:embed="rId81">
            <a:alphaModFix/>
          </a:blip>
          <a:srcRect/>
          <a:stretch/>
        </p:blipFill>
        <p:spPr bwMode="auto">
          <a:xfrm>
            <a:off x="6476047" y="4656832"/>
            <a:ext cx="770097" cy="321945"/>
          </a:xfrm>
          <a:prstGeom prst="rect">
            <a:avLst/>
          </a:prstGeom>
          <a:noFill/>
          <a:ln>
            <a:noFill/>
          </a:ln>
        </p:spPr>
      </p:pic>
      <p:pic>
        <p:nvPicPr>
          <p:cNvPr id="87" name="Google Shape;87;g109582dca3b_0_468" descr="http://www.eosc-hub.eu/_img/eu.png"/>
          <p:cNvPicPr/>
          <p:nvPr/>
        </p:nvPicPr>
        <p:blipFill>
          <a:blip r:embed="rId82">
            <a:alphaModFix/>
          </a:blip>
          <a:srcRect/>
          <a:stretch/>
        </p:blipFill>
        <p:spPr bwMode="auto">
          <a:xfrm>
            <a:off x="8542259" y="4684395"/>
            <a:ext cx="350520" cy="234315"/>
          </a:xfrm>
          <a:prstGeom prst="rect">
            <a:avLst/>
          </a:prstGeom>
          <a:noFill/>
          <a:ln>
            <a:noFill/>
          </a:ln>
        </p:spPr>
      </p:pic>
      <p:sp>
        <p:nvSpPr>
          <p:cNvPr id="88" name="Google Shape;88;g109582dca3b_0_468"/>
          <p:cNvSpPr/>
          <p:nvPr/>
        </p:nvSpPr>
        <p:spPr bwMode="auto">
          <a:xfrm>
            <a:off x="7216736" y="4725472"/>
            <a:ext cx="1355100" cy="184800"/>
          </a:xfrm>
          <a:prstGeom prst="rect">
            <a:avLst/>
          </a:prstGeom>
          <a:noFill/>
          <a:ln>
            <a:noFill/>
          </a:ln>
        </p:spPr>
        <p:txBody>
          <a:bodyPr spcFirstLastPara="1" wrap="square" lIns="68575" tIns="34275" rIns="68575" bIns="34275" anchor="t" anchorCtr="0">
            <a:noAutofit/>
          </a:bodyPr>
          <a:lstStyle/>
          <a:p>
            <a:pPr marL="0" marR="0" lvl="0" indent="0" algn="l">
              <a:spcBef>
                <a:spcPts val="0"/>
              </a:spcBef>
              <a:spcAft>
                <a:spcPts val="0"/>
              </a:spcAft>
              <a:buNone/>
              <a:defRPr/>
            </a:pPr>
            <a:r>
              <a:rPr lang="en-GB" sz="800" b="0" i="0" u="none" strike="noStrike" cap="none">
                <a:solidFill>
                  <a:srgbClr val="404040"/>
                </a:solidFill>
                <a:latin typeface="Candara"/>
                <a:ea typeface="Candara"/>
                <a:cs typeface="Candara"/>
              </a:rPr>
              <a:t>MSCA ITN/ETN No. 860721</a:t>
            </a:r>
            <a:endParaRPr sz="1400" u="none">
              <a:solidFill>
                <a:srgbClr val="404040"/>
              </a:solidFill>
              <a:latin typeface="Candara"/>
              <a:ea typeface="Candara"/>
              <a:cs typeface="Candara"/>
            </a:endParaRPr>
          </a:p>
        </p:txBody>
      </p:sp>
      <p:sp>
        <p:nvSpPr>
          <p:cNvPr id="89" name="Google Shape;89;g109582dca3b_0_468"/>
          <p:cNvSpPr/>
          <p:nvPr/>
        </p:nvSpPr>
        <p:spPr bwMode="auto">
          <a:xfrm>
            <a:off x="8542259" y="4684396"/>
            <a:ext cx="350700" cy="234300"/>
          </a:xfrm>
          <a:prstGeom prst="rect">
            <a:avLst/>
          </a:prstGeom>
          <a:solidFill>
            <a:schemeClr val="lt1">
              <a:alpha val="29799"/>
            </a:schemeClr>
          </a:solidFill>
          <a:ln>
            <a:noFill/>
          </a:ln>
          <a:effectLst>
            <a:outerShdw blurRad="40000" dist="23000" dir="5400000" rotWithShape="0">
              <a:srgbClr val="000000">
                <a:alpha val="34900"/>
              </a:srgbClr>
            </a:outerShdw>
          </a:effectLst>
        </p:spPr>
        <p:txBody>
          <a:bodyPr spcFirstLastPara="1" wrap="square" lIns="68575" tIns="34275" rIns="68575" bIns="34275" anchor="ctr" anchorCtr="0">
            <a:noAutofit/>
          </a:bodyPr>
          <a:lstStyle/>
          <a:p>
            <a:pPr marL="0" marR="0" lvl="0" indent="0" algn="ctr">
              <a:spcBef>
                <a:spcPts val="0"/>
              </a:spcBef>
              <a:spcAft>
                <a:spcPts val="0"/>
              </a:spcAft>
              <a:buNone/>
              <a:defRPr/>
            </a:pPr>
            <a:endParaRPr sz="1400">
              <a:solidFill>
                <a:schemeClr val="lt1"/>
              </a:solidFill>
              <a:latin typeface="Arial"/>
              <a:ea typeface="Arial"/>
              <a:cs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Lst>
  <p:hf sldNum="0" hdr="0" ftr="0" dt="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
        <p:cNvGrpSpPr/>
        <p:nvPr/>
      </p:nvGrpSpPr>
      <p:grpSpPr bwMode="auto">
        <a:xfrm>
          <a:off x="0" y="0"/>
          <a:ext cx="0" cy="0"/>
          <a:chOff x="0" y="0"/>
          <a:chExt cx="0" cy="0"/>
        </a:xfrm>
      </p:grpSpPr>
      <p:sp>
        <p:nvSpPr>
          <p:cNvPr id="6" name="Google Shape;6;p11"/>
          <p:cNvSpPr txBox="1">
            <a:spLocks noGrp="1"/>
          </p:cNvSpPr>
          <p:nvPr>
            <p:ph type="title"/>
          </p:nvPr>
        </p:nvSpPr>
        <p:spPr bwMode="auto">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defRPr>
            </a:lvl1pPr>
            <a:lvl2pPr marR="0" lvl="1" algn="l">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defRPr>
            </a:lvl2pPr>
            <a:lvl3pPr marR="0" lvl="2" algn="l">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defRPr>
            </a:lvl3pPr>
            <a:lvl4pPr marR="0" lvl="3" algn="l">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defRPr>
            </a:lvl4pPr>
            <a:lvl5pPr marR="0" lvl="4" algn="l">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defRPr>
            </a:lvl5pPr>
            <a:lvl6pPr marR="0" lvl="5" algn="l">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defRPr>
            </a:lvl6pPr>
            <a:lvl7pPr marR="0" lvl="6" algn="l">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defRPr>
            </a:lvl7pPr>
            <a:lvl8pPr marR="0" lvl="7" algn="l">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defRPr>
            </a:lvl8pPr>
            <a:lvl9pPr marR="0" lvl="8" algn="l">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defRPr>
            </a:lvl9pPr>
          </a:lstStyle>
          <a:p>
            <a:pPr>
              <a:defRPr/>
            </a:pPr>
            <a:endParaRPr/>
          </a:p>
        </p:txBody>
      </p:sp>
      <p:sp>
        <p:nvSpPr>
          <p:cNvPr id="7" name="Google Shape;7;p11"/>
          <p:cNvSpPr txBox="1">
            <a:spLocks noGrp="1"/>
          </p:cNvSpPr>
          <p:nvPr>
            <p:ph type="body" idx="1"/>
          </p:nvPr>
        </p:nvSpPr>
        <p:spPr bwMode="auto">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a:lnSpc>
                <a:spcPct val="114999"/>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defRPr>
            </a:lvl1pPr>
            <a:lvl2pPr marL="914400" marR="0" lvl="1" indent="-298450" algn="l">
              <a:lnSpc>
                <a:spcPct val="114999"/>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defRPr>
            </a:lvl2pPr>
            <a:lvl3pPr marL="1371600" marR="0" lvl="2" indent="-298450" algn="l">
              <a:lnSpc>
                <a:spcPct val="114999"/>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defRPr>
            </a:lvl3pPr>
            <a:lvl4pPr marL="1828800" marR="0" lvl="3" indent="-298450" algn="l">
              <a:lnSpc>
                <a:spcPct val="114999"/>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defRPr>
            </a:lvl4pPr>
            <a:lvl5pPr marL="2286000" marR="0" lvl="4" indent="-298450" algn="l">
              <a:lnSpc>
                <a:spcPct val="114999"/>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defRPr>
            </a:lvl5pPr>
            <a:lvl6pPr marL="2743200" marR="0" lvl="5" indent="-298450" algn="l">
              <a:lnSpc>
                <a:spcPct val="114999"/>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defRPr>
            </a:lvl6pPr>
            <a:lvl7pPr marL="3200400" marR="0" lvl="6" indent="-298450" algn="l">
              <a:lnSpc>
                <a:spcPct val="114999"/>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defRPr>
            </a:lvl7pPr>
            <a:lvl8pPr marL="3657600" marR="0" lvl="7" indent="-298450" algn="l">
              <a:lnSpc>
                <a:spcPct val="114999"/>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defRPr>
            </a:lvl8pPr>
            <a:lvl9pPr marL="4114800" marR="0" lvl="8" indent="-298450" algn="l">
              <a:lnSpc>
                <a:spcPct val="114999"/>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defRPr>
            </a:lvl9pPr>
          </a:lstStyle>
          <a:p>
            <a:pPr>
              <a:defRPr/>
            </a:pPr>
            <a:endParaRPr/>
          </a:p>
        </p:txBody>
      </p:sp>
      <p:sp>
        <p:nvSpPr>
          <p:cNvPr id="8" name="Google Shape;8;p11"/>
          <p:cNvSpPr txBox="1">
            <a:spLocks noGrp="1"/>
          </p:cNvSpPr>
          <p:nvPr>
            <p:ph type="sldNum" idx="12"/>
          </p:nvPr>
        </p:nvSpPr>
        <p:spPr bwMode="auto">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defRPr>
            </a:lvl9pPr>
          </a:lstStyle>
          <a:p>
            <a:pPr marL="0" lvl="0" indent="0" algn="r">
              <a:spcBef>
                <a:spcPts val="0"/>
              </a:spcBef>
              <a:spcAft>
                <a:spcPts val="0"/>
              </a:spcAft>
              <a:buNone/>
              <a:defRPr/>
            </a:pPr>
            <a:fld id="{00000000-1234-1234-1234-123412341234}" type="slidenum">
              <a:rPr lang="en-GB"/>
              <a:t>‹#›</a:t>
            </a:fld>
            <a:endParaRPr/>
          </a:p>
        </p:txBody>
      </p:sp>
      <p:pic>
        <p:nvPicPr>
          <p:cNvPr id="9" name="Google Shape;9;p11"/>
          <p:cNvPicPr/>
          <p:nvPr/>
        </p:nvPicPr>
        <p:blipFill>
          <a:blip r:embed="rId11">
            <a:alphaModFix/>
          </a:blip>
          <a:stretch/>
        </p:blipFill>
        <p:spPr bwMode="auto">
          <a:xfrm>
            <a:off x="7243650" y="4782522"/>
            <a:ext cx="1900349" cy="3609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Lst>
  <p:hf sldNum="0" hdr="0" ftr="0" dt="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diagramLayout" Target="../diagrams/layout4.xml"/><Relationship Id="rId7" Type="http://schemas.openxmlformats.org/officeDocument/2006/relationships/image" Target="../media/image8.jpeg"/><Relationship Id="rId2" Type="http://schemas.openxmlformats.org/officeDocument/2006/relationships/diagramData" Target="../diagrams/data4.xml"/><Relationship Id="rId1" Type="http://schemas.openxmlformats.org/officeDocument/2006/relationships/slideLayout" Target="../slideLayouts/slideLayout8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10.jpeg"/></Relationships>
</file>

<file path=ppt/slides/_rels/slide1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diagramLayout" Target="../diagrams/layout5.xml"/><Relationship Id="rId7" Type="http://schemas.openxmlformats.org/officeDocument/2006/relationships/image" Target="../media/image11.jpeg"/><Relationship Id="rId2" Type="http://schemas.openxmlformats.org/officeDocument/2006/relationships/diagramData" Target="../diagrams/data5.xml"/><Relationship Id="rId1" Type="http://schemas.openxmlformats.org/officeDocument/2006/relationships/slideLayout" Target="../slideLayouts/slideLayout8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xml"/><Relationship Id="rId1" Type="http://schemas.openxmlformats.org/officeDocument/2006/relationships/slideLayout" Target="../slideLayouts/slideLayout8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88.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0.xml.rels><?xml version="1.0" encoding="UTF-8" standalone="yes"?>
<Relationships xmlns="http://schemas.openxmlformats.org/package/2006/relationships"><Relationship Id="rId2" Type="http://schemas.openxmlformats.org/officeDocument/2006/relationships/hyperlink" Target="https://medcat.rosalind.kcl.ac.uk/" TargetMode="External"/><Relationship Id="rId1" Type="http://schemas.openxmlformats.org/officeDocument/2006/relationships/slideLayout" Target="../slideLayouts/slideLayout8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47" name="Google Shape;547;g109582dca3b_0_464"/>
          <p:cNvSpPr txBox="1">
            <a:spLocks noGrp="1"/>
          </p:cNvSpPr>
          <p:nvPr>
            <p:ph type="ctrTitle"/>
          </p:nvPr>
        </p:nvSpPr>
        <p:spPr bwMode="auto">
          <a:xfrm>
            <a:off x="685800" y="1597819"/>
            <a:ext cx="7772400" cy="1102500"/>
          </a:xfrm>
          <a:prstGeom prst="rect">
            <a:avLst/>
          </a:prstGeom>
          <a:noFill/>
          <a:ln>
            <a:noFill/>
          </a:ln>
        </p:spPr>
        <p:txBody>
          <a:bodyPr spcFirstLastPara="1" wrap="square" lIns="68575" tIns="34275" rIns="68575" bIns="34275" anchor="ctr" anchorCtr="0">
            <a:noAutofit/>
          </a:bodyPr>
          <a:lstStyle/>
          <a:p>
            <a:pPr marL="0" lvl="0" indent="0" algn="l">
              <a:spcBef>
                <a:spcPts val="0"/>
              </a:spcBef>
              <a:spcAft>
                <a:spcPts val="0"/>
              </a:spcAft>
              <a:buSzPts val="4200"/>
              <a:buNone/>
              <a:defRPr/>
            </a:pPr>
            <a:r>
              <a:rPr lang="en-AT" sz="4000" dirty="0"/>
              <a:t>ESSIR Working Session</a:t>
            </a:r>
            <a:endParaRPr dirty="0"/>
          </a:p>
        </p:txBody>
      </p:sp>
      <p:sp>
        <p:nvSpPr>
          <p:cNvPr id="548" name="Google Shape;548;g109582dca3b_0_464"/>
          <p:cNvSpPr txBox="1"/>
          <p:nvPr/>
        </p:nvSpPr>
        <p:spPr bwMode="auto">
          <a:xfrm>
            <a:off x="683568" y="2933951"/>
            <a:ext cx="7688100" cy="590550"/>
          </a:xfrm>
          <a:prstGeom prst="rect">
            <a:avLst/>
          </a:prstGeom>
          <a:noFill/>
          <a:ln>
            <a:noFill/>
          </a:ln>
        </p:spPr>
        <p:txBody>
          <a:bodyPr spcFirstLastPara="1" wrap="square" lIns="91425" tIns="91425" rIns="91425" bIns="91425" anchor="t" anchorCtr="0">
            <a:normAutofit fontScale="77500" lnSpcReduction="20000"/>
          </a:bodyPr>
          <a:lstStyle/>
          <a:p>
            <a:r>
              <a:rPr lang="en-AT" sz="3600" dirty="0"/>
              <a:t>Information Extraction on Medical Documents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F853-3BE0-0EF4-C48C-D18089385A37}"/>
              </a:ext>
            </a:extLst>
          </p:cNvPr>
          <p:cNvSpPr>
            <a:spLocks noGrp="1"/>
          </p:cNvSpPr>
          <p:nvPr>
            <p:ph type="title"/>
          </p:nvPr>
        </p:nvSpPr>
        <p:spPr>
          <a:xfrm>
            <a:off x="782723" y="607424"/>
            <a:ext cx="7457037" cy="1165860"/>
          </a:xfrm>
        </p:spPr>
        <p:txBody>
          <a:bodyPr anchor="ctr">
            <a:normAutofit/>
          </a:bodyPr>
          <a:lstStyle/>
          <a:p>
            <a:r>
              <a:rPr lang="en-AT" sz="3200" dirty="0"/>
              <a:t>Health Ontology – SNOMED CT  </a:t>
            </a:r>
          </a:p>
        </p:txBody>
      </p:sp>
      <p:sp>
        <p:nvSpPr>
          <p:cNvPr id="3" name="Content Placeholder 2">
            <a:extLst>
              <a:ext uri="{FF2B5EF4-FFF2-40B4-BE49-F238E27FC236}">
                <a16:creationId xmlns:a16="http://schemas.microsoft.com/office/drawing/2014/main" id="{155811B2-425F-37C9-914B-C882CB46965F}"/>
              </a:ext>
            </a:extLst>
          </p:cNvPr>
          <p:cNvSpPr>
            <a:spLocks noGrp="1"/>
          </p:cNvSpPr>
          <p:nvPr>
            <p:ph idx="1"/>
          </p:nvPr>
        </p:nvSpPr>
        <p:spPr>
          <a:xfrm>
            <a:off x="783772" y="2283717"/>
            <a:ext cx="7455989" cy="2322917"/>
          </a:xfrm>
        </p:spPr>
        <p:txBody>
          <a:bodyPr anchor="ctr">
            <a:noAutofit/>
          </a:bodyPr>
          <a:lstStyle/>
          <a:p>
            <a:r>
              <a:rPr lang="en-GB" sz="1800" dirty="0">
                <a:latin typeface="+mn-lt"/>
              </a:rPr>
              <a:t>SNOMED CT is a clinical terminology</a:t>
            </a:r>
          </a:p>
          <a:p>
            <a:pPr lvl="1"/>
            <a:r>
              <a:rPr lang="en-GB" sz="1400" dirty="0">
                <a:latin typeface="+mn-lt"/>
              </a:rPr>
              <a:t>Systematized Nomenclature of Medicine (Clinical Terms)</a:t>
            </a:r>
            <a:endParaRPr lang="en-GB" sz="1200" dirty="0">
              <a:latin typeface="+mn-lt"/>
            </a:endParaRPr>
          </a:p>
          <a:p>
            <a:pPr lvl="1"/>
            <a:r>
              <a:rPr lang="en-GB" sz="1400" dirty="0">
                <a:latin typeface="+mn-lt"/>
              </a:rPr>
              <a:t>Collection of names and words</a:t>
            </a:r>
          </a:p>
          <a:p>
            <a:pPr lvl="1"/>
            <a:r>
              <a:rPr lang="en-GB" sz="1400" dirty="0">
                <a:latin typeface="+mn-lt"/>
              </a:rPr>
              <a:t>Relevant to the field of medicine</a:t>
            </a:r>
          </a:p>
          <a:p>
            <a:pPr lvl="1"/>
            <a:r>
              <a:rPr lang="en-GB" sz="1400" dirty="0">
                <a:latin typeface="+mn-lt"/>
              </a:rPr>
              <a:t>Organised in a structured and logically consistent manner</a:t>
            </a:r>
            <a:endParaRPr lang="en-GB" sz="2800" dirty="0">
              <a:latin typeface="+mn-lt"/>
            </a:endParaRPr>
          </a:p>
          <a:p>
            <a:pPr marL="541735"/>
            <a:r>
              <a:rPr lang="en-GB" sz="1800" dirty="0">
                <a:latin typeface="+mn-lt"/>
              </a:rPr>
              <a:t>Standardized, multilingual vocabulary of clinical terminology used for electronic exchange of clinical health information</a:t>
            </a:r>
          </a:p>
          <a:p>
            <a:pPr marL="370285" indent="0">
              <a:buNone/>
            </a:pPr>
            <a:endParaRPr lang="en-GB" sz="1800" dirty="0">
              <a:latin typeface="+mn-lt"/>
            </a:endParaRPr>
          </a:p>
          <a:p>
            <a:pPr marL="0" indent="72629">
              <a:buNone/>
            </a:pPr>
            <a:r>
              <a:rPr lang="en-GB" sz="1800" b="1" dirty="0">
                <a:latin typeface="+mn-lt"/>
              </a:rPr>
              <a:t>More ‘like’ a thesaurus than just a coding scheme</a:t>
            </a:r>
          </a:p>
          <a:p>
            <a:endParaRPr lang="en-AT" sz="1800" dirty="0">
              <a:latin typeface="+mn-lt"/>
            </a:endParaRPr>
          </a:p>
        </p:txBody>
      </p:sp>
    </p:spTree>
    <p:extLst>
      <p:ext uri="{BB962C8B-B14F-4D97-AF65-F5344CB8AC3E}">
        <p14:creationId xmlns:p14="http://schemas.microsoft.com/office/powerpoint/2010/main" val="1373316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F853-3BE0-0EF4-C48C-D18089385A37}"/>
              </a:ext>
            </a:extLst>
          </p:cNvPr>
          <p:cNvSpPr>
            <a:spLocks noGrp="1"/>
          </p:cNvSpPr>
          <p:nvPr>
            <p:ph type="title"/>
          </p:nvPr>
        </p:nvSpPr>
        <p:spPr>
          <a:xfrm>
            <a:off x="782723" y="607424"/>
            <a:ext cx="7457037" cy="1165860"/>
          </a:xfrm>
        </p:spPr>
        <p:txBody>
          <a:bodyPr anchor="ctr">
            <a:normAutofit/>
          </a:bodyPr>
          <a:lstStyle/>
          <a:p>
            <a:r>
              <a:rPr lang="en-GB" sz="3225" dirty="0"/>
              <a:t>SNOMED CT Content</a:t>
            </a:r>
            <a:endParaRPr lang="en-AT" sz="3225" dirty="0"/>
          </a:p>
        </p:txBody>
      </p:sp>
      <p:graphicFrame>
        <p:nvGraphicFramePr>
          <p:cNvPr id="4" name="Content Placeholder 3">
            <a:extLst>
              <a:ext uri="{FF2B5EF4-FFF2-40B4-BE49-F238E27FC236}">
                <a16:creationId xmlns:a16="http://schemas.microsoft.com/office/drawing/2014/main" id="{3E0F3711-FD4F-05A5-D238-917DBC63C988}"/>
              </a:ext>
            </a:extLst>
          </p:cNvPr>
          <p:cNvGraphicFramePr>
            <a:graphicFrameLocks/>
          </p:cNvGraphicFramePr>
          <p:nvPr/>
        </p:nvGraphicFramePr>
        <p:xfrm>
          <a:off x="1960435" y="1736331"/>
          <a:ext cx="4974619" cy="2632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6" descr="Man on crutches">
            <a:extLst>
              <a:ext uri="{FF2B5EF4-FFF2-40B4-BE49-F238E27FC236}">
                <a16:creationId xmlns:a16="http://schemas.microsoft.com/office/drawing/2014/main" id="{5873B93D-32EF-A2CF-005E-B4C2B8B7E1B8}"/>
              </a:ext>
            </a:extLst>
          </p:cNvPr>
          <p:cNvPicPr>
            <a:picLocks noChangeAspect="1" noChangeArrowheads="1"/>
          </p:cNvPicPr>
          <p:nvPr/>
        </p:nvPicPr>
        <p:blipFill>
          <a:blip r:embed="rId7" cstate="print"/>
          <a:srcRect/>
          <a:stretch>
            <a:fillRect/>
          </a:stretch>
        </p:blipFill>
        <p:spPr bwMode="auto">
          <a:xfrm>
            <a:off x="5541797" y="1326443"/>
            <a:ext cx="705748" cy="1082442"/>
          </a:xfrm>
          <a:prstGeom prst="rect">
            <a:avLst/>
          </a:prstGeom>
          <a:noFill/>
          <a:ln w="9525">
            <a:noFill/>
            <a:miter lim="800000"/>
            <a:headEnd/>
            <a:tailEnd/>
          </a:ln>
        </p:spPr>
      </p:pic>
      <p:pic>
        <p:nvPicPr>
          <p:cNvPr id="6" name="Picture 5" descr="Head_On_Collision.jpg">
            <a:extLst>
              <a:ext uri="{FF2B5EF4-FFF2-40B4-BE49-F238E27FC236}">
                <a16:creationId xmlns:a16="http://schemas.microsoft.com/office/drawing/2014/main" id="{2E0C6D53-8085-B997-9BD4-E5529E65AEB2}"/>
              </a:ext>
            </a:extLst>
          </p:cNvPr>
          <p:cNvPicPr>
            <a:picLocks noChangeAspect="1"/>
          </p:cNvPicPr>
          <p:nvPr/>
        </p:nvPicPr>
        <p:blipFill>
          <a:blip r:embed="rId8" cstate="print"/>
          <a:stretch>
            <a:fillRect/>
          </a:stretch>
        </p:blipFill>
        <p:spPr>
          <a:xfrm>
            <a:off x="5981017" y="2734616"/>
            <a:ext cx="1019219" cy="815375"/>
          </a:xfrm>
          <a:prstGeom prst="rect">
            <a:avLst/>
          </a:prstGeom>
        </p:spPr>
      </p:pic>
      <p:pic>
        <p:nvPicPr>
          <p:cNvPr id="7" name="Picture 6" descr="Surgery.jpg">
            <a:extLst>
              <a:ext uri="{FF2B5EF4-FFF2-40B4-BE49-F238E27FC236}">
                <a16:creationId xmlns:a16="http://schemas.microsoft.com/office/drawing/2014/main" id="{AC3FD605-90FF-9869-1E27-C598CBC56DB7}"/>
              </a:ext>
            </a:extLst>
          </p:cNvPr>
          <p:cNvPicPr>
            <a:picLocks noChangeAspect="1"/>
          </p:cNvPicPr>
          <p:nvPr/>
        </p:nvPicPr>
        <p:blipFill>
          <a:blip r:embed="rId9" cstate="print"/>
          <a:stretch>
            <a:fillRect/>
          </a:stretch>
        </p:blipFill>
        <p:spPr>
          <a:xfrm>
            <a:off x="5620469" y="3651737"/>
            <a:ext cx="721096" cy="1074467"/>
          </a:xfrm>
          <a:prstGeom prst="rect">
            <a:avLst/>
          </a:prstGeom>
        </p:spPr>
      </p:pic>
    </p:spTree>
    <p:extLst>
      <p:ext uri="{BB962C8B-B14F-4D97-AF65-F5344CB8AC3E}">
        <p14:creationId xmlns:p14="http://schemas.microsoft.com/office/powerpoint/2010/main" val="198140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3D4D011E-7677-4949-AC5E-19B328CE9846}"/>
                                            </p:graphicEl>
                                          </p:spTgt>
                                        </p:tgtEl>
                                        <p:attrNameLst>
                                          <p:attrName>style.visibility</p:attrName>
                                        </p:attrNameLst>
                                      </p:cBhvr>
                                      <p:to>
                                        <p:strVal val="visible"/>
                                      </p:to>
                                    </p:set>
                                    <p:anim calcmode="lin" valueType="num">
                                      <p:cBhvr additive="base">
                                        <p:cTn id="7" dur="1000" fill="hold"/>
                                        <p:tgtEl>
                                          <p:spTgt spid="4">
                                            <p:graphicEl>
                                              <a:dgm id="{3D4D011E-7677-4949-AC5E-19B328CE9846}"/>
                                            </p:graphicEl>
                                          </p:spTgt>
                                        </p:tgtEl>
                                        <p:attrNameLst>
                                          <p:attrName>ppt_x</p:attrName>
                                        </p:attrNameLst>
                                      </p:cBhvr>
                                      <p:tavLst>
                                        <p:tav tm="0">
                                          <p:val>
                                            <p:strVal val="#ppt_x"/>
                                          </p:val>
                                        </p:tav>
                                        <p:tav tm="100000">
                                          <p:val>
                                            <p:strVal val="#ppt_x"/>
                                          </p:val>
                                        </p:tav>
                                      </p:tavLst>
                                    </p:anim>
                                    <p:anim calcmode="lin" valueType="num">
                                      <p:cBhvr additive="base">
                                        <p:cTn id="8" dur="1000" fill="hold"/>
                                        <p:tgtEl>
                                          <p:spTgt spid="4">
                                            <p:graphicEl>
                                              <a:dgm id="{3D4D011E-7677-4949-AC5E-19B328CE9846}"/>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graphicEl>
                                              <a:dgm id="{1964890A-3890-484C-AAD0-F0A23393A27E}"/>
                                            </p:graphicEl>
                                          </p:spTgt>
                                        </p:tgtEl>
                                        <p:attrNameLst>
                                          <p:attrName>style.visibility</p:attrName>
                                        </p:attrNameLst>
                                      </p:cBhvr>
                                      <p:to>
                                        <p:strVal val="visible"/>
                                      </p:to>
                                    </p:set>
                                    <p:anim calcmode="lin" valueType="num">
                                      <p:cBhvr additive="base">
                                        <p:cTn id="11" dur="1000" fill="hold"/>
                                        <p:tgtEl>
                                          <p:spTgt spid="4">
                                            <p:graphicEl>
                                              <a:dgm id="{1964890A-3890-484C-AAD0-F0A23393A27E}"/>
                                            </p:graphicEl>
                                          </p:spTgt>
                                        </p:tgtEl>
                                        <p:attrNameLst>
                                          <p:attrName>ppt_x</p:attrName>
                                        </p:attrNameLst>
                                      </p:cBhvr>
                                      <p:tavLst>
                                        <p:tav tm="0">
                                          <p:val>
                                            <p:strVal val="#ppt_x"/>
                                          </p:val>
                                        </p:tav>
                                        <p:tav tm="100000">
                                          <p:val>
                                            <p:strVal val="#ppt_x"/>
                                          </p:val>
                                        </p:tav>
                                      </p:tavLst>
                                    </p:anim>
                                    <p:anim calcmode="lin" valueType="num">
                                      <p:cBhvr additive="base">
                                        <p:cTn id="12" dur="1000" fill="hold"/>
                                        <p:tgtEl>
                                          <p:spTgt spid="4">
                                            <p:graphicEl>
                                              <a:dgm id="{1964890A-3890-484C-AAD0-F0A23393A27E}"/>
                                            </p:graphic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graphicEl>
                                              <a:dgm id="{EAC9EF43-0166-4CC2-9E48-8CB30D7BE3B1}"/>
                                            </p:graphicEl>
                                          </p:spTgt>
                                        </p:tgtEl>
                                        <p:attrNameLst>
                                          <p:attrName>style.visibility</p:attrName>
                                        </p:attrNameLst>
                                      </p:cBhvr>
                                      <p:to>
                                        <p:strVal val="visible"/>
                                      </p:to>
                                    </p:set>
                                    <p:anim calcmode="lin" valueType="num">
                                      <p:cBhvr additive="base">
                                        <p:cTn id="21" dur="1000" fill="hold"/>
                                        <p:tgtEl>
                                          <p:spTgt spid="4">
                                            <p:graphicEl>
                                              <a:dgm id="{EAC9EF43-0166-4CC2-9E48-8CB30D7BE3B1}"/>
                                            </p:graphicEl>
                                          </p:spTgt>
                                        </p:tgtEl>
                                        <p:attrNameLst>
                                          <p:attrName>ppt_x</p:attrName>
                                        </p:attrNameLst>
                                      </p:cBhvr>
                                      <p:tavLst>
                                        <p:tav tm="0">
                                          <p:val>
                                            <p:strVal val="#ppt_x"/>
                                          </p:val>
                                        </p:tav>
                                        <p:tav tm="100000">
                                          <p:val>
                                            <p:strVal val="#ppt_x"/>
                                          </p:val>
                                        </p:tav>
                                      </p:tavLst>
                                    </p:anim>
                                    <p:anim calcmode="lin" valueType="num">
                                      <p:cBhvr additive="base">
                                        <p:cTn id="22" dur="1000" fill="hold"/>
                                        <p:tgtEl>
                                          <p:spTgt spid="4">
                                            <p:graphicEl>
                                              <a:dgm id="{EAC9EF43-0166-4CC2-9E48-8CB30D7BE3B1}"/>
                                            </p:graphic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graphicEl>
                                              <a:dgm id="{9B560DBC-F7D6-4128-A932-4A267B1EFF0B}"/>
                                            </p:graphicEl>
                                          </p:spTgt>
                                        </p:tgtEl>
                                        <p:attrNameLst>
                                          <p:attrName>style.visibility</p:attrName>
                                        </p:attrNameLst>
                                      </p:cBhvr>
                                      <p:to>
                                        <p:strVal val="visible"/>
                                      </p:to>
                                    </p:set>
                                    <p:anim calcmode="lin" valueType="num">
                                      <p:cBhvr additive="base">
                                        <p:cTn id="25" dur="1000" fill="hold"/>
                                        <p:tgtEl>
                                          <p:spTgt spid="4">
                                            <p:graphicEl>
                                              <a:dgm id="{9B560DBC-F7D6-4128-A932-4A267B1EFF0B}"/>
                                            </p:graphicEl>
                                          </p:spTgt>
                                        </p:tgtEl>
                                        <p:attrNameLst>
                                          <p:attrName>ppt_x</p:attrName>
                                        </p:attrNameLst>
                                      </p:cBhvr>
                                      <p:tavLst>
                                        <p:tav tm="0">
                                          <p:val>
                                            <p:strVal val="#ppt_x"/>
                                          </p:val>
                                        </p:tav>
                                        <p:tav tm="100000">
                                          <p:val>
                                            <p:strVal val="#ppt_x"/>
                                          </p:val>
                                        </p:tav>
                                      </p:tavLst>
                                    </p:anim>
                                    <p:anim calcmode="lin" valueType="num">
                                      <p:cBhvr additive="base">
                                        <p:cTn id="26" dur="1000" fill="hold"/>
                                        <p:tgtEl>
                                          <p:spTgt spid="4">
                                            <p:graphicEl>
                                              <a:dgm id="{9B560DBC-F7D6-4128-A932-4A267B1EFF0B}"/>
                                            </p:graphic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1000" fill="hold"/>
                                        <p:tgtEl>
                                          <p:spTgt spid="6"/>
                                        </p:tgtEl>
                                        <p:attrNameLst>
                                          <p:attrName>ppt_x</p:attrName>
                                        </p:attrNameLst>
                                      </p:cBhvr>
                                      <p:tavLst>
                                        <p:tav tm="0">
                                          <p:val>
                                            <p:strVal val="#ppt_x"/>
                                          </p:val>
                                        </p:tav>
                                        <p:tav tm="100000">
                                          <p:val>
                                            <p:strVal val="#ppt_x"/>
                                          </p:val>
                                        </p:tav>
                                      </p:tavLst>
                                    </p:anim>
                                    <p:anim calcmode="lin" valueType="num">
                                      <p:cBhvr additive="base">
                                        <p:cTn id="30"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
                                            <p:graphicEl>
                                              <a:dgm id="{08AA8B4D-1EFE-4C41-8998-B3878199CFBE}"/>
                                            </p:graphicEl>
                                          </p:spTgt>
                                        </p:tgtEl>
                                        <p:attrNameLst>
                                          <p:attrName>style.visibility</p:attrName>
                                        </p:attrNameLst>
                                      </p:cBhvr>
                                      <p:to>
                                        <p:strVal val="visible"/>
                                      </p:to>
                                    </p:set>
                                    <p:anim calcmode="lin" valueType="num">
                                      <p:cBhvr additive="base">
                                        <p:cTn id="35" dur="1000" fill="hold"/>
                                        <p:tgtEl>
                                          <p:spTgt spid="4">
                                            <p:graphicEl>
                                              <a:dgm id="{08AA8B4D-1EFE-4C41-8998-B3878199CFBE}"/>
                                            </p:graphicEl>
                                          </p:spTgt>
                                        </p:tgtEl>
                                        <p:attrNameLst>
                                          <p:attrName>ppt_x</p:attrName>
                                        </p:attrNameLst>
                                      </p:cBhvr>
                                      <p:tavLst>
                                        <p:tav tm="0">
                                          <p:val>
                                            <p:strVal val="#ppt_x"/>
                                          </p:val>
                                        </p:tav>
                                        <p:tav tm="100000">
                                          <p:val>
                                            <p:strVal val="#ppt_x"/>
                                          </p:val>
                                        </p:tav>
                                      </p:tavLst>
                                    </p:anim>
                                    <p:anim calcmode="lin" valueType="num">
                                      <p:cBhvr additive="base">
                                        <p:cTn id="36" dur="1000" fill="hold"/>
                                        <p:tgtEl>
                                          <p:spTgt spid="4">
                                            <p:graphicEl>
                                              <a:dgm id="{08AA8B4D-1EFE-4C41-8998-B3878199CFBE}"/>
                                            </p:graphic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graphicEl>
                                              <a:dgm id="{87D50D56-4C22-4D87-A167-AF121ED3AF58}"/>
                                            </p:graphicEl>
                                          </p:spTgt>
                                        </p:tgtEl>
                                        <p:attrNameLst>
                                          <p:attrName>style.visibility</p:attrName>
                                        </p:attrNameLst>
                                      </p:cBhvr>
                                      <p:to>
                                        <p:strVal val="visible"/>
                                      </p:to>
                                    </p:set>
                                    <p:anim calcmode="lin" valueType="num">
                                      <p:cBhvr additive="base">
                                        <p:cTn id="39" dur="1000" fill="hold"/>
                                        <p:tgtEl>
                                          <p:spTgt spid="4">
                                            <p:graphicEl>
                                              <a:dgm id="{87D50D56-4C22-4D87-A167-AF121ED3AF58}"/>
                                            </p:graphicEl>
                                          </p:spTgt>
                                        </p:tgtEl>
                                        <p:attrNameLst>
                                          <p:attrName>ppt_x</p:attrName>
                                        </p:attrNameLst>
                                      </p:cBhvr>
                                      <p:tavLst>
                                        <p:tav tm="0">
                                          <p:val>
                                            <p:strVal val="#ppt_x"/>
                                          </p:val>
                                        </p:tav>
                                        <p:tav tm="100000">
                                          <p:val>
                                            <p:strVal val="#ppt_x"/>
                                          </p:val>
                                        </p:tav>
                                      </p:tavLst>
                                    </p:anim>
                                    <p:anim calcmode="lin" valueType="num">
                                      <p:cBhvr additive="base">
                                        <p:cTn id="40" dur="1000" fill="hold"/>
                                        <p:tgtEl>
                                          <p:spTgt spid="4">
                                            <p:graphicEl>
                                              <a:dgm id="{87D50D56-4C22-4D87-A167-AF121ED3AF58}"/>
                                            </p:graphic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1000" fill="hold"/>
                                        <p:tgtEl>
                                          <p:spTgt spid="7"/>
                                        </p:tgtEl>
                                        <p:attrNameLst>
                                          <p:attrName>ppt_x</p:attrName>
                                        </p:attrNameLst>
                                      </p:cBhvr>
                                      <p:tavLst>
                                        <p:tav tm="0">
                                          <p:val>
                                            <p:strVal val="#ppt_x"/>
                                          </p:val>
                                        </p:tav>
                                        <p:tav tm="100000">
                                          <p:val>
                                            <p:strVal val="#ppt_x"/>
                                          </p:val>
                                        </p:tav>
                                      </p:tavLst>
                                    </p:anim>
                                    <p:anim calcmode="lin" valueType="num">
                                      <p:cBhvr additive="base">
                                        <p:cTn id="44"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F853-3BE0-0EF4-C48C-D18089385A37}"/>
              </a:ext>
            </a:extLst>
          </p:cNvPr>
          <p:cNvSpPr>
            <a:spLocks noGrp="1"/>
          </p:cNvSpPr>
          <p:nvPr>
            <p:ph type="title"/>
          </p:nvPr>
        </p:nvSpPr>
        <p:spPr>
          <a:xfrm>
            <a:off x="782723" y="607424"/>
            <a:ext cx="7457037" cy="1165860"/>
          </a:xfrm>
        </p:spPr>
        <p:txBody>
          <a:bodyPr anchor="ctr">
            <a:normAutofit/>
          </a:bodyPr>
          <a:lstStyle/>
          <a:p>
            <a:r>
              <a:rPr lang="en-GB" sz="3225" dirty="0"/>
              <a:t>SNOMED CT Content</a:t>
            </a:r>
            <a:endParaRPr lang="en-AT" sz="3225" dirty="0"/>
          </a:p>
        </p:txBody>
      </p:sp>
      <p:graphicFrame>
        <p:nvGraphicFramePr>
          <p:cNvPr id="18" name="Content Placeholder 3">
            <a:extLst>
              <a:ext uri="{FF2B5EF4-FFF2-40B4-BE49-F238E27FC236}">
                <a16:creationId xmlns:a16="http://schemas.microsoft.com/office/drawing/2014/main" id="{B5F213A1-726B-5AD1-CD7A-7525F827A8B6}"/>
              </a:ext>
            </a:extLst>
          </p:cNvPr>
          <p:cNvGraphicFramePr>
            <a:graphicFrameLocks noGrp="1"/>
          </p:cNvGraphicFramePr>
          <p:nvPr>
            <p:ph idx="1"/>
          </p:nvPr>
        </p:nvGraphicFramePr>
        <p:xfrm>
          <a:off x="1945990" y="1701325"/>
          <a:ext cx="4989064" cy="26677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9" name="Picture 18" descr="Surgery.jpg">
            <a:extLst>
              <a:ext uri="{FF2B5EF4-FFF2-40B4-BE49-F238E27FC236}">
                <a16:creationId xmlns:a16="http://schemas.microsoft.com/office/drawing/2014/main" id="{8305D14A-3B13-A2AD-2BCE-99E77EFD5826}"/>
              </a:ext>
            </a:extLst>
          </p:cNvPr>
          <p:cNvPicPr>
            <a:picLocks noChangeAspect="1"/>
          </p:cNvPicPr>
          <p:nvPr/>
        </p:nvPicPr>
        <p:blipFill>
          <a:blip r:embed="rId7" cstate="print"/>
          <a:stretch>
            <a:fillRect/>
          </a:stretch>
        </p:blipFill>
        <p:spPr>
          <a:xfrm>
            <a:off x="5434851" y="3708671"/>
            <a:ext cx="1147835" cy="860876"/>
          </a:xfrm>
          <a:prstGeom prst="rect">
            <a:avLst/>
          </a:prstGeom>
        </p:spPr>
      </p:pic>
      <p:pic>
        <p:nvPicPr>
          <p:cNvPr id="10" name="Picture 9" descr="Head_On_Collision.jpg">
            <a:extLst>
              <a:ext uri="{FF2B5EF4-FFF2-40B4-BE49-F238E27FC236}">
                <a16:creationId xmlns:a16="http://schemas.microsoft.com/office/drawing/2014/main" id="{36BF586D-0725-D578-F634-22321F949B55}"/>
              </a:ext>
            </a:extLst>
          </p:cNvPr>
          <p:cNvPicPr>
            <a:picLocks noChangeAspect="1"/>
          </p:cNvPicPr>
          <p:nvPr/>
        </p:nvPicPr>
        <p:blipFill>
          <a:blip r:embed="rId8" cstate="print"/>
          <a:stretch>
            <a:fillRect/>
          </a:stretch>
        </p:blipFill>
        <p:spPr>
          <a:xfrm>
            <a:off x="6123594" y="2728708"/>
            <a:ext cx="1299036" cy="866024"/>
          </a:xfrm>
          <a:prstGeom prst="rect">
            <a:avLst/>
          </a:prstGeom>
        </p:spPr>
      </p:pic>
      <p:pic>
        <p:nvPicPr>
          <p:cNvPr id="9" name="Picture 6" descr="Man on crutches">
            <a:extLst>
              <a:ext uri="{FF2B5EF4-FFF2-40B4-BE49-F238E27FC236}">
                <a16:creationId xmlns:a16="http://schemas.microsoft.com/office/drawing/2014/main" id="{D1BF18AD-EBCA-05DA-49A4-49F5F195759A}"/>
              </a:ext>
            </a:extLst>
          </p:cNvPr>
          <p:cNvPicPr>
            <a:picLocks noChangeAspect="1" noChangeArrowheads="1"/>
          </p:cNvPicPr>
          <p:nvPr/>
        </p:nvPicPr>
        <p:blipFill>
          <a:blip r:embed="rId9" cstate="print"/>
          <a:stretch>
            <a:fillRect/>
          </a:stretch>
        </p:blipFill>
        <p:spPr bwMode="auto">
          <a:xfrm>
            <a:off x="5864048" y="1613566"/>
            <a:ext cx="718638" cy="958184"/>
          </a:xfrm>
          <a:prstGeom prst="rect">
            <a:avLst/>
          </a:prstGeom>
          <a:noFill/>
          <a:ln w="9525">
            <a:noFill/>
            <a:miter lim="800000"/>
            <a:headEnd/>
            <a:tailEnd/>
          </a:ln>
        </p:spPr>
      </p:pic>
    </p:spTree>
    <p:extLst>
      <p:ext uri="{BB962C8B-B14F-4D97-AF65-F5344CB8AC3E}">
        <p14:creationId xmlns:p14="http://schemas.microsoft.com/office/powerpoint/2010/main" val="84991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ppt_x"/>
                                          </p:val>
                                        </p:tav>
                                        <p:tav tm="100000">
                                          <p:val>
                                            <p:strVal val="#ppt_x"/>
                                          </p:val>
                                        </p:tav>
                                      </p:tavLst>
                                    </p:anim>
                                    <p:anim calcmode="lin" valueType="num">
                                      <p:cBhvr additive="base">
                                        <p:cTn id="8" dur="10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ppt_x"/>
                                          </p:val>
                                        </p:tav>
                                        <p:tav tm="100000">
                                          <p:val>
                                            <p:strVal val="#ppt_x"/>
                                          </p:val>
                                        </p:tav>
                                      </p:tavLst>
                                    </p:anim>
                                    <p:anim calcmode="lin" valueType="num">
                                      <p:cBhvr additive="base">
                                        <p:cTn id="12"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
                                            <p:graphicEl>
                                              <a:dgm id="{3D4D011E-7677-4949-AC5E-19B328CE9846}"/>
                                            </p:graphicEl>
                                          </p:spTgt>
                                        </p:tgtEl>
                                        <p:attrNameLst>
                                          <p:attrName>style.visibility</p:attrName>
                                        </p:attrNameLst>
                                      </p:cBhvr>
                                      <p:to>
                                        <p:strVal val="visible"/>
                                      </p:to>
                                    </p:set>
                                    <p:anim calcmode="lin" valueType="num">
                                      <p:cBhvr additive="base">
                                        <p:cTn id="17" dur="1000" fill="hold"/>
                                        <p:tgtEl>
                                          <p:spTgt spid="18">
                                            <p:graphicEl>
                                              <a:dgm id="{3D4D011E-7677-4949-AC5E-19B328CE9846}"/>
                                            </p:graphicEl>
                                          </p:spTgt>
                                        </p:tgtEl>
                                        <p:attrNameLst>
                                          <p:attrName>ppt_x</p:attrName>
                                        </p:attrNameLst>
                                      </p:cBhvr>
                                      <p:tavLst>
                                        <p:tav tm="0">
                                          <p:val>
                                            <p:strVal val="#ppt_x"/>
                                          </p:val>
                                        </p:tav>
                                        <p:tav tm="100000">
                                          <p:val>
                                            <p:strVal val="#ppt_x"/>
                                          </p:val>
                                        </p:tav>
                                      </p:tavLst>
                                    </p:anim>
                                    <p:anim calcmode="lin" valueType="num">
                                      <p:cBhvr additive="base">
                                        <p:cTn id="18" dur="1000" fill="hold"/>
                                        <p:tgtEl>
                                          <p:spTgt spid="18">
                                            <p:graphicEl>
                                              <a:dgm id="{3D4D011E-7677-4949-AC5E-19B328CE9846}"/>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
                                            <p:graphicEl>
                                              <a:dgm id="{1964890A-3890-484C-AAD0-F0A23393A27E}"/>
                                            </p:graphicEl>
                                          </p:spTgt>
                                        </p:tgtEl>
                                        <p:attrNameLst>
                                          <p:attrName>style.visibility</p:attrName>
                                        </p:attrNameLst>
                                      </p:cBhvr>
                                      <p:to>
                                        <p:strVal val="visible"/>
                                      </p:to>
                                    </p:set>
                                    <p:anim calcmode="lin" valueType="num">
                                      <p:cBhvr additive="base">
                                        <p:cTn id="21" dur="1000" fill="hold"/>
                                        <p:tgtEl>
                                          <p:spTgt spid="18">
                                            <p:graphicEl>
                                              <a:dgm id="{1964890A-3890-484C-AAD0-F0A23393A27E}"/>
                                            </p:graphicEl>
                                          </p:spTgt>
                                        </p:tgtEl>
                                        <p:attrNameLst>
                                          <p:attrName>ppt_x</p:attrName>
                                        </p:attrNameLst>
                                      </p:cBhvr>
                                      <p:tavLst>
                                        <p:tav tm="0">
                                          <p:val>
                                            <p:strVal val="#ppt_x"/>
                                          </p:val>
                                        </p:tav>
                                        <p:tav tm="100000">
                                          <p:val>
                                            <p:strVal val="#ppt_x"/>
                                          </p:val>
                                        </p:tav>
                                      </p:tavLst>
                                    </p:anim>
                                    <p:anim calcmode="lin" valueType="num">
                                      <p:cBhvr additive="base">
                                        <p:cTn id="22" dur="1000" fill="hold"/>
                                        <p:tgtEl>
                                          <p:spTgt spid="18">
                                            <p:graphicEl>
                                              <a:dgm id="{1964890A-3890-484C-AAD0-F0A23393A27E}"/>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8">
                                            <p:graphicEl>
                                              <a:dgm id="{EAC9EF43-0166-4CC2-9E48-8CB30D7BE3B1}"/>
                                            </p:graphicEl>
                                          </p:spTgt>
                                        </p:tgtEl>
                                        <p:attrNameLst>
                                          <p:attrName>style.visibility</p:attrName>
                                        </p:attrNameLst>
                                      </p:cBhvr>
                                      <p:to>
                                        <p:strVal val="visible"/>
                                      </p:to>
                                    </p:set>
                                    <p:anim calcmode="lin" valueType="num">
                                      <p:cBhvr additive="base">
                                        <p:cTn id="27" dur="1000" fill="hold"/>
                                        <p:tgtEl>
                                          <p:spTgt spid="18">
                                            <p:graphicEl>
                                              <a:dgm id="{EAC9EF43-0166-4CC2-9E48-8CB30D7BE3B1}"/>
                                            </p:graphicEl>
                                          </p:spTgt>
                                        </p:tgtEl>
                                        <p:attrNameLst>
                                          <p:attrName>ppt_x</p:attrName>
                                        </p:attrNameLst>
                                      </p:cBhvr>
                                      <p:tavLst>
                                        <p:tav tm="0">
                                          <p:val>
                                            <p:strVal val="#ppt_x"/>
                                          </p:val>
                                        </p:tav>
                                        <p:tav tm="100000">
                                          <p:val>
                                            <p:strVal val="#ppt_x"/>
                                          </p:val>
                                        </p:tav>
                                      </p:tavLst>
                                    </p:anim>
                                    <p:anim calcmode="lin" valueType="num">
                                      <p:cBhvr additive="base">
                                        <p:cTn id="28" dur="1000" fill="hold"/>
                                        <p:tgtEl>
                                          <p:spTgt spid="18">
                                            <p:graphicEl>
                                              <a:dgm id="{EAC9EF43-0166-4CC2-9E48-8CB30D7BE3B1}"/>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
                                            <p:graphicEl>
                                              <a:dgm id="{9B560DBC-F7D6-4128-A932-4A267B1EFF0B}"/>
                                            </p:graphicEl>
                                          </p:spTgt>
                                        </p:tgtEl>
                                        <p:attrNameLst>
                                          <p:attrName>style.visibility</p:attrName>
                                        </p:attrNameLst>
                                      </p:cBhvr>
                                      <p:to>
                                        <p:strVal val="visible"/>
                                      </p:to>
                                    </p:set>
                                    <p:anim calcmode="lin" valueType="num">
                                      <p:cBhvr additive="base">
                                        <p:cTn id="31" dur="1000" fill="hold"/>
                                        <p:tgtEl>
                                          <p:spTgt spid="18">
                                            <p:graphicEl>
                                              <a:dgm id="{9B560DBC-F7D6-4128-A932-4A267B1EFF0B}"/>
                                            </p:graphicEl>
                                          </p:spTgt>
                                        </p:tgtEl>
                                        <p:attrNameLst>
                                          <p:attrName>ppt_x</p:attrName>
                                        </p:attrNameLst>
                                      </p:cBhvr>
                                      <p:tavLst>
                                        <p:tav tm="0">
                                          <p:val>
                                            <p:strVal val="#ppt_x"/>
                                          </p:val>
                                        </p:tav>
                                        <p:tav tm="100000">
                                          <p:val>
                                            <p:strVal val="#ppt_x"/>
                                          </p:val>
                                        </p:tav>
                                      </p:tavLst>
                                    </p:anim>
                                    <p:anim calcmode="lin" valueType="num">
                                      <p:cBhvr additive="base">
                                        <p:cTn id="32" dur="1000" fill="hold"/>
                                        <p:tgtEl>
                                          <p:spTgt spid="18">
                                            <p:graphicEl>
                                              <a:dgm id="{9B560DBC-F7D6-4128-A932-4A267B1EFF0B}"/>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graphicEl>
                                              <a:dgm id="{08AA8B4D-1EFE-4C41-8998-B3878199CFBE}"/>
                                            </p:graphicEl>
                                          </p:spTgt>
                                        </p:tgtEl>
                                        <p:attrNameLst>
                                          <p:attrName>style.visibility</p:attrName>
                                        </p:attrNameLst>
                                      </p:cBhvr>
                                      <p:to>
                                        <p:strVal val="visible"/>
                                      </p:to>
                                    </p:set>
                                    <p:anim calcmode="lin" valueType="num">
                                      <p:cBhvr additive="base">
                                        <p:cTn id="37" dur="1000" fill="hold"/>
                                        <p:tgtEl>
                                          <p:spTgt spid="18">
                                            <p:graphicEl>
                                              <a:dgm id="{08AA8B4D-1EFE-4C41-8998-B3878199CFBE}"/>
                                            </p:graphicEl>
                                          </p:spTgt>
                                        </p:tgtEl>
                                        <p:attrNameLst>
                                          <p:attrName>ppt_x</p:attrName>
                                        </p:attrNameLst>
                                      </p:cBhvr>
                                      <p:tavLst>
                                        <p:tav tm="0">
                                          <p:val>
                                            <p:strVal val="#ppt_x"/>
                                          </p:val>
                                        </p:tav>
                                        <p:tav tm="100000">
                                          <p:val>
                                            <p:strVal val="#ppt_x"/>
                                          </p:val>
                                        </p:tav>
                                      </p:tavLst>
                                    </p:anim>
                                    <p:anim calcmode="lin" valueType="num">
                                      <p:cBhvr additive="base">
                                        <p:cTn id="38" dur="1000" fill="hold"/>
                                        <p:tgtEl>
                                          <p:spTgt spid="18">
                                            <p:graphicEl>
                                              <a:dgm id="{08AA8B4D-1EFE-4C41-8998-B3878199CFBE}"/>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8">
                                            <p:graphicEl>
                                              <a:dgm id="{87D50D56-4C22-4D87-A167-AF121ED3AF58}"/>
                                            </p:graphicEl>
                                          </p:spTgt>
                                        </p:tgtEl>
                                        <p:attrNameLst>
                                          <p:attrName>style.visibility</p:attrName>
                                        </p:attrNameLst>
                                      </p:cBhvr>
                                      <p:to>
                                        <p:strVal val="visible"/>
                                      </p:to>
                                    </p:set>
                                    <p:anim calcmode="lin" valueType="num">
                                      <p:cBhvr additive="base">
                                        <p:cTn id="41" dur="1000" fill="hold"/>
                                        <p:tgtEl>
                                          <p:spTgt spid="18">
                                            <p:graphicEl>
                                              <a:dgm id="{87D50D56-4C22-4D87-A167-AF121ED3AF58}"/>
                                            </p:graphicEl>
                                          </p:spTgt>
                                        </p:tgtEl>
                                        <p:attrNameLst>
                                          <p:attrName>ppt_x</p:attrName>
                                        </p:attrNameLst>
                                      </p:cBhvr>
                                      <p:tavLst>
                                        <p:tav tm="0">
                                          <p:val>
                                            <p:strVal val="#ppt_x"/>
                                          </p:val>
                                        </p:tav>
                                        <p:tav tm="100000">
                                          <p:val>
                                            <p:strVal val="#ppt_x"/>
                                          </p:val>
                                        </p:tav>
                                      </p:tavLst>
                                    </p:anim>
                                    <p:anim calcmode="lin" valueType="num">
                                      <p:cBhvr additive="base">
                                        <p:cTn id="42" dur="1000" fill="hold"/>
                                        <p:tgtEl>
                                          <p:spTgt spid="18">
                                            <p:graphicEl>
                                              <a:dgm id="{87D50D56-4C22-4D87-A167-AF121ED3AF58}"/>
                                            </p:graphic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1000" fill="hold"/>
                                        <p:tgtEl>
                                          <p:spTgt spid="19"/>
                                        </p:tgtEl>
                                        <p:attrNameLst>
                                          <p:attrName>ppt_x</p:attrName>
                                        </p:attrNameLst>
                                      </p:cBhvr>
                                      <p:tavLst>
                                        <p:tav tm="0">
                                          <p:val>
                                            <p:strVal val="#ppt_x"/>
                                          </p:val>
                                        </p:tav>
                                        <p:tav tm="100000">
                                          <p:val>
                                            <p:strVal val="#ppt_x"/>
                                          </p:val>
                                        </p:tav>
                                      </p:tavLst>
                                    </p:anim>
                                    <p:anim calcmode="lin" valueType="num">
                                      <p:cBhvr additive="base">
                                        <p:cTn id="46" dur="10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82723" y="607424"/>
            <a:ext cx="7629758" cy="1165860"/>
          </a:xfrm>
        </p:spPr>
        <p:txBody>
          <a:bodyPr anchor="ctr">
            <a:normAutofit/>
          </a:bodyPr>
          <a:lstStyle/>
          <a:p>
            <a:r>
              <a:rPr lang="en-GB" sz="3225" dirty="0"/>
              <a:t>A Concept in SNOMED CT </a:t>
            </a:r>
          </a:p>
        </p:txBody>
      </p:sp>
      <p:sp>
        <p:nvSpPr>
          <p:cNvPr id="8" name="Isosceles Triangle 7"/>
          <p:cNvSpPr/>
          <p:nvPr/>
        </p:nvSpPr>
        <p:spPr>
          <a:xfrm>
            <a:off x="2638913" y="1816089"/>
            <a:ext cx="3080670" cy="2585747"/>
          </a:xfrm>
          <a:prstGeom prst="triangl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Rounded Rectangle 4"/>
          <p:cNvSpPr/>
          <p:nvPr/>
        </p:nvSpPr>
        <p:spPr>
          <a:xfrm>
            <a:off x="4848948" y="3233591"/>
            <a:ext cx="1890181" cy="64055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97168447"/>
              </p:ext>
            </p:extLst>
          </p:nvPr>
        </p:nvGraphicFramePr>
        <p:xfrm>
          <a:off x="3973881" y="2368666"/>
          <a:ext cx="2692096" cy="14626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782723" y="607424"/>
            <a:ext cx="7629758" cy="1165860"/>
          </a:xfrm>
        </p:spPr>
        <p:txBody>
          <a:bodyPr anchor="ctr">
            <a:normAutofit/>
          </a:bodyPr>
          <a:lstStyle/>
          <a:p>
            <a:r>
              <a:rPr lang="en-GB" sz="3225" dirty="0"/>
              <a:t>A Concept in SNOMED CT </a:t>
            </a:r>
          </a:p>
        </p:txBody>
      </p:sp>
      <p:sp>
        <p:nvSpPr>
          <p:cNvPr id="8" name="Isosceles Triangle 7"/>
          <p:cNvSpPr/>
          <p:nvPr/>
        </p:nvSpPr>
        <p:spPr>
          <a:xfrm>
            <a:off x="3159203" y="1728327"/>
            <a:ext cx="2633120" cy="2531728"/>
          </a:xfrm>
          <a:prstGeom prst="triangl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Rounded Rectangle 4"/>
          <p:cNvSpPr/>
          <p:nvPr/>
        </p:nvSpPr>
        <p:spPr>
          <a:xfrm>
            <a:off x="4968070" y="3078187"/>
            <a:ext cx="2045831" cy="89945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1" name="Freeform 10"/>
          <p:cNvSpPr/>
          <p:nvPr/>
        </p:nvSpPr>
        <p:spPr>
          <a:xfrm>
            <a:off x="4268225" y="2187725"/>
            <a:ext cx="2722740" cy="532802"/>
          </a:xfrm>
          <a:custGeom>
            <a:avLst/>
            <a:gdLst>
              <a:gd name="connsiteX0" fmla="*/ 0 w 4680008"/>
              <a:gd name="connsiteY0" fmla="*/ 95249 h 952488"/>
              <a:gd name="connsiteX1" fmla="*/ 27898 w 4680008"/>
              <a:gd name="connsiteY1" fmla="*/ 27898 h 952488"/>
              <a:gd name="connsiteX2" fmla="*/ 95249 w 4680008"/>
              <a:gd name="connsiteY2" fmla="*/ 0 h 952488"/>
              <a:gd name="connsiteX3" fmla="*/ 4584759 w 4680008"/>
              <a:gd name="connsiteY3" fmla="*/ 0 h 952488"/>
              <a:gd name="connsiteX4" fmla="*/ 4652110 w 4680008"/>
              <a:gd name="connsiteY4" fmla="*/ 27898 h 952488"/>
              <a:gd name="connsiteX5" fmla="*/ 4680008 w 4680008"/>
              <a:gd name="connsiteY5" fmla="*/ 95249 h 952488"/>
              <a:gd name="connsiteX6" fmla="*/ 4680008 w 4680008"/>
              <a:gd name="connsiteY6" fmla="*/ 857239 h 952488"/>
              <a:gd name="connsiteX7" fmla="*/ 4652110 w 4680008"/>
              <a:gd name="connsiteY7" fmla="*/ 924590 h 952488"/>
              <a:gd name="connsiteX8" fmla="*/ 4584759 w 4680008"/>
              <a:gd name="connsiteY8" fmla="*/ 952488 h 952488"/>
              <a:gd name="connsiteX9" fmla="*/ 95249 w 4680008"/>
              <a:gd name="connsiteY9" fmla="*/ 952488 h 952488"/>
              <a:gd name="connsiteX10" fmla="*/ 27898 w 4680008"/>
              <a:gd name="connsiteY10" fmla="*/ 924590 h 952488"/>
              <a:gd name="connsiteX11" fmla="*/ 0 w 4680008"/>
              <a:gd name="connsiteY11" fmla="*/ 857239 h 952488"/>
              <a:gd name="connsiteX12" fmla="*/ 0 w 4680008"/>
              <a:gd name="connsiteY12" fmla="*/ 95249 h 9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80008" h="952488">
                <a:moveTo>
                  <a:pt x="0" y="95249"/>
                </a:moveTo>
                <a:cubicBezTo>
                  <a:pt x="0" y="69987"/>
                  <a:pt x="10035" y="45760"/>
                  <a:pt x="27898" y="27898"/>
                </a:cubicBezTo>
                <a:cubicBezTo>
                  <a:pt x="45761" y="10035"/>
                  <a:pt x="69988" y="0"/>
                  <a:pt x="95249" y="0"/>
                </a:cubicBezTo>
                <a:lnTo>
                  <a:pt x="4584759" y="0"/>
                </a:lnTo>
                <a:cubicBezTo>
                  <a:pt x="4610021" y="0"/>
                  <a:pt x="4634248" y="10035"/>
                  <a:pt x="4652110" y="27898"/>
                </a:cubicBezTo>
                <a:cubicBezTo>
                  <a:pt x="4669973" y="45761"/>
                  <a:pt x="4680008" y="69988"/>
                  <a:pt x="4680008" y="95249"/>
                </a:cubicBezTo>
                <a:lnTo>
                  <a:pt x="4680008" y="857239"/>
                </a:lnTo>
                <a:cubicBezTo>
                  <a:pt x="4680008" y="882501"/>
                  <a:pt x="4669973" y="906728"/>
                  <a:pt x="4652110" y="924590"/>
                </a:cubicBezTo>
                <a:cubicBezTo>
                  <a:pt x="4634247" y="942453"/>
                  <a:pt x="4610020" y="952488"/>
                  <a:pt x="4584759" y="952488"/>
                </a:cubicBezTo>
                <a:lnTo>
                  <a:pt x="95249" y="952488"/>
                </a:lnTo>
                <a:cubicBezTo>
                  <a:pt x="69987" y="952488"/>
                  <a:pt x="45760" y="942453"/>
                  <a:pt x="27898" y="924590"/>
                </a:cubicBezTo>
                <a:cubicBezTo>
                  <a:pt x="10035" y="906727"/>
                  <a:pt x="0" y="882500"/>
                  <a:pt x="0" y="857239"/>
                </a:cubicBezTo>
                <a:lnTo>
                  <a:pt x="0" y="95249"/>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2360" tIns="92360" rIns="92360" bIns="92360" numCol="1" spcCol="1270" anchor="ctr" anchorCtr="0">
            <a:noAutofit/>
          </a:bodyPr>
          <a:lstStyle/>
          <a:p>
            <a:pPr algn="ctr" defTabSz="483394">
              <a:lnSpc>
                <a:spcPct val="90000"/>
              </a:lnSpc>
              <a:spcBef>
                <a:spcPct val="0"/>
              </a:spcBef>
              <a:spcAft>
                <a:spcPct val="35000"/>
              </a:spcAft>
            </a:pPr>
            <a:r>
              <a:rPr lang="en-GB" sz="1300" kern="1200" dirty="0"/>
              <a:t>Heart disease (disorder) 56265001</a:t>
            </a:r>
            <a:endParaRPr lang="en-GB" sz="1300" dirty="0"/>
          </a:p>
        </p:txBody>
      </p:sp>
      <p:sp>
        <p:nvSpPr>
          <p:cNvPr id="12" name="Freeform 11"/>
          <p:cNvSpPr/>
          <p:nvPr/>
        </p:nvSpPr>
        <p:spPr>
          <a:xfrm>
            <a:off x="4268225" y="2645049"/>
            <a:ext cx="2722740" cy="532802"/>
          </a:xfrm>
          <a:custGeom>
            <a:avLst/>
            <a:gdLst>
              <a:gd name="connsiteX0" fmla="*/ 0 w 4680008"/>
              <a:gd name="connsiteY0" fmla="*/ 95249 h 952488"/>
              <a:gd name="connsiteX1" fmla="*/ 27898 w 4680008"/>
              <a:gd name="connsiteY1" fmla="*/ 27898 h 952488"/>
              <a:gd name="connsiteX2" fmla="*/ 95249 w 4680008"/>
              <a:gd name="connsiteY2" fmla="*/ 0 h 952488"/>
              <a:gd name="connsiteX3" fmla="*/ 4584759 w 4680008"/>
              <a:gd name="connsiteY3" fmla="*/ 0 h 952488"/>
              <a:gd name="connsiteX4" fmla="*/ 4652110 w 4680008"/>
              <a:gd name="connsiteY4" fmla="*/ 27898 h 952488"/>
              <a:gd name="connsiteX5" fmla="*/ 4680008 w 4680008"/>
              <a:gd name="connsiteY5" fmla="*/ 95249 h 952488"/>
              <a:gd name="connsiteX6" fmla="*/ 4680008 w 4680008"/>
              <a:gd name="connsiteY6" fmla="*/ 857239 h 952488"/>
              <a:gd name="connsiteX7" fmla="*/ 4652110 w 4680008"/>
              <a:gd name="connsiteY7" fmla="*/ 924590 h 952488"/>
              <a:gd name="connsiteX8" fmla="*/ 4584759 w 4680008"/>
              <a:gd name="connsiteY8" fmla="*/ 952488 h 952488"/>
              <a:gd name="connsiteX9" fmla="*/ 95249 w 4680008"/>
              <a:gd name="connsiteY9" fmla="*/ 952488 h 952488"/>
              <a:gd name="connsiteX10" fmla="*/ 27898 w 4680008"/>
              <a:gd name="connsiteY10" fmla="*/ 924590 h 952488"/>
              <a:gd name="connsiteX11" fmla="*/ 0 w 4680008"/>
              <a:gd name="connsiteY11" fmla="*/ 857239 h 952488"/>
              <a:gd name="connsiteX12" fmla="*/ 0 w 4680008"/>
              <a:gd name="connsiteY12" fmla="*/ 95249 h 9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80008" h="952488">
                <a:moveTo>
                  <a:pt x="0" y="95249"/>
                </a:moveTo>
                <a:cubicBezTo>
                  <a:pt x="0" y="69987"/>
                  <a:pt x="10035" y="45760"/>
                  <a:pt x="27898" y="27898"/>
                </a:cubicBezTo>
                <a:cubicBezTo>
                  <a:pt x="45761" y="10035"/>
                  <a:pt x="69988" y="0"/>
                  <a:pt x="95249" y="0"/>
                </a:cubicBezTo>
                <a:lnTo>
                  <a:pt x="4584759" y="0"/>
                </a:lnTo>
                <a:cubicBezTo>
                  <a:pt x="4610021" y="0"/>
                  <a:pt x="4634248" y="10035"/>
                  <a:pt x="4652110" y="27898"/>
                </a:cubicBezTo>
                <a:cubicBezTo>
                  <a:pt x="4669973" y="45761"/>
                  <a:pt x="4680008" y="69988"/>
                  <a:pt x="4680008" y="95249"/>
                </a:cubicBezTo>
                <a:lnTo>
                  <a:pt x="4680008" y="857239"/>
                </a:lnTo>
                <a:cubicBezTo>
                  <a:pt x="4680008" y="882501"/>
                  <a:pt x="4669973" y="906728"/>
                  <a:pt x="4652110" y="924590"/>
                </a:cubicBezTo>
                <a:cubicBezTo>
                  <a:pt x="4634247" y="942453"/>
                  <a:pt x="4610020" y="952488"/>
                  <a:pt x="4584759" y="952488"/>
                </a:cubicBezTo>
                <a:lnTo>
                  <a:pt x="95249" y="952488"/>
                </a:lnTo>
                <a:cubicBezTo>
                  <a:pt x="69987" y="952488"/>
                  <a:pt x="45760" y="942453"/>
                  <a:pt x="27898" y="924590"/>
                </a:cubicBezTo>
                <a:cubicBezTo>
                  <a:pt x="10035" y="906727"/>
                  <a:pt x="0" y="882500"/>
                  <a:pt x="0" y="857239"/>
                </a:cubicBezTo>
                <a:lnTo>
                  <a:pt x="0" y="95249"/>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0"/>
              <a:satOff val="0"/>
              <a:lumOff val="0"/>
              <a:alphaOff val="0"/>
            </a:schemeClr>
          </a:fillRef>
          <a:effectRef idx="1">
            <a:schemeClr val="accent3">
              <a:hueOff val="0"/>
              <a:satOff val="0"/>
              <a:lumOff val="0"/>
              <a:alphaOff val="0"/>
            </a:schemeClr>
          </a:effectRef>
          <a:fontRef idx="minor">
            <a:schemeClr val="lt1"/>
          </a:fontRef>
        </p:style>
        <p:txBody>
          <a:bodyPr spcFirstLastPara="0" vert="horz" wrap="square" lIns="92360" tIns="92360" rIns="92360" bIns="92360" numCol="1" spcCol="1270" anchor="ctr" anchorCtr="0">
            <a:noAutofit/>
          </a:bodyPr>
          <a:lstStyle/>
          <a:p>
            <a:pPr algn="ctr" defTabSz="483394">
              <a:lnSpc>
                <a:spcPct val="90000"/>
              </a:lnSpc>
              <a:spcBef>
                <a:spcPct val="0"/>
              </a:spcBef>
              <a:spcAft>
                <a:spcPct val="35000"/>
              </a:spcAft>
            </a:pPr>
            <a:r>
              <a:rPr lang="en-GB" kern="1200" dirty="0"/>
              <a:t>Relationships</a:t>
            </a:r>
            <a:endParaRPr lang="en-GB" sz="1500" dirty="0"/>
          </a:p>
        </p:txBody>
      </p:sp>
      <p:sp>
        <p:nvSpPr>
          <p:cNvPr id="14" name="Freeform 13"/>
          <p:cNvSpPr/>
          <p:nvPr/>
        </p:nvSpPr>
        <p:spPr>
          <a:xfrm>
            <a:off x="5289206" y="3266622"/>
            <a:ext cx="839412" cy="684755"/>
          </a:xfrm>
          <a:custGeom>
            <a:avLst/>
            <a:gdLst>
              <a:gd name="connsiteX0" fmla="*/ 0 w 1517512"/>
              <a:gd name="connsiteY0" fmla="*/ 95249 h 952488"/>
              <a:gd name="connsiteX1" fmla="*/ 27898 w 1517512"/>
              <a:gd name="connsiteY1" fmla="*/ 27898 h 952488"/>
              <a:gd name="connsiteX2" fmla="*/ 95249 w 1517512"/>
              <a:gd name="connsiteY2" fmla="*/ 0 h 952488"/>
              <a:gd name="connsiteX3" fmla="*/ 1422263 w 1517512"/>
              <a:gd name="connsiteY3" fmla="*/ 0 h 952488"/>
              <a:gd name="connsiteX4" fmla="*/ 1489614 w 1517512"/>
              <a:gd name="connsiteY4" fmla="*/ 27898 h 952488"/>
              <a:gd name="connsiteX5" fmla="*/ 1517512 w 1517512"/>
              <a:gd name="connsiteY5" fmla="*/ 95249 h 952488"/>
              <a:gd name="connsiteX6" fmla="*/ 1517512 w 1517512"/>
              <a:gd name="connsiteY6" fmla="*/ 857239 h 952488"/>
              <a:gd name="connsiteX7" fmla="*/ 1489614 w 1517512"/>
              <a:gd name="connsiteY7" fmla="*/ 924590 h 952488"/>
              <a:gd name="connsiteX8" fmla="*/ 1422263 w 1517512"/>
              <a:gd name="connsiteY8" fmla="*/ 952488 h 952488"/>
              <a:gd name="connsiteX9" fmla="*/ 95249 w 1517512"/>
              <a:gd name="connsiteY9" fmla="*/ 952488 h 952488"/>
              <a:gd name="connsiteX10" fmla="*/ 27898 w 1517512"/>
              <a:gd name="connsiteY10" fmla="*/ 924590 h 952488"/>
              <a:gd name="connsiteX11" fmla="*/ 0 w 1517512"/>
              <a:gd name="connsiteY11" fmla="*/ 857239 h 952488"/>
              <a:gd name="connsiteX12" fmla="*/ 0 w 1517512"/>
              <a:gd name="connsiteY12" fmla="*/ 95249 h 9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17512" h="952488">
                <a:moveTo>
                  <a:pt x="0" y="95249"/>
                </a:moveTo>
                <a:cubicBezTo>
                  <a:pt x="0" y="69987"/>
                  <a:pt x="10035" y="45760"/>
                  <a:pt x="27898" y="27898"/>
                </a:cubicBezTo>
                <a:cubicBezTo>
                  <a:pt x="45761" y="10035"/>
                  <a:pt x="69988" y="0"/>
                  <a:pt x="95249" y="0"/>
                </a:cubicBezTo>
                <a:lnTo>
                  <a:pt x="1422263" y="0"/>
                </a:lnTo>
                <a:cubicBezTo>
                  <a:pt x="1447525" y="0"/>
                  <a:pt x="1471752" y="10035"/>
                  <a:pt x="1489614" y="27898"/>
                </a:cubicBezTo>
                <a:cubicBezTo>
                  <a:pt x="1507477" y="45761"/>
                  <a:pt x="1517512" y="69988"/>
                  <a:pt x="1517512" y="95249"/>
                </a:cubicBezTo>
                <a:lnTo>
                  <a:pt x="1517512" y="857239"/>
                </a:lnTo>
                <a:cubicBezTo>
                  <a:pt x="1517512" y="882501"/>
                  <a:pt x="1507477" y="906728"/>
                  <a:pt x="1489614" y="924590"/>
                </a:cubicBezTo>
                <a:cubicBezTo>
                  <a:pt x="1471751" y="942453"/>
                  <a:pt x="1447524" y="952488"/>
                  <a:pt x="1422263" y="952488"/>
                </a:cubicBezTo>
                <a:lnTo>
                  <a:pt x="95249" y="952488"/>
                </a:lnTo>
                <a:cubicBezTo>
                  <a:pt x="69987" y="952488"/>
                  <a:pt x="45760" y="942453"/>
                  <a:pt x="27898" y="924590"/>
                </a:cubicBezTo>
                <a:cubicBezTo>
                  <a:pt x="10035" y="906727"/>
                  <a:pt x="0" y="882500"/>
                  <a:pt x="0" y="857239"/>
                </a:cubicBezTo>
                <a:lnTo>
                  <a:pt x="0" y="95249"/>
                </a:lnTo>
                <a:close/>
              </a:path>
            </a:pathLst>
          </a:custGeom>
          <a:solidFill>
            <a:schemeClr val="tx1"/>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1">
            <a:schemeClr val="accent4">
              <a:hueOff val="0"/>
              <a:satOff val="0"/>
              <a:lumOff val="0"/>
              <a:alphaOff val="0"/>
            </a:schemeClr>
          </a:effectRef>
          <a:fontRef idx="minor">
            <a:schemeClr val="lt1"/>
          </a:fontRef>
        </p:style>
        <p:txBody>
          <a:bodyPr spcFirstLastPara="0" vert="horz" wrap="square" lIns="83788" tIns="83788" rIns="83788" bIns="83788" numCol="1" spcCol="1270" anchor="ctr" anchorCtr="0">
            <a:noAutofit/>
          </a:bodyPr>
          <a:lstStyle/>
          <a:p>
            <a:pPr algn="ctr" defTabSz="425387">
              <a:lnSpc>
                <a:spcPct val="90000"/>
              </a:lnSpc>
              <a:spcBef>
                <a:spcPct val="0"/>
              </a:spcBef>
              <a:spcAft>
                <a:spcPct val="35000"/>
              </a:spcAft>
            </a:pPr>
            <a:r>
              <a:rPr lang="en-GB" sz="900" kern="1200" dirty="0">
                <a:solidFill>
                  <a:schemeClr val="bg1"/>
                </a:solidFill>
              </a:rPr>
              <a:t>Finding site heart structure</a:t>
            </a:r>
            <a:endParaRPr lang="en-GB" sz="1600" dirty="0">
              <a:solidFill>
                <a:schemeClr val="bg1"/>
              </a:solidFill>
            </a:endParaRPr>
          </a:p>
        </p:txBody>
      </p:sp>
      <p:sp>
        <p:nvSpPr>
          <p:cNvPr id="15" name="Freeform 14"/>
          <p:cNvSpPr/>
          <p:nvPr/>
        </p:nvSpPr>
        <p:spPr>
          <a:xfrm>
            <a:off x="6151553" y="3246725"/>
            <a:ext cx="839412" cy="684755"/>
          </a:xfrm>
          <a:custGeom>
            <a:avLst/>
            <a:gdLst>
              <a:gd name="connsiteX0" fmla="*/ 0 w 1517512"/>
              <a:gd name="connsiteY0" fmla="*/ 95249 h 952488"/>
              <a:gd name="connsiteX1" fmla="*/ 27898 w 1517512"/>
              <a:gd name="connsiteY1" fmla="*/ 27898 h 952488"/>
              <a:gd name="connsiteX2" fmla="*/ 95249 w 1517512"/>
              <a:gd name="connsiteY2" fmla="*/ 0 h 952488"/>
              <a:gd name="connsiteX3" fmla="*/ 1422263 w 1517512"/>
              <a:gd name="connsiteY3" fmla="*/ 0 h 952488"/>
              <a:gd name="connsiteX4" fmla="*/ 1489614 w 1517512"/>
              <a:gd name="connsiteY4" fmla="*/ 27898 h 952488"/>
              <a:gd name="connsiteX5" fmla="*/ 1517512 w 1517512"/>
              <a:gd name="connsiteY5" fmla="*/ 95249 h 952488"/>
              <a:gd name="connsiteX6" fmla="*/ 1517512 w 1517512"/>
              <a:gd name="connsiteY6" fmla="*/ 857239 h 952488"/>
              <a:gd name="connsiteX7" fmla="*/ 1489614 w 1517512"/>
              <a:gd name="connsiteY7" fmla="*/ 924590 h 952488"/>
              <a:gd name="connsiteX8" fmla="*/ 1422263 w 1517512"/>
              <a:gd name="connsiteY8" fmla="*/ 952488 h 952488"/>
              <a:gd name="connsiteX9" fmla="*/ 95249 w 1517512"/>
              <a:gd name="connsiteY9" fmla="*/ 952488 h 952488"/>
              <a:gd name="connsiteX10" fmla="*/ 27898 w 1517512"/>
              <a:gd name="connsiteY10" fmla="*/ 924590 h 952488"/>
              <a:gd name="connsiteX11" fmla="*/ 0 w 1517512"/>
              <a:gd name="connsiteY11" fmla="*/ 857239 h 952488"/>
              <a:gd name="connsiteX12" fmla="*/ 0 w 1517512"/>
              <a:gd name="connsiteY12" fmla="*/ 95249 h 9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17512" h="952488">
                <a:moveTo>
                  <a:pt x="0" y="95249"/>
                </a:moveTo>
                <a:cubicBezTo>
                  <a:pt x="0" y="69987"/>
                  <a:pt x="10035" y="45760"/>
                  <a:pt x="27898" y="27898"/>
                </a:cubicBezTo>
                <a:cubicBezTo>
                  <a:pt x="45761" y="10035"/>
                  <a:pt x="69988" y="0"/>
                  <a:pt x="95249" y="0"/>
                </a:cubicBezTo>
                <a:lnTo>
                  <a:pt x="1422263" y="0"/>
                </a:lnTo>
                <a:cubicBezTo>
                  <a:pt x="1447525" y="0"/>
                  <a:pt x="1471752" y="10035"/>
                  <a:pt x="1489614" y="27898"/>
                </a:cubicBezTo>
                <a:cubicBezTo>
                  <a:pt x="1507477" y="45761"/>
                  <a:pt x="1517512" y="69988"/>
                  <a:pt x="1517512" y="95249"/>
                </a:cubicBezTo>
                <a:lnTo>
                  <a:pt x="1517512" y="857239"/>
                </a:lnTo>
                <a:cubicBezTo>
                  <a:pt x="1517512" y="882501"/>
                  <a:pt x="1507477" y="906728"/>
                  <a:pt x="1489614" y="924590"/>
                </a:cubicBezTo>
                <a:cubicBezTo>
                  <a:pt x="1471751" y="942453"/>
                  <a:pt x="1447524" y="952488"/>
                  <a:pt x="1422263" y="952488"/>
                </a:cubicBezTo>
                <a:lnTo>
                  <a:pt x="95249" y="952488"/>
                </a:lnTo>
                <a:cubicBezTo>
                  <a:pt x="69987" y="952488"/>
                  <a:pt x="45760" y="942453"/>
                  <a:pt x="27898" y="924590"/>
                </a:cubicBezTo>
                <a:cubicBezTo>
                  <a:pt x="10035" y="906727"/>
                  <a:pt x="0" y="882500"/>
                  <a:pt x="0" y="857239"/>
                </a:cubicBezTo>
                <a:lnTo>
                  <a:pt x="0" y="95249"/>
                </a:lnTo>
                <a:close/>
              </a:path>
            </a:pathLst>
          </a:custGeom>
          <a:solidFill>
            <a:schemeClr val="tx1"/>
          </a:solidFill>
          <a:ln>
            <a:solidFill>
              <a:schemeClr val="bg1"/>
            </a:solidFill>
          </a:ln>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1">
            <a:schemeClr val="accent4">
              <a:hueOff val="0"/>
              <a:satOff val="0"/>
              <a:lumOff val="0"/>
              <a:alphaOff val="0"/>
            </a:schemeClr>
          </a:effectRef>
          <a:fontRef idx="minor">
            <a:schemeClr val="lt1"/>
          </a:fontRef>
        </p:style>
        <p:txBody>
          <a:bodyPr spcFirstLastPara="0" vert="horz" wrap="square" lIns="83788" tIns="83788" rIns="83788" bIns="83788" numCol="1" spcCol="1270" anchor="ctr" anchorCtr="0">
            <a:noAutofit/>
          </a:bodyPr>
          <a:lstStyle/>
          <a:p>
            <a:pPr algn="ctr" defTabSz="425387">
              <a:lnSpc>
                <a:spcPct val="90000"/>
              </a:lnSpc>
              <a:spcBef>
                <a:spcPct val="0"/>
              </a:spcBef>
              <a:spcAft>
                <a:spcPct val="35000"/>
              </a:spcAft>
            </a:pPr>
            <a:r>
              <a:rPr lang="en-GB" sz="900" kern="1200" dirty="0">
                <a:ln w="0"/>
                <a:solidFill>
                  <a:schemeClr val="bg1"/>
                </a:solidFill>
                <a:effectLst>
                  <a:outerShdw blurRad="38100" dist="19050" dir="2700000" algn="tl" rotWithShape="0">
                    <a:schemeClr val="dk1">
                      <a:alpha val="40000"/>
                    </a:schemeClr>
                  </a:outerShdw>
                </a:effectLst>
              </a:rPr>
              <a:t>Severity</a:t>
            </a:r>
          </a:p>
          <a:p>
            <a:pPr algn="ctr" defTabSz="425387">
              <a:lnSpc>
                <a:spcPct val="90000"/>
              </a:lnSpc>
              <a:spcBef>
                <a:spcPct val="0"/>
              </a:spcBef>
              <a:spcAft>
                <a:spcPct val="35000"/>
              </a:spcAft>
            </a:pPr>
            <a:r>
              <a:rPr lang="en-GB" sz="900" kern="1200" dirty="0" err="1">
                <a:ln w="0"/>
                <a:solidFill>
                  <a:schemeClr val="bg1"/>
                </a:solidFill>
                <a:effectLst>
                  <a:outerShdw blurRad="38100" dist="19050" dir="2700000" algn="tl" rotWithShape="0">
                    <a:schemeClr val="dk1">
                      <a:alpha val="40000"/>
                    </a:schemeClr>
                  </a:outerShdw>
                </a:effectLst>
              </a:rPr>
              <a:t>Episodicity</a:t>
            </a:r>
            <a:endParaRPr lang="en-GB" sz="900" kern="1200" dirty="0">
              <a:ln w="0"/>
              <a:solidFill>
                <a:schemeClr val="bg1"/>
              </a:solidFill>
              <a:effectLst>
                <a:outerShdw blurRad="38100" dist="19050" dir="2700000" algn="tl" rotWithShape="0">
                  <a:schemeClr val="dk1">
                    <a:alpha val="40000"/>
                  </a:schemeClr>
                </a:outerShdw>
              </a:effectLst>
            </a:endParaRPr>
          </a:p>
          <a:p>
            <a:pPr algn="ctr" defTabSz="425387">
              <a:lnSpc>
                <a:spcPct val="90000"/>
              </a:lnSpc>
              <a:spcBef>
                <a:spcPct val="0"/>
              </a:spcBef>
              <a:spcAft>
                <a:spcPct val="35000"/>
              </a:spcAft>
            </a:pPr>
            <a:r>
              <a:rPr lang="en-GB" sz="900" kern="1200" dirty="0">
                <a:ln w="0"/>
                <a:solidFill>
                  <a:schemeClr val="bg1"/>
                </a:solidFill>
                <a:effectLst>
                  <a:outerShdw blurRad="38100" dist="19050" dir="2700000" algn="tl" rotWithShape="0">
                    <a:schemeClr val="dk1">
                      <a:alpha val="40000"/>
                    </a:schemeClr>
                  </a:outerShdw>
                </a:effectLst>
              </a:rPr>
              <a:t>Courses</a:t>
            </a:r>
            <a:endParaRPr lang="en-GB" sz="1600" dirty="0">
              <a:ln w="0"/>
              <a:solidFill>
                <a:schemeClr val="bg1"/>
              </a:solidFill>
              <a:effectLst>
                <a:outerShdw blurRad="38100" dist="19050" dir="2700000" algn="tl" rotWithShape="0">
                  <a:schemeClr val="dk1">
                    <a:alpha val="40000"/>
                  </a:schemeClr>
                </a:outerShdw>
              </a:effectLst>
            </a:endParaRPr>
          </a:p>
        </p:txBody>
      </p:sp>
      <p:sp>
        <p:nvSpPr>
          <p:cNvPr id="6" name="TextBox 5"/>
          <p:cNvSpPr txBox="1"/>
          <p:nvPr/>
        </p:nvSpPr>
        <p:spPr>
          <a:xfrm>
            <a:off x="2174720" y="2187725"/>
            <a:ext cx="1968966" cy="1320426"/>
          </a:xfrm>
          <a:prstGeom prst="rect">
            <a:avLst/>
          </a:prstGeom>
          <a:solidFill>
            <a:schemeClr val="tx2">
              <a:lumMod val="20000"/>
              <a:lumOff val="80000"/>
            </a:schemeClr>
          </a:solidFill>
          <a:ln w="25400">
            <a:solidFill>
              <a:schemeClr val="accent1"/>
            </a:solidFill>
          </a:ln>
        </p:spPr>
        <p:txBody>
          <a:bodyPr wrap="square" rtlCol="0">
            <a:spAutoFit/>
          </a:bodyPr>
          <a:lstStyle/>
          <a:p>
            <a:pPr defTabSz="397764">
              <a:spcAft>
                <a:spcPts val="450"/>
              </a:spcAft>
            </a:pPr>
            <a:r>
              <a:rPr lang="en-GB" sz="783" kern="1200" dirty="0">
                <a:solidFill>
                  <a:srgbClr val="FF3300"/>
                </a:solidFill>
                <a:latin typeface="Arial" pitchFamily="34" charset="0"/>
                <a:ea typeface="+mn-ea"/>
                <a:cs typeface="Arial" pitchFamily="34" charset="0"/>
              </a:rPr>
              <a:t>Preferred Term</a:t>
            </a:r>
            <a:r>
              <a:rPr lang="en-GB" sz="783" kern="1200" dirty="0">
                <a:solidFill>
                  <a:schemeClr val="tx1"/>
                </a:solidFill>
                <a:latin typeface="+mn-lt"/>
                <a:ea typeface="+mn-ea"/>
                <a:cs typeface="+mn-cs"/>
              </a:rPr>
              <a:t>: </a:t>
            </a:r>
            <a:r>
              <a:rPr lang="en-GB" sz="783" kern="1200" dirty="0">
                <a:solidFill>
                  <a:schemeClr val="tx1"/>
                </a:solidFill>
                <a:latin typeface="Arial" pitchFamily="34" charset="0"/>
                <a:ea typeface="+mn-ea"/>
                <a:cs typeface="Arial" pitchFamily="34" charset="0"/>
              </a:rPr>
              <a:t>Heart Disease</a:t>
            </a:r>
          </a:p>
          <a:p>
            <a:pPr defTabSz="397764">
              <a:spcAft>
                <a:spcPts val="450"/>
              </a:spcAft>
            </a:pPr>
            <a:r>
              <a:rPr lang="en-GB" sz="783" kern="1200" dirty="0">
                <a:solidFill>
                  <a:schemeClr val="folHlink"/>
                </a:solidFill>
                <a:latin typeface="Arial" pitchFamily="34" charset="0"/>
                <a:ea typeface="+mn-ea"/>
                <a:cs typeface="Arial" pitchFamily="34" charset="0"/>
              </a:rPr>
              <a:t>Synonym</a:t>
            </a:r>
            <a:r>
              <a:rPr lang="en-GB" sz="783" kern="1200" dirty="0">
                <a:solidFill>
                  <a:schemeClr val="tx1"/>
                </a:solidFill>
                <a:latin typeface="+mn-lt"/>
                <a:ea typeface="+mn-ea"/>
                <a:cs typeface="+mn-cs"/>
              </a:rPr>
              <a:t>:  Cardiopathy</a:t>
            </a:r>
          </a:p>
          <a:p>
            <a:pPr defTabSz="397764">
              <a:spcAft>
                <a:spcPts val="450"/>
              </a:spcAft>
            </a:pPr>
            <a:r>
              <a:rPr lang="en-GB" sz="783" kern="1200" dirty="0">
                <a:solidFill>
                  <a:schemeClr val="folHlink"/>
                </a:solidFill>
                <a:latin typeface="Arial" pitchFamily="34" charset="0"/>
                <a:ea typeface="+mn-ea"/>
                <a:cs typeface="Arial" pitchFamily="34" charset="0"/>
              </a:rPr>
              <a:t>Synonym</a:t>
            </a:r>
            <a:r>
              <a:rPr lang="en-GB" sz="783" kern="1200" dirty="0">
                <a:solidFill>
                  <a:schemeClr val="tx1"/>
                </a:solidFill>
                <a:latin typeface="+mn-lt"/>
                <a:ea typeface="+mn-ea"/>
                <a:cs typeface="+mn-cs"/>
              </a:rPr>
              <a:t>: Disorder of Heart</a:t>
            </a:r>
          </a:p>
          <a:p>
            <a:pPr defTabSz="397764">
              <a:spcAft>
                <a:spcPts val="450"/>
              </a:spcAft>
            </a:pPr>
            <a:r>
              <a:rPr lang="en-GB" sz="783" kern="1200" dirty="0">
                <a:solidFill>
                  <a:schemeClr val="folHlink"/>
                </a:solidFill>
                <a:latin typeface="Arial" pitchFamily="34" charset="0"/>
                <a:ea typeface="+mn-ea"/>
                <a:cs typeface="Arial" pitchFamily="34" charset="0"/>
              </a:rPr>
              <a:t>Synonym</a:t>
            </a:r>
            <a:r>
              <a:rPr lang="en-GB" sz="783" kern="1200" dirty="0">
                <a:solidFill>
                  <a:schemeClr val="tx1"/>
                </a:solidFill>
                <a:latin typeface="+mn-lt"/>
                <a:ea typeface="+mn-ea"/>
                <a:cs typeface="+mn-cs"/>
              </a:rPr>
              <a:t>: Morbus Cordis</a:t>
            </a:r>
          </a:p>
          <a:p>
            <a:pPr defTabSz="397764">
              <a:spcAft>
                <a:spcPts val="450"/>
              </a:spcAft>
            </a:pPr>
            <a:r>
              <a:rPr lang="en-GB" sz="783" kern="1200" dirty="0">
                <a:solidFill>
                  <a:schemeClr val="folHlink"/>
                </a:solidFill>
                <a:latin typeface="Arial" pitchFamily="34" charset="0"/>
                <a:ea typeface="+mn-ea"/>
                <a:cs typeface="Arial" pitchFamily="34" charset="0"/>
              </a:rPr>
              <a:t>Synonym</a:t>
            </a:r>
            <a:r>
              <a:rPr lang="en-GB" sz="783" kern="1200" dirty="0">
                <a:solidFill>
                  <a:schemeClr val="tx1"/>
                </a:solidFill>
                <a:latin typeface="+mn-lt"/>
                <a:ea typeface="+mn-ea"/>
                <a:cs typeface="+mn-cs"/>
              </a:rPr>
              <a:t>: Cardiac Disorder</a:t>
            </a:r>
          </a:p>
          <a:p>
            <a:pPr defTabSz="397764">
              <a:spcAft>
                <a:spcPts val="450"/>
              </a:spcAft>
            </a:pPr>
            <a:r>
              <a:rPr lang="en-GB" sz="783" kern="1200" dirty="0">
                <a:solidFill>
                  <a:schemeClr val="folHlink"/>
                </a:solidFill>
                <a:latin typeface="Arial" pitchFamily="34" charset="0"/>
                <a:ea typeface="+mn-ea"/>
                <a:cs typeface="Arial" pitchFamily="34" charset="0"/>
              </a:rPr>
              <a:t>Synonym: </a:t>
            </a:r>
            <a:r>
              <a:rPr lang="en-GB" sz="783" kern="1200" dirty="0">
                <a:solidFill>
                  <a:schemeClr val="tx1"/>
                </a:solidFill>
                <a:latin typeface="+mn-lt"/>
                <a:ea typeface="+mn-ea"/>
                <a:cs typeface="+mn-cs"/>
              </a:rPr>
              <a:t>Cardiac Diseases</a:t>
            </a:r>
          </a:p>
          <a:p>
            <a:pPr defTabSz="397764">
              <a:spcAft>
                <a:spcPts val="450"/>
              </a:spcAft>
            </a:pPr>
            <a:r>
              <a:rPr lang="en-GB" sz="783" kern="1200" dirty="0">
                <a:solidFill>
                  <a:schemeClr val="folHlink"/>
                </a:solidFill>
                <a:latin typeface="Arial" pitchFamily="34" charset="0"/>
                <a:ea typeface="+mn-ea"/>
                <a:cs typeface="Arial" pitchFamily="34" charset="0"/>
              </a:rPr>
              <a:t>Synonym: </a:t>
            </a:r>
            <a:r>
              <a:rPr lang="en-GB" sz="783" kern="1200" dirty="0">
                <a:solidFill>
                  <a:schemeClr val="tx1"/>
                </a:solidFill>
                <a:latin typeface="+mn-lt"/>
                <a:ea typeface="+mn-ea"/>
                <a:cs typeface="+mn-cs"/>
              </a:rPr>
              <a:t>Heart Diseases</a:t>
            </a:r>
            <a:endParaRPr lang="en-GB" sz="1050" dirty="0"/>
          </a:p>
        </p:txBody>
      </p:sp>
      <p:sp>
        <p:nvSpPr>
          <p:cNvPr id="9" name="Right Arrow 8"/>
          <p:cNvSpPr/>
          <p:nvPr/>
        </p:nvSpPr>
        <p:spPr>
          <a:xfrm rot="10800000">
            <a:off x="3850435" y="2345380"/>
            <a:ext cx="586501" cy="241679"/>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3" name="Freeform 12"/>
          <p:cNvSpPr/>
          <p:nvPr/>
        </p:nvSpPr>
        <p:spPr>
          <a:xfrm>
            <a:off x="4291161" y="3078188"/>
            <a:ext cx="963536" cy="1338893"/>
          </a:xfrm>
          <a:custGeom>
            <a:avLst/>
            <a:gdLst>
              <a:gd name="connsiteX0" fmla="*/ 0 w 1517512"/>
              <a:gd name="connsiteY0" fmla="*/ 95249 h 952488"/>
              <a:gd name="connsiteX1" fmla="*/ 27898 w 1517512"/>
              <a:gd name="connsiteY1" fmla="*/ 27898 h 952488"/>
              <a:gd name="connsiteX2" fmla="*/ 95249 w 1517512"/>
              <a:gd name="connsiteY2" fmla="*/ 0 h 952488"/>
              <a:gd name="connsiteX3" fmla="*/ 1422263 w 1517512"/>
              <a:gd name="connsiteY3" fmla="*/ 0 h 952488"/>
              <a:gd name="connsiteX4" fmla="*/ 1489614 w 1517512"/>
              <a:gd name="connsiteY4" fmla="*/ 27898 h 952488"/>
              <a:gd name="connsiteX5" fmla="*/ 1517512 w 1517512"/>
              <a:gd name="connsiteY5" fmla="*/ 95249 h 952488"/>
              <a:gd name="connsiteX6" fmla="*/ 1517512 w 1517512"/>
              <a:gd name="connsiteY6" fmla="*/ 857239 h 952488"/>
              <a:gd name="connsiteX7" fmla="*/ 1489614 w 1517512"/>
              <a:gd name="connsiteY7" fmla="*/ 924590 h 952488"/>
              <a:gd name="connsiteX8" fmla="*/ 1422263 w 1517512"/>
              <a:gd name="connsiteY8" fmla="*/ 952488 h 952488"/>
              <a:gd name="connsiteX9" fmla="*/ 95249 w 1517512"/>
              <a:gd name="connsiteY9" fmla="*/ 952488 h 952488"/>
              <a:gd name="connsiteX10" fmla="*/ 27898 w 1517512"/>
              <a:gd name="connsiteY10" fmla="*/ 924590 h 952488"/>
              <a:gd name="connsiteX11" fmla="*/ 0 w 1517512"/>
              <a:gd name="connsiteY11" fmla="*/ 857239 h 952488"/>
              <a:gd name="connsiteX12" fmla="*/ 0 w 1517512"/>
              <a:gd name="connsiteY12" fmla="*/ 95249 h 9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17512" h="952488">
                <a:moveTo>
                  <a:pt x="0" y="95249"/>
                </a:moveTo>
                <a:cubicBezTo>
                  <a:pt x="0" y="69987"/>
                  <a:pt x="10035" y="45760"/>
                  <a:pt x="27898" y="27898"/>
                </a:cubicBezTo>
                <a:cubicBezTo>
                  <a:pt x="45761" y="10035"/>
                  <a:pt x="69988" y="0"/>
                  <a:pt x="95249" y="0"/>
                </a:cubicBezTo>
                <a:lnTo>
                  <a:pt x="1422263" y="0"/>
                </a:lnTo>
                <a:cubicBezTo>
                  <a:pt x="1447525" y="0"/>
                  <a:pt x="1471752" y="10035"/>
                  <a:pt x="1489614" y="27898"/>
                </a:cubicBezTo>
                <a:cubicBezTo>
                  <a:pt x="1507477" y="45761"/>
                  <a:pt x="1517512" y="69988"/>
                  <a:pt x="1517512" y="95249"/>
                </a:cubicBezTo>
                <a:lnTo>
                  <a:pt x="1517512" y="857239"/>
                </a:lnTo>
                <a:cubicBezTo>
                  <a:pt x="1517512" y="882501"/>
                  <a:pt x="1507477" y="906728"/>
                  <a:pt x="1489614" y="924590"/>
                </a:cubicBezTo>
                <a:cubicBezTo>
                  <a:pt x="1471751" y="942453"/>
                  <a:pt x="1447524" y="952488"/>
                  <a:pt x="1422263" y="952488"/>
                </a:cubicBezTo>
                <a:lnTo>
                  <a:pt x="95249" y="952488"/>
                </a:lnTo>
                <a:cubicBezTo>
                  <a:pt x="69987" y="952488"/>
                  <a:pt x="45760" y="942453"/>
                  <a:pt x="27898" y="924590"/>
                </a:cubicBezTo>
                <a:cubicBezTo>
                  <a:pt x="10035" y="906727"/>
                  <a:pt x="0" y="882500"/>
                  <a:pt x="0" y="857239"/>
                </a:cubicBezTo>
                <a:lnTo>
                  <a:pt x="0" y="95249"/>
                </a:lnTo>
                <a:close/>
              </a:path>
            </a:pathLst>
          </a:custGeom>
          <a:solidFill>
            <a:schemeClr val="tx1"/>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1">
            <a:schemeClr val="accent4">
              <a:hueOff val="0"/>
              <a:satOff val="0"/>
              <a:lumOff val="0"/>
              <a:alphaOff val="0"/>
            </a:schemeClr>
          </a:effectRef>
          <a:fontRef idx="minor">
            <a:schemeClr val="lt1"/>
          </a:fontRef>
        </p:style>
        <p:txBody>
          <a:bodyPr spcFirstLastPara="0" vert="horz" wrap="square" lIns="83788" tIns="83788" rIns="83788" bIns="83788" numCol="1" spcCol="1270" anchor="ctr" anchorCtr="0">
            <a:noAutofit/>
          </a:bodyPr>
          <a:lstStyle/>
          <a:p>
            <a:pPr algn="ctr" defTabSz="425387">
              <a:lnSpc>
                <a:spcPct val="90000"/>
              </a:lnSpc>
              <a:spcBef>
                <a:spcPct val="0"/>
              </a:spcBef>
              <a:spcAft>
                <a:spcPct val="35000"/>
              </a:spcAft>
            </a:pPr>
            <a:r>
              <a:rPr lang="en-GB" sz="900" kern="1200" dirty="0">
                <a:solidFill>
                  <a:schemeClr val="bg1"/>
                </a:solidFill>
              </a:rPr>
              <a:t>Is a cardiac finding</a:t>
            </a:r>
          </a:p>
          <a:p>
            <a:pPr algn="ctr" defTabSz="425387">
              <a:lnSpc>
                <a:spcPct val="90000"/>
              </a:lnSpc>
              <a:spcAft>
                <a:spcPct val="35000"/>
              </a:spcAft>
            </a:pPr>
            <a:r>
              <a:rPr lang="en-GB" sz="900" kern="1200" dirty="0">
                <a:solidFill>
                  <a:schemeClr val="bg1"/>
                </a:solidFill>
              </a:rPr>
              <a:t>Is a disorder of mediastinum</a:t>
            </a:r>
          </a:p>
          <a:p>
            <a:pPr algn="ctr" defTabSz="425387">
              <a:lnSpc>
                <a:spcPct val="90000"/>
              </a:lnSpc>
              <a:spcAft>
                <a:spcPct val="35000"/>
              </a:spcAft>
            </a:pPr>
            <a:r>
              <a:rPr lang="en-GB" sz="900" kern="1200" dirty="0">
                <a:solidFill>
                  <a:schemeClr val="bg1"/>
                </a:solidFill>
              </a:rPr>
              <a:t>Is a disorder of cardiovascular system</a:t>
            </a:r>
            <a:endParaRPr lang="en-GB" sz="1600" dirty="0">
              <a:solidFill>
                <a:schemeClr val="bg1"/>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13D4-2242-4169-B3F3-70B256888DBF}"/>
              </a:ext>
            </a:extLst>
          </p:cNvPr>
          <p:cNvSpPr>
            <a:spLocks noGrp="1"/>
          </p:cNvSpPr>
          <p:nvPr>
            <p:ph type="title"/>
          </p:nvPr>
        </p:nvSpPr>
        <p:spPr>
          <a:xfrm>
            <a:off x="782723" y="607424"/>
            <a:ext cx="7457037" cy="1165860"/>
          </a:xfrm>
        </p:spPr>
        <p:txBody>
          <a:bodyPr anchor="ctr">
            <a:normAutofit/>
          </a:bodyPr>
          <a:lstStyle/>
          <a:p>
            <a:r>
              <a:rPr lang="en-US" sz="3225" dirty="0"/>
              <a:t>SNOMED-CT Browser tool</a:t>
            </a:r>
          </a:p>
        </p:txBody>
      </p:sp>
      <p:sp>
        <p:nvSpPr>
          <p:cNvPr id="3" name="Content Placeholder 2">
            <a:extLst>
              <a:ext uri="{FF2B5EF4-FFF2-40B4-BE49-F238E27FC236}">
                <a16:creationId xmlns:a16="http://schemas.microsoft.com/office/drawing/2014/main" id="{543EBEEA-FFBB-4416-9BE2-95BFC674D6AE}"/>
              </a:ext>
            </a:extLst>
          </p:cNvPr>
          <p:cNvSpPr>
            <a:spLocks noGrp="1"/>
          </p:cNvSpPr>
          <p:nvPr>
            <p:ph idx="1"/>
          </p:nvPr>
        </p:nvSpPr>
        <p:spPr>
          <a:xfrm>
            <a:off x="842372" y="2090701"/>
            <a:ext cx="7455989" cy="2343494"/>
          </a:xfrm>
        </p:spPr>
        <p:txBody>
          <a:bodyPr anchor="ctr">
            <a:normAutofit/>
          </a:bodyPr>
          <a:lstStyle/>
          <a:p>
            <a:pPr marL="0" indent="0">
              <a:buNone/>
            </a:pPr>
            <a:r>
              <a:rPr lang="en-US" sz="1800" b="1" dirty="0">
                <a:latin typeface="+mn-lt"/>
              </a:rPr>
              <a:t>https://</a:t>
            </a:r>
            <a:r>
              <a:rPr lang="en-US" sz="1800" b="1" dirty="0" err="1">
                <a:latin typeface="+mn-lt"/>
              </a:rPr>
              <a:t>browser.ihtsdotools.org</a:t>
            </a:r>
            <a:r>
              <a:rPr lang="en-US" sz="1800" b="1" dirty="0">
                <a:latin typeface="+mn-lt"/>
              </a:rPr>
              <a:t>/?perspective=full&amp;conceptId1=404684003&amp;edition=MAIN/2021-07-31&amp;release=&amp;languages=</a:t>
            </a:r>
            <a:r>
              <a:rPr lang="en-US" sz="1800" b="1" dirty="0" err="1">
                <a:latin typeface="+mn-lt"/>
              </a:rPr>
              <a:t>en</a:t>
            </a:r>
            <a:endParaRPr lang="en-US" sz="1800" b="1" dirty="0">
              <a:latin typeface="+mn-lt"/>
            </a:endParaRPr>
          </a:p>
        </p:txBody>
      </p:sp>
    </p:spTree>
    <p:extLst>
      <p:ext uri="{BB962C8B-B14F-4D97-AF65-F5344CB8AC3E}">
        <p14:creationId xmlns:p14="http://schemas.microsoft.com/office/powerpoint/2010/main" val="1291330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13D4-2242-4169-B3F3-70B256888DBF}"/>
              </a:ext>
            </a:extLst>
          </p:cNvPr>
          <p:cNvSpPr>
            <a:spLocks noGrp="1"/>
          </p:cNvSpPr>
          <p:nvPr>
            <p:ph type="title"/>
          </p:nvPr>
        </p:nvSpPr>
        <p:spPr>
          <a:xfrm>
            <a:off x="782723" y="607424"/>
            <a:ext cx="7457037" cy="1165860"/>
          </a:xfrm>
        </p:spPr>
        <p:txBody>
          <a:bodyPr anchor="ctr">
            <a:normAutofit/>
          </a:bodyPr>
          <a:lstStyle/>
          <a:p>
            <a:r>
              <a:rPr lang="en-AT" sz="3200" dirty="0"/>
              <a:t>IE Techniques - NER</a:t>
            </a:r>
            <a:endParaRPr lang="en-US" sz="3200" dirty="0"/>
          </a:p>
        </p:txBody>
      </p:sp>
      <p:pic>
        <p:nvPicPr>
          <p:cNvPr id="4" name="Picture 2">
            <a:extLst>
              <a:ext uri="{FF2B5EF4-FFF2-40B4-BE49-F238E27FC236}">
                <a16:creationId xmlns:a16="http://schemas.microsoft.com/office/drawing/2014/main" id="{CE6C11E0-D1D1-E1A7-5124-23C1CC3BCE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192" y="3378689"/>
            <a:ext cx="7886700" cy="9210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E3E339-7E00-D45F-EE10-D297B8BD52D1}"/>
              </a:ext>
            </a:extLst>
          </p:cNvPr>
          <p:cNvSpPr txBox="1"/>
          <p:nvPr/>
        </p:nvSpPr>
        <p:spPr>
          <a:xfrm>
            <a:off x="1390418" y="2108822"/>
            <a:ext cx="6363164" cy="4154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GB" sz="1050" dirty="0">
                <a:solidFill>
                  <a:srgbClr val="000000"/>
                </a:solidFill>
                <a:latin typeface="Courier New" panose="02070309020205020404" pitchFamily="49" charset="0"/>
              </a:rPr>
              <a:t>A patient was prescribed Magnesium hydroxide 400mg/5ml suspension PO of total 30ml bid for the next 5 days</a:t>
            </a:r>
            <a:endParaRPr lang="en-AT" sz="1050" dirty="0"/>
          </a:p>
        </p:txBody>
      </p:sp>
      <p:cxnSp>
        <p:nvCxnSpPr>
          <p:cNvPr id="6" name="Straight Arrow Connector 5">
            <a:extLst>
              <a:ext uri="{FF2B5EF4-FFF2-40B4-BE49-F238E27FC236}">
                <a16:creationId xmlns:a16="http://schemas.microsoft.com/office/drawing/2014/main" id="{7D7B8594-0C0F-F503-EBE7-6EC9D0D039BA}"/>
              </a:ext>
            </a:extLst>
          </p:cNvPr>
          <p:cNvCxnSpPr/>
          <p:nvPr/>
        </p:nvCxnSpPr>
        <p:spPr>
          <a:xfrm>
            <a:off x="4546910" y="2750123"/>
            <a:ext cx="0" cy="5389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8524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BE72-F151-580C-37C3-8FFBBA9195F4}"/>
              </a:ext>
            </a:extLst>
          </p:cNvPr>
          <p:cNvSpPr>
            <a:spLocks noGrp="1"/>
          </p:cNvSpPr>
          <p:nvPr>
            <p:ph type="title"/>
          </p:nvPr>
        </p:nvSpPr>
        <p:spPr>
          <a:xfrm>
            <a:off x="782723" y="607424"/>
            <a:ext cx="7629758" cy="1165860"/>
          </a:xfrm>
        </p:spPr>
        <p:txBody>
          <a:bodyPr anchor="ctr">
            <a:normAutofit/>
          </a:bodyPr>
          <a:lstStyle/>
          <a:p>
            <a:r>
              <a:rPr lang="en-AT" sz="3200" dirty="0"/>
              <a:t>Medical NER Tools</a:t>
            </a:r>
          </a:p>
        </p:txBody>
      </p:sp>
      <p:sp>
        <p:nvSpPr>
          <p:cNvPr id="3" name="Content Placeholder 2">
            <a:extLst>
              <a:ext uri="{FF2B5EF4-FFF2-40B4-BE49-F238E27FC236}">
                <a16:creationId xmlns:a16="http://schemas.microsoft.com/office/drawing/2014/main" id="{B42A9A89-8317-A518-744E-8AA9B7AFDD46}"/>
              </a:ext>
            </a:extLst>
          </p:cNvPr>
          <p:cNvSpPr>
            <a:spLocks noGrp="1"/>
          </p:cNvSpPr>
          <p:nvPr>
            <p:ph idx="1"/>
          </p:nvPr>
        </p:nvSpPr>
        <p:spPr>
          <a:xfrm>
            <a:off x="782723" y="1773284"/>
            <a:ext cx="5696783" cy="2150593"/>
          </a:xfrm>
        </p:spPr>
        <p:txBody>
          <a:bodyPr>
            <a:normAutofit/>
          </a:bodyPr>
          <a:lstStyle/>
          <a:p>
            <a:pPr marL="257175" indent="-257175" defTabSz="445770">
              <a:spcBef>
                <a:spcPts val="488"/>
              </a:spcBef>
              <a:buFont typeface="Arial" panose="020B0604020202020204" pitchFamily="34" charset="0"/>
              <a:buChar char="•"/>
            </a:pPr>
            <a:r>
              <a:rPr lang="en-AT" sz="1800" kern="1200" dirty="0">
                <a:solidFill>
                  <a:schemeClr val="tx1"/>
                </a:solidFill>
                <a:latin typeface="+mn-lt"/>
                <a:ea typeface="+mn-ea"/>
                <a:cs typeface="+mn-cs"/>
              </a:rPr>
              <a:t>Spacy</a:t>
            </a:r>
            <a:r>
              <a:rPr lang="en-AT" sz="1800" kern="1200" baseline="30000" dirty="0">
                <a:solidFill>
                  <a:schemeClr val="tx1"/>
                </a:solidFill>
                <a:latin typeface="+mn-lt"/>
                <a:ea typeface="+mn-ea"/>
                <a:cs typeface="+mn-cs"/>
              </a:rPr>
              <a:t>1</a:t>
            </a:r>
          </a:p>
          <a:p>
            <a:pPr marL="257175" indent="-257175" defTabSz="445770">
              <a:spcBef>
                <a:spcPts val="488"/>
              </a:spcBef>
              <a:buFont typeface="Arial" panose="020B0604020202020204" pitchFamily="34" charset="0"/>
              <a:buChar char="•"/>
            </a:pPr>
            <a:r>
              <a:rPr lang="en-AT" sz="1800" kern="1200" dirty="0">
                <a:solidFill>
                  <a:schemeClr val="tx1"/>
                </a:solidFill>
                <a:latin typeface="+mn-lt"/>
                <a:ea typeface="+mn-ea"/>
                <a:cs typeface="+mn-cs"/>
              </a:rPr>
              <a:t>Scispacy</a:t>
            </a:r>
            <a:r>
              <a:rPr lang="en-AT" sz="1800" kern="1200" baseline="30000" dirty="0">
                <a:solidFill>
                  <a:schemeClr val="tx1"/>
                </a:solidFill>
                <a:latin typeface="+mn-lt"/>
                <a:ea typeface="+mn-ea"/>
                <a:cs typeface="+mn-cs"/>
              </a:rPr>
              <a:t>2</a:t>
            </a:r>
          </a:p>
          <a:p>
            <a:pPr marL="257175" indent="-257175" defTabSz="445770">
              <a:spcBef>
                <a:spcPts val="488"/>
              </a:spcBef>
              <a:buFont typeface="Arial" panose="020B0604020202020204" pitchFamily="34" charset="0"/>
              <a:buChar char="•"/>
            </a:pPr>
            <a:r>
              <a:rPr lang="en-AT" kern="1200" dirty="0">
                <a:solidFill>
                  <a:schemeClr val="tx1"/>
                </a:solidFill>
                <a:latin typeface="+mn-lt"/>
                <a:ea typeface="+mn-ea"/>
                <a:cs typeface="+mn-cs"/>
              </a:rPr>
              <a:t>METAMAP</a:t>
            </a:r>
            <a:r>
              <a:rPr lang="en-AT" kern="1200" baseline="30000" dirty="0">
                <a:solidFill>
                  <a:schemeClr val="tx1"/>
                </a:solidFill>
                <a:latin typeface="+mn-lt"/>
                <a:ea typeface="+mn-ea"/>
                <a:cs typeface="+mn-cs"/>
              </a:rPr>
              <a:t>3</a:t>
            </a:r>
          </a:p>
          <a:p>
            <a:pPr marL="257175" indent="-257175" defTabSz="445770">
              <a:spcBef>
                <a:spcPts val="488"/>
              </a:spcBef>
              <a:buFont typeface="Arial" panose="020B0604020202020204" pitchFamily="34" charset="0"/>
              <a:buChar char="•"/>
            </a:pPr>
            <a:r>
              <a:rPr lang="en-AT" sz="1800" b="1" kern="1200" dirty="0">
                <a:solidFill>
                  <a:schemeClr val="tx1"/>
                </a:solidFill>
                <a:latin typeface="+mn-lt"/>
                <a:ea typeface="+mn-ea"/>
                <a:cs typeface="+mn-cs"/>
              </a:rPr>
              <a:t>MedCAT</a:t>
            </a:r>
            <a:r>
              <a:rPr lang="en-AT" sz="1800" b="1" kern="1200" baseline="30000" dirty="0">
                <a:solidFill>
                  <a:schemeClr val="tx1"/>
                </a:solidFill>
                <a:latin typeface="+mn-lt"/>
                <a:ea typeface="+mn-ea"/>
                <a:cs typeface="+mn-cs"/>
              </a:rPr>
              <a:t>4</a:t>
            </a:r>
          </a:p>
          <a:p>
            <a:pPr marL="257175" indent="-257175" defTabSz="445770">
              <a:spcBef>
                <a:spcPts val="488"/>
              </a:spcBef>
              <a:buFont typeface="Arial" panose="020B0604020202020204" pitchFamily="34" charset="0"/>
              <a:buChar char="•"/>
            </a:pPr>
            <a:r>
              <a:rPr lang="en-AT" sz="1800" b="1" kern="1200" dirty="0">
                <a:solidFill>
                  <a:schemeClr val="tx1"/>
                </a:solidFill>
                <a:latin typeface="+mn-lt"/>
                <a:ea typeface="+mn-ea"/>
                <a:cs typeface="+mn-cs"/>
              </a:rPr>
              <a:t>…</a:t>
            </a:r>
            <a:endParaRPr lang="en-AT" sz="2700" b="1" dirty="0"/>
          </a:p>
        </p:txBody>
      </p:sp>
      <p:sp>
        <p:nvSpPr>
          <p:cNvPr id="5" name="TextBox 4">
            <a:extLst>
              <a:ext uri="{FF2B5EF4-FFF2-40B4-BE49-F238E27FC236}">
                <a16:creationId xmlns:a16="http://schemas.microsoft.com/office/drawing/2014/main" id="{AFE2EAF5-00C4-0BD8-D31D-40AC131F00C9}"/>
              </a:ext>
            </a:extLst>
          </p:cNvPr>
          <p:cNvSpPr txBox="1"/>
          <p:nvPr/>
        </p:nvSpPr>
        <p:spPr>
          <a:xfrm>
            <a:off x="374514" y="3923876"/>
            <a:ext cx="6209166" cy="769698"/>
          </a:xfrm>
          <a:prstGeom prst="rect">
            <a:avLst/>
          </a:prstGeom>
          <a:noFill/>
        </p:spPr>
        <p:txBody>
          <a:bodyPr wrap="square">
            <a:spAutoFit/>
          </a:bodyPr>
          <a:lstStyle/>
          <a:p>
            <a:pPr defTabSz="445770">
              <a:spcAft>
                <a:spcPts val="450"/>
              </a:spcAft>
            </a:pPr>
            <a:r>
              <a:rPr lang="en-AT" sz="750" kern="1200" baseline="30000" dirty="0">
                <a:solidFill>
                  <a:schemeClr val="tx1"/>
                </a:solidFill>
                <a:latin typeface="+mn-lt"/>
                <a:ea typeface="+mn-ea"/>
                <a:cs typeface="+mn-cs"/>
              </a:rPr>
              <a:t>1</a:t>
            </a:r>
            <a:r>
              <a:rPr lang="en-GB" sz="788" kern="1200" dirty="0">
                <a:solidFill>
                  <a:schemeClr val="tx1"/>
                </a:solidFill>
                <a:latin typeface="+mn-lt"/>
                <a:ea typeface="+mn-ea"/>
                <a:cs typeface="+mn-cs"/>
              </a:rPr>
              <a:t>https://</a:t>
            </a:r>
            <a:r>
              <a:rPr lang="en-GB" sz="788" kern="1200" dirty="0" err="1">
                <a:solidFill>
                  <a:schemeClr val="tx1"/>
                </a:solidFill>
                <a:latin typeface="+mn-lt"/>
                <a:ea typeface="+mn-ea"/>
                <a:cs typeface="+mn-cs"/>
              </a:rPr>
              <a:t>github.com</a:t>
            </a:r>
            <a:r>
              <a:rPr lang="en-GB" sz="788" kern="1200" dirty="0">
                <a:solidFill>
                  <a:schemeClr val="tx1"/>
                </a:solidFill>
                <a:latin typeface="+mn-lt"/>
                <a:ea typeface="+mn-ea"/>
                <a:cs typeface="+mn-cs"/>
              </a:rPr>
              <a:t>/explosion/</a:t>
            </a:r>
            <a:r>
              <a:rPr lang="en-GB" sz="788" kern="1200" dirty="0" err="1">
                <a:solidFill>
                  <a:schemeClr val="tx1"/>
                </a:solidFill>
                <a:latin typeface="+mn-lt"/>
                <a:ea typeface="+mn-ea"/>
                <a:cs typeface="+mn-cs"/>
              </a:rPr>
              <a:t>spaCy</a:t>
            </a:r>
            <a:endParaRPr lang="en-AT" sz="788" kern="1200" dirty="0">
              <a:solidFill>
                <a:schemeClr val="tx1"/>
              </a:solidFill>
              <a:latin typeface="+mn-lt"/>
              <a:ea typeface="+mn-ea"/>
              <a:cs typeface="+mn-cs"/>
            </a:endParaRPr>
          </a:p>
          <a:p>
            <a:pPr defTabSz="445770">
              <a:spcAft>
                <a:spcPts val="450"/>
              </a:spcAft>
            </a:pPr>
            <a:r>
              <a:rPr lang="en-AT" sz="788" kern="1200" baseline="30000" dirty="0">
                <a:solidFill>
                  <a:schemeClr val="tx1"/>
                </a:solidFill>
                <a:latin typeface="+mn-lt"/>
                <a:ea typeface="+mn-ea"/>
                <a:cs typeface="+mn-cs"/>
              </a:rPr>
              <a:t>2</a:t>
            </a:r>
            <a:r>
              <a:rPr lang="en-AT" sz="788" kern="1200" dirty="0">
                <a:solidFill>
                  <a:schemeClr val="tx1"/>
                </a:solidFill>
                <a:latin typeface="+mn-lt"/>
                <a:ea typeface="+mn-ea"/>
                <a:cs typeface="+mn-cs"/>
              </a:rPr>
              <a:t>https://allenai.github.io/scispacy/</a:t>
            </a:r>
          </a:p>
          <a:p>
            <a:pPr defTabSz="445770">
              <a:spcAft>
                <a:spcPts val="450"/>
              </a:spcAft>
            </a:pPr>
            <a:r>
              <a:rPr lang="en-AT" sz="788" kern="1200" baseline="30000" dirty="0">
                <a:solidFill>
                  <a:schemeClr val="tx1"/>
                </a:solidFill>
                <a:latin typeface="+mn-lt"/>
                <a:ea typeface="+mn-ea"/>
                <a:cs typeface="+mn-cs"/>
              </a:rPr>
              <a:t>3</a:t>
            </a:r>
            <a:r>
              <a:rPr lang="en-GB" sz="788" kern="1200" dirty="0">
                <a:solidFill>
                  <a:schemeClr val="tx1"/>
                </a:solidFill>
                <a:latin typeface="+mn-lt"/>
                <a:ea typeface="+mn-ea"/>
                <a:cs typeface="+mn-cs"/>
              </a:rPr>
              <a:t>https://</a:t>
            </a:r>
            <a:r>
              <a:rPr lang="en-GB" sz="788" kern="1200" dirty="0" err="1">
                <a:solidFill>
                  <a:schemeClr val="tx1"/>
                </a:solidFill>
                <a:latin typeface="+mn-lt"/>
                <a:ea typeface="+mn-ea"/>
                <a:cs typeface="+mn-cs"/>
              </a:rPr>
              <a:t>lhncbc.nlm.nih.gov</a:t>
            </a:r>
            <a:r>
              <a:rPr lang="en-GB" sz="788" kern="1200" dirty="0">
                <a:solidFill>
                  <a:schemeClr val="tx1"/>
                </a:solidFill>
                <a:latin typeface="+mn-lt"/>
                <a:ea typeface="+mn-ea"/>
                <a:cs typeface="+mn-cs"/>
              </a:rPr>
              <a:t>/ii/tools/</a:t>
            </a:r>
            <a:r>
              <a:rPr lang="en-GB" sz="788" kern="1200" dirty="0" err="1">
                <a:solidFill>
                  <a:schemeClr val="tx1"/>
                </a:solidFill>
                <a:latin typeface="+mn-lt"/>
                <a:ea typeface="+mn-ea"/>
                <a:cs typeface="+mn-cs"/>
              </a:rPr>
              <a:t>MetaMap.html</a:t>
            </a:r>
            <a:endParaRPr lang="en-GB" sz="788" kern="1200" dirty="0">
              <a:solidFill>
                <a:schemeClr val="tx1"/>
              </a:solidFill>
              <a:latin typeface="+mn-lt"/>
              <a:ea typeface="+mn-ea"/>
              <a:cs typeface="+mn-cs"/>
            </a:endParaRPr>
          </a:p>
          <a:p>
            <a:pPr defTabSz="445770">
              <a:spcAft>
                <a:spcPts val="450"/>
              </a:spcAft>
            </a:pPr>
            <a:r>
              <a:rPr lang="en-GB" sz="788" kern="1200" baseline="30000" dirty="0">
                <a:solidFill>
                  <a:schemeClr val="tx1"/>
                </a:solidFill>
                <a:latin typeface="+mn-lt"/>
                <a:ea typeface="+mn-ea"/>
                <a:cs typeface="+mn-cs"/>
              </a:rPr>
              <a:t>4</a:t>
            </a:r>
            <a:r>
              <a:rPr lang="en-GB" sz="788" kern="1200" dirty="0">
                <a:solidFill>
                  <a:schemeClr val="tx1"/>
                </a:solidFill>
                <a:latin typeface="+mn-lt"/>
                <a:ea typeface="+mn-ea"/>
                <a:cs typeface="+mn-cs"/>
              </a:rPr>
              <a:t>https://</a:t>
            </a:r>
            <a:r>
              <a:rPr lang="en-GB" sz="788" kern="1200" dirty="0" err="1">
                <a:solidFill>
                  <a:schemeClr val="tx1"/>
                </a:solidFill>
                <a:latin typeface="+mn-lt"/>
                <a:ea typeface="+mn-ea"/>
                <a:cs typeface="+mn-cs"/>
              </a:rPr>
              <a:t>github.com</a:t>
            </a:r>
            <a:r>
              <a:rPr lang="en-GB" sz="788" kern="1200" dirty="0">
                <a:solidFill>
                  <a:schemeClr val="tx1"/>
                </a:solidFill>
                <a:latin typeface="+mn-lt"/>
                <a:ea typeface="+mn-ea"/>
                <a:cs typeface="+mn-cs"/>
              </a:rPr>
              <a:t>/</a:t>
            </a:r>
            <a:r>
              <a:rPr lang="en-GB" sz="788" kern="1200" dirty="0" err="1">
                <a:solidFill>
                  <a:schemeClr val="tx1"/>
                </a:solidFill>
                <a:latin typeface="+mn-lt"/>
                <a:ea typeface="+mn-ea"/>
                <a:cs typeface="+mn-cs"/>
              </a:rPr>
              <a:t>CogStack</a:t>
            </a:r>
            <a:r>
              <a:rPr lang="en-GB" sz="788" kern="1200" dirty="0">
                <a:solidFill>
                  <a:schemeClr val="tx1"/>
                </a:solidFill>
                <a:latin typeface="+mn-lt"/>
                <a:ea typeface="+mn-ea"/>
                <a:cs typeface="+mn-cs"/>
              </a:rPr>
              <a:t>/</a:t>
            </a:r>
            <a:r>
              <a:rPr lang="en-GB" sz="788" kern="1200" dirty="0" err="1">
                <a:solidFill>
                  <a:schemeClr val="tx1"/>
                </a:solidFill>
                <a:latin typeface="+mn-lt"/>
                <a:ea typeface="+mn-ea"/>
                <a:cs typeface="+mn-cs"/>
              </a:rPr>
              <a:t>MedCAT</a:t>
            </a:r>
            <a:endParaRPr lang="en-AT" sz="1050" dirty="0"/>
          </a:p>
        </p:txBody>
      </p:sp>
    </p:spTree>
    <p:extLst>
      <p:ext uri="{BB962C8B-B14F-4D97-AF65-F5344CB8AC3E}">
        <p14:creationId xmlns:p14="http://schemas.microsoft.com/office/powerpoint/2010/main" val="2902865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DCE-AA40-5B38-F1F9-46C952C231BF}"/>
              </a:ext>
            </a:extLst>
          </p:cNvPr>
          <p:cNvSpPr>
            <a:spLocks noGrp="1"/>
          </p:cNvSpPr>
          <p:nvPr>
            <p:ph type="title"/>
          </p:nvPr>
        </p:nvSpPr>
        <p:spPr>
          <a:xfrm>
            <a:off x="537677" y="835576"/>
            <a:ext cx="7886700" cy="1160702"/>
          </a:xfrm>
        </p:spPr>
        <p:txBody>
          <a:bodyPr>
            <a:normAutofit/>
          </a:bodyPr>
          <a:lstStyle/>
          <a:p>
            <a:r>
              <a:rPr lang="en-AT" sz="3200" dirty="0"/>
              <a:t>MedCAT -  M</a:t>
            </a:r>
            <a:r>
              <a:rPr lang="en-GB" sz="3200" dirty="0"/>
              <a:t>e</a:t>
            </a:r>
            <a:r>
              <a:rPr lang="en-AT" sz="3200" dirty="0"/>
              <a:t>dical Concept Annotation Tool</a:t>
            </a:r>
          </a:p>
        </p:txBody>
      </p:sp>
      <p:sp>
        <p:nvSpPr>
          <p:cNvPr id="4" name="Content Placeholder 3">
            <a:extLst>
              <a:ext uri="{FF2B5EF4-FFF2-40B4-BE49-F238E27FC236}">
                <a16:creationId xmlns:a16="http://schemas.microsoft.com/office/drawing/2014/main" id="{526E288F-A835-3121-8694-2D8C258F9D69}"/>
              </a:ext>
            </a:extLst>
          </p:cNvPr>
          <p:cNvSpPr>
            <a:spLocks noGrp="1"/>
          </p:cNvSpPr>
          <p:nvPr>
            <p:ph idx="1"/>
          </p:nvPr>
        </p:nvSpPr>
        <p:spPr>
          <a:xfrm>
            <a:off x="537677" y="2388165"/>
            <a:ext cx="7886700" cy="2799184"/>
          </a:xfrm>
        </p:spPr>
        <p:txBody>
          <a:bodyPr>
            <a:normAutofit/>
          </a:bodyPr>
          <a:lstStyle/>
          <a:p>
            <a:pPr marL="257175" indent="-257175">
              <a:buFont typeface="Arial" panose="020B0604020202020204" pitchFamily="34" charset="0"/>
              <a:buChar char="•"/>
            </a:pPr>
            <a:r>
              <a:rPr lang="en-GB" sz="1800" b="0" i="0" dirty="0">
                <a:solidFill>
                  <a:srgbClr val="1F2328"/>
                </a:solidFill>
                <a:effectLst/>
                <a:latin typeface="Calibri" panose="020F0502020204030204" pitchFamily="34" charset="0"/>
                <a:cs typeface="Calibri" panose="020F0502020204030204" pitchFamily="34" charset="0"/>
              </a:rPr>
              <a:t>An open-source NER and Linking (NER+L) and an annotation tool and online </a:t>
            </a:r>
            <a:r>
              <a:rPr lang="en-GB" sz="1800" b="0" i="0" dirty="0">
                <a:solidFill>
                  <a:srgbClr val="1F2328"/>
                </a:solidFill>
                <a:effectLst/>
                <a:latin typeface="+mn-lt"/>
                <a:cs typeface="Calibri" panose="020F0502020204030204" pitchFamily="34" charset="0"/>
              </a:rPr>
              <a:t>learning</a:t>
            </a:r>
            <a:r>
              <a:rPr lang="en-GB" sz="1800" b="0" i="0" dirty="0">
                <a:solidFill>
                  <a:srgbClr val="1F2328"/>
                </a:solidFill>
                <a:effectLst/>
                <a:latin typeface="Calibri" panose="020F0502020204030204" pitchFamily="34" charset="0"/>
                <a:cs typeface="Calibri" panose="020F0502020204030204" pitchFamily="34" charset="0"/>
              </a:rPr>
              <a:t> </a:t>
            </a:r>
            <a:r>
              <a:rPr lang="en-GB" sz="1800" dirty="0">
                <a:solidFill>
                  <a:srgbClr val="1F2328"/>
                </a:solidFill>
                <a:latin typeface="Calibri" panose="020F0502020204030204" pitchFamily="34" charset="0"/>
                <a:cs typeface="Calibri" panose="020F0502020204030204" pitchFamily="34" charset="0"/>
              </a:rPr>
              <a:t>training interface.</a:t>
            </a:r>
            <a:endParaRPr lang="en-GB" sz="1800" b="0" i="0" dirty="0">
              <a:solidFill>
                <a:srgbClr val="1F2328"/>
              </a:solidFill>
              <a:effectLst/>
              <a:latin typeface="Calibri" panose="020F0502020204030204" pitchFamily="34" charset="0"/>
              <a:cs typeface="Calibri" panose="020F0502020204030204" pitchFamily="34" charset="0"/>
            </a:endParaRPr>
          </a:p>
          <a:p>
            <a:pPr marL="257175" indent="-257175">
              <a:buFont typeface="Arial" panose="020B0604020202020204" pitchFamily="34" charset="0"/>
              <a:buChar char="•"/>
            </a:pPr>
            <a:r>
              <a:rPr lang="en-GB" sz="1800" b="0" i="0" dirty="0">
                <a:solidFill>
                  <a:srgbClr val="1F2328"/>
                </a:solidFill>
                <a:effectLst/>
                <a:latin typeface="Calibri" panose="020F0502020204030204" pitchFamily="34" charset="0"/>
                <a:cs typeface="Calibri" panose="020F0502020204030204" pitchFamily="34" charset="0"/>
              </a:rPr>
              <a:t>Use to extract information from Electronic Health Records (EHRs) and link it to biomedical ontologies like SNOMED-CT and UMLS.</a:t>
            </a:r>
          </a:p>
          <a:p>
            <a:pPr marL="0" indent="0">
              <a:buNone/>
            </a:pPr>
            <a:endParaRPr lang="en-GB" sz="1800" b="0" i="0" dirty="0">
              <a:solidFill>
                <a:srgbClr val="1F2328"/>
              </a:solidFill>
              <a:effectLst/>
              <a:latin typeface="Calibri" panose="020F0502020204030204" pitchFamily="34" charset="0"/>
              <a:cs typeface="Calibri" panose="020F0502020204030204" pitchFamily="34" charset="0"/>
            </a:endParaRPr>
          </a:p>
          <a:p>
            <a:endParaRPr lang="en-GB" sz="1800" b="0" i="0" dirty="0">
              <a:solidFill>
                <a:srgbClr val="1F2328"/>
              </a:solidFill>
              <a:effectLst/>
              <a:latin typeface="Calibri" panose="020F0502020204030204" pitchFamily="34" charset="0"/>
              <a:cs typeface="Calibri" panose="020F0502020204030204" pitchFamily="34" charset="0"/>
            </a:endParaRPr>
          </a:p>
          <a:p>
            <a:endParaRPr lang="en-AT" sz="1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8459EB09-6BD3-5B31-B7D4-5C182DB8912C}"/>
              </a:ext>
            </a:extLst>
          </p:cNvPr>
          <p:cNvSpPr txBox="1"/>
          <p:nvPr/>
        </p:nvSpPr>
        <p:spPr>
          <a:xfrm>
            <a:off x="395702" y="4332640"/>
            <a:ext cx="8568318" cy="323165"/>
          </a:xfrm>
          <a:prstGeom prst="rect">
            <a:avLst/>
          </a:prstGeom>
          <a:noFill/>
        </p:spPr>
        <p:txBody>
          <a:bodyPr wrap="square">
            <a:spAutoFit/>
          </a:bodyPr>
          <a:lstStyle/>
          <a:p>
            <a:r>
              <a:rPr lang="en-GB" sz="750" dirty="0">
                <a:latin typeface="Inter"/>
              </a:rPr>
              <a:t>Zeljko </a:t>
            </a:r>
            <a:r>
              <a:rPr lang="en-GB" sz="750" dirty="0" err="1">
                <a:latin typeface="Inter"/>
              </a:rPr>
              <a:t>Kraljevic</a:t>
            </a:r>
            <a:r>
              <a:rPr lang="en-GB" sz="750" dirty="0">
                <a:latin typeface="Inter"/>
              </a:rPr>
              <a:t>, Thomas Searle, Anthony </a:t>
            </a:r>
            <a:r>
              <a:rPr lang="en-GB" sz="750" dirty="0" err="1">
                <a:latin typeface="Inter"/>
              </a:rPr>
              <a:t>Shek</a:t>
            </a:r>
            <a:r>
              <a:rPr lang="en-GB" sz="750" dirty="0">
                <a:latin typeface="Inter"/>
              </a:rPr>
              <a:t>, Lukasz </a:t>
            </a:r>
            <a:r>
              <a:rPr lang="en-GB" sz="750" dirty="0" err="1">
                <a:latin typeface="Inter"/>
              </a:rPr>
              <a:t>Roguski</a:t>
            </a:r>
            <a:r>
              <a:rPr lang="en-GB" sz="750" dirty="0">
                <a:latin typeface="Inter"/>
              </a:rPr>
              <a:t>, </a:t>
            </a:r>
            <a:r>
              <a:rPr lang="en-GB" sz="750" dirty="0" err="1">
                <a:latin typeface="Inter"/>
              </a:rPr>
              <a:t>Kawsar</a:t>
            </a:r>
            <a:r>
              <a:rPr lang="en-GB" sz="750" dirty="0">
                <a:latin typeface="Inter"/>
              </a:rPr>
              <a:t> Noor, Daniel Bean, Aurelie </a:t>
            </a:r>
            <a:r>
              <a:rPr lang="en-GB" sz="750" dirty="0" err="1">
                <a:latin typeface="Inter"/>
              </a:rPr>
              <a:t>Mascio</a:t>
            </a:r>
            <a:r>
              <a:rPr lang="en-GB" sz="750" dirty="0">
                <a:latin typeface="Inter"/>
              </a:rPr>
              <a:t>, </a:t>
            </a:r>
            <a:r>
              <a:rPr lang="en-GB" sz="750" dirty="0" err="1">
                <a:latin typeface="Inter"/>
              </a:rPr>
              <a:t>Leilei</a:t>
            </a:r>
            <a:r>
              <a:rPr lang="en-GB" sz="750" dirty="0">
                <a:latin typeface="Inter"/>
              </a:rPr>
              <a:t> Zhu, Amos A. Folarin, Angus Roberts, Rebecca </a:t>
            </a:r>
            <a:r>
              <a:rPr lang="en-GB" sz="750" dirty="0" err="1">
                <a:latin typeface="Inter"/>
              </a:rPr>
              <a:t>Bendayan</a:t>
            </a:r>
            <a:r>
              <a:rPr lang="en-GB" sz="750" dirty="0">
                <a:latin typeface="Inter"/>
              </a:rPr>
              <a:t>, Mark P. Richardson, Robert Stewart, Anoop D. Shah, Wai </a:t>
            </a:r>
            <a:r>
              <a:rPr lang="en-GB" sz="750" dirty="0" err="1">
                <a:latin typeface="Inter"/>
              </a:rPr>
              <a:t>Keong</a:t>
            </a:r>
            <a:r>
              <a:rPr lang="en-GB" sz="750" dirty="0">
                <a:latin typeface="Inter"/>
              </a:rPr>
              <a:t> Wong, Zina Ibrahim, James T. Teo, Richard JB. Dobson</a:t>
            </a:r>
            <a:endParaRPr lang="en-AT" sz="750" dirty="0"/>
          </a:p>
        </p:txBody>
      </p:sp>
    </p:spTree>
    <p:extLst>
      <p:ext uri="{BB962C8B-B14F-4D97-AF65-F5344CB8AC3E}">
        <p14:creationId xmlns:p14="http://schemas.microsoft.com/office/powerpoint/2010/main" val="1469748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13D4-2242-4169-B3F3-70B256888DBF}"/>
              </a:ext>
            </a:extLst>
          </p:cNvPr>
          <p:cNvSpPr>
            <a:spLocks noGrp="1"/>
          </p:cNvSpPr>
          <p:nvPr>
            <p:ph type="title"/>
          </p:nvPr>
        </p:nvSpPr>
        <p:spPr>
          <a:xfrm>
            <a:off x="782723" y="607424"/>
            <a:ext cx="7457037" cy="1165860"/>
          </a:xfrm>
        </p:spPr>
        <p:txBody>
          <a:bodyPr anchor="ctr">
            <a:normAutofit/>
          </a:bodyPr>
          <a:lstStyle/>
          <a:p>
            <a:r>
              <a:rPr lang="en-AT" sz="3225" dirty="0"/>
              <a:t>MedCAT Workflow</a:t>
            </a:r>
            <a:endParaRPr lang="en-US" sz="3225" dirty="0"/>
          </a:p>
        </p:txBody>
      </p:sp>
      <p:graphicFrame>
        <p:nvGraphicFramePr>
          <p:cNvPr id="9" name="Content Placeholder 3">
            <a:extLst>
              <a:ext uri="{FF2B5EF4-FFF2-40B4-BE49-F238E27FC236}">
                <a16:creationId xmlns:a16="http://schemas.microsoft.com/office/drawing/2014/main" id="{94AA6B6D-4EF5-563A-06AC-25EEF6578267}"/>
              </a:ext>
            </a:extLst>
          </p:cNvPr>
          <p:cNvGraphicFramePr>
            <a:graphicFrameLocks noGrp="1"/>
          </p:cNvGraphicFramePr>
          <p:nvPr>
            <p:ph idx="1"/>
          </p:nvPr>
        </p:nvGraphicFramePr>
        <p:xfrm>
          <a:off x="951338" y="783110"/>
          <a:ext cx="7241324" cy="31766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73794596-C57B-F08B-3B09-193B9F169CA4}"/>
              </a:ext>
            </a:extLst>
          </p:cNvPr>
          <p:cNvSpPr txBox="1"/>
          <p:nvPr/>
        </p:nvSpPr>
        <p:spPr>
          <a:xfrm>
            <a:off x="752708" y="3085255"/>
            <a:ext cx="1970978" cy="1569660"/>
          </a:xfrm>
          <a:prstGeom prst="rect">
            <a:avLst/>
          </a:prstGeom>
          <a:noFill/>
        </p:spPr>
        <p:txBody>
          <a:bodyPr wrap="square">
            <a:spAutoFit/>
          </a:bodyPr>
          <a:lstStyle/>
          <a:p>
            <a:r>
              <a:rPr lang="en-GB" sz="1200" dirty="0">
                <a:latin typeface="Courier New" panose="02070309020205020404" pitchFamily="49" charset="0"/>
              </a:rPr>
              <a:t>The patient is a 63-year-old female with a three-year history of bilateral hand numbness and occasional weakness.</a:t>
            </a:r>
          </a:p>
        </p:txBody>
      </p:sp>
      <p:sp>
        <p:nvSpPr>
          <p:cNvPr id="11" name="TextBox 10">
            <a:extLst>
              <a:ext uri="{FF2B5EF4-FFF2-40B4-BE49-F238E27FC236}">
                <a16:creationId xmlns:a16="http://schemas.microsoft.com/office/drawing/2014/main" id="{7BB16E04-778D-25D6-1C6C-9FBB33C9ED1F}"/>
              </a:ext>
            </a:extLst>
          </p:cNvPr>
          <p:cNvSpPr txBox="1"/>
          <p:nvPr/>
        </p:nvSpPr>
        <p:spPr>
          <a:xfrm>
            <a:off x="2815684" y="3085255"/>
            <a:ext cx="1970978" cy="1015663"/>
          </a:xfrm>
          <a:prstGeom prst="rect">
            <a:avLst/>
          </a:prstGeom>
          <a:noFill/>
        </p:spPr>
        <p:txBody>
          <a:bodyPr wrap="square">
            <a:spAutoFit/>
          </a:bodyPr>
          <a:lstStyle/>
          <a:p>
            <a:pPr marL="214313" indent="-214313">
              <a:buFont typeface="Arial" panose="020B0604020202020204" pitchFamily="34" charset="0"/>
              <a:buChar char="•"/>
            </a:pPr>
            <a:r>
              <a:rPr lang="en-GB" sz="1200" dirty="0">
                <a:latin typeface="Courier New" panose="02070309020205020404" pitchFamily="49" charset="0"/>
              </a:rPr>
              <a:t>Bilateral</a:t>
            </a:r>
          </a:p>
          <a:p>
            <a:pPr marL="214313" indent="-214313">
              <a:buFont typeface="Arial" panose="020B0604020202020204" pitchFamily="34" charset="0"/>
              <a:buChar char="•"/>
            </a:pPr>
            <a:r>
              <a:rPr lang="en-GB" sz="1200" dirty="0">
                <a:latin typeface="Courier New" panose="02070309020205020404" pitchFamily="49" charset="0"/>
              </a:rPr>
              <a:t>Hand numbness</a:t>
            </a:r>
          </a:p>
          <a:p>
            <a:pPr marL="214313" indent="-214313">
              <a:buFont typeface="Arial" panose="020B0604020202020204" pitchFamily="34" charset="0"/>
              <a:buChar char="•"/>
            </a:pPr>
            <a:r>
              <a:rPr lang="en-GB" sz="1200" dirty="0">
                <a:latin typeface="Courier New" panose="02070309020205020404" pitchFamily="49" charset="0"/>
              </a:rPr>
              <a:t>Occasional</a:t>
            </a:r>
          </a:p>
          <a:p>
            <a:pPr marL="214313" indent="-214313">
              <a:buFont typeface="Arial" panose="020B0604020202020204" pitchFamily="34" charset="0"/>
              <a:buChar char="•"/>
            </a:pPr>
            <a:r>
              <a:rPr lang="en-GB" sz="1200" dirty="0">
                <a:latin typeface="Courier New" panose="02070309020205020404" pitchFamily="49" charset="0"/>
              </a:rPr>
              <a:t>Weakness</a:t>
            </a:r>
          </a:p>
          <a:p>
            <a:pPr marL="214313" indent="-214313">
              <a:buFont typeface="Arial" panose="020B0604020202020204" pitchFamily="34" charset="0"/>
              <a:buChar char="•"/>
            </a:pPr>
            <a:r>
              <a:rPr lang="en-GB" sz="1200" dirty="0">
                <a:latin typeface="Courier New" panose="02070309020205020404" pitchFamily="49" charset="0"/>
              </a:rPr>
              <a:t>…</a:t>
            </a:r>
          </a:p>
        </p:txBody>
      </p:sp>
      <p:sp>
        <p:nvSpPr>
          <p:cNvPr id="12" name="TextBox 11">
            <a:extLst>
              <a:ext uri="{FF2B5EF4-FFF2-40B4-BE49-F238E27FC236}">
                <a16:creationId xmlns:a16="http://schemas.microsoft.com/office/drawing/2014/main" id="{C78779CB-437B-4AC0-7359-1F4299FFEC5E}"/>
              </a:ext>
            </a:extLst>
          </p:cNvPr>
          <p:cNvSpPr txBox="1"/>
          <p:nvPr/>
        </p:nvSpPr>
        <p:spPr>
          <a:xfrm>
            <a:off x="4782481" y="3046858"/>
            <a:ext cx="1970978" cy="1754326"/>
          </a:xfrm>
          <a:prstGeom prst="rect">
            <a:avLst/>
          </a:prstGeom>
          <a:noFill/>
        </p:spPr>
        <p:txBody>
          <a:bodyPr wrap="square">
            <a:spAutoFit/>
          </a:bodyPr>
          <a:lstStyle/>
          <a:p>
            <a:pPr marL="214313" indent="-214313">
              <a:buFont typeface="Arial" panose="020B0604020202020204" pitchFamily="34" charset="0"/>
              <a:buChar char="•"/>
            </a:pPr>
            <a:r>
              <a:rPr lang="en-GB" sz="1200" dirty="0">
                <a:latin typeface="Courier New" panose="02070309020205020404" pitchFamily="49" charset="0"/>
              </a:rPr>
              <a:t>Right and left (</a:t>
            </a:r>
            <a:r>
              <a:rPr lang="en-GB" sz="1200" dirty="0" err="1">
                <a:latin typeface="Courier New" panose="02070309020205020404" pitchFamily="49" charset="0"/>
              </a:rPr>
              <a:t>scui</a:t>
            </a:r>
            <a:r>
              <a:rPr lang="en-GB" sz="1200" dirty="0">
                <a:latin typeface="Courier New" panose="02070309020205020404" pitchFamily="49" charset="0"/>
              </a:rPr>
              <a:t>: </a:t>
            </a:r>
            <a:r>
              <a:rPr lang="en-AT" sz="1200" b="1" dirty="0">
                <a:latin typeface="Courier New" panose="02070309020205020404" pitchFamily="49" charset="0"/>
                <a:cs typeface="Courier New" panose="02070309020205020404" pitchFamily="49" charset="0"/>
              </a:rPr>
              <a:t>51440002</a:t>
            </a:r>
            <a:r>
              <a:rPr lang="en-GB" sz="1200" dirty="0">
                <a:latin typeface="Courier New" panose="02070309020205020404" pitchFamily="49" charset="0"/>
              </a:rPr>
              <a:t>)</a:t>
            </a:r>
          </a:p>
          <a:p>
            <a:pPr marL="214313" indent="-214313">
              <a:buFont typeface="Arial" panose="020B0604020202020204" pitchFamily="34" charset="0"/>
              <a:buChar char="•"/>
            </a:pPr>
            <a:r>
              <a:rPr lang="en-GB" sz="1200" dirty="0">
                <a:latin typeface="Courier New" panose="02070309020205020404" pitchFamily="49" charset="0"/>
              </a:rPr>
              <a:t>Numbness of hand (</a:t>
            </a:r>
            <a:r>
              <a:rPr lang="en-GB" sz="1200" dirty="0" err="1">
                <a:latin typeface="Courier New" panose="02070309020205020404" pitchFamily="49" charset="0"/>
              </a:rPr>
              <a:t>scui</a:t>
            </a:r>
            <a:r>
              <a:rPr lang="en-GB" sz="1200" dirty="0">
                <a:latin typeface="Courier New" panose="02070309020205020404" pitchFamily="49" charset="0"/>
              </a:rPr>
              <a:t>: </a:t>
            </a:r>
            <a:r>
              <a:rPr lang="en-AT" sz="1200" b="1" dirty="0">
                <a:latin typeface="Courier New" panose="02070309020205020404" pitchFamily="49" charset="0"/>
                <a:cs typeface="Courier New" panose="02070309020205020404" pitchFamily="49" charset="0"/>
              </a:rPr>
              <a:t>13791008</a:t>
            </a:r>
            <a:r>
              <a:rPr lang="en-GB" sz="1200" dirty="0">
                <a:latin typeface="Courier New" panose="02070309020205020404" pitchFamily="49" charset="0"/>
              </a:rPr>
              <a:t>)</a:t>
            </a:r>
          </a:p>
          <a:p>
            <a:pPr marL="214313" indent="-214313">
              <a:buFont typeface="Arial" panose="020B0604020202020204" pitchFamily="34" charset="0"/>
              <a:buChar char="•"/>
            </a:pPr>
            <a:r>
              <a:rPr lang="en-GB" sz="1200" dirty="0">
                <a:latin typeface="Courier New" panose="02070309020205020404" pitchFamily="49" charset="0"/>
              </a:rPr>
              <a:t>Occasional  (</a:t>
            </a:r>
            <a:r>
              <a:rPr lang="en-GB" sz="1200" dirty="0" err="1">
                <a:latin typeface="Courier New" panose="02070309020205020404" pitchFamily="49" charset="0"/>
              </a:rPr>
              <a:t>scui</a:t>
            </a:r>
            <a:r>
              <a:rPr lang="en-GB" sz="1200" dirty="0">
                <a:latin typeface="Courier New" panose="02070309020205020404" pitchFamily="49" charset="0"/>
              </a:rPr>
              <a:t>: </a:t>
            </a:r>
            <a:r>
              <a:rPr lang="en-AT" sz="1200" b="1" dirty="0">
                <a:latin typeface="Courier New" panose="02070309020205020404" pitchFamily="49" charset="0"/>
                <a:cs typeface="Courier New" panose="02070309020205020404" pitchFamily="49" charset="0"/>
              </a:rPr>
              <a:t>84638005</a:t>
            </a:r>
            <a:r>
              <a:rPr lang="en-GB" sz="1200" dirty="0">
                <a:latin typeface="Courier New" panose="02070309020205020404" pitchFamily="49" charset="0"/>
              </a:rPr>
              <a:t>)</a:t>
            </a:r>
          </a:p>
          <a:p>
            <a:pPr marL="214313" indent="-214313">
              <a:buFont typeface="Arial" panose="020B0604020202020204" pitchFamily="34" charset="0"/>
              <a:buChar char="•"/>
            </a:pPr>
            <a:r>
              <a:rPr lang="en-GB" sz="1200" dirty="0">
                <a:latin typeface="Courier New" panose="02070309020205020404" pitchFamily="49" charset="0"/>
              </a:rPr>
              <a:t>Asthenia    (</a:t>
            </a:r>
            <a:r>
              <a:rPr lang="en-GB" sz="1200" dirty="0" err="1">
                <a:latin typeface="Courier New" panose="02070309020205020404" pitchFamily="49" charset="0"/>
              </a:rPr>
              <a:t>scui</a:t>
            </a:r>
            <a:r>
              <a:rPr lang="en-GB" sz="1200" dirty="0">
                <a:latin typeface="Courier New" panose="02070309020205020404" pitchFamily="49" charset="0"/>
              </a:rPr>
              <a:t>: </a:t>
            </a:r>
            <a:r>
              <a:rPr lang="en-AT" sz="1200" b="1" dirty="0">
                <a:latin typeface="Courier New" panose="02070309020205020404" pitchFamily="49" charset="0"/>
                <a:cs typeface="Courier New" panose="02070309020205020404" pitchFamily="49" charset="0"/>
              </a:rPr>
              <a:t>13791008</a:t>
            </a:r>
            <a:r>
              <a:rPr lang="en-GB" sz="1200" dirty="0">
                <a:latin typeface="Courier New" panose="02070309020205020404" pitchFamily="49" charset="0"/>
              </a:rPr>
              <a:t>)</a:t>
            </a:r>
          </a:p>
          <a:p>
            <a:pPr marL="214313" indent="-214313">
              <a:buFont typeface="Arial" panose="020B0604020202020204" pitchFamily="34" charset="0"/>
              <a:buChar char="•"/>
            </a:pPr>
            <a:r>
              <a:rPr lang="en-GB" sz="1200" dirty="0">
                <a:latin typeface="Courier New" panose="02070309020205020404" pitchFamily="49" charset="0"/>
              </a:rPr>
              <a:t>…</a:t>
            </a:r>
          </a:p>
        </p:txBody>
      </p:sp>
      <p:sp>
        <p:nvSpPr>
          <p:cNvPr id="13" name="TextBox 12">
            <a:extLst>
              <a:ext uri="{FF2B5EF4-FFF2-40B4-BE49-F238E27FC236}">
                <a16:creationId xmlns:a16="http://schemas.microsoft.com/office/drawing/2014/main" id="{B6B6D703-EF7F-1E61-2EFB-7D9FCA5B949C}"/>
              </a:ext>
            </a:extLst>
          </p:cNvPr>
          <p:cNvSpPr txBox="1"/>
          <p:nvPr/>
        </p:nvSpPr>
        <p:spPr>
          <a:xfrm>
            <a:off x="6753459" y="3046859"/>
            <a:ext cx="1970978" cy="1569660"/>
          </a:xfrm>
          <a:prstGeom prst="rect">
            <a:avLst/>
          </a:prstGeom>
          <a:noFill/>
        </p:spPr>
        <p:txBody>
          <a:bodyPr wrap="square">
            <a:spAutoFit/>
          </a:bodyPr>
          <a:lstStyle/>
          <a:p>
            <a:r>
              <a:rPr lang="en-GB" sz="1200" dirty="0">
                <a:latin typeface="Courier New" panose="02070309020205020404" pitchFamily="49" charset="0"/>
              </a:rPr>
              <a:t>The patient is a 63-year-old female with a three-year history of </a:t>
            </a:r>
            <a:r>
              <a:rPr lang="en-GB" sz="1200" b="1" dirty="0">
                <a:solidFill>
                  <a:schemeClr val="accent2">
                    <a:lumMod val="75000"/>
                  </a:schemeClr>
                </a:solidFill>
                <a:latin typeface="Courier New" panose="02070309020205020404" pitchFamily="49" charset="0"/>
              </a:rPr>
              <a:t>bilateral</a:t>
            </a:r>
            <a:r>
              <a:rPr lang="en-GB" sz="1200" dirty="0">
                <a:latin typeface="Courier New" panose="02070309020205020404" pitchFamily="49" charset="0"/>
              </a:rPr>
              <a:t> </a:t>
            </a:r>
            <a:r>
              <a:rPr lang="en-GB" sz="1200" b="1" dirty="0">
                <a:solidFill>
                  <a:schemeClr val="accent4">
                    <a:lumMod val="75000"/>
                  </a:schemeClr>
                </a:solidFill>
                <a:latin typeface="Courier New" panose="02070309020205020404" pitchFamily="49" charset="0"/>
              </a:rPr>
              <a:t>hand numbness</a:t>
            </a:r>
            <a:r>
              <a:rPr lang="en-GB" sz="1200" dirty="0">
                <a:latin typeface="Courier New" panose="02070309020205020404" pitchFamily="49" charset="0"/>
              </a:rPr>
              <a:t> and </a:t>
            </a:r>
            <a:r>
              <a:rPr lang="en-GB" sz="1200" b="1" dirty="0">
                <a:solidFill>
                  <a:schemeClr val="accent2">
                    <a:lumMod val="75000"/>
                  </a:schemeClr>
                </a:solidFill>
                <a:latin typeface="Courier New" panose="02070309020205020404" pitchFamily="49" charset="0"/>
              </a:rPr>
              <a:t>occasional</a:t>
            </a:r>
            <a:r>
              <a:rPr lang="en-GB" sz="1200" dirty="0">
                <a:latin typeface="Courier New" panose="02070309020205020404" pitchFamily="49" charset="0"/>
              </a:rPr>
              <a:t> </a:t>
            </a:r>
            <a:r>
              <a:rPr lang="en-GB" sz="1200" b="1" dirty="0">
                <a:solidFill>
                  <a:schemeClr val="accent4">
                    <a:lumMod val="75000"/>
                  </a:schemeClr>
                </a:solidFill>
                <a:latin typeface="Courier New" panose="02070309020205020404" pitchFamily="49" charset="0"/>
              </a:rPr>
              <a:t>weakness</a:t>
            </a:r>
            <a:r>
              <a:rPr lang="en-GB" sz="1200" dirty="0">
                <a:latin typeface="Courier New" panose="02070309020205020404" pitchFamily="49" charset="0"/>
              </a:rPr>
              <a:t>.</a:t>
            </a:r>
          </a:p>
        </p:txBody>
      </p:sp>
    </p:spTree>
    <p:extLst>
      <p:ext uri="{BB962C8B-B14F-4D97-AF65-F5344CB8AC3E}">
        <p14:creationId xmlns:p14="http://schemas.microsoft.com/office/powerpoint/2010/main" val="188228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61" name="Google Shape;561;g1042a534328_0_121"/>
          <p:cNvSpPr txBox="1">
            <a:spLocks noGrp="1"/>
          </p:cNvSpPr>
          <p:nvPr>
            <p:ph type="title"/>
          </p:nvPr>
        </p:nvSpPr>
        <p:spPr bwMode="auto">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a:lnSpc>
                <a:spcPct val="100000"/>
              </a:lnSpc>
              <a:spcBef>
                <a:spcPts val="0"/>
              </a:spcBef>
              <a:spcAft>
                <a:spcPts val="0"/>
              </a:spcAft>
              <a:buSzPct val="111111"/>
              <a:buNone/>
              <a:defRPr/>
            </a:pPr>
            <a:r>
              <a:rPr lang="en-GB" dirty="0"/>
              <a:t>Agenda</a:t>
            </a:r>
            <a:endParaRPr dirty="0"/>
          </a:p>
        </p:txBody>
      </p:sp>
      <p:sp>
        <p:nvSpPr>
          <p:cNvPr id="562" name="Google Shape;562;g1042a534328_0_121"/>
          <p:cNvSpPr txBox="1">
            <a:spLocks noGrp="1"/>
          </p:cNvSpPr>
          <p:nvPr>
            <p:ph type="body" idx="1"/>
          </p:nvPr>
        </p:nvSpPr>
        <p:spPr bwMode="auto">
          <a:xfrm>
            <a:off x="751484" y="1913622"/>
            <a:ext cx="7688700" cy="2852400"/>
          </a:xfrm>
          <a:prstGeom prst="rect">
            <a:avLst/>
          </a:prstGeom>
          <a:noFill/>
          <a:ln>
            <a:noFill/>
          </a:ln>
        </p:spPr>
        <p:txBody>
          <a:bodyPr spcFirstLastPara="1" wrap="square" lIns="91425" tIns="91425" rIns="91425" bIns="91425" anchor="t" anchorCtr="0">
            <a:noAutofit/>
          </a:bodyPr>
          <a:lstStyle/>
          <a:p>
            <a:pPr marL="457200" marR="0" lvl="0" indent="-342900" algn="l">
              <a:lnSpc>
                <a:spcPct val="114999"/>
              </a:lnSpc>
              <a:spcBef>
                <a:spcPts val="0"/>
              </a:spcBef>
              <a:spcAft>
                <a:spcPts val="0"/>
              </a:spcAft>
              <a:buSzPts val="1800"/>
              <a:buChar char="●"/>
              <a:defRPr/>
            </a:pPr>
            <a:r>
              <a:rPr lang="de-AT" sz="1800" dirty="0" err="1"/>
              <a:t>Introduction</a:t>
            </a:r>
            <a:r>
              <a:rPr lang="de-AT" sz="1800" dirty="0"/>
              <a:t> </a:t>
            </a:r>
            <a:r>
              <a:rPr lang="de-AT" sz="1800" dirty="0" err="1"/>
              <a:t>of</a:t>
            </a:r>
            <a:r>
              <a:rPr lang="de-AT" sz="1800" dirty="0"/>
              <a:t> Information </a:t>
            </a:r>
            <a:r>
              <a:rPr lang="de-AT" sz="1800" dirty="0" err="1"/>
              <a:t>Extraction</a:t>
            </a:r>
            <a:endParaRPr lang="de-AT" sz="1800" dirty="0"/>
          </a:p>
          <a:p>
            <a:pPr marL="457200" marR="0" lvl="0" indent="-342900" algn="l">
              <a:lnSpc>
                <a:spcPct val="114999"/>
              </a:lnSpc>
              <a:spcBef>
                <a:spcPts val="0"/>
              </a:spcBef>
              <a:spcAft>
                <a:spcPts val="0"/>
              </a:spcAft>
              <a:buSzPts val="1800"/>
              <a:buChar char="●"/>
              <a:defRPr/>
            </a:pPr>
            <a:r>
              <a:rPr lang="de-AT" sz="1800" dirty="0"/>
              <a:t>Information </a:t>
            </a:r>
            <a:r>
              <a:rPr lang="de-AT" sz="1800" dirty="0" err="1"/>
              <a:t>Extraction</a:t>
            </a:r>
            <a:r>
              <a:rPr lang="de-AT" sz="1800" dirty="0"/>
              <a:t> </a:t>
            </a:r>
            <a:r>
              <a:rPr lang="de-AT" sz="1800" dirty="0" err="1"/>
              <a:t>Related</a:t>
            </a:r>
            <a:r>
              <a:rPr lang="de-AT" sz="1800" dirty="0"/>
              <a:t> Task</a:t>
            </a:r>
          </a:p>
          <a:p>
            <a:pPr marL="457200" marR="0" lvl="0" indent="-342900" algn="l">
              <a:lnSpc>
                <a:spcPct val="114999"/>
              </a:lnSpc>
              <a:spcBef>
                <a:spcPts val="0"/>
              </a:spcBef>
              <a:spcAft>
                <a:spcPts val="0"/>
              </a:spcAft>
              <a:buSzPts val="1800"/>
              <a:buChar char="●"/>
              <a:defRPr/>
            </a:pPr>
            <a:r>
              <a:rPr lang="de-AT" sz="1800" dirty="0"/>
              <a:t>Health </a:t>
            </a:r>
            <a:r>
              <a:rPr lang="de-AT" sz="1800" dirty="0" err="1"/>
              <a:t>Ontology</a:t>
            </a:r>
            <a:endParaRPr lang="de-AT" sz="1800" dirty="0"/>
          </a:p>
          <a:p>
            <a:pPr marL="457200" marR="0" lvl="0" indent="-342900" algn="l">
              <a:lnSpc>
                <a:spcPct val="114999"/>
              </a:lnSpc>
              <a:spcBef>
                <a:spcPts val="0"/>
              </a:spcBef>
              <a:spcAft>
                <a:spcPts val="0"/>
              </a:spcAft>
              <a:buSzPts val="1800"/>
              <a:buChar char="●"/>
              <a:defRPr/>
            </a:pPr>
            <a:r>
              <a:rPr lang="de-AT" sz="1800" dirty="0" err="1"/>
              <a:t>MedCAT</a:t>
            </a:r>
            <a:r>
              <a:rPr lang="de-AT" sz="1800" dirty="0"/>
              <a:t> – Medical Concept An</a:t>
            </a:r>
          </a:p>
          <a:p>
            <a:pPr marL="457200" marR="0" lvl="0" indent="-342900" algn="l">
              <a:lnSpc>
                <a:spcPct val="114999"/>
              </a:lnSpc>
              <a:spcBef>
                <a:spcPts val="0"/>
              </a:spcBef>
              <a:spcAft>
                <a:spcPts val="0"/>
              </a:spcAft>
              <a:buSzPts val="1800"/>
              <a:buChar char="●"/>
              <a:defRPr/>
            </a:pPr>
            <a:endParaRPr lang="de-AT" sz="1800" dirty="0"/>
          </a:p>
          <a:p>
            <a:pPr marL="457200" marR="0" lvl="0" indent="-342900" algn="l">
              <a:lnSpc>
                <a:spcPct val="114999"/>
              </a:lnSpc>
              <a:spcBef>
                <a:spcPts val="0"/>
              </a:spcBef>
              <a:spcAft>
                <a:spcPts val="0"/>
              </a:spcAft>
              <a:buSzPts val="1800"/>
              <a:buChar char="●"/>
              <a:defRPr/>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13D4-2242-4169-B3F3-70B256888DBF}"/>
              </a:ext>
            </a:extLst>
          </p:cNvPr>
          <p:cNvSpPr>
            <a:spLocks noGrp="1"/>
          </p:cNvSpPr>
          <p:nvPr>
            <p:ph type="title"/>
          </p:nvPr>
        </p:nvSpPr>
        <p:spPr>
          <a:xfrm>
            <a:off x="782723" y="607424"/>
            <a:ext cx="7457037" cy="1165860"/>
          </a:xfrm>
        </p:spPr>
        <p:txBody>
          <a:bodyPr anchor="ctr">
            <a:normAutofit/>
          </a:bodyPr>
          <a:lstStyle/>
          <a:p>
            <a:r>
              <a:rPr lang="en-US" sz="3200" dirty="0" err="1"/>
              <a:t>MedCAT</a:t>
            </a:r>
            <a:r>
              <a:rPr lang="en-US" sz="3200" dirty="0"/>
              <a:t> Demo</a:t>
            </a:r>
          </a:p>
        </p:txBody>
      </p:sp>
      <p:sp>
        <p:nvSpPr>
          <p:cNvPr id="3" name="Content Placeholder 2">
            <a:extLst>
              <a:ext uri="{FF2B5EF4-FFF2-40B4-BE49-F238E27FC236}">
                <a16:creationId xmlns:a16="http://schemas.microsoft.com/office/drawing/2014/main" id="{543EBEEA-FFBB-4416-9BE2-95BFC674D6AE}"/>
              </a:ext>
            </a:extLst>
          </p:cNvPr>
          <p:cNvSpPr>
            <a:spLocks noGrp="1"/>
          </p:cNvSpPr>
          <p:nvPr>
            <p:ph idx="1"/>
          </p:nvPr>
        </p:nvSpPr>
        <p:spPr>
          <a:xfrm>
            <a:off x="2424284" y="1773283"/>
            <a:ext cx="7455989" cy="2343494"/>
          </a:xfrm>
        </p:spPr>
        <p:txBody>
          <a:bodyPr anchor="ctr">
            <a:normAutofit/>
          </a:bodyPr>
          <a:lstStyle/>
          <a:p>
            <a:pPr marL="0"/>
            <a:r>
              <a:rPr lang="en-US" sz="1800" b="1" dirty="0">
                <a:latin typeface="+mn-lt"/>
                <a:hlinkClick r:id="rId2"/>
              </a:rPr>
              <a:t>https://medcat.rosalind.kcl.ac.uk/</a:t>
            </a:r>
            <a:endParaRPr lang="en-US" sz="1800" b="1" dirty="0">
              <a:latin typeface="+mn-lt"/>
            </a:endParaRPr>
          </a:p>
        </p:txBody>
      </p:sp>
    </p:spTree>
    <p:extLst>
      <p:ext uri="{BB962C8B-B14F-4D97-AF65-F5344CB8AC3E}">
        <p14:creationId xmlns:p14="http://schemas.microsoft.com/office/powerpoint/2010/main" val="3736672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BE72-F151-580C-37C3-8FFBBA9195F4}"/>
              </a:ext>
            </a:extLst>
          </p:cNvPr>
          <p:cNvSpPr>
            <a:spLocks noGrp="1"/>
          </p:cNvSpPr>
          <p:nvPr>
            <p:ph type="title"/>
          </p:nvPr>
        </p:nvSpPr>
        <p:spPr>
          <a:xfrm>
            <a:off x="782723" y="607424"/>
            <a:ext cx="7629758" cy="1165860"/>
          </a:xfrm>
        </p:spPr>
        <p:txBody>
          <a:bodyPr anchor="ctr">
            <a:normAutofit/>
          </a:bodyPr>
          <a:lstStyle/>
          <a:p>
            <a:r>
              <a:rPr lang="en-AT" sz="3600" dirty="0"/>
              <a:t>Reference</a:t>
            </a:r>
          </a:p>
        </p:txBody>
      </p:sp>
      <p:sp>
        <p:nvSpPr>
          <p:cNvPr id="4" name="Content Placeholder 3">
            <a:extLst>
              <a:ext uri="{FF2B5EF4-FFF2-40B4-BE49-F238E27FC236}">
                <a16:creationId xmlns:a16="http://schemas.microsoft.com/office/drawing/2014/main" id="{DE245E37-E3EC-C1C1-599E-2D34ABBAACAA}"/>
              </a:ext>
            </a:extLst>
          </p:cNvPr>
          <p:cNvSpPr>
            <a:spLocks noGrp="1"/>
          </p:cNvSpPr>
          <p:nvPr>
            <p:ph idx="1"/>
          </p:nvPr>
        </p:nvSpPr>
        <p:spPr>
          <a:xfrm>
            <a:off x="654252" y="1885245"/>
            <a:ext cx="7886700" cy="2799184"/>
          </a:xfrm>
        </p:spPr>
        <p:txBody>
          <a:bodyPr/>
          <a:lstStyle/>
          <a:p>
            <a:pPr marL="257175" indent="-257175">
              <a:buFont typeface="Arial" panose="020B0604020202020204" pitchFamily="34" charset="0"/>
              <a:buChar char="•"/>
            </a:pPr>
            <a:r>
              <a:rPr lang="en-GB" b="0" i="0" dirty="0">
                <a:solidFill>
                  <a:srgbClr val="1F2328"/>
                </a:solidFill>
                <a:effectLst/>
                <a:latin typeface="Calibri" panose="020F0502020204030204" pitchFamily="34" charset="0"/>
                <a:cs typeface="Calibri" panose="020F0502020204030204" pitchFamily="34" charset="0"/>
              </a:rPr>
              <a:t>The </a:t>
            </a:r>
            <a:r>
              <a:rPr lang="en-GB" b="0" i="0" dirty="0">
                <a:solidFill>
                  <a:srgbClr val="1F2328"/>
                </a:solidFill>
                <a:effectLst/>
                <a:latin typeface="+mn-lt"/>
                <a:cs typeface="Calibri" panose="020F0502020204030204" pitchFamily="34" charset="0"/>
              </a:rPr>
              <a:t>content</a:t>
            </a:r>
            <a:r>
              <a:rPr lang="en-GB" b="0" i="0" dirty="0">
                <a:solidFill>
                  <a:srgbClr val="1F2328"/>
                </a:solidFill>
                <a:effectLst/>
                <a:latin typeface="Calibri" panose="020F0502020204030204" pitchFamily="34" charset="0"/>
                <a:cs typeface="Calibri" panose="020F0502020204030204" pitchFamily="34" charset="0"/>
              </a:rPr>
              <a:t> of this slides are taking from </a:t>
            </a:r>
            <a:r>
              <a:rPr lang="en-GB" b="0" i="0" dirty="0" err="1">
                <a:solidFill>
                  <a:srgbClr val="1F2328"/>
                </a:solidFill>
                <a:effectLst/>
                <a:latin typeface="Calibri" panose="020F0502020204030204" pitchFamily="34" charset="0"/>
                <a:cs typeface="Calibri" panose="020F0502020204030204" pitchFamily="34" charset="0"/>
              </a:rPr>
              <a:t>coursera</a:t>
            </a:r>
            <a:r>
              <a:rPr lang="en-GB" b="0" i="0" dirty="0">
                <a:solidFill>
                  <a:srgbClr val="1F2328"/>
                </a:solidFill>
                <a:effectLst/>
                <a:latin typeface="Calibri" panose="020F0502020204030204" pitchFamily="34" charset="0"/>
                <a:cs typeface="Calibri" panose="020F0502020204030204" pitchFamily="34" charset="0"/>
              </a:rPr>
              <a:t> course</a:t>
            </a:r>
            <a:r>
              <a:rPr lang="en-GB" b="0" i="0" dirty="0">
                <a:solidFill>
                  <a:srgbClr val="1F2328"/>
                </a:solidFill>
                <a:effectLst/>
                <a:latin typeface="-apple-system"/>
              </a:rPr>
              <a:t>: ‘</a:t>
            </a:r>
            <a:r>
              <a:rPr lang="en-GB" b="1" i="0" dirty="0">
                <a:effectLst/>
                <a:latin typeface="Calibri" panose="020F0502020204030204" pitchFamily="34" charset="0"/>
                <a:cs typeface="Calibri" panose="020F0502020204030204" pitchFamily="34" charset="0"/>
              </a:rPr>
              <a:t>Information Extraction from Free Text Data in Health</a:t>
            </a:r>
            <a:r>
              <a:rPr lang="en-GB" b="1" i="0" dirty="0">
                <a:effectLst/>
              </a:rPr>
              <a:t>’</a:t>
            </a:r>
          </a:p>
          <a:p>
            <a:pPr marL="257175" indent="-257175">
              <a:buFont typeface="Arial" panose="020B0604020202020204" pitchFamily="34" charset="0"/>
              <a:buChar char="•"/>
            </a:pPr>
            <a:endParaRPr lang="en-GB" b="0" i="0" dirty="0">
              <a:solidFill>
                <a:srgbClr val="1F2328"/>
              </a:solidFill>
              <a:effectLst/>
              <a:latin typeface="-apple-system"/>
            </a:endParaRPr>
          </a:p>
          <a:p>
            <a:pPr marL="0" indent="0">
              <a:buNone/>
            </a:pPr>
            <a:endParaRPr lang="en-GB" b="0" i="0" dirty="0">
              <a:solidFill>
                <a:srgbClr val="1F2328"/>
              </a:solidFill>
              <a:effectLst/>
              <a:latin typeface="-apple-system"/>
            </a:endParaRPr>
          </a:p>
          <a:p>
            <a:endParaRPr lang="en-AT" dirty="0"/>
          </a:p>
        </p:txBody>
      </p:sp>
      <p:sp>
        <p:nvSpPr>
          <p:cNvPr id="7" name="TextBox 6">
            <a:extLst>
              <a:ext uri="{FF2B5EF4-FFF2-40B4-BE49-F238E27FC236}">
                <a16:creationId xmlns:a16="http://schemas.microsoft.com/office/drawing/2014/main" id="{5F5459CC-F3CA-A675-AF61-7B0A49FB5D07}"/>
              </a:ext>
            </a:extLst>
          </p:cNvPr>
          <p:cNvSpPr txBox="1"/>
          <p:nvPr/>
        </p:nvSpPr>
        <p:spPr>
          <a:xfrm>
            <a:off x="365760" y="4397577"/>
            <a:ext cx="6986016" cy="253916"/>
          </a:xfrm>
          <a:prstGeom prst="rect">
            <a:avLst/>
          </a:prstGeom>
          <a:noFill/>
        </p:spPr>
        <p:txBody>
          <a:bodyPr wrap="square">
            <a:spAutoFit/>
          </a:bodyPr>
          <a:lstStyle/>
          <a:p>
            <a:r>
              <a:rPr lang="en-GB" sz="1050" dirty="0">
                <a:solidFill>
                  <a:srgbClr val="1F2328"/>
                </a:solidFill>
                <a:latin typeface="-apple-system"/>
              </a:rPr>
              <a:t>https://</a:t>
            </a:r>
            <a:r>
              <a:rPr lang="en-GB" sz="1050" dirty="0" err="1">
                <a:solidFill>
                  <a:srgbClr val="1F2328"/>
                </a:solidFill>
                <a:latin typeface="-apple-system"/>
              </a:rPr>
              <a:t>www.coursera.org</a:t>
            </a:r>
            <a:r>
              <a:rPr lang="en-GB" sz="1050" dirty="0">
                <a:solidFill>
                  <a:srgbClr val="1F2328"/>
                </a:solidFill>
                <a:latin typeface="-apple-system"/>
              </a:rPr>
              <a:t>/learn/information-extraction-from-free-text-data-in-health-2/</a:t>
            </a:r>
          </a:p>
        </p:txBody>
      </p:sp>
    </p:spTree>
    <p:extLst>
      <p:ext uri="{BB962C8B-B14F-4D97-AF65-F5344CB8AC3E}">
        <p14:creationId xmlns:p14="http://schemas.microsoft.com/office/powerpoint/2010/main" val="433301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55A7F-0265-45A0-AEB6-B4C2CBC98308}"/>
              </a:ext>
            </a:extLst>
          </p:cNvPr>
          <p:cNvSpPr>
            <a:spLocks noGrp="1"/>
          </p:cNvSpPr>
          <p:nvPr>
            <p:ph type="title"/>
          </p:nvPr>
        </p:nvSpPr>
        <p:spPr>
          <a:xfrm>
            <a:off x="764431" y="730213"/>
            <a:ext cx="8246993" cy="565155"/>
          </a:xfrm>
        </p:spPr>
        <p:txBody>
          <a:bodyPr>
            <a:noAutofit/>
          </a:bodyPr>
          <a:lstStyle/>
          <a:p>
            <a:r>
              <a:rPr lang="en-AT" sz="3200" dirty="0"/>
              <a:t>From unstructured to structured form</a:t>
            </a:r>
          </a:p>
        </p:txBody>
      </p:sp>
      <p:pic>
        <p:nvPicPr>
          <p:cNvPr id="12" name="Picture 11">
            <a:extLst>
              <a:ext uri="{FF2B5EF4-FFF2-40B4-BE49-F238E27FC236}">
                <a16:creationId xmlns:a16="http://schemas.microsoft.com/office/drawing/2014/main" id="{822E092A-3EBD-F67E-2A78-864366F6549C}"/>
              </a:ext>
            </a:extLst>
          </p:cNvPr>
          <p:cNvPicPr>
            <a:picLocks noChangeAspect="1"/>
          </p:cNvPicPr>
          <p:nvPr/>
        </p:nvPicPr>
        <p:blipFill>
          <a:blip r:embed="rId2"/>
          <a:stretch>
            <a:fillRect/>
          </a:stretch>
        </p:blipFill>
        <p:spPr>
          <a:xfrm>
            <a:off x="944578" y="1808281"/>
            <a:ext cx="2486561" cy="2437512"/>
          </a:xfrm>
          <a:prstGeom prst="rect">
            <a:avLst/>
          </a:prstGeom>
        </p:spPr>
      </p:pic>
      <p:sp>
        <p:nvSpPr>
          <p:cNvPr id="14" name="TextBox 13">
            <a:extLst>
              <a:ext uri="{FF2B5EF4-FFF2-40B4-BE49-F238E27FC236}">
                <a16:creationId xmlns:a16="http://schemas.microsoft.com/office/drawing/2014/main" id="{17AE1C29-55B2-E2B7-9AA3-AE718746957B}"/>
              </a:ext>
            </a:extLst>
          </p:cNvPr>
          <p:cNvSpPr txBox="1"/>
          <p:nvPr/>
        </p:nvSpPr>
        <p:spPr>
          <a:xfrm>
            <a:off x="323528" y="4722555"/>
            <a:ext cx="4331556" cy="230832"/>
          </a:xfrm>
          <a:prstGeom prst="rect">
            <a:avLst/>
          </a:prstGeom>
          <a:noFill/>
        </p:spPr>
        <p:txBody>
          <a:bodyPr wrap="square">
            <a:spAutoFit/>
          </a:bodyPr>
          <a:lstStyle/>
          <a:p>
            <a:r>
              <a:rPr lang="en-AT" sz="900" dirty="0"/>
              <a:t>Picture source: https://www.healthline.com/health/can-allergies-make-you-tired</a:t>
            </a:r>
          </a:p>
        </p:txBody>
      </p:sp>
      <p:sp>
        <p:nvSpPr>
          <p:cNvPr id="15" name="TextBox 14">
            <a:extLst>
              <a:ext uri="{FF2B5EF4-FFF2-40B4-BE49-F238E27FC236}">
                <a16:creationId xmlns:a16="http://schemas.microsoft.com/office/drawing/2014/main" id="{6E15A9B8-F517-44EB-265D-6930E41454A7}"/>
              </a:ext>
            </a:extLst>
          </p:cNvPr>
          <p:cNvSpPr txBox="1"/>
          <p:nvPr/>
        </p:nvSpPr>
        <p:spPr>
          <a:xfrm>
            <a:off x="5374946" y="2034302"/>
            <a:ext cx="3636478" cy="992579"/>
          </a:xfrm>
          <a:prstGeom prst="rect">
            <a:avLst/>
          </a:prstGeom>
          <a:noFill/>
        </p:spPr>
        <p:txBody>
          <a:bodyPr wrap="square" rtlCol="0">
            <a:spAutoFit/>
          </a:bodyPr>
          <a:lstStyle/>
          <a:p>
            <a:pPr marL="214313" indent="-214313">
              <a:buFont typeface="Arial" panose="020B0604020202020204" pitchFamily="34" charset="0"/>
              <a:buChar char="•"/>
            </a:pPr>
            <a:r>
              <a:rPr lang="en-AT" sz="1600" dirty="0"/>
              <a:t>Allergies could makes fatigue</a:t>
            </a:r>
          </a:p>
          <a:p>
            <a:pPr marL="214313" indent="-214313">
              <a:buFont typeface="Arial" panose="020B0604020202020204" pitchFamily="34" charset="0"/>
              <a:buChar char="•"/>
            </a:pPr>
            <a:r>
              <a:rPr lang="en-AT" sz="1600" dirty="0"/>
              <a:t>Author: Erica Cirino</a:t>
            </a:r>
          </a:p>
          <a:p>
            <a:pPr marL="214313" indent="-214313">
              <a:buFont typeface="Arial" panose="020B0604020202020204" pitchFamily="34" charset="0"/>
              <a:buChar char="•"/>
            </a:pPr>
            <a:r>
              <a:rPr lang="en-AT" sz="1600" dirty="0"/>
              <a:t>Reviewer: Elaine K. Luo MD</a:t>
            </a:r>
          </a:p>
          <a:p>
            <a:pPr marL="214313" indent="-214313">
              <a:buFont typeface="Arial" panose="020B0604020202020204" pitchFamily="34" charset="0"/>
              <a:buChar char="•"/>
            </a:pPr>
            <a:endParaRPr lang="en-AT" sz="1000" dirty="0"/>
          </a:p>
        </p:txBody>
      </p:sp>
      <p:pic>
        <p:nvPicPr>
          <p:cNvPr id="16" name="Picture 15">
            <a:extLst>
              <a:ext uri="{FF2B5EF4-FFF2-40B4-BE49-F238E27FC236}">
                <a16:creationId xmlns:a16="http://schemas.microsoft.com/office/drawing/2014/main" id="{8A43B64F-3606-615D-980E-BFD725F085C6}"/>
              </a:ext>
            </a:extLst>
          </p:cNvPr>
          <p:cNvPicPr>
            <a:picLocks noChangeAspect="1"/>
          </p:cNvPicPr>
          <p:nvPr/>
        </p:nvPicPr>
        <p:blipFill>
          <a:blip r:embed="rId3"/>
          <a:stretch>
            <a:fillRect/>
          </a:stretch>
        </p:blipFill>
        <p:spPr>
          <a:xfrm>
            <a:off x="2804725" y="2834107"/>
            <a:ext cx="2415241" cy="1478077"/>
          </a:xfrm>
          <a:prstGeom prst="rect">
            <a:avLst/>
          </a:prstGeom>
        </p:spPr>
      </p:pic>
      <p:cxnSp>
        <p:nvCxnSpPr>
          <p:cNvPr id="18" name="Straight Arrow Connector 17">
            <a:extLst>
              <a:ext uri="{FF2B5EF4-FFF2-40B4-BE49-F238E27FC236}">
                <a16:creationId xmlns:a16="http://schemas.microsoft.com/office/drawing/2014/main" id="{FE4F9B1B-5EBE-6EE9-E082-D8E6575BD506}"/>
              </a:ext>
            </a:extLst>
          </p:cNvPr>
          <p:cNvCxnSpPr/>
          <p:nvPr/>
        </p:nvCxnSpPr>
        <p:spPr>
          <a:xfrm>
            <a:off x="4082858" y="2407458"/>
            <a:ext cx="80507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093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D6E4F-6A1B-E91C-459A-F72F9AB806BE}"/>
              </a:ext>
            </a:extLst>
          </p:cNvPr>
          <p:cNvSpPr>
            <a:spLocks noGrp="1"/>
          </p:cNvSpPr>
          <p:nvPr>
            <p:ph type="title"/>
          </p:nvPr>
        </p:nvSpPr>
        <p:spPr>
          <a:xfrm>
            <a:off x="782723" y="607424"/>
            <a:ext cx="7629758" cy="1165860"/>
          </a:xfrm>
        </p:spPr>
        <p:txBody>
          <a:bodyPr anchor="ctr">
            <a:normAutofit/>
          </a:bodyPr>
          <a:lstStyle/>
          <a:p>
            <a:r>
              <a:rPr lang="en-AT" sz="3200" dirty="0"/>
              <a:t>What is Information Extraction?</a:t>
            </a:r>
          </a:p>
        </p:txBody>
      </p:sp>
      <p:sp>
        <p:nvSpPr>
          <p:cNvPr id="3" name="Content Placeholder 2">
            <a:extLst>
              <a:ext uri="{FF2B5EF4-FFF2-40B4-BE49-F238E27FC236}">
                <a16:creationId xmlns:a16="http://schemas.microsoft.com/office/drawing/2014/main" id="{0B4CA865-5B51-174B-4ED3-8AC48741A391}"/>
              </a:ext>
            </a:extLst>
          </p:cNvPr>
          <p:cNvSpPr>
            <a:spLocks noGrp="1"/>
          </p:cNvSpPr>
          <p:nvPr>
            <p:ph idx="1"/>
          </p:nvPr>
        </p:nvSpPr>
        <p:spPr>
          <a:xfrm>
            <a:off x="1745413" y="2084154"/>
            <a:ext cx="6097519" cy="524656"/>
          </a:xfrm>
        </p:spPr>
        <p:txBody>
          <a:bodyPr>
            <a:noAutofit/>
          </a:bodyPr>
          <a:lstStyle/>
          <a:p>
            <a:pPr marL="0" indent="0" defTabSz="528066">
              <a:spcBef>
                <a:spcPts val="578"/>
              </a:spcBef>
              <a:buNone/>
            </a:pPr>
            <a:r>
              <a:rPr lang="en-GB" sz="1400" b="1" kern="1200" dirty="0">
                <a:solidFill>
                  <a:schemeClr val="accent2">
                    <a:lumMod val="50000"/>
                  </a:schemeClr>
                </a:solidFill>
                <a:latin typeface="+mn-lt"/>
                <a:ea typeface="+mn-ea"/>
                <a:cs typeface="+mn-cs"/>
              </a:rPr>
              <a:t>Information Extraction </a:t>
            </a:r>
            <a:r>
              <a:rPr lang="en-GB" sz="1400" b="1" i="1" kern="1200" dirty="0">
                <a:solidFill>
                  <a:schemeClr val="accent2">
                    <a:lumMod val="50000"/>
                  </a:schemeClr>
                </a:solidFill>
                <a:latin typeface="+mn-lt"/>
                <a:ea typeface="+mn-ea"/>
                <a:cs typeface="+mn-cs"/>
              </a:rPr>
              <a:t>– </a:t>
            </a:r>
            <a:r>
              <a:rPr lang="en-GB" sz="1400" i="1" kern="1200" dirty="0">
                <a:solidFill>
                  <a:schemeClr val="accent2">
                    <a:lumMod val="50000"/>
                  </a:schemeClr>
                </a:solidFill>
                <a:latin typeface="+mn-lt"/>
                <a:ea typeface="+mn-ea"/>
                <a:cs typeface="+mn-cs"/>
              </a:rPr>
              <a:t>identify and extract instances of fields of interest from unstructured or semi-structured text and convert to structured representation</a:t>
            </a:r>
            <a:endParaRPr lang="en-AT" sz="1400" i="1" dirty="0">
              <a:solidFill>
                <a:schemeClr val="accent2">
                  <a:lumMod val="50000"/>
                </a:schemeClr>
              </a:solidFill>
              <a:latin typeface="+mn-lt"/>
            </a:endParaRPr>
          </a:p>
        </p:txBody>
      </p:sp>
      <p:sp>
        <p:nvSpPr>
          <p:cNvPr id="4" name="TextBox 3">
            <a:extLst>
              <a:ext uri="{FF2B5EF4-FFF2-40B4-BE49-F238E27FC236}">
                <a16:creationId xmlns:a16="http://schemas.microsoft.com/office/drawing/2014/main" id="{344238B8-D40B-5415-7A80-1E85072D95D4}"/>
              </a:ext>
            </a:extLst>
          </p:cNvPr>
          <p:cNvSpPr txBox="1"/>
          <p:nvPr/>
        </p:nvSpPr>
        <p:spPr>
          <a:xfrm>
            <a:off x="1649634" y="3287674"/>
            <a:ext cx="6193298" cy="710451"/>
          </a:xfrm>
          <a:prstGeom prst="rect">
            <a:avLst/>
          </a:prstGeom>
          <a:noFill/>
        </p:spPr>
        <p:txBody>
          <a:bodyPr wrap="square" rtlCol="0">
            <a:spAutoFit/>
          </a:bodyPr>
          <a:lstStyle/>
          <a:p>
            <a:pPr marL="165021" indent="-165021" defTabSz="528066">
              <a:spcAft>
                <a:spcPts val="450"/>
              </a:spcAft>
              <a:buFont typeface="Arial" panose="020B0604020202020204" pitchFamily="34" charset="0"/>
              <a:buChar char="•"/>
            </a:pPr>
            <a:r>
              <a:rPr lang="en-AT" sz="1200" kern="1200" dirty="0">
                <a:solidFill>
                  <a:schemeClr val="tx1"/>
                </a:solidFill>
                <a:latin typeface="+mn-lt"/>
                <a:ea typeface="+mn-ea"/>
                <a:cs typeface="+mn-cs"/>
              </a:rPr>
              <a:t>Field of interest could be </a:t>
            </a:r>
            <a:r>
              <a:rPr lang="en-AT" sz="1200" b="1" kern="1200" dirty="0">
                <a:solidFill>
                  <a:schemeClr val="tx1"/>
                </a:solidFill>
                <a:latin typeface="+mn-lt"/>
                <a:ea typeface="+mn-ea"/>
                <a:cs typeface="+mn-cs"/>
              </a:rPr>
              <a:t>named entities</a:t>
            </a:r>
            <a:r>
              <a:rPr lang="en-AT" sz="1200" kern="1200" dirty="0">
                <a:solidFill>
                  <a:schemeClr val="tx1"/>
                </a:solidFill>
                <a:latin typeface="+mn-lt"/>
                <a:ea typeface="+mn-ea"/>
                <a:cs typeface="+mn-cs"/>
              </a:rPr>
              <a:t>, relations, or events</a:t>
            </a:r>
          </a:p>
          <a:p>
            <a:pPr marL="165021" indent="-165021" defTabSz="528066">
              <a:spcAft>
                <a:spcPts val="450"/>
              </a:spcAft>
              <a:buFont typeface="Arial" panose="020B0604020202020204" pitchFamily="34" charset="0"/>
              <a:buChar char="•"/>
            </a:pPr>
            <a:r>
              <a:rPr lang="en-AT" sz="1200" kern="1200" dirty="0">
                <a:solidFill>
                  <a:schemeClr val="tx1"/>
                </a:solidFill>
                <a:latin typeface="+mn-lt"/>
                <a:ea typeface="+mn-ea"/>
                <a:cs typeface="+mn-cs"/>
              </a:rPr>
              <a:t>Known by many others name  - </a:t>
            </a:r>
            <a:r>
              <a:rPr lang="en-AT" sz="1200" i="1" kern="1200" dirty="0">
                <a:solidFill>
                  <a:schemeClr val="tx1"/>
                </a:solidFill>
                <a:latin typeface="+mn-lt"/>
                <a:ea typeface="+mn-ea"/>
                <a:cs typeface="+mn-cs"/>
              </a:rPr>
              <a:t>named entity extraction, knowledge base population, attribute extraction, ..</a:t>
            </a:r>
            <a:endParaRPr lang="en-AT" sz="1600" dirty="0"/>
          </a:p>
        </p:txBody>
      </p:sp>
      <p:sp>
        <p:nvSpPr>
          <p:cNvPr id="10" name="TextBox 9">
            <a:extLst>
              <a:ext uri="{FF2B5EF4-FFF2-40B4-BE49-F238E27FC236}">
                <a16:creationId xmlns:a16="http://schemas.microsoft.com/office/drawing/2014/main" id="{E70A5574-873E-9B82-9F40-814D1CB77D9B}"/>
              </a:ext>
            </a:extLst>
          </p:cNvPr>
          <p:cNvSpPr txBox="1"/>
          <p:nvPr/>
        </p:nvSpPr>
        <p:spPr>
          <a:xfrm>
            <a:off x="251520" y="4876006"/>
            <a:ext cx="3041954" cy="198965"/>
          </a:xfrm>
          <a:prstGeom prst="rect">
            <a:avLst/>
          </a:prstGeom>
          <a:noFill/>
        </p:spPr>
        <p:txBody>
          <a:bodyPr wrap="square">
            <a:spAutoFit/>
          </a:bodyPr>
          <a:lstStyle/>
          <a:p>
            <a:pPr defTabSz="528066">
              <a:spcAft>
                <a:spcPts val="450"/>
              </a:spcAft>
            </a:pPr>
            <a:r>
              <a:rPr lang="en-AT" sz="693" kern="1200" dirty="0">
                <a:solidFill>
                  <a:schemeClr val="tx1"/>
                </a:solidFill>
                <a:latin typeface="+mn-lt"/>
                <a:ea typeface="+mn-ea"/>
                <a:cs typeface="+mn-cs"/>
              </a:rPr>
              <a:t>Source: https://www.healthline.com/health/can-allergies-make-you-tired</a:t>
            </a:r>
            <a:endParaRPr lang="en-AT" sz="900" dirty="0"/>
          </a:p>
        </p:txBody>
      </p:sp>
    </p:spTree>
    <p:extLst>
      <p:ext uri="{BB962C8B-B14F-4D97-AF65-F5344CB8AC3E}">
        <p14:creationId xmlns:p14="http://schemas.microsoft.com/office/powerpoint/2010/main" val="3431925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0BCDB-0CCD-1FDA-B820-7BCE71926C03}"/>
              </a:ext>
            </a:extLst>
          </p:cNvPr>
          <p:cNvSpPr>
            <a:spLocks noGrp="1"/>
          </p:cNvSpPr>
          <p:nvPr>
            <p:ph type="title"/>
          </p:nvPr>
        </p:nvSpPr>
        <p:spPr>
          <a:xfrm>
            <a:off x="782723" y="607424"/>
            <a:ext cx="7457037" cy="1165860"/>
          </a:xfrm>
        </p:spPr>
        <p:txBody>
          <a:bodyPr anchor="ctr">
            <a:normAutofit fontScale="90000"/>
          </a:bodyPr>
          <a:lstStyle/>
          <a:p>
            <a:r>
              <a:rPr lang="en-AT" sz="3600" dirty="0"/>
              <a:t>Information Extraction Related Tasks</a:t>
            </a:r>
          </a:p>
        </p:txBody>
      </p:sp>
      <p:graphicFrame>
        <p:nvGraphicFramePr>
          <p:cNvPr id="55" name="Content Placeholder 2">
            <a:extLst>
              <a:ext uri="{FF2B5EF4-FFF2-40B4-BE49-F238E27FC236}">
                <a16:creationId xmlns:a16="http://schemas.microsoft.com/office/drawing/2014/main" id="{5DF0219C-6978-B718-B4B8-7526536B7F40}"/>
              </a:ext>
            </a:extLst>
          </p:cNvPr>
          <p:cNvGraphicFramePr>
            <a:graphicFrameLocks noGrp="1"/>
          </p:cNvGraphicFramePr>
          <p:nvPr>
            <p:ph idx="1"/>
            <p:extLst>
              <p:ext uri="{D42A27DB-BD31-4B8C-83A1-F6EECF244321}">
                <p14:modId xmlns:p14="http://schemas.microsoft.com/office/powerpoint/2010/main" val="4085125668"/>
              </p:ext>
            </p:extLst>
          </p:nvPr>
        </p:nvGraphicFramePr>
        <p:xfrm>
          <a:off x="783772" y="1851670"/>
          <a:ext cx="7748668" cy="2880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9075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0BCDB-0CCD-1FDA-B820-7BCE71926C03}"/>
              </a:ext>
            </a:extLst>
          </p:cNvPr>
          <p:cNvSpPr>
            <a:spLocks noGrp="1"/>
          </p:cNvSpPr>
          <p:nvPr>
            <p:ph type="title"/>
          </p:nvPr>
        </p:nvSpPr>
        <p:spPr>
          <a:xfrm>
            <a:off x="782723" y="607424"/>
            <a:ext cx="7457037" cy="1165860"/>
          </a:xfrm>
        </p:spPr>
        <p:txBody>
          <a:bodyPr anchor="ctr">
            <a:normAutofit fontScale="90000"/>
          </a:bodyPr>
          <a:lstStyle/>
          <a:p>
            <a:r>
              <a:rPr lang="en-AT" sz="3600" dirty="0"/>
              <a:t>Information Extraction Related Tasks</a:t>
            </a:r>
          </a:p>
        </p:txBody>
      </p:sp>
      <p:graphicFrame>
        <p:nvGraphicFramePr>
          <p:cNvPr id="55" name="Content Placeholder 2">
            <a:extLst>
              <a:ext uri="{FF2B5EF4-FFF2-40B4-BE49-F238E27FC236}">
                <a16:creationId xmlns:a16="http://schemas.microsoft.com/office/drawing/2014/main" id="{5DF0219C-6978-B718-B4B8-7526536B7F40}"/>
              </a:ext>
            </a:extLst>
          </p:cNvPr>
          <p:cNvGraphicFramePr>
            <a:graphicFrameLocks noGrp="1"/>
          </p:cNvGraphicFramePr>
          <p:nvPr>
            <p:ph idx="1"/>
            <p:extLst>
              <p:ext uri="{D42A27DB-BD31-4B8C-83A1-F6EECF244321}">
                <p14:modId xmlns:p14="http://schemas.microsoft.com/office/powerpoint/2010/main" val="3025663470"/>
              </p:ext>
            </p:extLst>
          </p:nvPr>
        </p:nvGraphicFramePr>
        <p:xfrm>
          <a:off x="783772" y="1851670"/>
          <a:ext cx="7748668" cy="2880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203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0BCDB-0CCD-1FDA-B820-7BCE71926C03}"/>
              </a:ext>
            </a:extLst>
          </p:cNvPr>
          <p:cNvSpPr>
            <a:spLocks noGrp="1"/>
          </p:cNvSpPr>
          <p:nvPr>
            <p:ph type="title"/>
          </p:nvPr>
        </p:nvSpPr>
        <p:spPr/>
        <p:txBody>
          <a:bodyPr>
            <a:normAutofit fontScale="90000"/>
          </a:bodyPr>
          <a:lstStyle/>
          <a:p>
            <a:r>
              <a:rPr lang="en-AT" dirty="0"/>
              <a:t>Information Extraction Related Tasks</a:t>
            </a:r>
          </a:p>
        </p:txBody>
      </p:sp>
      <p:sp>
        <p:nvSpPr>
          <p:cNvPr id="3" name="Content Placeholder 2">
            <a:extLst>
              <a:ext uri="{FF2B5EF4-FFF2-40B4-BE49-F238E27FC236}">
                <a16:creationId xmlns:a16="http://schemas.microsoft.com/office/drawing/2014/main" id="{A63B22E5-D841-88AB-659F-65B56649F107}"/>
              </a:ext>
            </a:extLst>
          </p:cNvPr>
          <p:cNvSpPr>
            <a:spLocks noGrp="1"/>
          </p:cNvSpPr>
          <p:nvPr>
            <p:ph idx="1"/>
          </p:nvPr>
        </p:nvSpPr>
        <p:spPr/>
        <p:txBody>
          <a:bodyPr>
            <a:normAutofit/>
          </a:bodyPr>
          <a:lstStyle/>
          <a:p>
            <a:r>
              <a:rPr lang="en-GB" b="0" i="0" dirty="0">
                <a:solidFill>
                  <a:srgbClr val="374151"/>
                </a:solidFill>
                <a:effectLst/>
                <a:latin typeface="Söhne"/>
              </a:rPr>
              <a:t>Identify </a:t>
            </a:r>
            <a:r>
              <a:rPr lang="en-GB" b="1" i="0" dirty="0">
                <a:solidFill>
                  <a:srgbClr val="374151"/>
                </a:solidFill>
                <a:effectLst/>
                <a:latin typeface="Söhne"/>
              </a:rPr>
              <a:t>medical concepts</a:t>
            </a:r>
            <a:r>
              <a:rPr lang="en-GB" b="0" i="0" dirty="0">
                <a:solidFill>
                  <a:srgbClr val="374151"/>
                </a:solidFill>
                <a:effectLst/>
                <a:latin typeface="Söhne"/>
              </a:rPr>
              <a:t>: Named Entity Recognition (NER)</a:t>
            </a:r>
          </a:p>
          <a:p>
            <a:pPr lvl="1"/>
            <a:r>
              <a:rPr lang="en-GB" dirty="0">
                <a:solidFill>
                  <a:srgbClr val="374151"/>
                </a:solidFill>
                <a:latin typeface="Söhne"/>
              </a:rPr>
              <a:t>`chest pain`</a:t>
            </a:r>
          </a:p>
          <a:p>
            <a:pPr lvl="1"/>
            <a:r>
              <a:rPr lang="en-GB" dirty="0">
                <a:solidFill>
                  <a:srgbClr val="374151"/>
                </a:solidFill>
                <a:latin typeface="Söhne"/>
              </a:rPr>
              <a:t>`MRI`</a:t>
            </a:r>
          </a:p>
          <a:p>
            <a:r>
              <a:rPr lang="en-GB" b="0" i="0" dirty="0">
                <a:solidFill>
                  <a:srgbClr val="374151"/>
                </a:solidFill>
                <a:effectLst/>
                <a:latin typeface="Söhne"/>
              </a:rPr>
              <a:t>Identify </a:t>
            </a:r>
            <a:r>
              <a:rPr lang="en-GB" b="1" i="0" dirty="0">
                <a:solidFill>
                  <a:srgbClr val="374151"/>
                </a:solidFill>
                <a:effectLst/>
                <a:latin typeface="Söhne"/>
              </a:rPr>
              <a:t>medical concepts link to medical KB</a:t>
            </a:r>
            <a:r>
              <a:rPr lang="en-GB" b="0" i="0" dirty="0">
                <a:solidFill>
                  <a:srgbClr val="374151"/>
                </a:solidFill>
                <a:effectLst/>
                <a:latin typeface="Söhne"/>
              </a:rPr>
              <a:t>: Medical Concept Normalization</a:t>
            </a:r>
          </a:p>
          <a:p>
            <a:pPr lvl="1"/>
            <a:r>
              <a:rPr lang="en-GB" dirty="0">
                <a:solidFill>
                  <a:srgbClr val="374151"/>
                </a:solidFill>
                <a:latin typeface="Söhne"/>
              </a:rPr>
              <a:t>`chest pain`  - ´</a:t>
            </a:r>
            <a:r>
              <a:rPr lang="en-GB" i="1" dirty="0">
                <a:solidFill>
                  <a:srgbClr val="374151"/>
                </a:solidFill>
                <a:latin typeface="Söhne"/>
              </a:rPr>
              <a:t>chest pain (SCUI</a:t>
            </a:r>
            <a:r>
              <a:rPr lang="en-GB" i="1" dirty="0">
                <a:solidFill>
                  <a:srgbClr val="374151"/>
                </a:solidFill>
                <a:latin typeface="Söhne"/>
                <a:sym typeface="Wingdings" pitchFamily="2" charset="2"/>
              </a:rPr>
              <a:t>: 29857009)`</a:t>
            </a:r>
            <a:endParaRPr lang="en-GB" i="1" dirty="0">
              <a:solidFill>
                <a:srgbClr val="374151"/>
              </a:solidFill>
              <a:latin typeface="Söhne"/>
            </a:endParaRPr>
          </a:p>
          <a:p>
            <a:pPr lvl="1"/>
            <a:r>
              <a:rPr lang="en-GB" dirty="0">
                <a:solidFill>
                  <a:srgbClr val="374151"/>
                </a:solidFill>
                <a:latin typeface="Söhne"/>
              </a:rPr>
              <a:t>`MRI` - `</a:t>
            </a:r>
            <a:r>
              <a:rPr lang="en-GB" i="1" dirty="0">
                <a:solidFill>
                  <a:srgbClr val="374151"/>
                </a:solidFill>
                <a:latin typeface="Söhne"/>
              </a:rPr>
              <a:t>Magnetic Resonance Imaging (SCUI: 113091000)`</a:t>
            </a:r>
            <a:endParaRPr lang="en-GB" b="0" i="0" dirty="0">
              <a:solidFill>
                <a:srgbClr val="374151"/>
              </a:solidFill>
              <a:effectLst/>
              <a:latin typeface="Söhne"/>
            </a:endParaRPr>
          </a:p>
          <a:p>
            <a:r>
              <a:rPr lang="en-GB" i="0" dirty="0">
                <a:solidFill>
                  <a:schemeClr val="bg2">
                    <a:lumMod val="75000"/>
                  </a:schemeClr>
                </a:solidFill>
                <a:effectLst/>
                <a:latin typeface="Söhne"/>
              </a:rPr>
              <a:t>Identify </a:t>
            </a:r>
            <a:r>
              <a:rPr lang="en-GB" b="1" i="0" dirty="0">
                <a:solidFill>
                  <a:schemeClr val="bg2">
                    <a:lumMod val="75000"/>
                  </a:schemeClr>
                </a:solidFill>
                <a:effectLst/>
                <a:latin typeface="Söhne"/>
              </a:rPr>
              <a:t>relationships between concepts</a:t>
            </a:r>
            <a:r>
              <a:rPr lang="en-GB" i="0" dirty="0">
                <a:solidFill>
                  <a:schemeClr val="bg2">
                    <a:lumMod val="75000"/>
                  </a:schemeClr>
                </a:solidFill>
                <a:effectLst/>
                <a:latin typeface="Söhne"/>
              </a:rPr>
              <a:t>: Relationship Extraction</a:t>
            </a:r>
          </a:p>
          <a:p>
            <a:pPr lvl="1"/>
            <a:r>
              <a:rPr lang="en-GB" b="0" i="0" dirty="0">
                <a:solidFill>
                  <a:schemeClr val="bg2">
                    <a:lumMod val="75000"/>
                  </a:schemeClr>
                </a:solidFill>
                <a:effectLst/>
                <a:latin typeface="Söhne"/>
              </a:rPr>
              <a:t>Treats(Prozac, clinical depression)</a:t>
            </a:r>
          </a:p>
          <a:p>
            <a:pPr lvl="1"/>
            <a:r>
              <a:rPr lang="en-GB" b="0" i="0" dirty="0">
                <a:solidFill>
                  <a:schemeClr val="bg2">
                    <a:lumMod val="75000"/>
                  </a:schemeClr>
                </a:solidFill>
                <a:effectLst/>
                <a:latin typeface="Söhne"/>
              </a:rPr>
              <a:t>Causes(</a:t>
            </a:r>
            <a:r>
              <a:rPr lang="en-GB" dirty="0">
                <a:solidFill>
                  <a:schemeClr val="bg2">
                    <a:lumMod val="75000"/>
                  </a:schemeClr>
                </a:solidFill>
                <a:latin typeface="Söhne"/>
              </a:rPr>
              <a:t>cataract, decreased vision)</a:t>
            </a:r>
            <a:endParaRPr lang="en-GB" b="0" i="0" dirty="0">
              <a:solidFill>
                <a:schemeClr val="bg2">
                  <a:lumMod val="75000"/>
                </a:schemeClr>
              </a:solidFill>
              <a:effectLst/>
              <a:latin typeface="Söhne"/>
            </a:endParaRPr>
          </a:p>
          <a:p>
            <a:r>
              <a:rPr lang="en-GB" dirty="0">
                <a:solidFill>
                  <a:schemeClr val="bg2">
                    <a:lumMod val="75000"/>
                  </a:schemeClr>
                </a:solidFill>
                <a:latin typeface="Söhne"/>
              </a:rPr>
              <a:t>Extract assertions, attributes values: IE </a:t>
            </a:r>
          </a:p>
          <a:p>
            <a:pPr lvl="1"/>
            <a:r>
              <a:rPr lang="en-GB" dirty="0">
                <a:solidFill>
                  <a:schemeClr val="bg2">
                    <a:lumMod val="75000"/>
                  </a:schemeClr>
                </a:solidFill>
                <a:latin typeface="Söhne"/>
              </a:rPr>
              <a:t>Blood pressure: high, low, normal</a:t>
            </a:r>
          </a:p>
          <a:p>
            <a:pPr lvl="1"/>
            <a:r>
              <a:rPr lang="en-GB" dirty="0">
                <a:solidFill>
                  <a:schemeClr val="bg2">
                    <a:lumMod val="75000"/>
                  </a:schemeClr>
                </a:solidFill>
              </a:rPr>
              <a:t>T</a:t>
            </a:r>
            <a:r>
              <a:rPr lang="en-AT" dirty="0">
                <a:solidFill>
                  <a:schemeClr val="bg2">
                    <a:lumMod val="75000"/>
                  </a:schemeClr>
                </a:solidFill>
              </a:rPr>
              <a:t>umor: absent, benign, malignant, in-situ, un-known</a:t>
            </a:r>
          </a:p>
          <a:p>
            <a:r>
              <a:rPr lang="en-AT" dirty="0">
                <a:solidFill>
                  <a:schemeClr val="bg2">
                    <a:lumMod val="75000"/>
                  </a:schemeClr>
                </a:solidFill>
              </a:rPr>
              <a:t>Identify protected health information: De-identification</a:t>
            </a:r>
          </a:p>
          <a:p>
            <a:pPr lvl="1"/>
            <a:r>
              <a:rPr lang="en-GB" dirty="0">
                <a:solidFill>
                  <a:schemeClr val="bg2">
                    <a:lumMod val="75000"/>
                  </a:schemeClr>
                </a:solidFill>
              </a:rPr>
              <a:t>P</a:t>
            </a:r>
            <a:r>
              <a:rPr lang="en-AT" dirty="0">
                <a:solidFill>
                  <a:schemeClr val="bg2">
                    <a:lumMod val="75000"/>
                  </a:schemeClr>
                </a:solidFill>
              </a:rPr>
              <a:t>atient name, clinician’s name </a:t>
            </a:r>
          </a:p>
          <a:p>
            <a:pPr lvl="1"/>
            <a:r>
              <a:rPr lang="en-AT" dirty="0">
                <a:solidFill>
                  <a:schemeClr val="bg2">
                    <a:lumMod val="75000"/>
                  </a:schemeClr>
                </a:solidFill>
              </a:rPr>
              <a:t>DoB, Date of clincal encounter</a:t>
            </a:r>
          </a:p>
        </p:txBody>
      </p:sp>
    </p:spTree>
    <p:extLst>
      <p:ext uri="{BB962C8B-B14F-4D97-AF65-F5344CB8AC3E}">
        <p14:creationId xmlns:p14="http://schemas.microsoft.com/office/powerpoint/2010/main" val="3771807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ABD71-1D2B-6C79-CF7A-30CF2E700EB1}"/>
              </a:ext>
            </a:extLst>
          </p:cNvPr>
          <p:cNvSpPr>
            <a:spLocks noGrp="1"/>
          </p:cNvSpPr>
          <p:nvPr>
            <p:ph type="title"/>
          </p:nvPr>
        </p:nvSpPr>
        <p:spPr>
          <a:xfrm>
            <a:off x="782723" y="607424"/>
            <a:ext cx="7629758" cy="1165860"/>
          </a:xfrm>
        </p:spPr>
        <p:txBody>
          <a:bodyPr anchor="ctr">
            <a:normAutofit fontScale="90000"/>
          </a:bodyPr>
          <a:lstStyle/>
          <a:p>
            <a:r>
              <a:rPr lang="en-AT" sz="3600" dirty="0"/>
              <a:t>An Example: Find all medical concepts</a:t>
            </a:r>
          </a:p>
        </p:txBody>
      </p:sp>
      <p:sp>
        <p:nvSpPr>
          <p:cNvPr id="23" name="Rectangle 22">
            <a:extLst>
              <a:ext uri="{FF2B5EF4-FFF2-40B4-BE49-F238E27FC236}">
                <a16:creationId xmlns:a16="http://schemas.microsoft.com/office/drawing/2014/main" id="{C730255B-1BB7-EDD8-ADBC-C99517C9F3DA}"/>
              </a:ext>
            </a:extLst>
          </p:cNvPr>
          <p:cNvSpPr/>
          <p:nvPr/>
        </p:nvSpPr>
        <p:spPr>
          <a:xfrm>
            <a:off x="6451794" y="3833264"/>
            <a:ext cx="400963" cy="227983"/>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T" sz="1050"/>
          </a:p>
        </p:txBody>
      </p:sp>
      <p:sp>
        <p:nvSpPr>
          <p:cNvPr id="22" name="Rectangle 21">
            <a:extLst>
              <a:ext uri="{FF2B5EF4-FFF2-40B4-BE49-F238E27FC236}">
                <a16:creationId xmlns:a16="http://schemas.microsoft.com/office/drawing/2014/main" id="{0B9C6ACA-53ED-31B4-05C8-FDB8C4B6E679}"/>
              </a:ext>
            </a:extLst>
          </p:cNvPr>
          <p:cNvSpPr/>
          <p:nvPr/>
        </p:nvSpPr>
        <p:spPr>
          <a:xfrm>
            <a:off x="3917181" y="3835695"/>
            <a:ext cx="1435404" cy="227983"/>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T" sz="1050"/>
          </a:p>
        </p:txBody>
      </p:sp>
      <p:sp>
        <p:nvSpPr>
          <p:cNvPr id="10" name="Rectangle 9">
            <a:extLst>
              <a:ext uri="{FF2B5EF4-FFF2-40B4-BE49-F238E27FC236}">
                <a16:creationId xmlns:a16="http://schemas.microsoft.com/office/drawing/2014/main" id="{8B4C61A4-3501-9BEA-5DAA-C69D1B96C24F}"/>
              </a:ext>
            </a:extLst>
          </p:cNvPr>
          <p:cNvSpPr/>
          <p:nvPr/>
        </p:nvSpPr>
        <p:spPr>
          <a:xfrm>
            <a:off x="678452" y="4359338"/>
            <a:ext cx="868752" cy="20655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T" sz="1050"/>
          </a:p>
        </p:txBody>
      </p:sp>
      <p:sp>
        <p:nvSpPr>
          <p:cNvPr id="9" name="Rectangle 8">
            <a:extLst>
              <a:ext uri="{FF2B5EF4-FFF2-40B4-BE49-F238E27FC236}">
                <a16:creationId xmlns:a16="http://schemas.microsoft.com/office/drawing/2014/main" id="{C021FA46-3D39-50E8-31EE-7E69DEB7D791}"/>
              </a:ext>
            </a:extLst>
          </p:cNvPr>
          <p:cNvSpPr/>
          <p:nvPr/>
        </p:nvSpPr>
        <p:spPr>
          <a:xfrm>
            <a:off x="7077061" y="4082673"/>
            <a:ext cx="1275869" cy="20655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T" sz="1050"/>
          </a:p>
        </p:txBody>
      </p:sp>
      <p:sp>
        <p:nvSpPr>
          <p:cNvPr id="8" name="Rectangle 7">
            <a:extLst>
              <a:ext uri="{FF2B5EF4-FFF2-40B4-BE49-F238E27FC236}">
                <a16:creationId xmlns:a16="http://schemas.microsoft.com/office/drawing/2014/main" id="{D618F834-E8D4-5E92-9BB1-44CB0E4F8CB3}"/>
              </a:ext>
            </a:extLst>
          </p:cNvPr>
          <p:cNvSpPr/>
          <p:nvPr/>
        </p:nvSpPr>
        <p:spPr>
          <a:xfrm>
            <a:off x="678452" y="4061246"/>
            <a:ext cx="2680675" cy="20655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T" sz="1050"/>
          </a:p>
        </p:txBody>
      </p:sp>
      <p:sp>
        <p:nvSpPr>
          <p:cNvPr id="6" name="Rectangle 5">
            <a:extLst>
              <a:ext uri="{FF2B5EF4-FFF2-40B4-BE49-F238E27FC236}">
                <a16:creationId xmlns:a16="http://schemas.microsoft.com/office/drawing/2014/main" id="{5356AE7E-0E8F-F452-AFAD-22D470446289}"/>
              </a:ext>
            </a:extLst>
          </p:cNvPr>
          <p:cNvSpPr/>
          <p:nvPr/>
        </p:nvSpPr>
        <p:spPr>
          <a:xfrm>
            <a:off x="2134549" y="2365194"/>
            <a:ext cx="2940389" cy="20655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T" sz="1050" dirty="0"/>
          </a:p>
        </p:txBody>
      </p:sp>
      <p:sp>
        <p:nvSpPr>
          <p:cNvPr id="7" name="Rectangle 6">
            <a:extLst>
              <a:ext uri="{FF2B5EF4-FFF2-40B4-BE49-F238E27FC236}">
                <a16:creationId xmlns:a16="http://schemas.microsoft.com/office/drawing/2014/main" id="{F7ACA9A4-1D72-CCFE-D729-4AE0F3AC3132}"/>
              </a:ext>
            </a:extLst>
          </p:cNvPr>
          <p:cNvSpPr/>
          <p:nvPr/>
        </p:nvSpPr>
        <p:spPr>
          <a:xfrm>
            <a:off x="5609575" y="2355726"/>
            <a:ext cx="2411849" cy="20655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T" sz="1050"/>
          </a:p>
        </p:txBody>
      </p:sp>
      <p:sp>
        <p:nvSpPr>
          <p:cNvPr id="4" name="TextBox 3">
            <a:extLst>
              <a:ext uri="{FF2B5EF4-FFF2-40B4-BE49-F238E27FC236}">
                <a16:creationId xmlns:a16="http://schemas.microsoft.com/office/drawing/2014/main" id="{A3268705-0D6A-5AC4-C7B9-627D1F666BE6}"/>
              </a:ext>
            </a:extLst>
          </p:cNvPr>
          <p:cNvSpPr txBox="1"/>
          <p:nvPr/>
        </p:nvSpPr>
        <p:spPr>
          <a:xfrm>
            <a:off x="678452" y="1995686"/>
            <a:ext cx="7674478" cy="2630015"/>
          </a:xfrm>
          <a:prstGeom prst="rect">
            <a:avLst/>
          </a:prstGeom>
          <a:noFill/>
          <a:ln>
            <a:solidFill>
              <a:schemeClr val="tx1"/>
            </a:solidFill>
          </a:ln>
        </p:spPr>
        <p:txBody>
          <a:bodyPr wrap="square" rtlCol="0">
            <a:spAutoFit/>
          </a:bodyPr>
          <a:lstStyle/>
          <a:p>
            <a:pPr algn="just" defTabSz="836676">
              <a:spcAft>
                <a:spcPts val="450"/>
              </a:spcAft>
            </a:pPr>
            <a:r>
              <a:rPr lang="en-GB" sz="1647" kern="1200" dirty="0">
                <a:latin typeface="Courier New" panose="02070309020205020404" pitchFamily="49" charset="0"/>
                <a:ea typeface="+mn-ea"/>
                <a:cs typeface="+mn-cs"/>
              </a:rPr>
              <a:t>The patient is a 63-year-old female with a three-year history of bilateral hand numbness and occasional weakness.</a:t>
            </a:r>
          </a:p>
          <a:p>
            <a:pPr algn="just" defTabSz="836676">
              <a:spcAft>
                <a:spcPts val="450"/>
              </a:spcAft>
            </a:pPr>
            <a:endParaRPr lang="en-GB" sz="1647" kern="1200" dirty="0">
              <a:latin typeface="Courier New" panose="02070309020205020404" pitchFamily="49" charset="0"/>
              <a:ea typeface="+mn-ea"/>
              <a:cs typeface="+mn-cs"/>
            </a:endParaRPr>
          </a:p>
          <a:p>
            <a:pPr algn="just" defTabSz="836676">
              <a:spcAft>
                <a:spcPts val="450"/>
              </a:spcAft>
            </a:pPr>
            <a:r>
              <a:rPr lang="en-GB" sz="1647" kern="1200" dirty="0">
                <a:latin typeface="Courier New" panose="02070309020205020404" pitchFamily="49" charset="0"/>
                <a:ea typeface="+mn-ea"/>
                <a:cs typeface="+mn-cs"/>
              </a:rPr>
              <a:t>Within the past year, these symptoms have progressively gotten worse, to encompass also her feet.</a:t>
            </a:r>
          </a:p>
          <a:p>
            <a:pPr algn="just" defTabSz="836676">
              <a:spcAft>
                <a:spcPts val="450"/>
              </a:spcAft>
            </a:pPr>
            <a:endParaRPr lang="en-GB" sz="1647" kern="1200" dirty="0">
              <a:latin typeface="Courier New" panose="02070309020205020404" pitchFamily="49" charset="0"/>
              <a:ea typeface="+mn-ea"/>
              <a:cs typeface="+mn-cs"/>
            </a:endParaRPr>
          </a:p>
          <a:p>
            <a:pPr algn="just" defTabSz="836676">
              <a:spcAft>
                <a:spcPts val="450"/>
              </a:spcAft>
            </a:pPr>
            <a:r>
              <a:rPr lang="en-GB" sz="1647" kern="1200" dirty="0">
                <a:latin typeface="Courier New" panose="02070309020205020404" pitchFamily="49" charset="0"/>
                <a:ea typeface="+mn-ea"/>
                <a:cs typeface="+mn-cs"/>
              </a:rPr>
              <a:t>She had a workup by her neurologist and an MRI revealed a C5-6 disc herniation with cord compression and a T2 signal change at the level</a:t>
            </a:r>
            <a:endParaRPr lang="en-AT" sz="1050" dirty="0"/>
          </a:p>
        </p:txBody>
      </p:sp>
    </p:spTree>
    <p:extLst>
      <p:ext uri="{BB962C8B-B14F-4D97-AF65-F5344CB8AC3E}">
        <p14:creationId xmlns:p14="http://schemas.microsoft.com/office/powerpoint/2010/main" val="830773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025A3-9A90-F7CB-B9FE-371FAB15286E}"/>
              </a:ext>
            </a:extLst>
          </p:cNvPr>
          <p:cNvSpPr>
            <a:spLocks noGrp="1"/>
          </p:cNvSpPr>
          <p:nvPr>
            <p:ph type="title"/>
          </p:nvPr>
        </p:nvSpPr>
        <p:spPr>
          <a:xfrm>
            <a:off x="782723" y="607424"/>
            <a:ext cx="7629758" cy="1165860"/>
          </a:xfrm>
        </p:spPr>
        <p:txBody>
          <a:bodyPr anchor="ctr">
            <a:normAutofit fontScale="90000"/>
          </a:bodyPr>
          <a:lstStyle/>
          <a:p>
            <a:r>
              <a:rPr lang="en-AT" sz="3600" dirty="0"/>
              <a:t>Relevant  entities in medical record</a:t>
            </a:r>
          </a:p>
        </p:txBody>
      </p:sp>
      <p:graphicFrame>
        <p:nvGraphicFramePr>
          <p:cNvPr id="5" name="Content Placeholder 2">
            <a:extLst>
              <a:ext uri="{FF2B5EF4-FFF2-40B4-BE49-F238E27FC236}">
                <a16:creationId xmlns:a16="http://schemas.microsoft.com/office/drawing/2014/main" id="{DD612C1C-51B4-B89C-EDA7-5778BFB1F120}"/>
              </a:ext>
            </a:extLst>
          </p:cNvPr>
          <p:cNvGraphicFramePr>
            <a:graphicFrameLocks noGrp="1"/>
          </p:cNvGraphicFramePr>
          <p:nvPr>
            <p:ph idx="1"/>
            <p:extLst>
              <p:ext uri="{D42A27DB-BD31-4B8C-83A1-F6EECF244321}">
                <p14:modId xmlns:p14="http://schemas.microsoft.com/office/powerpoint/2010/main" val="1728668284"/>
              </p:ext>
            </p:extLst>
          </p:nvPr>
        </p:nvGraphicFramePr>
        <p:xfrm>
          <a:off x="678452" y="2263139"/>
          <a:ext cx="7783830" cy="2407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09772"/>
      </p:ext>
    </p:extLst>
  </p:cSld>
  <p:clrMapOvr>
    <a:masterClrMapping/>
  </p:clrMapOvr>
</p:sld>
</file>

<file path=ppt/theme/theme1.xml><?xml version="1.0" encoding="utf-8"?>
<a:theme xmlns:a="http://schemas.openxmlformats.org/drawingml/2006/main" name="INF_Master">
  <a:themeElements>
    <a:clrScheme name="Custom 2">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535187"/>
      </a:hlink>
      <a:folHlink>
        <a:srgbClr val="99CC00"/>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TotalTime>
  <Words>1434</Words>
  <Application>Microsoft Macintosh PowerPoint</Application>
  <DocSecurity>0</DocSecurity>
  <PresentationFormat>On-screen Show (16:9)</PresentationFormat>
  <Paragraphs>192</Paragraphs>
  <Slides>21</Slides>
  <Notes>3</Notes>
  <HiddenSlides>1</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21</vt:i4>
      </vt:variant>
    </vt:vector>
  </HeadingPairs>
  <TitlesOfParts>
    <vt:vector size="34" baseType="lpstr">
      <vt:lpstr>Lato</vt:lpstr>
      <vt:lpstr>Courier New</vt:lpstr>
      <vt:lpstr>Söhne</vt:lpstr>
      <vt:lpstr>Raleway</vt:lpstr>
      <vt:lpstr>Arial</vt:lpstr>
      <vt:lpstr>Noto Sans Symbols</vt:lpstr>
      <vt:lpstr>Inter</vt:lpstr>
      <vt:lpstr>-apple-system</vt:lpstr>
      <vt:lpstr>Noto Sans</vt:lpstr>
      <vt:lpstr>Calibri</vt:lpstr>
      <vt:lpstr>Candara</vt:lpstr>
      <vt:lpstr>INF_Master</vt:lpstr>
      <vt:lpstr>Streamline</vt:lpstr>
      <vt:lpstr>ESSIR Working Session</vt:lpstr>
      <vt:lpstr>Agenda</vt:lpstr>
      <vt:lpstr>From unstructured to structured form</vt:lpstr>
      <vt:lpstr>What is Information Extraction?</vt:lpstr>
      <vt:lpstr>Information Extraction Related Tasks</vt:lpstr>
      <vt:lpstr>Information Extraction Related Tasks</vt:lpstr>
      <vt:lpstr>Information Extraction Related Tasks</vt:lpstr>
      <vt:lpstr>An Example: Find all medical concepts</vt:lpstr>
      <vt:lpstr>Relevant  entities in medical record</vt:lpstr>
      <vt:lpstr>Health Ontology – SNOMED CT  </vt:lpstr>
      <vt:lpstr>SNOMED CT Content</vt:lpstr>
      <vt:lpstr>SNOMED CT Content</vt:lpstr>
      <vt:lpstr>A Concept in SNOMED CT </vt:lpstr>
      <vt:lpstr>A Concept in SNOMED CT </vt:lpstr>
      <vt:lpstr>SNOMED-CT Browser tool</vt:lpstr>
      <vt:lpstr>IE Techniques - NER</vt:lpstr>
      <vt:lpstr>Medical NER Tools</vt:lpstr>
      <vt:lpstr>MedCAT -  Medical Concept Annotation Tool</vt:lpstr>
      <vt:lpstr>MedCAT Workflow</vt:lpstr>
      <vt:lpstr>MedCAT Demo</vt:lpstr>
      <vt:lpstr>Reference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Milano - CRUISE Workshop</dc:title>
  <dc:subject/>
  <dc:creator>georgpeik</dc:creator>
  <cp:keywords/>
  <dc:description/>
  <cp:lastModifiedBy>Annisa Maulida</cp:lastModifiedBy>
  <cp:revision>22</cp:revision>
  <dcterms:modified xsi:type="dcterms:W3CDTF">2023-08-18T09:13:17Z</dcterms:modified>
  <cp:category/>
  <dc:identifier/>
  <cp:contentStatus/>
  <dc:language/>
  <cp:version/>
</cp:coreProperties>
</file>