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28" r:id="rId2"/>
  </p:sld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ndara" panose="020E0502030303020204" pitchFamily="34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Noto Sans Symbols" pitchFamily="2" charset="0"/>
      <p:regular r:id="rId35"/>
      <p:bold r:id="rId36"/>
      <p:italic r:id="rId37"/>
      <p:boldItalic r:id="rId38"/>
    </p:embeddedFont>
    <p:embeddedFont>
      <p:font typeface="Raleway" pitchFamily="2" charset="77"/>
      <p:regular r:id="rId39"/>
      <p:bold r:id="rId40"/>
      <p:italic r:id="rId41"/>
      <p:boldItalic r:id="rId42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78"/>
  </p:normalViewPr>
  <p:slideViewPr>
    <p:cSldViewPr>
      <p:cViewPr varScale="1">
        <p:scale>
          <a:sx n="157" d="100"/>
          <a:sy n="157" d="100"/>
        </p:scale>
        <p:origin x="5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B0113-380E-4EC1-BA64-A2A9E66CC2C1}" type="doc">
      <dgm:prSet loTypeId="urn:microsoft.com/office/officeart/2005/8/layout/l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F30D3-617D-40FF-B5A1-42191EF71E69}">
      <dgm:prSet custT="1"/>
      <dgm:spPr/>
      <dgm:t>
        <a:bodyPr/>
        <a:lstStyle/>
        <a:p>
          <a:r>
            <a:rPr lang="en-GB" sz="1200" b="0" i="0" dirty="0"/>
            <a:t>Identify </a:t>
          </a:r>
          <a:r>
            <a:rPr lang="en-GB" sz="1200" b="1" i="0" dirty="0"/>
            <a:t>medical concepts</a:t>
          </a:r>
          <a:r>
            <a:rPr lang="en-GB" sz="1200" b="0" i="0" dirty="0"/>
            <a:t>: Named Entity Recognition (NER)</a:t>
          </a:r>
          <a:endParaRPr lang="en-US" sz="1200" dirty="0"/>
        </a:p>
      </dgm:t>
    </dgm:pt>
    <dgm:pt modelId="{163BAC84-C823-4ED1-863F-7EE42D2BEFEE}" type="parTrans" cxnId="{84D63E17-73CA-4B51-B292-E13ABCC47726}">
      <dgm:prSet/>
      <dgm:spPr/>
      <dgm:t>
        <a:bodyPr/>
        <a:lstStyle/>
        <a:p>
          <a:endParaRPr lang="en-US"/>
        </a:p>
      </dgm:t>
    </dgm:pt>
    <dgm:pt modelId="{E42686CD-6B6E-4BF3-A1CD-39E97B26A8D9}" type="sibTrans" cxnId="{84D63E17-73CA-4B51-B292-E13ABCC47726}">
      <dgm:prSet/>
      <dgm:spPr/>
      <dgm:t>
        <a:bodyPr/>
        <a:lstStyle/>
        <a:p>
          <a:endParaRPr lang="en-US"/>
        </a:p>
      </dgm:t>
    </dgm:pt>
    <dgm:pt modelId="{4F129DCA-EAF8-49C6-9615-3FE8EDE174F2}">
      <dgm:prSet custT="1"/>
      <dgm:spPr/>
      <dgm:t>
        <a:bodyPr/>
        <a:lstStyle/>
        <a:p>
          <a:r>
            <a:rPr lang="en-GB" sz="1100" dirty="0"/>
            <a:t>`chest pain` </a:t>
          </a:r>
          <a:endParaRPr lang="en-US" sz="1100" dirty="0"/>
        </a:p>
      </dgm:t>
    </dgm:pt>
    <dgm:pt modelId="{94CCAC5F-D30A-40DA-9A49-28FEB0356D90}" type="parTrans" cxnId="{53CB6984-BFC0-4A5B-AC96-67FE895BC0EB}">
      <dgm:prSet/>
      <dgm:spPr/>
      <dgm:t>
        <a:bodyPr/>
        <a:lstStyle/>
        <a:p>
          <a:endParaRPr lang="en-US"/>
        </a:p>
      </dgm:t>
    </dgm:pt>
    <dgm:pt modelId="{0395A628-DF92-480A-A6E9-9C30CABC035E}" type="sibTrans" cxnId="{53CB6984-BFC0-4A5B-AC96-67FE895BC0EB}">
      <dgm:prSet/>
      <dgm:spPr/>
      <dgm:t>
        <a:bodyPr/>
        <a:lstStyle/>
        <a:p>
          <a:endParaRPr lang="en-US"/>
        </a:p>
      </dgm:t>
    </dgm:pt>
    <dgm:pt modelId="{7A9933DD-5C7E-4CE0-86B0-44FC8A764FAF}">
      <dgm:prSet custT="1"/>
      <dgm:spPr/>
      <dgm:t>
        <a:bodyPr/>
        <a:lstStyle/>
        <a:p>
          <a:r>
            <a:rPr lang="en-GB" sz="1200" b="0" i="0" dirty="0"/>
            <a:t>Identify </a:t>
          </a:r>
          <a:r>
            <a:rPr lang="en-GB" sz="1200" b="1" i="0" dirty="0"/>
            <a:t>medical concepts link to medical KB: Medical Concept Normalization</a:t>
          </a:r>
          <a:endParaRPr lang="en-US" sz="1200" dirty="0"/>
        </a:p>
      </dgm:t>
    </dgm:pt>
    <dgm:pt modelId="{9F00FEB7-1B0E-486A-B6A2-E9A703615299}" type="parTrans" cxnId="{2D3305A1-0B61-409B-B90D-5795F430C083}">
      <dgm:prSet/>
      <dgm:spPr/>
      <dgm:t>
        <a:bodyPr/>
        <a:lstStyle/>
        <a:p>
          <a:endParaRPr lang="en-US"/>
        </a:p>
      </dgm:t>
    </dgm:pt>
    <dgm:pt modelId="{E04642C6-9FF1-446A-847F-B86341E75E7F}" type="sibTrans" cxnId="{2D3305A1-0B61-409B-B90D-5795F430C083}">
      <dgm:prSet/>
      <dgm:spPr/>
      <dgm:t>
        <a:bodyPr/>
        <a:lstStyle/>
        <a:p>
          <a:endParaRPr lang="en-US"/>
        </a:p>
      </dgm:t>
    </dgm:pt>
    <dgm:pt modelId="{CF11B8D5-67E0-41C9-AE4A-CD30206D93AC}">
      <dgm:prSet custT="1"/>
      <dgm:spPr/>
      <dgm:t>
        <a:bodyPr/>
        <a:lstStyle/>
        <a:p>
          <a:r>
            <a:rPr lang="en-GB" sz="1100" dirty="0"/>
            <a:t>`chest pain`  - ´</a:t>
          </a:r>
          <a:r>
            <a:rPr lang="en-GB" sz="1100" i="1" dirty="0"/>
            <a:t>chest pain (SCUI: 29857009)`</a:t>
          </a:r>
          <a:endParaRPr lang="en-US" sz="1100" dirty="0"/>
        </a:p>
      </dgm:t>
    </dgm:pt>
    <dgm:pt modelId="{13B654C1-CF9E-4C1E-AC9D-6446C9020970}" type="parTrans" cxnId="{F01F9B05-75D2-4DEC-A120-8E364C2CB93A}">
      <dgm:prSet/>
      <dgm:spPr/>
      <dgm:t>
        <a:bodyPr/>
        <a:lstStyle/>
        <a:p>
          <a:endParaRPr lang="en-US"/>
        </a:p>
      </dgm:t>
    </dgm:pt>
    <dgm:pt modelId="{ADF69723-C609-4B15-9E42-9E087337FAE7}" type="sibTrans" cxnId="{F01F9B05-75D2-4DEC-A120-8E364C2CB93A}">
      <dgm:prSet/>
      <dgm:spPr/>
      <dgm:t>
        <a:bodyPr/>
        <a:lstStyle/>
        <a:p>
          <a:endParaRPr lang="en-US"/>
        </a:p>
      </dgm:t>
    </dgm:pt>
    <dgm:pt modelId="{3413FD10-9252-41C0-93AB-007FA4FA5BA6}">
      <dgm:prSet custT="1"/>
      <dgm:spPr/>
      <dgm:t>
        <a:bodyPr/>
        <a:lstStyle/>
        <a:p>
          <a:r>
            <a:rPr lang="en-GB" sz="1100" dirty="0"/>
            <a:t>`MRI` - `</a:t>
          </a:r>
          <a:r>
            <a:rPr lang="en-GB" sz="1100" i="1" dirty="0"/>
            <a:t>Magnetic Resonance Imaging (SCUI: 113091000)`</a:t>
          </a:r>
          <a:endParaRPr lang="en-US" sz="1100" dirty="0"/>
        </a:p>
      </dgm:t>
    </dgm:pt>
    <dgm:pt modelId="{23176F99-4001-4737-8B18-16D8D7EB7B84}" type="parTrans" cxnId="{E0B4D955-CC88-4163-9630-C200FB384343}">
      <dgm:prSet/>
      <dgm:spPr/>
      <dgm:t>
        <a:bodyPr/>
        <a:lstStyle/>
        <a:p>
          <a:endParaRPr lang="en-US"/>
        </a:p>
      </dgm:t>
    </dgm:pt>
    <dgm:pt modelId="{04BC4FF2-D085-4EAC-A983-50E3BC3FABD5}" type="sibTrans" cxnId="{E0B4D955-CC88-4163-9630-C200FB384343}">
      <dgm:prSet/>
      <dgm:spPr/>
      <dgm:t>
        <a:bodyPr/>
        <a:lstStyle/>
        <a:p>
          <a:endParaRPr lang="en-US"/>
        </a:p>
      </dgm:t>
    </dgm:pt>
    <dgm:pt modelId="{D1684F3A-3403-4477-B6F4-3E4C038C4DB4}">
      <dgm:prSet custT="1"/>
      <dgm:spPr/>
      <dgm:t>
        <a:bodyPr/>
        <a:lstStyle/>
        <a:p>
          <a:r>
            <a:rPr lang="en-GB" sz="1200" i="0" dirty="0"/>
            <a:t>Identify </a:t>
          </a:r>
          <a:r>
            <a:rPr lang="en-GB" sz="1200" b="1" i="0" dirty="0"/>
            <a:t>relationships between concepts</a:t>
          </a:r>
          <a:r>
            <a:rPr lang="en-GB" sz="1200" i="0" dirty="0"/>
            <a:t>: Relationship Extraction</a:t>
          </a:r>
          <a:endParaRPr lang="en-US" sz="1200" dirty="0"/>
        </a:p>
      </dgm:t>
    </dgm:pt>
    <dgm:pt modelId="{CA395FBF-92CC-4564-B82F-20118A36AADA}" type="parTrans" cxnId="{F2ACC401-7525-403A-B9BB-B73A33D00831}">
      <dgm:prSet/>
      <dgm:spPr/>
      <dgm:t>
        <a:bodyPr/>
        <a:lstStyle/>
        <a:p>
          <a:endParaRPr lang="en-US"/>
        </a:p>
      </dgm:t>
    </dgm:pt>
    <dgm:pt modelId="{F5FF9C3B-2D33-426A-AA85-B4E34C76A141}" type="sibTrans" cxnId="{F2ACC401-7525-403A-B9BB-B73A33D00831}">
      <dgm:prSet/>
      <dgm:spPr/>
      <dgm:t>
        <a:bodyPr/>
        <a:lstStyle/>
        <a:p>
          <a:endParaRPr lang="en-US"/>
        </a:p>
      </dgm:t>
    </dgm:pt>
    <dgm:pt modelId="{51722830-D072-41CE-925B-C4E4C47452F2}">
      <dgm:prSet custT="1"/>
      <dgm:spPr/>
      <dgm:t>
        <a:bodyPr/>
        <a:lstStyle/>
        <a:p>
          <a:r>
            <a:rPr lang="en-GB" sz="1100" b="0" i="0" dirty="0"/>
            <a:t>Treats(Prozac, clinical depression)</a:t>
          </a:r>
          <a:endParaRPr lang="en-US" sz="1100" dirty="0"/>
        </a:p>
      </dgm:t>
    </dgm:pt>
    <dgm:pt modelId="{C581AA16-6BCD-4D36-992D-E185CEEC56EA}" type="parTrans" cxnId="{694BBCCC-5D67-404B-9433-E5C18816AD6B}">
      <dgm:prSet/>
      <dgm:spPr/>
      <dgm:t>
        <a:bodyPr/>
        <a:lstStyle/>
        <a:p>
          <a:endParaRPr lang="en-US"/>
        </a:p>
      </dgm:t>
    </dgm:pt>
    <dgm:pt modelId="{9254CD20-6CC0-460D-A95B-E3D58F041DBF}" type="sibTrans" cxnId="{694BBCCC-5D67-404B-9433-E5C18816AD6B}">
      <dgm:prSet/>
      <dgm:spPr/>
      <dgm:t>
        <a:bodyPr/>
        <a:lstStyle/>
        <a:p>
          <a:endParaRPr lang="en-US"/>
        </a:p>
      </dgm:t>
    </dgm:pt>
    <dgm:pt modelId="{69CAEB2B-B076-47F2-BA75-ABA502A0B426}">
      <dgm:prSet custT="1"/>
      <dgm:spPr/>
      <dgm:t>
        <a:bodyPr/>
        <a:lstStyle/>
        <a:p>
          <a:r>
            <a:rPr lang="en-GB" sz="1100" b="0" i="0" dirty="0"/>
            <a:t>Causes(</a:t>
          </a:r>
          <a:r>
            <a:rPr lang="en-GB" sz="1100" dirty="0"/>
            <a:t>cataract, decreased vision)</a:t>
          </a:r>
          <a:endParaRPr lang="en-US" sz="1100" dirty="0"/>
        </a:p>
      </dgm:t>
    </dgm:pt>
    <dgm:pt modelId="{4571B39A-7501-4277-8E8A-973177D8E2A2}" type="parTrans" cxnId="{2AF6A682-03F7-4650-A679-F8DB5C5EF023}">
      <dgm:prSet/>
      <dgm:spPr/>
      <dgm:t>
        <a:bodyPr/>
        <a:lstStyle/>
        <a:p>
          <a:endParaRPr lang="en-US"/>
        </a:p>
      </dgm:t>
    </dgm:pt>
    <dgm:pt modelId="{A2ECB744-1218-4C0D-9EEE-66FDF68D8A17}" type="sibTrans" cxnId="{2AF6A682-03F7-4650-A679-F8DB5C5EF023}">
      <dgm:prSet/>
      <dgm:spPr/>
      <dgm:t>
        <a:bodyPr/>
        <a:lstStyle/>
        <a:p>
          <a:endParaRPr lang="en-US"/>
        </a:p>
      </dgm:t>
    </dgm:pt>
    <dgm:pt modelId="{BEE99E9A-1D3B-441D-BE5D-05CAD0A62594}">
      <dgm:prSet custT="1"/>
      <dgm:spPr/>
      <dgm:t>
        <a:bodyPr/>
        <a:lstStyle/>
        <a:p>
          <a:r>
            <a:rPr lang="en-GB" sz="1200" dirty="0"/>
            <a:t>Extract </a:t>
          </a:r>
          <a:r>
            <a:rPr lang="en-GB" sz="1200" b="1" dirty="0"/>
            <a:t>assertions</a:t>
          </a:r>
          <a:r>
            <a:rPr lang="en-GB" sz="1200" dirty="0"/>
            <a:t>, </a:t>
          </a:r>
          <a:r>
            <a:rPr lang="en-GB" sz="1200" b="1" dirty="0"/>
            <a:t>attributes</a:t>
          </a:r>
          <a:r>
            <a:rPr lang="en-GB" sz="1200" dirty="0"/>
            <a:t> values</a:t>
          </a:r>
          <a:endParaRPr lang="en-US" sz="1200" dirty="0"/>
        </a:p>
      </dgm:t>
    </dgm:pt>
    <dgm:pt modelId="{605317C7-10B6-46B1-A6EF-EC52C9DB76C8}" type="parTrans" cxnId="{7301F9B5-C76E-455F-9A40-B7C936314CE9}">
      <dgm:prSet/>
      <dgm:spPr/>
      <dgm:t>
        <a:bodyPr/>
        <a:lstStyle/>
        <a:p>
          <a:endParaRPr lang="en-US"/>
        </a:p>
      </dgm:t>
    </dgm:pt>
    <dgm:pt modelId="{3CAB0578-4560-42B8-8287-D320607F8160}" type="sibTrans" cxnId="{7301F9B5-C76E-455F-9A40-B7C936314CE9}">
      <dgm:prSet/>
      <dgm:spPr/>
      <dgm:t>
        <a:bodyPr/>
        <a:lstStyle/>
        <a:p>
          <a:endParaRPr lang="en-US"/>
        </a:p>
      </dgm:t>
    </dgm:pt>
    <dgm:pt modelId="{C7DDECB4-AA12-4691-BD8F-041E0C84196D}">
      <dgm:prSet custT="1"/>
      <dgm:spPr/>
      <dgm:t>
        <a:bodyPr/>
        <a:lstStyle/>
        <a:p>
          <a:r>
            <a:rPr lang="en-GB" sz="1100" dirty="0"/>
            <a:t>Blood pressure: high, low, normal</a:t>
          </a:r>
          <a:endParaRPr lang="en-US" sz="1100" dirty="0"/>
        </a:p>
      </dgm:t>
    </dgm:pt>
    <dgm:pt modelId="{2FE0DBFA-8708-4786-8997-72425BC65291}" type="parTrans" cxnId="{8625EAEC-9BB9-43FC-A918-1D85D7D63474}">
      <dgm:prSet/>
      <dgm:spPr/>
      <dgm:t>
        <a:bodyPr/>
        <a:lstStyle/>
        <a:p>
          <a:endParaRPr lang="en-US"/>
        </a:p>
      </dgm:t>
    </dgm:pt>
    <dgm:pt modelId="{F17CBF34-EE45-4089-8197-D99EE2CE24BD}" type="sibTrans" cxnId="{8625EAEC-9BB9-43FC-A918-1D85D7D63474}">
      <dgm:prSet/>
      <dgm:spPr/>
      <dgm:t>
        <a:bodyPr/>
        <a:lstStyle/>
        <a:p>
          <a:endParaRPr lang="en-US"/>
        </a:p>
      </dgm:t>
    </dgm:pt>
    <dgm:pt modelId="{9B621655-8CB7-4E48-834E-23D05E48057E}">
      <dgm:prSet custT="1"/>
      <dgm:spPr/>
      <dgm:t>
        <a:bodyPr/>
        <a:lstStyle/>
        <a:p>
          <a:r>
            <a:rPr lang="en-GB" sz="1100" dirty="0"/>
            <a:t>T</a:t>
          </a:r>
          <a:r>
            <a:rPr lang="en-AT" sz="1100" dirty="0"/>
            <a:t>umor: absent, benign, malignant, in-situ, un-known</a:t>
          </a:r>
          <a:endParaRPr lang="en-US" sz="1100" dirty="0"/>
        </a:p>
      </dgm:t>
    </dgm:pt>
    <dgm:pt modelId="{07DCFADF-E394-4673-934A-D0C9835E222C}" type="parTrans" cxnId="{13ADF53B-9540-4D83-A7C6-A83025375A8B}">
      <dgm:prSet/>
      <dgm:spPr/>
      <dgm:t>
        <a:bodyPr/>
        <a:lstStyle/>
        <a:p>
          <a:endParaRPr lang="en-US"/>
        </a:p>
      </dgm:t>
    </dgm:pt>
    <dgm:pt modelId="{84219D60-BA77-411A-B728-189407BFFD96}" type="sibTrans" cxnId="{13ADF53B-9540-4D83-A7C6-A83025375A8B}">
      <dgm:prSet/>
      <dgm:spPr/>
      <dgm:t>
        <a:bodyPr/>
        <a:lstStyle/>
        <a:p>
          <a:endParaRPr lang="en-US"/>
        </a:p>
      </dgm:t>
    </dgm:pt>
    <dgm:pt modelId="{060B7F1C-8E83-4016-BCEA-E54DF2BFF101}">
      <dgm:prSet custT="1"/>
      <dgm:spPr/>
      <dgm:t>
        <a:bodyPr/>
        <a:lstStyle/>
        <a:p>
          <a:r>
            <a:rPr lang="en-AT" sz="1200" dirty="0"/>
            <a:t>Identify protected health information: De-identification</a:t>
          </a:r>
          <a:endParaRPr lang="en-US" sz="1200" dirty="0"/>
        </a:p>
      </dgm:t>
    </dgm:pt>
    <dgm:pt modelId="{6AF668FB-EC8E-4E53-8F21-9D5D38EF5D9E}" type="parTrans" cxnId="{29572F5C-9AD1-4CDE-8CAB-66973099F3F4}">
      <dgm:prSet/>
      <dgm:spPr/>
      <dgm:t>
        <a:bodyPr/>
        <a:lstStyle/>
        <a:p>
          <a:endParaRPr lang="en-US"/>
        </a:p>
      </dgm:t>
    </dgm:pt>
    <dgm:pt modelId="{33D36FFF-752B-4C8F-8D56-0CD8F6A181FA}" type="sibTrans" cxnId="{29572F5C-9AD1-4CDE-8CAB-66973099F3F4}">
      <dgm:prSet/>
      <dgm:spPr/>
      <dgm:t>
        <a:bodyPr/>
        <a:lstStyle/>
        <a:p>
          <a:endParaRPr lang="en-US"/>
        </a:p>
      </dgm:t>
    </dgm:pt>
    <dgm:pt modelId="{AF6FEBF6-9CC1-4711-A663-399630B53495}">
      <dgm:prSet custT="1"/>
      <dgm:spPr/>
      <dgm:t>
        <a:bodyPr/>
        <a:lstStyle/>
        <a:p>
          <a:r>
            <a:rPr lang="en-GB" sz="1100" dirty="0"/>
            <a:t>P</a:t>
          </a:r>
          <a:r>
            <a:rPr lang="en-AT" sz="1100" dirty="0"/>
            <a:t>atient name, clinician’s name </a:t>
          </a:r>
          <a:endParaRPr lang="en-US" sz="1100" dirty="0"/>
        </a:p>
      </dgm:t>
    </dgm:pt>
    <dgm:pt modelId="{8D6B3306-6DD2-404B-8B03-81C8D1D2F23E}" type="parTrans" cxnId="{977A4061-04F7-4B28-95DB-8321DCF029D2}">
      <dgm:prSet/>
      <dgm:spPr/>
      <dgm:t>
        <a:bodyPr/>
        <a:lstStyle/>
        <a:p>
          <a:endParaRPr lang="en-US"/>
        </a:p>
      </dgm:t>
    </dgm:pt>
    <dgm:pt modelId="{2F757370-6F7E-49B6-846C-762DAFEE8765}" type="sibTrans" cxnId="{977A4061-04F7-4B28-95DB-8321DCF029D2}">
      <dgm:prSet/>
      <dgm:spPr/>
      <dgm:t>
        <a:bodyPr/>
        <a:lstStyle/>
        <a:p>
          <a:endParaRPr lang="en-US"/>
        </a:p>
      </dgm:t>
    </dgm:pt>
    <dgm:pt modelId="{6BE6FABC-368F-4024-A55C-AC2EF3A60FEE}">
      <dgm:prSet custT="1"/>
      <dgm:spPr/>
      <dgm:t>
        <a:bodyPr/>
        <a:lstStyle/>
        <a:p>
          <a:r>
            <a:rPr lang="en-AT" sz="1100" dirty="0"/>
            <a:t>DoB, Date of clincal encounter</a:t>
          </a:r>
          <a:endParaRPr lang="en-US" sz="1100" dirty="0"/>
        </a:p>
      </dgm:t>
    </dgm:pt>
    <dgm:pt modelId="{D8AD3A8D-3119-4B8E-BC56-0CB2795DC58C}" type="parTrans" cxnId="{BF444DE3-9B8E-4506-B27E-76DF55DA0F83}">
      <dgm:prSet/>
      <dgm:spPr/>
      <dgm:t>
        <a:bodyPr/>
        <a:lstStyle/>
        <a:p>
          <a:endParaRPr lang="en-US"/>
        </a:p>
      </dgm:t>
    </dgm:pt>
    <dgm:pt modelId="{512E4204-5EA1-4F67-BD2A-43D81491FC46}" type="sibTrans" cxnId="{BF444DE3-9B8E-4506-B27E-76DF55DA0F83}">
      <dgm:prSet/>
      <dgm:spPr/>
      <dgm:t>
        <a:bodyPr/>
        <a:lstStyle/>
        <a:p>
          <a:endParaRPr lang="en-US"/>
        </a:p>
      </dgm:t>
    </dgm:pt>
    <dgm:pt modelId="{94A855A4-B756-4C6A-9A13-F65037F07FF2}">
      <dgm:prSet custT="1"/>
      <dgm:spPr/>
      <dgm:t>
        <a:bodyPr/>
        <a:lstStyle/>
        <a:p>
          <a:r>
            <a:rPr lang="en-GB" sz="1100" dirty="0"/>
            <a:t>`MRI`</a:t>
          </a:r>
          <a:endParaRPr lang="en-US" sz="1100" dirty="0"/>
        </a:p>
      </dgm:t>
    </dgm:pt>
    <dgm:pt modelId="{E13DB42C-4E4E-404E-A3F0-00FE24DE7D73}" type="sibTrans" cxnId="{F9155696-0B85-4D00-AFBA-012ABA000CC0}">
      <dgm:prSet/>
      <dgm:spPr/>
      <dgm:t>
        <a:bodyPr/>
        <a:lstStyle/>
        <a:p>
          <a:endParaRPr lang="en-US"/>
        </a:p>
      </dgm:t>
    </dgm:pt>
    <dgm:pt modelId="{8620DFA1-6200-4B7F-830E-A58ED381B53C}" type="parTrans" cxnId="{F9155696-0B85-4D00-AFBA-012ABA000CC0}">
      <dgm:prSet/>
      <dgm:spPr/>
      <dgm:t>
        <a:bodyPr/>
        <a:lstStyle/>
        <a:p>
          <a:endParaRPr lang="en-US"/>
        </a:p>
      </dgm:t>
    </dgm:pt>
    <dgm:pt modelId="{8AC912D4-3D83-DD41-9280-8320ADBDD851}" type="pres">
      <dgm:prSet presAssocID="{C21B0113-380E-4EC1-BA64-A2A9E66CC2C1}" presName="theList" presStyleCnt="0">
        <dgm:presLayoutVars>
          <dgm:dir/>
          <dgm:animLvl val="lvl"/>
          <dgm:resizeHandles val="exact"/>
        </dgm:presLayoutVars>
      </dgm:prSet>
      <dgm:spPr/>
    </dgm:pt>
    <dgm:pt modelId="{4E458603-1A52-FD4C-9ECE-16970722E54F}" type="pres">
      <dgm:prSet presAssocID="{5E8F30D3-617D-40FF-B5A1-42191EF71E69}" presName="compNode" presStyleCnt="0"/>
      <dgm:spPr/>
    </dgm:pt>
    <dgm:pt modelId="{57E287B7-9962-2246-BC58-2BF1E1379C8B}" type="pres">
      <dgm:prSet presAssocID="{5E8F30D3-617D-40FF-B5A1-42191EF71E69}" presName="aNode" presStyleLbl="bgShp" presStyleIdx="0" presStyleCnt="5"/>
      <dgm:spPr/>
    </dgm:pt>
    <dgm:pt modelId="{E1BB041E-80C1-354A-A1BB-247E505A7A7C}" type="pres">
      <dgm:prSet presAssocID="{5E8F30D3-617D-40FF-B5A1-42191EF71E69}" presName="textNode" presStyleLbl="bgShp" presStyleIdx="0" presStyleCnt="5"/>
      <dgm:spPr/>
    </dgm:pt>
    <dgm:pt modelId="{FDCE3EB7-E77D-4946-8AE5-6425379F44C0}" type="pres">
      <dgm:prSet presAssocID="{5E8F30D3-617D-40FF-B5A1-42191EF71E69}" presName="compChildNode" presStyleCnt="0"/>
      <dgm:spPr/>
    </dgm:pt>
    <dgm:pt modelId="{21892699-2D6B-8F4E-9CAD-89E4FE1D1D61}" type="pres">
      <dgm:prSet presAssocID="{5E8F30D3-617D-40FF-B5A1-42191EF71E69}" presName="theInnerList" presStyleCnt="0"/>
      <dgm:spPr/>
    </dgm:pt>
    <dgm:pt modelId="{C3D9B4CC-436B-8546-9CB6-1CBFFBC08A83}" type="pres">
      <dgm:prSet presAssocID="{4F129DCA-EAF8-49C6-9615-3FE8EDE174F2}" presName="childNode" presStyleLbl="node1" presStyleIdx="0" presStyleCnt="10">
        <dgm:presLayoutVars>
          <dgm:bulletEnabled val="1"/>
        </dgm:presLayoutVars>
      </dgm:prSet>
      <dgm:spPr/>
    </dgm:pt>
    <dgm:pt modelId="{6FC1E82A-EDF2-3842-B7A2-506850AABD56}" type="pres">
      <dgm:prSet presAssocID="{4F129DCA-EAF8-49C6-9615-3FE8EDE174F2}" presName="aSpace2" presStyleCnt="0"/>
      <dgm:spPr/>
    </dgm:pt>
    <dgm:pt modelId="{91F7459B-B979-A243-B7F0-26D18B19B37E}" type="pres">
      <dgm:prSet presAssocID="{94A855A4-B756-4C6A-9A13-F65037F07FF2}" presName="childNode" presStyleLbl="node1" presStyleIdx="1" presStyleCnt="10">
        <dgm:presLayoutVars>
          <dgm:bulletEnabled val="1"/>
        </dgm:presLayoutVars>
      </dgm:prSet>
      <dgm:spPr/>
    </dgm:pt>
    <dgm:pt modelId="{1A8118EF-01EF-6842-A29B-FAF4B41356C1}" type="pres">
      <dgm:prSet presAssocID="{5E8F30D3-617D-40FF-B5A1-42191EF71E69}" presName="aSpace" presStyleCnt="0"/>
      <dgm:spPr/>
    </dgm:pt>
    <dgm:pt modelId="{8935C88C-07DF-214B-BABC-614C4A8E397D}" type="pres">
      <dgm:prSet presAssocID="{7A9933DD-5C7E-4CE0-86B0-44FC8A764FAF}" presName="compNode" presStyleCnt="0"/>
      <dgm:spPr/>
    </dgm:pt>
    <dgm:pt modelId="{AE181841-69F7-614D-A988-308BB927F304}" type="pres">
      <dgm:prSet presAssocID="{7A9933DD-5C7E-4CE0-86B0-44FC8A764FAF}" presName="aNode" presStyleLbl="bgShp" presStyleIdx="1" presStyleCnt="5"/>
      <dgm:spPr/>
    </dgm:pt>
    <dgm:pt modelId="{CF1DFED7-9D30-044B-B224-97576DF7092F}" type="pres">
      <dgm:prSet presAssocID="{7A9933DD-5C7E-4CE0-86B0-44FC8A764FAF}" presName="textNode" presStyleLbl="bgShp" presStyleIdx="1" presStyleCnt="5"/>
      <dgm:spPr/>
    </dgm:pt>
    <dgm:pt modelId="{37940C08-B2F8-D447-B7C6-8426983F090A}" type="pres">
      <dgm:prSet presAssocID="{7A9933DD-5C7E-4CE0-86B0-44FC8A764FAF}" presName="compChildNode" presStyleCnt="0"/>
      <dgm:spPr/>
    </dgm:pt>
    <dgm:pt modelId="{1BE0F881-264A-6F4F-9C16-842209FEC307}" type="pres">
      <dgm:prSet presAssocID="{7A9933DD-5C7E-4CE0-86B0-44FC8A764FAF}" presName="theInnerList" presStyleCnt="0"/>
      <dgm:spPr/>
    </dgm:pt>
    <dgm:pt modelId="{4FBD4015-F934-2D4C-AA66-AF26CDC69B4A}" type="pres">
      <dgm:prSet presAssocID="{CF11B8D5-67E0-41C9-AE4A-CD30206D93AC}" presName="childNode" presStyleLbl="node1" presStyleIdx="2" presStyleCnt="10">
        <dgm:presLayoutVars>
          <dgm:bulletEnabled val="1"/>
        </dgm:presLayoutVars>
      </dgm:prSet>
      <dgm:spPr/>
    </dgm:pt>
    <dgm:pt modelId="{D2CEC87A-7D00-1E49-92A2-24485C5A089B}" type="pres">
      <dgm:prSet presAssocID="{CF11B8D5-67E0-41C9-AE4A-CD30206D93AC}" presName="aSpace2" presStyleCnt="0"/>
      <dgm:spPr/>
    </dgm:pt>
    <dgm:pt modelId="{6C1A5AB8-1592-D043-A7B8-5292BB769516}" type="pres">
      <dgm:prSet presAssocID="{3413FD10-9252-41C0-93AB-007FA4FA5BA6}" presName="childNode" presStyleLbl="node1" presStyleIdx="3" presStyleCnt="10">
        <dgm:presLayoutVars>
          <dgm:bulletEnabled val="1"/>
        </dgm:presLayoutVars>
      </dgm:prSet>
      <dgm:spPr/>
    </dgm:pt>
    <dgm:pt modelId="{04BDBFAC-3953-4249-800A-A01DCAE73FDA}" type="pres">
      <dgm:prSet presAssocID="{7A9933DD-5C7E-4CE0-86B0-44FC8A764FAF}" presName="aSpace" presStyleCnt="0"/>
      <dgm:spPr/>
    </dgm:pt>
    <dgm:pt modelId="{ADA82B92-EFC4-D34D-AED2-1EF2FD4FD753}" type="pres">
      <dgm:prSet presAssocID="{D1684F3A-3403-4477-B6F4-3E4C038C4DB4}" presName="compNode" presStyleCnt="0"/>
      <dgm:spPr/>
    </dgm:pt>
    <dgm:pt modelId="{27E7E92F-C8BA-0A46-A43A-3D48D1387737}" type="pres">
      <dgm:prSet presAssocID="{D1684F3A-3403-4477-B6F4-3E4C038C4DB4}" presName="aNode" presStyleLbl="bgShp" presStyleIdx="2" presStyleCnt="5"/>
      <dgm:spPr/>
    </dgm:pt>
    <dgm:pt modelId="{B7856E7D-48A7-6A48-A13D-55DFE6C22D90}" type="pres">
      <dgm:prSet presAssocID="{D1684F3A-3403-4477-B6F4-3E4C038C4DB4}" presName="textNode" presStyleLbl="bgShp" presStyleIdx="2" presStyleCnt="5"/>
      <dgm:spPr/>
    </dgm:pt>
    <dgm:pt modelId="{2F075EBE-25BF-6947-82AE-830A77556EE6}" type="pres">
      <dgm:prSet presAssocID="{D1684F3A-3403-4477-B6F4-3E4C038C4DB4}" presName="compChildNode" presStyleCnt="0"/>
      <dgm:spPr/>
    </dgm:pt>
    <dgm:pt modelId="{6134507E-A49B-2D4B-9CA7-8505A2E6261D}" type="pres">
      <dgm:prSet presAssocID="{D1684F3A-3403-4477-B6F4-3E4C038C4DB4}" presName="theInnerList" presStyleCnt="0"/>
      <dgm:spPr/>
    </dgm:pt>
    <dgm:pt modelId="{F62739A9-005B-6A4A-A352-B0F54FD99060}" type="pres">
      <dgm:prSet presAssocID="{51722830-D072-41CE-925B-C4E4C47452F2}" presName="childNode" presStyleLbl="node1" presStyleIdx="4" presStyleCnt="10">
        <dgm:presLayoutVars>
          <dgm:bulletEnabled val="1"/>
        </dgm:presLayoutVars>
      </dgm:prSet>
      <dgm:spPr/>
    </dgm:pt>
    <dgm:pt modelId="{C9D0FA07-4E16-F040-930D-F43DB3797B1E}" type="pres">
      <dgm:prSet presAssocID="{51722830-D072-41CE-925B-C4E4C47452F2}" presName="aSpace2" presStyleCnt="0"/>
      <dgm:spPr/>
    </dgm:pt>
    <dgm:pt modelId="{7FCC802F-8BF3-8D49-B91E-B038E957AA80}" type="pres">
      <dgm:prSet presAssocID="{69CAEB2B-B076-47F2-BA75-ABA502A0B426}" presName="childNode" presStyleLbl="node1" presStyleIdx="5" presStyleCnt="10">
        <dgm:presLayoutVars>
          <dgm:bulletEnabled val="1"/>
        </dgm:presLayoutVars>
      </dgm:prSet>
      <dgm:spPr/>
    </dgm:pt>
    <dgm:pt modelId="{AB8BF9B7-278F-C64E-9251-C75A5D564266}" type="pres">
      <dgm:prSet presAssocID="{D1684F3A-3403-4477-B6F4-3E4C038C4DB4}" presName="aSpace" presStyleCnt="0"/>
      <dgm:spPr/>
    </dgm:pt>
    <dgm:pt modelId="{A153DEF9-7A3A-7D44-AEB3-D0662D78BB0F}" type="pres">
      <dgm:prSet presAssocID="{BEE99E9A-1D3B-441D-BE5D-05CAD0A62594}" presName="compNode" presStyleCnt="0"/>
      <dgm:spPr/>
    </dgm:pt>
    <dgm:pt modelId="{74A6FBA7-BDF1-C144-BAF3-0E03F8980106}" type="pres">
      <dgm:prSet presAssocID="{BEE99E9A-1D3B-441D-BE5D-05CAD0A62594}" presName="aNode" presStyleLbl="bgShp" presStyleIdx="3" presStyleCnt="5"/>
      <dgm:spPr/>
    </dgm:pt>
    <dgm:pt modelId="{BEF85915-EB5F-7048-ADCD-72299AFA49AB}" type="pres">
      <dgm:prSet presAssocID="{BEE99E9A-1D3B-441D-BE5D-05CAD0A62594}" presName="textNode" presStyleLbl="bgShp" presStyleIdx="3" presStyleCnt="5"/>
      <dgm:spPr/>
    </dgm:pt>
    <dgm:pt modelId="{2C5828E5-CA90-2C48-8F11-9C397673D490}" type="pres">
      <dgm:prSet presAssocID="{BEE99E9A-1D3B-441D-BE5D-05CAD0A62594}" presName="compChildNode" presStyleCnt="0"/>
      <dgm:spPr/>
    </dgm:pt>
    <dgm:pt modelId="{9ACB75CD-535F-AD47-83BB-514B6CB761FE}" type="pres">
      <dgm:prSet presAssocID="{BEE99E9A-1D3B-441D-BE5D-05CAD0A62594}" presName="theInnerList" presStyleCnt="0"/>
      <dgm:spPr/>
    </dgm:pt>
    <dgm:pt modelId="{8673560A-D9F8-444A-8D35-50A9EC3D0360}" type="pres">
      <dgm:prSet presAssocID="{C7DDECB4-AA12-4691-BD8F-041E0C84196D}" presName="childNode" presStyleLbl="node1" presStyleIdx="6" presStyleCnt="10">
        <dgm:presLayoutVars>
          <dgm:bulletEnabled val="1"/>
        </dgm:presLayoutVars>
      </dgm:prSet>
      <dgm:spPr/>
    </dgm:pt>
    <dgm:pt modelId="{B177FBA1-24C5-3142-ACA6-A21CFA0CC825}" type="pres">
      <dgm:prSet presAssocID="{C7DDECB4-AA12-4691-BD8F-041E0C84196D}" presName="aSpace2" presStyleCnt="0"/>
      <dgm:spPr/>
    </dgm:pt>
    <dgm:pt modelId="{84E44402-E489-C34A-B2B8-C2A9575236D9}" type="pres">
      <dgm:prSet presAssocID="{9B621655-8CB7-4E48-834E-23D05E48057E}" presName="childNode" presStyleLbl="node1" presStyleIdx="7" presStyleCnt="10">
        <dgm:presLayoutVars>
          <dgm:bulletEnabled val="1"/>
        </dgm:presLayoutVars>
      </dgm:prSet>
      <dgm:spPr/>
    </dgm:pt>
    <dgm:pt modelId="{A662B4F1-5C05-2F4A-A1B7-DF2F66E3E3D2}" type="pres">
      <dgm:prSet presAssocID="{BEE99E9A-1D3B-441D-BE5D-05CAD0A62594}" presName="aSpace" presStyleCnt="0"/>
      <dgm:spPr/>
    </dgm:pt>
    <dgm:pt modelId="{ADF2D45E-132C-A543-AEAE-3A51587D0503}" type="pres">
      <dgm:prSet presAssocID="{060B7F1C-8E83-4016-BCEA-E54DF2BFF101}" presName="compNode" presStyleCnt="0"/>
      <dgm:spPr/>
    </dgm:pt>
    <dgm:pt modelId="{F4C76D3E-2083-B448-9253-8ABF0EF72AB5}" type="pres">
      <dgm:prSet presAssocID="{060B7F1C-8E83-4016-BCEA-E54DF2BFF101}" presName="aNode" presStyleLbl="bgShp" presStyleIdx="4" presStyleCnt="5"/>
      <dgm:spPr/>
    </dgm:pt>
    <dgm:pt modelId="{88C51900-BA4B-1C4F-8C31-AFB94614CF8E}" type="pres">
      <dgm:prSet presAssocID="{060B7F1C-8E83-4016-BCEA-E54DF2BFF101}" presName="textNode" presStyleLbl="bgShp" presStyleIdx="4" presStyleCnt="5"/>
      <dgm:spPr/>
    </dgm:pt>
    <dgm:pt modelId="{6475BACE-9855-D14D-9D27-8834C81341EA}" type="pres">
      <dgm:prSet presAssocID="{060B7F1C-8E83-4016-BCEA-E54DF2BFF101}" presName="compChildNode" presStyleCnt="0"/>
      <dgm:spPr/>
    </dgm:pt>
    <dgm:pt modelId="{E54BEC55-F3E7-B947-B8AF-4FA298293125}" type="pres">
      <dgm:prSet presAssocID="{060B7F1C-8E83-4016-BCEA-E54DF2BFF101}" presName="theInnerList" presStyleCnt="0"/>
      <dgm:spPr/>
    </dgm:pt>
    <dgm:pt modelId="{E629F808-F427-EA49-94C5-41FF34A1900A}" type="pres">
      <dgm:prSet presAssocID="{AF6FEBF6-9CC1-4711-A663-399630B53495}" presName="childNode" presStyleLbl="node1" presStyleIdx="8" presStyleCnt="10">
        <dgm:presLayoutVars>
          <dgm:bulletEnabled val="1"/>
        </dgm:presLayoutVars>
      </dgm:prSet>
      <dgm:spPr/>
    </dgm:pt>
    <dgm:pt modelId="{F09B8C95-A23A-994A-AE97-0026115F6F45}" type="pres">
      <dgm:prSet presAssocID="{AF6FEBF6-9CC1-4711-A663-399630B53495}" presName="aSpace2" presStyleCnt="0"/>
      <dgm:spPr/>
    </dgm:pt>
    <dgm:pt modelId="{561F2BD6-2623-B846-8EF6-C3B7C9216BFF}" type="pres">
      <dgm:prSet presAssocID="{6BE6FABC-368F-4024-A55C-AC2EF3A60FEE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2DD18C00-5E0D-7844-AA7B-E7C48CA50EEE}" type="presOf" srcId="{7A9933DD-5C7E-4CE0-86B0-44FC8A764FAF}" destId="{AE181841-69F7-614D-A988-308BB927F304}" srcOrd="0" destOrd="0" presId="urn:microsoft.com/office/officeart/2005/8/layout/lProcess2"/>
    <dgm:cxn modelId="{F2ACC401-7525-403A-B9BB-B73A33D00831}" srcId="{C21B0113-380E-4EC1-BA64-A2A9E66CC2C1}" destId="{D1684F3A-3403-4477-B6F4-3E4C038C4DB4}" srcOrd="2" destOrd="0" parTransId="{CA395FBF-92CC-4564-B82F-20118A36AADA}" sibTransId="{F5FF9C3B-2D33-426A-AA85-B4E34C76A141}"/>
    <dgm:cxn modelId="{F01F9B05-75D2-4DEC-A120-8E364C2CB93A}" srcId="{7A9933DD-5C7E-4CE0-86B0-44FC8A764FAF}" destId="{CF11B8D5-67E0-41C9-AE4A-CD30206D93AC}" srcOrd="0" destOrd="0" parTransId="{13B654C1-CF9E-4C1E-AC9D-6446C9020970}" sibTransId="{ADF69723-C609-4B15-9E42-9E087337FAE7}"/>
    <dgm:cxn modelId="{4B25E105-2C7E-374A-AFC4-5CA87202702A}" type="presOf" srcId="{51722830-D072-41CE-925B-C4E4C47452F2}" destId="{F62739A9-005B-6A4A-A352-B0F54FD99060}" srcOrd="0" destOrd="0" presId="urn:microsoft.com/office/officeart/2005/8/layout/lProcess2"/>
    <dgm:cxn modelId="{84D63E17-73CA-4B51-B292-E13ABCC47726}" srcId="{C21B0113-380E-4EC1-BA64-A2A9E66CC2C1}" destId="{5E8F30D3-617D-40FF-B5A1-42191EF71E69}" srcOrd="0" destOrd="0" parTransId="{163BAC84-C823-4ED1-863F-7EE42D2BEFEE}" sibTransId="{E42686CD-6B6E-4BF3-A1CD-39E97B26A8D9}"/>
    <dgm:cxn modelId="{868AD122-2090-D84E-9FF4-EF29541BF483}" type="presOf" srcId="{BEE99E9A-1D3B-441D-BE5D-05CAD0A62594}" destId="{74A6FBA7-BDF1-C144-BAF3-0E03F8980106}" srcOrd="0" destOrd="0" presId="urn:microsoft.com/office/officeart/2005/8/layout/lProcess2"/>
    <dgm:cxn modelId="{31671C34-D891-5740-9CDC-23A5EB38A00D}" type="presOf" srcId="{3413FD10-9252-41C0-93AB-007FA4FA5BA6}" destId="{6C1A5AB8-1592-D043-A7B8-5292BB769516}" srcOrd="0" destOrd="0" presId="urn:microsoft.com/office/officeart/2005/8/layout/lProcess2"/>
    <dgm:cxn modelId="{0C6CD035-0079-BD43-9A59-6BDD11481FA9}" type="presOf" srcId="{C7DDECB4-AA12-4691-BD8F-041E0C84196D}" destId="{8673560A-D9F8-444A-8D35-50A9EC3D0360}" srcOrd="0" destOrd="0" presId="urn:microsoft.com/office/officeart/2005/8/layout/lProcess2"/>
    <dgm:cxn modelId="{13ADF53B-9540-4D83-A7C6-A83025375A8B}" srcId="{BEE99E9A-1D3B-441D-BE5D-05CAD0A62594}" destId="{9B621655-8CB7-4E48-834E-23D05E48057E}" srcOrd="1" destOrd="0" parTransId="{07DCFADF-E394-4673-934A-D0C9835E222C}" sibTransId="{84219D60-BA77-411A-B728-189407BFFD96}"/>
    <dgm:cxn modelId="{EA38283F-CE88-6B45-9587-B8043048E6A8}" type="presOf" srcId="{D1684F3A-3403-4477-B6F4-3E4C038C4DB4}" destId="{B7856E7D-48A7-6A48-A13D-55DFE6C22D90}" srcOrd="1" destOrd="0" presId="urn:microsoft.com/office/officeart/2005/8/layout/lProcess2"/>
    <dgm:cxn modelId="{7997D252-1FA0-4C40-8B27-4A1F5C7EF36F}" type="presOf" srcId="{5E8F30D3-617D-40FF-B5A1-42191EF71E69}" destId="{57E287B7-9962-2246-BC58-2BF1E1379C8B}" srcOrd="0" destOrd="0" presId="urn:microsoft.com/office/officeart/2005/8/layout/lProcess2"/>
    <dgm:cxn modelId="{E0B4D955-CC88-4163-9630-C200FB384343}" srcId="{7A9933DD-5C7E-4CE0-86B0-44FC8A764FAF}" destId="{3413FD10-9252-41C0-93AB-007FA4FA5BA6}" srcOrd="1" destOrd="0" parTransId="{23176F99-4001-4737-8B18-16D8D7EB7B84}" sibTransId="{04BC4FF2-D085-4EAC-A983-50E3BC3FABD5}"/>
    <dgm:cxn modelId="{29572F5C-9AD1-4CDE-8CAB-66973099F3F4}" srcId="{C21B0113-380E-4EC1-BA64-A2A9E66CC2C1}" destId="{060B7F1C-8E83-4016-BCEA-E54DF2BFF101}" srcOrd="4" destOrd="0" parTransId="{6AF668FB-EC8E-4E53-8F21-9D5D38EF5D9E}" sibTransId="{33D36FFF-752B-4C8F-8D56-0CD8F6A181FA}"/>
    <dgm:cxn modelId="{977A4061-04F7-4B28-95DB-8321DCF029D2}" srcId="{060B7F1C-8E83-4016-BCEA-E54DF2BFF101}" destId="{AF6FEBF6-9CC1-4711-A663-399630B53495}" srcOrd="0" destOrd="0" parTransId="{8D6B3306-6DD2-404B-8B03-81C8D1D2F23E}" sibTransId="{2F757370-6F7E-49B6-846C-762DAFEE8765}"/>
    <dgm:cxn modelId="{CB1C8664-354B-6C49-B84B-4065F90A9A69}" type="presOf" srcId="{5E8F30D3-617D-40FF-B5A1-42191EF71E69}" destId="{E1BB041E-80C1-354A-A1BB-247E505A7A7C}" srcOrd="1" destOrd="0" presId="urn:microsoft.com/office/officeart/2005/8/layout/lProcess2"/>
    <dgm:cxn modelId="{790B2469-975B-104B-8593-1B0D274784D7}" type="presOf" srcId="{AF6FEBF6-9CC1-4711-A663-399630B53495}" destId="{E629F808-F427-EA49-94C5-41FF34A1900A}" srcOrd="0" destOrd="0" presId="urn:microsoft.com/office/officeart/2005/8/layout/lProcess2"/>
    <dgm:cxn modelId="{EE5A6D7A-6844-9348-BD4F-0CA25C0D93ED}" type="presOf" srcId="{6BE6FABC-368F-4024-A55C-AC2EF3A60FEE}" destId="{561F2BD6-2623-B846-8EF6-C3B7C9216BFF}" srcOrd="0" destOrd="0" presId="urn:microsoft.com/office/officeart/2005/8/layout/lProcess2"/>
    <dgm:cxn modelId="{B291BF7A-7019-7841-9F83-07268884BA29}" type="presOf" srcId="{C21B0113-380E-4EC1-BA64-A2A9E66CC2C1}" destId="{8AC912D4-3D83-DD41-9280-8320ADBDD851}" srcOrd="0" destOrd="0" presId="urn:microsoft.com/office/officeart/2005/8/layout/lProcess2"/>
    <dgm:cxn modelId="{2AF6A682-03F7-4650-A679-F8DB5C5EF023}" srcId="{D1684F3A-3403-4477-B6F4-3E4C038C4DB4}" destId="{69CAEB2B-B076-47F2-BA75-ABA502A0B426}" srcOrd="1" destOrd="0" parTransId="{4571B39A-7501-4277-8E8A-973177D8E2A2}" sibTransId="{A2ECB744-1218-4C0D-9EEE-66FDF68D8A17}"/>
    <dgm:cxn modelId="{17CD4083-C79E-EE42-83C2-414E4299E3E8}" type="presOf" srcId="{CF11B8D5-67E0-41C9-AE4A-CD30206D93AC}" destId="{4FBD4015-F934-2D4C-AA66-AF26CDC69B4A}" srcOrd="0" destOrd="0" presId="urn:microsoft.com/office/officeart/2005/8/layout/lProcess2"/>
    <dgm:cxn modelId="{53CB6984-BFC0-4A5B-AC96-67FE895BC0EB}" srcId="{5E8F30D3-617D-40FF-B5A1-42191EF71E69}" destId="{4F129DCA-EAF8-49C6-9615-3FE8EDE174F2}" srcOrd="0" destOrd="0" parTransId="{94CCAC5F-D30A-40DA-9A49-28FEB0356D90}" sibTransId="{0395A628-DF92-480A-A6E9-9C30CABC035E}"/>
    <dgm:cxn modelId="{F9155696-0B85-4D00-AFBA-012ABA000CC0}" srcId="{5E8F30D3-617D-40FF-B5A1-42191EF71E69}" destId="{94A855A4-B756-4C6A-9A13-F65037F07FF2}" srcOrd="1" destOrd="0" parTransId="{8620DFA1-6200-4B7F-830E-A58ED381B53C}" sibTransId="{E13DB42C-4E4E-404E-A3F0-00FE24DE7D73}"/>
    <dgm:cxn modelId="{0049B8A0-5284-8045-9721-0FD1D03315C1}" type="presOf" srcId="{4F129DCA-EAF8-49C6-9615-3FE8EDE174F2}" destId="{C3D9B4CC-436B-8546-9CB6-1CBFFBC08A83}" srcOrd="0" destOrd="0" presId="urn:microsoft.com/office/officeart/2005/8/layout/lProcess2"/>
    <dgm:cxn modelId="{2D3305A1-0B61-409B-B90D-5795F430C083}" srcId="{C21B0113-380E-4EC1-BA64-A2A9E66CC2C1}" destId="{7A9933DD-5C7E-4CE0-86B0-44FC8A764FAF}" srcOrd="1" destOrd="0" parTransId="{9F00FEB7-1B0E-486A-B6A2-E9A703615299}" sibTransId="{E04642C6-9FF1-446A-847F-B86341E75E7F}"/>
    <dgm:cxn modelId="{414C5DA9-6D91-4540-BEA0-66EF9B34D0BB}" type="presOf" srcId="{9B621655-8CB7-4E48-834E-23D05E48057E}" destId="{84E44402-E489-C34A-B2B8-C2A9575236D9}" srcOrd="0" destOrd="0" presId="urn:microsoft.com/office/officeart/2005/8/layout/lProcess2"/>
    <dgm:cxn modelId="{7301F9B5-C76E-455F-9A40-B7C936314CE9}" srcId="{C21B0113-380E-4EC1-BA64-A2A9E66CC2C1}" destId="{BEE99E9A-1D3B-441D-BE5D-05CAD0A62594}" srcOrd="3" destOrd="0" parTransId="{605317C7-10B6-46B1-A6EF-EC52C9DB76C8}" sibTransId="{3CAB0578-4560-42B8-8287-D320607F8160}"/>
    <dgm:cxn modelId="{54A34BBF-3274-9049-B12F-728749A9A7A9}" type="presOf" srcId="{060B7F1C-8E83-4016-BCEA-E54DF2BFF101}" destId="{88C51900-BA4B-1C4F-8C31-AFB94614CF8E}" srcOrd="1" destOrd="0" presId="urn:microsoft.com/office/officeart/2005/8/layout/lProcess2"/>
    <dgm:cxn modelId="{A092C0C7-12B7-0B48-B4A3-33DD0E51A62B}" type="presOf" srcId="{94A855A4-B756-4C6A-9A13-F65037F07FF2}" destId="{91F7459B-B979-A243-B7F0-26D18B19B37E}" srcOrd="0" destOrd="0" presId="urn:microsoft.com/office/officeart/2005/8/layout/lProcess2"/>
    <dgm:cxn modelId="{694BBCCC-5D67-404B-9433-E5C18816AD6B}" srcId="{D1684F3A-3403-4477-B6F4-3E4C038C4DB4}" destId="{51722830-D072-41CE-925B-C4E4C47452F2}" srcOrd="0" destOrd="0" parTransId="{C581AA16-6BCD-4D36-992D-E185CEEC56EA}" sibTransId="{9254CD20-6CC0-460D-A95B-E3D58F041DBF}"/>
    <dgm:cxn modelId="{B1ACA5CE-DF0E-ED4C-91B3-1A31A86B6820}" type="presOf" srcId="{BEE99E9A-1D3B-441D-BE5D-05CAD0A62594}" destId="{BEF85915-EB5F-7048-ADCD-72299AFA49AB}" srcOrd="1" destOrd="0" presId="urn:microsoft.com/office/officeart/2005/8/layout/lProcess2"/>
    <dgm:cxn modelId="{67577AD4-3C77-2F4A-AE30-E722652DE1C2}" type="presOf" srcId="{69CAEB2B-B076-47F2-BA75-ABA502A0B426}" destId="{7FCC802F-8BF3-8D49-B91E-B038E957AA80}" srcOrd="0" destOrd="0" presId="urn:microsoft.com/office/officeart/2005/8/layout/lProcess2"/>
    <dgm:cxn modelId="{14C32FE3-3069-E74B-BC1B-07CB14C45A23}" type="presOf" srcId="{7A9933DD-5C7E-4CE0-86B0-44FC8A764FAF}" destId="{CF1DFED7-9D30-044B-B224-97576DF7092F}" srcOrd="1" destOrd="0" presId="urn:microsoft.com/office/officeart/2005/8/layout/lProcess2"/>
    <dgm:cxn modelId="{BF444DE3-9B8E-4506-B27E-76DF55DA0F83}" srcId="{060B7F1C-8E83-4016-BCEA-E54DF2BFF101}" destId="{6BE6FABC-368F-4024-A55C-AC2EF3A60FEE}" srcOrd="1" destOrd="0" parTransId="{D8AD3A8D-3119-4B8E-BC56-0CB2795DC58C}" sibTransId="{512E4204-5EA1-4F67-BD2A-43D81491FC46}"/>
    <dgm:cxn modelId="{5E2360EC-1EC4-E443-A13A-6ED78F549584}" type="presOf" srcId="{D1684F3A-3403-4477-B6F4-3E4C038C4DB4}" destId="{27E7E92F-C8BA-0A46-A43A-3D48D1387737}" srcOrd="0" destOrd="0" presId="urn:microsoft.com/office/officeart/2005/8/layout/lProcess2"/>
    <dgm:cxn modelId="{8625EAEC-9BB9-43FC-A918-1D85D7D63474}" srcId="{BEE99E9A-1D3B-441D-BE5D-05CAD0A62594}" destId="{C7DDECB4-AA12-4691-BD8F-041E0C84196D}" srcOrd="0" destOrd="0" parTransId="{2FE0DBFA-8708-4786-8997-72425BC65291}" sibTransId="{F17CBF34-EE45-4089-8197-D99EE2CE24BD}"/>
    <dgm:cxn modelId="{869F5DF3-EBB6-2940-82E3-1E279CDEFFE3}" type="presOf" srcId="{060B7F1C-8E83-4016-BCEA-E54DF2BFF101}" destId="{F4C76D3E-2083-B448-9253-8ABF0EF72AB5}" srcOrd="0" destOrd="0" presId="urn:microsoft.com/office/officeart/2005/8/layout/lProcess2"/>
    <dgm:cxn modelId="{0235A894-9D56-BD46-933F-92DAA5584922}" type="presParOf" srcId="{8AC912D4-3D83-DD41-9280-8320ADBDD851}" destId="{4E458603-1A52-FD4C-9ECE-16970722E54F}" srcOrd="0" destOrd="0" presId="urn:microsoft.com/office/officeart/2005/8/layout/lProcess2"/>
    <dgm:cxn modelId="{809E9D4B-0530-D347-ADA1-4E9624862D19}" type="presParOf" srcId="{4E458603-1A52-FD4C-9ECE-16970722E54F}" destId="{57E287B7-9962-2246-BC58-2BF1E1379C8B}" srcOrd="0" destOrd="0" presId="urn:microsoft.com/office/officeart/2005/8/layout/lProcess2"/>
    <dgm:cxn modelId="{1F186551-558F-6F4D-AD6A-F457380B5391}" type="presParOf" srcId="{4E458603-1A52-FD4C-9ECE-16970722E54F}" destId="{E1BB041E-80C1-354A-A1BB-247E505A7A7C}" srcOrd="1" destOrd="0" presId="urn:microsoft.com/office/officeart/2005/8/layout/lProcess2"/>
    <dgm:cxn modelId="{76705464-8B40-7348-A7A8-CA972828FB2E}" type="presParOf" srcId="{4E458603-1A52-FD4C-9ECE-16970722E54F}" destId="{FDCE3EB7-E77D-4946-8AE5-6425379F44C0}" srcOrd="2" destOrd="0" presId="urn:microsoft.com/office/officeart/2005/8/layout/lProcess2"/>
    <dgm:cxn modelId="{CF1BFCC4-9784-744F-BEEA-52DAB1D15FB3}" type="presParOf" srcId="{FDCE3EB7-E77D-4946-8AE5-6425379F44C0}" destId="{21892699-2D6B-8F4E-9CAD-89E4FE1D1D61}" srcOrd="0" destOrd="0" presId="urn:microsoft.com/office/officeart/2005/8/layout/lProcess2"/>
    <dgm:cxn modelId="{2E36C825-E35D-E148-8F37-A731E92F5379}" type="presParOf" srcId="{21892699-2D6B-8F4E-9CAD-89E4FE1D1D61}" destId="{C3D9B4CC-436B-8546-9CB6-1CBFFBC08A83}" srcOrd="0" destOrd="0" presId="urn:microsoft.com/office/officeart/2005/8/layout/lProcess2"/>
    <dgm:cxn modelId="{C53C5B03-6C06-7F46-B289-4790E1AC6714}" type="presParOf" srcId="{21892699-2D6B-8F4E-9CAD-89E4FE1D1D61}" destId="{6FC1E82A-EDF2-3842-B7A2-506850AABD56}" srcOrd="1" destOrd="0" presId="urn:microsoft.com/office/officeart/2005/8/layout/lProcess2"/>
    <dgm:cxn modelId="{1D3AF7D3-C3D7-1749-ADC8-DE7FA979CCCC}" type="presParOf" srcId="{21892699-2D6B-8F4E-9CAD-89E4FE1D1D61}" destId="{91F7459B-B979-A243-B7F0-26D18B19B37E}" srcOrd="2" destOrd="0" presId="urn:microsoft.com/office/officeart/2005/8/layout/lProcess2"/>
    <dgm:cxn modelId="{39DE9CBB-EBAC-A543-9CB4-4CA5B4A61033}" type="presParOf" srcId="{8AC912D4-3D83-DD41-9280-8320ADBDD851}" destId="{1A8118EF-01EF-6842-A29B-FAF4B41356C1}" srcOrd="1" destOrd="0" presId="urn:microsoft.com/office/officeart/2005/8/layout/lProcess2"/>
    <dgm:cxn modelId="{C3416AFF-4AF6-0C49-8B3F-0031A2511C32}" type="presParOf" srcId="{8AC912D4-3D83-DD41-9280-8320ADBDD851}" destId="{8935C88C-07DF-214B-BABC-614C4A8E397D}" srcOrd="2" destOrd="0" presId="urn:microsoft.com/office/officeart/2005/8/layout/lProcess2"/>
    <dgm:cxn modelId="{B18C3407-65FE-4343-885B-7AC06C614511}" type="presParOf" srcId="{8935C88C-07DF-214B-BABC-614C4A8E397D}" destId="{AE181841-69F7-614D-A988-308BB927F304}" srcOrd="0" destOrd="0" presId="urn:microsoft.com/office/officeart/2005/8/layout/lProcess2"/>
    <dgm:cxn modelId="{70EB6F41-8F65-2642-BFB1-0609EA836FDE}" type="presParOf" srcId="{8935C88C-07DF-214B-BABC-614C4A8E397D}" destId="{CF1DFED7-9D30-044B-B224-97576DF7092F}" srcOrd="1" destOrd="0" presId="urn:microsoft.com/office/officeart/2005/8/layout/lProcess2"/>
    <dgm:cxn modelId="{9C28EFF2-D248-3B4D-ABA5-25943DB0553D}" type="presParOf" srcId="{8935C88C-07DF-214B-BABC-614C4A8E397D}" destId="{37940C08-B2F8-D447-B7C6-8426983F090A}" srcOrd="2" destOrd="0" presId="urn:microsoft.com/office/officeart/2005/8/layout/lProcess2"/>
    <dgm:cxn modelId="{961BB470-DB4F-834B-9F2F-CA7A49B9E9EE}" type="presParOf" srcId="{37940C08-B2F8-D447-B7C6-8426983F090A}" destId="{1BE0F881-264A-6F4F-9C16-842209FEC307}" srcOrd="0" destOrd="0" presId="urn:microsoft.com/office/officeart/2005/8/layout/lProcess2"/>
    <dgm:cxn modelId="{11993B6E-943D-5242-8A16-F883771FF730}" type="presParOf" srcId="{1BE0F881-264A-6F4F-9C16-842209FEC307}" destId="{4FBD4015-F934-2D4C-AA66-AF26CDC69B4A}" srcOrd="0" destOrd="0" presId="urn:microsoft.com/office/officeart/2005/8/layout/lProcess2"/>
    <dgm:cxn modelId="{86F0F187-F948-2042-ACAF-76DD94C0C006}" type="presParOf" srcId="{1BE0F881-264A-6F4F-9C16-842209FEC307}" destId="{D2CEC87A-7D00-1E49-92A2-24485C5A089B}" srcOrd="1" destOrd="0" presId="urn:microsoft.com/office/officeart/2005/8/layout/lProcess2"/>
    <dgm:cxn modelId="{EC3305E6-BC0C-F146-A9FA-D9C04A82CBDF}" type="presParOf" srcId="{1BE0F881-264A-6F4F-9C16-842209FEC307}" destId="{6C1A5AB8-1592-D043-A7B8-5292BB769516}" srcOrd="2" destOrd="0" presId="urn:microsoft.com/office/officeart/2005/8/layout/lProcess2"/>
    <dgm:cxn modelId="{633B3D74-BA0F-EA42-BDC5-A04309FE4375}" type="presParOf" srcId="{8AC912D4-3D83-DD41-9280-8320ADBDD851}" destId="{04BDBFAC-3953-4249-800A-A01DCAE73FDA}" srcOrd="3" destOrd="0" presId="urn:microsoft.com/office/officeart/2005/8/layout/lProcess2"/>
    <dgm:cxn modelId="{671DFC62-2EAF-A340-AAE8-60CBC4089A4B}" type="presParOf" srcId="{8AC912D4-3D83-DD41-9280-8320ADBDD851}" destId="{ADA82B92-EFC4-D34D-AED2-1EF2FD4FD753}" srcOrd="4" destOrd="0" presId="urn:microsoft.com/office/officeart/2005/8/layout/lProcess2"/>
    <dgm:cxn modelId="{FFB909C7-4CB0-B34C-8865-C30C245159F3}" type="presParOf" srcId="{ADA82B92-EFC4-D34D-AED2-1EF2FD4FD753}" destId="{27E7E92F-C8BA-0A46-A43A-3D48D1387737}" srcOrd="0" destOrd="0" presId="urn:microsoft.com/office/officeart/2005/8/layout/lProcess2"/>
    <dgm:cxn modelId="{020BDA1C-562D-AA41-9D24-71CD225512F1}" type="presParOf" srcId="{ADA82B92-EFC4-D34D-AED2-1EF2FD4FD753}" destId="{B7856E7D-48A7-6A48-A13D-55DFE6C22D90}" srcOrd="1" destOrd="0" presId="urn:microsoft.com/office/officeart/2005/8/layout/lProcess2"/>
    <dgm:cxn modelId="{5FC8C405-35A2-094C-ADA5-2ADBFD28FBFE}" type="presParOf" srcId="{ADA82B92-EFC4-D34D-AED2-1EF2FD4FD753}" destId="{2F075EBE-25BF-6947-82AE-830A77556EE6}" srcOrd="2" destOrd="0" presId="urn:microsoft.com/office/officeart/2005/8/layout/lProcess2"/>
    <dgm:cxn modelId="{21D7FF2B-E66E-AB45-AB70-BB231CB61466}" type="presParOf" srcId="{2F075EBE-25BF-6947-82AE-830A77556EE6}" destId="{6134507E-A49B-2D4B-9CA7-8505A2E6261D}" srcOrd="0" destOrd="0" presId="urn:microsoft.com/office/officeart/2005/8/layout/lProcess2"/>
    <dgm:cxn modelId="{3896E5FC-CD05-FB4F-BFE6-E5EE19C45275}" type="presParOf" srcId="{6134507E-A49B-2D4B-9CA7-8505A2E6261D}" destId="{F62739A9-005B-6A4A-A352-B0F54FD99060}" srcOrd="0" destOrd="0" presId="urn:microsoft.com/office/officeart/2005/8/layout/lProcess2"/>
    <dgm:cxn modelId="{37D22402-AA95-D242-969B-72A8BF70E3F9}" type="presParOf" srcId="{6134507E-A49B-2D4B-9CA7-8505A2E6261D}" destId="{C9D0FA07-4E16-F040-930D-F43DB3797B1E}" srcOrd="1" destOrd="0" presId="urn:microsoft.com/office/officeart/2005/8/layout/lProcess2"/>
    <dgm:cxn modelId="{CB7DDB5F-B215-7241-994E-73877BBDD55C}" type="presParOf" srcId="{6134507E-A49B-2D4B-9CA7-8505A2E6261D}" destId="{7FCC802F-8BF3-8D49-B91E-B038E957AA80}" srcOrd="2" destOrd="0" presId="urn:microsoft.com/office/officeart/2005/8/layout/lProcess2"/>
    <dgm:cxn modelId="{87A98916-A0B9-984F-8F7E-EBDEEEB8D564}" type="presParOf" srcId="{8AC912D4-3D83-DD41-9280-8320ADBDD851}" destId="{AB8BF9B7-278F-C64E-9251-C75A5D564266}" srcOrd="5" destOrd="0" presId="urn:microsoft.com/office/officeart/2005/8/layout/lProcess2"/>
    <dgm:cxn modelId="{D2F9E34D-53E3-954E-9A40-3C31E9142D8D}" type="presParOf" srcId="{8AC912D4-3D83-DD41-9280-8320ADBDD851}" destId="{A153DEF9-7A3A-7D44-AEB3-D0662D78BB0F}" srcOrd="6" destOrd="0" presId="urn:microsoft.com/office/officeart/2005/8/layout/lProcess2"/>
    <dgm:cxn modelId="{2A44DE07-C9F8-D64C-ABC9-92AB0D91CD1C}" type="presParOf" srcId="{A153DEF9-7A3A-7D44-AEB3-D0662D78BB0F}" destId="{74A6FBA7-BDF1-C144-BAF3-0E03F8980106}" srcOrd="0" destOrd="0" presId="urn:microsoft.com/office/officeart/2005/8/layout/lProcess2"/>
    <dgm:cxn modelId="{4CDBBC30-E90F-074B-ABBF-92E13DDF65DA}" type="presParOf" srcId="{A153DEF9-7A3A-7D44-AEB3-D0662D78BB0F}" destId="{BEF85915-EB5F-7048-ADCD-72299AFA49AB}" srcOrd="1" destOrd="0" presId="urn:microsoft.com/office/officeart/2005/8/layout/lProcess2"/>
    <dgm:cxn modelId="{FF9A3B2C-D87F-A54B-823E-D15629FCD61F}" type="presParOf" srcId="{A153DEF9-7A3A-7D44-AEB3-D0662D78BB0F}" destId="{2C5828E5-CA90-2C48-8F11-9C397673D490}" srcOrd="2" destOrd="0" presId="urn:microsoft.com/office/officeart/2005/8/layout/lProcess2"/>
    <dgm:cxn modelId="{8084B00B-110B-CC41-9D45-90C3AB5B55FB}" type="presParOf" srcId="{2C5828E5-CA90-2C48-8F11-9C397673D490}" destId="{9ACB75CD-535F-AD47-83BB-514B6CB761FE}" srcOrd="0" destOrd="0" presId="urn:microsoft.com/office/officeart/2005/8/layout/lProcess2"/>
    <dgm:cxn modelId="{5B859157-86FF-B34C-AF07-DBC41F0C168E}" type="presParOf" srcId="{9ACB75CD-535F-AD47-83BB-514B6CB761FE}" destId="{8673560A-D9F8-444A-8D35-50A9EC3D0360}" srcOrd="0" destOrd="0" presId="urn:microsoft.com/office/officeart/2005/8/layout/lProcess2"/>
    <dgm:cxn modelId="{3D32FCD0-CF4D-BB4F-96F9-2933CC554C03}" type="presParOf" srcId="{9ACB75CD-535F-AD47-83BB-514B6CB761FE}" destId="{B177FBA1-24C5-3142-ACA6-A21CFA0CC825}" srcOrd="1" destOrd="0" presId="urn:microsoft.com/office/officeart/2005/8/layout/lProcess2"/>
    <dgm:cxn modelId="{48404A70-0B80-3B48-80BD-FF19DD7A1409}" type="presParOf" srcId="{9ACB75CD-535F-AD47-83BB-514B6CB761FE}" destId="{84E44402-E489-C34A-B2B8-C2A9575236D9}" srcOrd="2" destOrd="0" presId="urn:microsoft.com/office/officeart/2005/8/layout/lProcess2"/>
    <dgm:cxn modelId="{D7E5B389-868A-6241-B550-A2AA505FA3E4}" type="presParOf" srcId="{8AC912D4-3D83-DD41-9280-8320ADBDD851}" destId="{A662B4F1-5C05-2F4A-A1B7-DF2F66E3E3D2}" srcOrd="7" destOrd="0" presId="urn:microsoft.com/office/officeart/2005/8/layout/lProcess2"/>
    <dgm:cxn modelId="{7D4C6CC8-D2D7-4447-9AEE-63D426E49830}" type="presParOf" srcId="{8AC912D4-3D83-DD41-9280-8320ADBDD851}" destId="{ADF2D45E-132C-A543-AEAE-3A51587D0503}" srcOrd="8" destOrd="0" presId="urn:microsoft.com/office/officeart/2005/8/layout/lProcess2"/>
    <dgm:cxn modelId="{151AEE63-87E6-4C4A-AA2C-F7487043C3A4}" type="presParOf" srcId="{ADF2D45E-132C-A543-AEAE-3A51587D0503}" destId="{F4C76D3E-2083-B448-9253-8ABF0EF72AB5}" srcOrd="0" destOrd="0" presId="urn:microsoft.com/office/officeart/2005/8/layout/lProcess2"/>
    <dgm:cxn modelId="{2154FF95-5B9C-8E40-9BAC-0FECCB934E5B}" type="presParOf" srcId="{ADF2D45E-132C-A543-AEAE-3A51587D0503}" destId="{88C51900-BA4B-1C4F-8C31-AFB94614CF8E}" srcOrd="1" destOrd="0" presId="urn:microsoft.com/office/officeart/2005/8/layout/lProcess2"/>
    <dgm:cxn modelId="{0367DA13-8E7F-DC45-925A-8F9C9EAE9F2C}" type="presParOf" srcId="{ADF2D45E-132C-A543-AEAE-3A51587D0503}" destId="{6475BACE-9855-D14D-9D27-8834C81341EA}" srcOrd="2" destOrd="0" presId="urn:microsoft.com/office/officeart/2005/8/layout/lProcess2"/>
    <dgm:cxn modelId="{F35D6D55-910A-B74A-8F63-94286DBB8558}" type="presParOf" srcId="{6475BACE-9855-D14D-9D27-8834C81341EA}" destId="{E54BEC55-F3E7-B947-B8AF-4FA298293125}" srcOrd="0" destOrd="0" presId="urn:microsoft.com/office/officeart/2005/8/layout/lProcess2"/>
    <dgm:cxn modelId="{8BC0F849-967B-9C42-A01B-5A605C3B1FE3}" type="presParOf" srcId="{E54BEC55-F3E7-B947-B8AF-4FA298293125}" destId="{E629F808-F427-EA49-94C5-41FF34A1900A}" srcOrd="0" destOrd="0" presId="urn:microsoft.com/office/officeart/2005/8/layout/lProcess2"/>
    <dgm:cxn modelId="{CFF8816E-6003-C048-9456-CC7E9CD2D11D}" type="presParOf" srcId="{E54BEC55-F3E7-B947-B8AF-4FA298293125}" destId="{F09B8C95-A23A-994A-AE97-0026115F6F45}" srcOrd="1" destOrd="0" presId="urn:microsoft.com/office/officeart/2005/8/layout/lProcess2"/>
    <dgm:cxn modelId="{980266F1-5475-044F-AB36-A0219FBDC420}" type="presParOf" srcId="{E54BEC55-F3E7-B947-B8AF-4FA298293125}" destId="{561F2BD6-2623-B846-8EF6-C3B7C9216BF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B0113-380E-4EC1-BA64-A2A9E66CC2C1}" type="doc">
      <dgm:prSet loTypeId="urn:microsoft.com/office/officeart/2005/8/layout/l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F30D3-617D-40FF-B5A1-42191EF71E69}">
      <dgm:prSet custT="1"/>
      <dgm:spPr/>
      <dgm:t>
        <a:bodyPr/>
        <a:lstStyle/>
        <a:p>
          <a:r>
            <a:rPr lang="en-GB" sz="1200" b="0" i="0" dirty="0"/>
            <a:t>Identify </a:t>
          </a:r>
          <a:r>
            <a:rPr lang="en-GB" sz="1200" b="1" i="0" dirty="0"/>
            <a:t>medical concepts</a:t>
          </a:r>
          <a:r>
            <a:rPr lang="en-GB" sz="1200" b="0" i="0" dirty="0"/>
            <a:t>: Named Entity Recognition (NER)</a:t>
          </a:r>
          <a:endParaRPr lang="en-US" sz="1200" dirty="0"/>
        </a:p>
      </dgm:t>
    </dgm:pt>
    <dgm:pt modelId="{163BAC84-C823-4ED1-863F-7EE42D2BEFEE}" type="parTrans" cxnId="{84D63E17-73CA-4B51-B292-E13ABCC47726}">
      <dgm:prSet/>
      <dgm:spPr/>
      <dgm:t>
        <a:bodyPr/>
        <a:lstStyle/>
        <a:p>
          <a:endParaRPr lang="en-US"/>
        </a:p>
      </dgm:t>
    </dgm:pt>
    <dgm:pt modelId="{E42686CD-6B6E-4BF3-A1CD-39E97B26A8D9}" type="sibTrans" cxnId="{84D63E17-73CA-4B51-B292-E13ABCC47726}">
      <dgm:prSet/>
      <dgm:spPr/>
      <dgm:t>
        <a:bodyPr/>
        <a:lstStyle/>
        <a:p>
          <a:endParaRPr lang="en-US"/>
        </a:p>
      </dgm:t>
    </dgm:pt>
    <dgm:pt modelId="{4F129DCA-EAF8-49C6-9615-3FE8EDE174F2}">
      <dgm:prSet custT="1"/>
      <dgm:spPr/>
      <dgm:t>
        <a:bodyPr/>
        <a:lstStyle/>
        <a:p>
          <a:r>
            <a:rPr lang="en-GB" sz="1100" dirty="0"/>
            <a:t>`chest pain` </a:t>
          </a:r>
          <a:endParaRPr lang="en-US" sz="1100" dirty="0"/>
        </a:p>
      </dgm:t>
    </dgm:pt>
    <dgm:pt modelId="{94CCAC5F-D30A-40DA-9A49-28FEB0356D90}" type="parTrans" cxnId="{53CB6984-BFC0-4A5B-AC96-67FE895BC0EB}">
      <dgm:prSet/>
      <dgm:spPr/>
      <dgm:t>
        <a:bodyPr/>
        <a:lstStyle/>
        <a:p>
          <a:endParaRPr lang="en-US"/>
        </a:p>
      </dgm:t>
    </dgm:pt>
    <dgm:pt modelId="{0395A628-DF92-480A-A6E9-9C30CABC035E}" type="sibTrans" cxnId="{53CB6984-BFC0-4A5B-AC96-67FE895BC0EB}">
      <dgm:prSet/>
      <dgm:spPr/>
      <dgm:t>
        <a:bodyPr/>
        <a:lstStyle/>
        <a:p>
          <a:endParaRPr lang="en-US"/>
        </a:p>
      </dgm:t>
    </dgm:pt>
    <dgm:pt modelId="{7A9933DD-5C7E-4CE0-86B0-44FC8A764FAF}">
      <dgm:prSet custT="1"/>
      <dgm:spPr/>
      <dgm:t>
        <a:bodyPr/>
        <a:lstStyle/>
        <a:p>
          <a:r>
            <a:rPr lang="en-GB" sz="1200" b="0" i="0" dirty="0"/>
            <a:t>Identify </a:t>
          </a:r>
          <a:r>
            <a:rPr lang="en-GB" sz="1200" b="1" i="0" dirty="0"/>
            <a:t>medical concepts link to medical KB: Medical Concept Normalization</a:t>
          </a:r>
          <a:endParaRPr lang="en-US" sz="1200" dirty="0"/>
        </a:p>
      </dgm:t>
    </dgm:pt>
    <dgm:pt modelId="{9F00FEB7-1B0E-486A-B6A2-E9A703615299}" type="parTrans" cxnId="{2D3305A1-0B61-409B-B90D-5795F430C083}">
      <dgm:prSet/>
      <dgm:spPr/>
      <dgm:t>
        <a:bodyPr/>
        <a:lstStyle/>
        <a:p>
          <a:endParaRPr lang="en-US"/>
        </a:p>
      </dgm:t>
    </dgm:pt>
    <dgm:pt modelId="{E04642C6-9FF1-446A-847F-B86341E75E7F}" type="sibTrans" cxnId="{2D3305A1-0B61-409B-B90D-5795F430C083}">
      <dgm:prSet/>
      <dgm:spPr/>
      <dgm:t>
        <a:bodyPr/>
        <a:lstStyle/>
        <a:p>
          <a:endParaRPr lang="en-US"/>
        </a:p>
      </dgm:t>
    </dgm:pt>
    <dgm:pt modelId="{CF11B8D5-67E0-41C9-AE4A-CD30206D93AC}">
      <dgm:prSet custT="1"/>
      <dgm:spPr/>
      <dgm:t>
        <a:bodyPr/>
        <a:lstStyle/>
        <a:p>
          <a:r>
            <a:rPr lang="en-GB" sz="1100" dirty="0"/>
            <a:t>`chest pain`  - ´</a:t>
          </a:r>
          <a:r>
            <a:rPr lang="en-GB" sz="1100" i="1" dirty="0"/>
            <a:t>chest pain (SCUI: 29857009)`</a:t>
          </a:r>
          <a:endParaRPr lang="en-US" sz="1100" dirty="0"/>
        </a:p>
      </dgm:t>
    </dgm:pt>
    <dgm:pt modelId="{13B654C1-CF9E-4C1E-AC9D-6446C9020970}" type="parTrans" cxnId="{F01F9B05-75D2-4DEC-A120-8E364C2CB93A}">
      <dgm:prSet/>
      <dgm:spPr/>
      <dgm:t>
        <a:bodyPr/>
        <a:lstStyle/>
        <a:p>
          <a:endParaRPr lang="en-US"/>
        </a:p>
      </dgm:t>
    </dgm:pt>
    <dgm:pt modelId="{ADF69723-C609-4B15-9E42-9E087337FAE7}" type="sibTrans" cxnId="{F01F9B05-75D2-4DEC-A120-8E364C2CB93A}">
      <dgm:prSet/>
      <dgm:spPr/>
      <dgm:t>
        <a:bodyPr/>
        <a:lstStyle/>
        <a:p>
          <a:endParaRPr lang="en-US"/>
        </a:p>
      </dgm:t>
    </dgm:pt>
    <dgm:pt modelId="{3413FD10-9252-41C0-93AB-007FA4FA5BA6}">
      <dgm:prSet custT="1"/>
      <dgm:spPr/>
      <dgm:t>
        <a:bodyPr/>
        <a:lstStyle/>
        <a:p>
          <a:r>
            <a:rPr lang="en-GB" sz="1100" dirty="0"/>
            <a:t>`MRI` - `</a:t>
          </a:r>
          <a:r>
            <a:rPr lang="en-GB" sz="1100" i="1" dirty="0"/>
            <a:t>Magnetic Resonance Imaging (SCUI: 113091000)`</a:t>
          </a:r>
          <a:endParaRPr lang="en-US" sz="1100" dirty="0"/>
        </a:p>
      </dgm:t>
    </dgm:pt>
    <dgm:pt modelId="{23176F99-4001-4737-8B18-16D8D7EB7B84}" type="parTrans" cxnId="{E0B4D955-CC88-4163-9630-C200FB384343}">
      <dgm:prSet/>
      <dgm:spPr/>
      <dgm:t>
        <a:bodyPr/>
        <a:lstStyle/>
        <a:p>
          <a:endParaRPr lang="en-US"/>
        </a:p>
      </dgm:t>
    </dgm:pt>
    <dgm:pt modelId="{04BC4FF2-D085-4EAC-A983-50E3BC3FABD5}" type="sibTrans" cxnId="{E0B4D955-CC88-4163-9630-C200FB384343}">
      <dgm:prSet/>
      <dgm:spPr/>
      <dgm:t>
        <a:bodyPr/>
        <a:lstStyle/>
        <a:p>
          <a:endParaRPr lang="en-US"/>
        </a:p>
      </dgm:t>
    </dgm:pt>
    <dgm:pt modelId="{D1684F3A-3403-4477-B6F4-3E4C038C4DB4}">
      <dgm:prSet custT="1"/>
      <dgm:spPr>
        <a:solidFill>
          <a:schemeClr val="bg1">
            <a:lumMod val="95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n-GB" sz="1200" i="0" dirty="0">
              <a:solidFill>
                <a:schemeClr val="accent1">
                  <a:lumMod val="40000"/>
                  <a:lumOff val="60000"/>
                </a:schemeClr>
              </a:solidFill>
            </a:rPr>
            <a:t>Identify </a:t>
          </a:r>
          <a:r>
            <a:rPr lang="en-GB" sz="1200" b="1" i="0" dirty="0">
              <a:solidFill>
                <a:schemeClr val="accent1">
                  <a:lumMod val="40000"/>
                  <a:lumOff val="60000"/>
                </a:schemeClr>
              </a:solidFill>
            </a:rPr>
            <a:t>relationships between concepts</a:t>
          </a:r>
          <a:r>
            <a:rPr lang="en-GB" sz="1200" i="0" dirty="0">
              <a:solidFill>
                <a:schemeClr val="accent1">
                  <a:lumMod val="40000"/>
                  <a:lumOff val="60000"/>
                </a:schemeClr>
              </a:solidFill>
            </a:rPr>
            <a:t>: Relationship Extraction</a:t>
          </a:r>
          <a:endParaRPr lang="en-US" sz="12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A395FBF-92CC-4564-B82F-20118A36AADA}" type="parTrans" cxnId="{F2ACC401-7525-403A-B9BB-B73A33D00831}">
      <dgm:prSet/>
      <dgm:spPr/>
      <dgm:t>
        <a:bodyPr/>
        <a:lstStyle/>
        <a:p>
          <a:endParaRPr lang="en-US"/>
        </a:p>
      </dgm:t>
    </dgm:pt>
    <dgm:pt modelId="{F5FF9C3B-2D33-426A-AA85-B4E34C76A141}" type="sibTrans" cxnId="{F2ACC401-7525-403A-B9BB-B73A33D00831}">
      <dgm:prSet/>
      <dgm:spPr/>
      <dgm:t>
        <a:bodyPr/>
        <a:lstStyle/>
        <a:p>
          <a:endParaRPr lang="en-US"/>
        </a:p>
      </dgm:t>
    </dgm:pt>
    <dgm:pt modelId="{51722830-D072-41CE-925B-C4E4C47452F2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GB" sz="1100" b="0" i="0" dirty="0">
              <a:solidFill>
                <a:schemeClr val="accent1">
                  <a:lumMod val="40000"/>
                  <a:lumOff val="60000"/>
                </a:schemeClr>
              </a:solidFill>
            </a:rPr>
            <a:t>Treats(Prozac, clinical depression)</a:t>
          </a:r>
          <a:endParaRPr lang="en-US" sz="11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581AA16-6BCD-4D36-992D-E185CEEC56EA}" type="parTrans" cxnId="{694BBCCC-5D67-404B-9433-E5C18816AD6B}">
      <dgm:prSet/>
      <dgm:spPr/>
      <dgm:t>
        <a:bodyPr/>
        <a:lstStyle/>
        <a:p>
          <a:endParaRPr lang="en-US"/>
        </a:p>
      </dgm:t>
    </dgm:pt>
    <dgm:pt modelId="{9254CD20-6CC0-460D-A95B-E3D58F041DBF}" type="sibTrans" cxnId="{694BBCCC-5D67-404B-9433-E5C18816AD6B}">
      <dgm:prSet/>
      <dgm:spPr/>
      <dgm:t>
        <a:bodyPr/>
        <a:lstStyle/>
        <a:p>
          <a:endParaRPr lang="en-US"/>
        </a:p>
      </dgm:t>
    </dgm:pt>
    <dgm:pt modelId="{69CAEB2B-B076-47F2-BA75-ABA502A0B42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GB" sz="1100" b="0" i="0" dirty="0">
              <a:solidFill>
                <a:schemeClr val="accent1">
                  <a:lumMod val="40000"/>
                  <a:lumOff val="60000"/>
                </a:schemeClr>
              </a:solidFill>
            </a:rPr>
            <a:t>Causes(</a:t>
          </a:r>
          <a:r>
            <a:rPr lang="en-GB" sz="1100" dirty="0">
              <a:solidFill>
                <a:schemeClr val="accent1">
                  <a:lumMod val="40000"/>
                  <a:lumOff val="60000"/>
                </a:schemeClr>
              </a:solidFill>
            </a:rPr>
            <a:t>cataract, decreased vision)</a:t>
          </a:r>
          <a:endParaRPr lang="en-US" sz="11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4571B39A-7501-4277-8E8A-973177D8E2A2}" type="parTrans" cxnId="{2AF6A682-03F7-4650-A679-F8DB5C5EF023}">
      <dgm:prSet/>
      <dgm:spPr/>
      <dgm:t>
        <a:bodyPr/>
        <a:lstStyle/>
        <a:p>
          <a:endParaRPr lang="en-US"/>
        </a:p>
      </dgm:t>
    </dgm:pt>
    <dgm:pt modelId="{A2ECB744-1218-4C0D-9EEE-66FDF68D8A17}" type="sibTrans" cxnId="{2AF6A682-03F7-4650-A679-F8DB5C5EF023}">
      <dgm:prSet/>
      <dgm:spPr/>
      <dgm:t>
        <a:bodyPr/>
        <a:lstStyle/>
        <a:p>
          <a:endParaRPr lang="en-US"/>
        </a:p>
      </dgm:t>
    </dgm:pt>
    <dgm:pt modelId="{BEE99E9A-1D3B-441D-BE5D-05CAD0A62594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GB" sz="1200" dirty="0">
              <a:solidFill>
                <a:schemeClr val="accent1">
                  <a:lumMod val="40000"/>
                  <a:lumOff val="60000"/>
                </a:schemeClr>
              </a:solidFill>
            </a:rPr>
            <a:t>Extract </a:t>
          </a:r>
          <a:r>
            <a:rPr lang="en-GB" sz="1200" b="1" dirty="0">
              <a:solidFill>
                <a:schemeClr val="accent1">
                  <a:lumMod val="40000"/>
                  <a:lumOff val="60000"/>
                </a:schemeClr>
              </a:solidFill>
            </a:rPr>
            <a:t>assertions</a:t>
          </a:r>
          <a:r>
            <a:rPr lang="en-GB" sz="1200" dirty="0">
              <a:solidFill>
                <a:schemeClr val="accent1">
                  <a:lumMod val="40000"/>
                  <a:lumOff val="60000"/>
                </a:schemeClr>
              </a:solidFill>
            </a:rPr>
            <a:t>, </a:t>
          </a:r>
          <a:r>
            <a:rPr lang="en-GB" sz="1200" b="1" dirty="0">
              <a:solidFill>
                <a:schemeClr val="accent1">
                  <a:lumMod val="40000"/>
                  <a:lumOff val="60000"/>
                </a:schemeClr>
              </a:solidFill>
            </a:rPr>
            <a:t>attributes</a:t>
          </a:r>
          <a:r>
            <a:rPr lang="en-GB" sz="1200" dirty="0">
              <a:solidFill>
                <a:schemeClr val="accent1">
                  <a:lumMod val="40000"/>
                  <a:lumOff val="60000"/>
                </a:schemeClr>
              </a:solidFill>
            </a:rPr>
            <a:t> values</a:t>
          </a:r>
          <a:endParaRPr lang="en-US" sz="12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05317C7-10B6-46B1-A6EF-EC52C9DB76C8}" type="parTrans" cxnId="{7301F9B5-C76E-455F-9A40-B7C936314CE9}">
      <dgm:prSet/>
      <dgm:spPr/>
      <dgm:t>
        <a:bodyPr/>
        <a:lstStyle/>
        <a:p>
          <a:endParaRPr lang="en-US"/>
        </a:p>
      </dgm:t>
    </dgm:pt>
    <dgm:pt modelId="{3CAB0578-4560-42B8-8287-D320607F8160}" type="sibTrans" cxnId="{7301F9B5-C76E-455F-9A40-B7C936314CE9}">
      <dgm:prSet/>
      <dgm:spPr/>
      <dgm:t>
        <a:bodyPr/>
        <a:lstStyle/>
        <a:p>
          <a:endParaRPr lang="en-US"/>
        </a:p>
      </dgm:t>
    </dgm:pt>
    <dgm:pt modelId="{C7DDECB4-AA12-4691-BD8F-041E0C84196D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GB" sz="1100" dirty="0">
              <a:solidFill>
                <a:schemeClr val="accent1">
                  <a:lumMod val="40000"/>
                  <a:lumOff val="60000"/>
                </a:schemeClr>
              </a:solidFill>
            </a:rPr>
            <a:t>Blood pressure: high, low, normal</a:t>
          </a:r>
          <a:endParaRPr lang="en-US" sz="11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2FE0DBFA-8708-4786-8997-72425BC65291}" type="parTrans" cxnId="{8625EAEC-9BB9-43FC-A918-1D85D7D63474}">
      <dgm:prSet/>
      <dgm:spPr/>
      <dgm:t>
        <a:bodyPr/>
        <a:lstStyle/>
        <a:p>
          <a:endParaRPr lang="en-US"/>
        </a:p>
      </dgm:t>
    </dgm:pt>
    <dgm:pt modelId="{F17CBF34-EE45-4089-8197-D99EE2CE24BD}" type="sibTrans" cxnId="{8625EAEC-9BB9-43FC-A918-1D85D7D63474}">
      <dgm:prSet/>
      <dgm:spPr/>
      <dgm:t>
        <a:bodyPr/>
        <a:lstStyle/>
        <a:p>
          <a:endParaRPr lang="en-US"/>
        </a:p>
      </dgm:t>
    </dgm:pt>
    <dgm:pt modelId="{9B621655-8CB7-4E48-834E-23D05E48057E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GB" sz="1100" dirty="0">
              <a:solidFill>
                <a:schemeClr val="accent1">
                  <a:lumMod val="40000"/>
                  <a:lumOff val="60000"/>
                </a:schemeClr>
              </a:solidFill>
            </a:rPr>
            <a:t>T</a:t>
          </a:r>
          <a:r>
            <a:rPr lang="en-AT" sz="1100" dirty="0">
              <a:solidFill>
                <a:schemeClr val="accent1">
                  <a:lumMod val="40000"/>
                  <a:lumOff val="60000"/>
                </a:schemeClr>
              </a:solidFill>
            </a:rPr>
            <a:t>umor: absent, benign, malignant, in-situ, un-known</a:t>
          </a:r>
          <a:endParaRPr lang="en-US" sz="11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07DCFADF-E394-4673-934A-D0C9835E222C}" type="parTrans" cxnId="{13ADF53B-9540-4D83-A7C6-A83025375A8B}">
      <dgm:prSet/>
      <dgm:spPr/>
      <dgm:t>
        <a:bodyPr/>
        <a:lstStyle/>
        <a:p>
          <a:endParaRPr lang="en-US"/>
        </a:p>
      </dgm:t>
    </dgm:pt>
    <dgm:pt modelId="{84219D60-BA77-411A-B728-189407BFFD96}" type="sibTrans" cxnId="{13ADF53B-9540-4D83-A7C6-A83025375A8B}">
      <dgm:prSet/>
      <dgm:spPr/>
      <dgm:t>
        <a:bodyPr/>
        <a:lstStyle/>
        <a:p>
          <a:endParaRPr lang="en-US"/>
        </a:p>
      </dgm:t>
    </dgm:pt>
    <dgm:pt modelId="{060B7F1C-8E83-4016-BCEA-E54DF2BFF101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AT" sz="1200" dirty="0">
              <a:solidFill>
                <a:schemeClr val="accent1">
                  <a:lumMod val="40000"/>
                  <a:lumOff val="60000"/>
                </a:schemeClr>
              </a:solidFill>
            </a:rPr>
            <a:t>Identify protected health information: De-identification</a:t>
          </a:r>
          <a:endParaRPr lang="en-US" sz="12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AF668FB-EC8E-4E53-8F21-9D5D38EF5D9E}" type="parTrans" cxnId="{29572F5C-9AD1-4CDE-8CAB-66973099F3F4}">
      <dgm:prSet/>
      <dgm:spPr/>
      <dgm:t>
        <a:bodyPr/>
        <a:lstStyle/>
        <a:p>
          <a:endParaRPr lang="en-US"/>
        </a:p>
      </dgm:t>
    </dgm:pt>
    <dgm:pt modelId="{33D36FFF-752B-4C8F-8D56-0CD8F6A181FA}" type="sibTrans" cxnId="{29572F5C-9AD1-4CDE-8CAB-66973099F3F4}">
      <dgm:prSet/>
      <dgm:spPr/>
      <dgm:t>
        <a:bodyPr/>
        <a:lstStyle/>
        <a:p>
          <a:endParaRPr lang="en-US"/>
        </a:p>
      </dgm:t>
    </dgm:pt>
    <dgm:pt modelId="{AF6FEBF6-9CC1-4711-A663-399630B5349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GB" sz="1100" dirty="0">
              <a:solidFill>
                <a:schemeClr val="accent1">
                  <a:lumMod val="40000"/>
                  <a:lumOff val="60000"/>
                </a:schemeClr>
              </a:solidFill>
            </a:rPr>
            <a:t>P</a:t>
          </a:r>
          <a:r>
            <a:rPr lang="en-AT" sz="1100" dirty="0">
              <a:solidFill>
                <a:schemeClr val="accent1">
                  <a:lumMod val="40000"/>
                  <a:lumOff val="60000"/>
                </a:schemeClr>
              </a:solidFill>
            </a:rPr>
            <a:t>atient name, clinician’s name </a:t>
          </a:r>
          <a:endParaRPr lang="en-US" sz="11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8D6B3306-6DD2-404B-8B03-81C8D1D2F23E}" type="parTrans" cxnId="{977A4061-04F7-4B28-95DB-8321DCF029D2}">
      <dgm:prSet/>
      <dgm:spPr/>
      <dgm:t>
        <a:bodyPr/>
        <a:lstStyle/>
        <a:p>
          <a:endParaRPr lang="en-US"/>
        </a:p>
      </dgm:t>
    </dgm:pt>
    <dgm:pt modelId="{2F757370-6F7E-49B6-846C-762DAFEE8765}" type="sibTrans" cxnId="{977A4061-04F7-4B28-95DB-8321DCF029D2}">
      <dgm:prSet/>
      <dgm:spPr/>
      <dgm:t>
        <a:bodyPr/>
        <a:lstStyle/>
        <a:p>
          <a:endParaRPr lang="en-US"/>
        </a:p>
      </dgm:t>
    </dgm:pt>
    <dgm:pt modelId="{6BE6FABC-368F-4024-A55C-AC2EF3A60FEE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AT" sz="1100" dirty="0">
              <a:solidFill>
                <a:schemeClr val="accent1">
                  <a:lumMod val="40000"/>
                  <a:lumOff val="60000"/>
                </a:schemeClr>
              </a:solidFill>
            </a:rPr>
            <a:t>DoB, Date of clincal encounter</a:t>
          </a:r>
          <a:endParaRPr lang="en-US" sz="11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8AD3A8D-3119-4B8E-BC56-0CB2795DC58C}" type="parTrans" cxnId="{BF444DE3-9B8E-4506-B27E-76DF55DA0F83}">
      <dgm:prSet/>
      <dgm:spPr/>
      <dgm:t>
        <a:bodyPr/>
        <a:lstStyle/>
        <a:p>
          <a:endParaRPr lang="en-US"/>
        </a:p>
      </dgm:t>
    </dgm:pt>
    <dgm:pt modelId="{512E4204-5EA1-4F67-BD2A-43D81491FC46}" type="sibTrans" cxnId="{BF444DE3-9B8E-4506-B27E-76DF55DA0F83}">
      <dgm:prSet/>
      <dgm:spPr/>
      <dgm:t>
        <a:bodyPr/>
        <a:lstStyle/>
        <a:p>
          <a:endParaRPr lang="en-US"/>
        </a:p>
      </dgm:t>
    </dgm:pt>
    <dgm:pt modelId="{94A855A4-B756-4C6A-9A13-F65037F07FF2}">
      <dgm:prSet custT="1"/>
      <dgm:spPr/>
      <dgm:t>
        <a:bodyPr/>
        <a:lstStyle/>
        <a:p>
          <a:r>
            <a:rPr lang="en-GB" sz="1100" dirty="0"/>
            <a:t>`MRI`</a:t>
          </a:r>
          <a:endParaRPr lang="en-US" sz="1100" dirty="0"/>
        </a:p>
      </dgm:t>
    </dgm:pt>
    <dgm:pt modelId="{E13DB42C-4E4E-404E-A3F0-00FE24DE7D73}" type="sibTrans" cxnId="{F9155696-0B85-4D00-AFBA-012ABA000CC0}">
      <dgm:prSet/>
      <dgm:spPr/>
      <dgm:t>
        <a:bodyPr/>
        <a:lstStyle/>
        <a:p>
          <a:endParaRPr lang="en-US"/>
        </a:p>
      </dgm:t>
    </dgm:pt>
    <dgm:pt modelId="{8620DFA1-6200-4B7F-830E-A58ED381B53C}" type="parTrans" cxnId="{F9155696-0B85-4D00-AFBA-012ABA000CC0}">
      <dgm:prSet/>
      <dgm:spPr/>
      <dgm:t>
        <a:bodyPr/>
        <a:lstStyle/>
        <a:p>
          <a:endParaRPr lang="en-US"/>
        </a:p>
      </dgm:t>
    </dgm:pt>
    <dgm:pt modelId="{8AC912D4-3D83-DD41-9280-8320ADBDD851}" type="pres">
      <dgm:prSet presAssocID="{C21B0113-380E-4EC1-BA64-A2A9E66CC2C1}" presName="theList" presStyleCnt="0">
        <dgm:presLayoutVars>
          <dgm:dir/>
          <dgm:animLvl val="lvl"/>
          <dgm:resizeHandles val="exact"/>
        </dgm:presLayoutVars>
      </dgm:prSet>
      <dgm:spPr/>
    </dgm:pt>
    <dgm:pt modelId="{4E458603-1A52-FD4C-9ECE-16970722E54F}" type="pres">
      <dgm:prSet presAssocID="{5E8F30D3-617D-40FF-B5A1-42191EF71E69}" presName="compNode" presStyleCnt="0"/>
      <dgm:spPr/>
    </dgm:pt>
    <dgm:pt modelId="{57E287B7-9962-2246-BC58-2BF1E1379C8B}" type="pres">
      <dgm:prSet presAssocID="{5E8F30D3-617D-40FF-B5A1-42191EF71E69}" presName="aNode" presStyleLbl="bgShp" presStyleIdx="0" presStyleCnt="5"/>
      <dgm:spPr/>
    </dgm:pt>
    <dgm:pt modelId="{E1BB041E-80C1-354A-A1BB-247E505A7A7C}" type="pres">
      <dgm:prSet presAssocID="{5E8F30D3-617D-40FF-B5A1-42191EF71E69}" presName="textNode" presStyleLbl="bgShp" presStyleIdx="0" presStyleCnt="5"/>
      <dgm:spPr/>
    </dgm:pt>
    <dgm:pt modelId="{FDCE3EB7-E77D-4946-8AE5-6425379F44C0}" type="pres">
      <dgm:prSet presAssocID="{5E8F30D3-617D-40FF-B5A1-42191EF71E69}" presName="compChildNode" presStyleCnt="0"/>
      <dgm:spPr/>
    </dgm:pt>
    <dgm:pt modelId="{21892699-2D6B-8F4E-9CAD-89E4FE1D1D61}" type="pres">
      <dgm:prSet presAssocID="{5E8F30D3-617D-40FF-B5A1-42191EF71E69}" presName="theInnerList" presStyleCnt="0"/>
      <dgm:spPr/>
    </dgm:pt>
    <dgm:pt modelId="{C3D9B4CC-436B-8546-9CB6-1CBFFBC08A83}" type="pres">
      <dgm:prSet presAssocID="{4F129DCA-EAF8-49C6-9615-3FE8EDE174F2}" presName="childNode" presStyleLbl="node1" presStyleIdx="0" presStyleCnt="10">
        <dgm:presLayoutVars>
          <dgm:bulletEnabled val="1"/>
        </dgm:presLayoutVars>
      </dgm:prSet>
      <dgm:spPr/>
    </dgm:pt>
    <dgm:pt modelId="{6FC1E82A-EDF2-3842-B7A2-506850AABD56}" type="pres">
      <dgm:prSet presAssocID="{4F129DCA-EAF8-49C6-9615-3FE8EDE174F2}" presName="aSpace2" presStyleCnt="0"/>
      <dgm:spPr/>
    </dgm:pt>
    <dgm:pt modelId="{91F7459B-B979-A243-B7F0-26D18B19B37E}" type="pres">
      <dgm:prSet presAssocID="{94A855A4-B756-4C6A-9A13-F65037F07FF2}" presName="childNode" presStyleLbl="node1" presStyleIdx="1" presStyleCnt="10">
        <dgm:presLayoutVars>
          <dgm:bulletEnabled val="1"/>
        </dgm:presLayoutVars>
      </dgm:prSet>
      <dgm:spPr/>
    </dgm:pt>
    <dgm:pt modelId="{1A8118EF-01EF-6842-A29B-FAF4B41356C1}" type="pres">
      <dgm:prSet presAssocID="{5E8F30D3-617D-40FF-B5A1-42191EF71E69}" presName="aSpace" presStyleCnt="0"/>
      <dgm:spPr/>
    </dgm:pt>
    <dgm:pt modelId="{8935C88C-07DF-214B-BABC-614C4A8E397D}" type="pres">
      <dgm:prSet presAssocID="{7A9933DD-5C7E-4CE0-86B0-44FC8A764FAF}" presName="compNode" presStyleCnt="0"/>
      <dgm:spPr/>
    </dgm:pt>
    <dgm:pt modelId="{AE181841-69F7-614D-A988-308BB927F304}" type="pres">
      <dgm:prSet presAssocID="{7A9933DD-5C7E-4CE0-86B0-44FC8A764FAF}" presName="aNode" presStyleLbl="bgShp" presStyleIdx="1" presStyleCnt="5"/>
      <dgm:spPr/>
    </dgm:pt>
    <dgm:pt modelId="{CF1DFED7-9D30-044B-B224-97576DF7092F}" type="pres">
      <dgm:prSet presAssocID="{7A9933DD-5C7E-4CE0-86B0-44FC8A764FAF}" presName="textNode" presStyleLbl="bgShp" presStyleIdx="1" presStyleCnt="5"/>
      <dgm:spPr/>
    </dgm:pt>
    <dgm:pt modelId="{37940C08-B2F8-D447-B7C6-8426983F090A}" type="pres">
      <dgm:prSet presAssocID="{7A9933DD-5C7E-4CE0-86B0-44FC8A764FAF}" presName="compChildNode" presStyleCnt="0"/>
      <dgm:spPr/>
    </dgm:pt>
    <dgm:pt modelId="{1BE0F881-264A-6F4F-9C16-842209FEC307}" type="pres">
      <dgm:prSet presAssocID="{7A9933DD-5C7E-4CE0-86B0-44FC8A764FAF}" presName="theInnerList" presStyleCnt="0"/>
      <dgm:spPr/>
    </dgm:pt>
    <dgm:pt modelId="{4FBD4015-F934-2D4C-AA66-AF26CDC69B4A}" type="pres">
      <dgm:prSet presAssocID="{CF11B8D5-67E0-41C9-AE4A-CD30206D93AC}" presName="childNode" presStyleLbl="node1" presStyleIdx="2" presStyleCnt="10">
        <dgm:presLayoutVars>
          <dgm:bulletEnabled val="1"/>
        </dgm:presLayoutVars>
      </dgm:prSet>
      <dgm:spPr/>
    </dgm:pt>
    <dgm:pt modelId="{D2CEC87A-7D00-1E49-92A2-24485C5A089B}" type="pres">
      <dgm:prSet presAssocID="{CF11B8D5-67E0-41C9-AE4A-CD30206D93AC}" presName="aSpace2" presStyleCnt="0"/>
      <dgm:spPr/>
    </dgm:pt>
    <dgm:pt modelId="{6C1A5AB8-1592-D043-A7B8-5292BB769516}" type="pres">
      <dgm:prSet presAssocID="{3413FD10-9252-41C0-93AB-007FA4FA5BA6}" presName="childNode" presStyleLbl="node1" presStyleIdx="3" presStyleCnt="10">
        <dgm:presLayoutVars>
          <dgm:bulletEnabled val="1"/>
        </dgm:presLayoutVars>
      </dgm:prSet>
      <dgm:spPr/>
    </dgm:pt>
    <dgm:pt modelId="{04BDBFAC-3953-4249-800A-A01DCAE73FDA}" type="pres">
      <dgm:prSet presAssocID="{7A9933DD-5C7E-4CE0-86B0-44FC8A764FAF}" presName="aSpace" presStyleCnt="0"/>
      <dgm:spPr/>
    </dgm:pt>
    <dgm:pt modelId="{ADA82B92-EFC4-D34D-AED2-1EF2FD4FD753}" type="pres">
      <dgm:prSet presAssocID="{D1684F3A-3403-4477-B6F4-3E4C038C4DB4}" presName="compNode" presStyleCnt="0"/>
      <dgm:spPr/>
    </dgm:pt>
    <dgm:pt modelId="{27E7E92F-C8BA-0A46-A43A-3D48D1387737}" type="pres">
      <dgm:prSet presAssocID="{D1684F3A-3403-4477-B6F4-3E4C038C4DB4}" presName="aNode" presStyleLbl="bgShp" presStyleIdx="2" presStyleCnt="5"/>
      <dgm:spPr/>
    </dgm:pt>
    <dgm:pt modelId="{B7856E7D-48A7-6A48-A13D-55DFE6C22D90}" type="pres">
      <dgm:prSet presAssocID="{D1684F3A-3403-4477-B6F4-3E4C038C4DB4}" presName="textNode" presStyleLbl="bgShp" presStyleIdx="2" presStyleCnt="5"/>
      <dgm:spPr/>
    </dgm:pt>
    <dgm:pt modelId="{2F075EBE-25BF-6947-82AE-830A77556EE6}" type="pres">
      <dgm:prSet presAssocID="{D1684F3A-3403-4477-B6F4-3E4C038C4DB4}" presName="compChildNode" presStyleCnt="0"/>
      <dgm:spPr/>
    </dgm:pt>
    <dgm:pt modelId="{6134507E-A49B-2D4B-9CA7-8505A2E6261D}" type="pres">
      <dgm:prSet presAssocID="{D1684F3A-3403-4477-B6F4-3E4C038C4DB4}" presName="theInnerList" presStyleCnt="0"/>
      <dgm:spPr/>
    </dgm:pt>
    <dgm:pt modelId="{F62739A9-005B-6A4A-A352-B0F54FD99060}" type="pres">
      <dgm:prSet presAssocID="{51722830-D072-41CE-925B-C4E4C47452F2}" presName="childNode" presStyleLbl="node1" presStyleIdx="4" presStyleCnt="10">
        <dgm:presLayoutVars>
          <dgm:bulletEnabled val="1"/>
        </dgm:presLayoutVars>
      </dgm:prSet>
      <dgm:spPr/>
    </dgm:pt>
    <dgm:pt modelId="{C9D0FA07-4E16-F040-930D-F43DB3797B1E}" type="pres">
      <dgm:prSet presAssocID="{51722830-D072-41CE-925B-C4E4C47452F2}" presName="aSpace2" presStyleCnt="0"/>
      <dgm:spPr/>
    </dgm:pt>
    <dgm:pt modelId="{7FCC802F-8BF3-8D49-B91E-B038E957AA80}" type="pres">
      <dgm:prSet presAssocID="{69CAEB2B-B076-47F2-BA75-ABA502A0B426}" presName="childNode" presStyleLbl="node1" presStyleIdx="5" presStyleCnt="10">
        <dgm:presLayoutVars>
          <dgm:bulletEnabled val="1"/>
        </dgm:presLayoutVars>
      </dgm:prSet>
      <dgm:spPr/>
    </dgm:pt>
    <dgm:pt modelId="{AB8BF9B7-278F-C64E-9251-C75A5D564266}" type="pres">
      <dgm:prSet presAssocID="{D1684F3A-3403-4477-B6F4-3E4C038C4DB4}" presName="aSpace" presStyleCnt="0"/>
      <dgm:spPr/>
    </dgm:pt>
    <dgm:pt modelId="{A153DEF9-7A3A-7D44-AEB3-D0662D78BB0F}" type="pres">
      <dgm:prSet presAssocID="{BEE99E9A-1D3B-441D-BE5D-05CAD0A62594}" presName="compNode" presStyleCnt="0"/>
      <dgm:spPr/>
    </dgm:pt>
    <dgm:pt modelId="{74A6FBA7-BDF1-C144-BAF3-0E03F8980106}" type="pres">
      <dgm:prSet presAssocID="{BEE99E9A-1D3B-441D-BE5D-05CAD0A62594}" presName="aNode" presStyleLbl="bgShp" presStyleIdx="3" presStyleCnt="5"/>
      <dgm:spPr/>
    </dgm:pt>
    <dgm:pt modelId="{BEF85915-EB5F-7048-ADCD-72299AFA49AB}" type="pres">
      <dgm:prSet presAssocID="{BEE99E9A-1D3B-441D-BE5D-05CAD0A62594}" presName="textNode" presStyleLbl="bgShp" presStyleIdx="3" presStyleCnt="5"/>
      <dgm:spPr/>
    </dgm:pt>
    <dgm:pt modelId="{2C5828E5-CA90-2C48-8F11-9C397673D490}" type="pres">
      <dgm:prSet presAssocID="{BEE99E9A-1D3B-441D-BE5D-05CAD0A62594}" presName="compChildNode" presStyleCnt="0"/>
      <dgm:spPr/>
    </dgm:pt>
    <dgm:pt modelId="{9ACB75CD-535F-AD47-83BB-514B6CB761FE}" type="pres">
      <dgm:prSet presAssocID="{BEE99E9A-1D3B-441D-BE5D-05CAD0A62594}" presName="theInnerList" presStyleCnt="0"/>
      <dgm:spPr/>
    </dgm:pt>
    <dgm:pt modelId="{8673560A-D9F8-444A-8D35-50A9EC3D0360}" type="pres">
      <dgm:prSet presAssocID="{C7DDECB4-AA12-4691-BD8F-041E0C84196D}" presName="childNode" presStyleLbl="node1" presStyleIdx="6" presStyleCnt="10">
        <dgm:presLayoutVars>
          <dgm:bulletEnabled val="1"/>
        </dgm:presLayoutVars>
      </dgm:prSet>
      <dgm:spPr/>
    </dgm:pt>
    <dgm:pt modelId="{B177FBA1-24C5-3142-ACA6-A21CFA0CC825}" type="pres">
      <dgm:prSet presAssocID="{C7DDECB4-AA12-4691-BD8F-041E0C84196D}" presName="aSpace2" presStyleCnt="0"/>
      <dgm:spPr/>
    </dgm:pt>
    <dgm:pt modelId="{84E44402-E489-C34A-B2B8-C2A9575236D9}" type="pres">
      <dgm:prSet presAssocID="{9B621655-8CB7-4E48-834E-23D05E48057E}" presName="childNode" presStyleLbl="node1" presStyleIdx="7" presStyleCnt="10">
        <dgm:presLayoutVars>
          <dgm:bulletEnabled val="1"/>
        </dgm:presLayoutVars>
      </dgm:prSet>
      <dgm:spPr/>
    </dgm:pt>
    <dgm:pt modelId="{A662B4F1-5C05-2F4A-A1B7-DF2F66E3E3D2}" type="pres">
      <dgm:prSet presAssocID="{BEE99E9A-1D3B-441D-BE5D-05CAD0A62594}" presName="aSpace" presStyleCnt="0"/>
      <dgm:spPr/>
    </dgm:pt>
    <dgm:pt modelId="{ADF2D45E-132C-A543-AEAE-3A51587D0503}" type="pres">
      <dgm:prSet presAssocID="{060B7F1C-8E83-4016-BCEA-E54DF2BFF101}" presName="compNode" presStyleCnt="0"/>
      <dgm:spPr/>
    </dgm:pt>
    <dgm:pt modelId="{F4C76D3E-2083-B448-9253-8ABF0EF72AB5}" type="pres">
      <dgm:prSet presAssocID="{060B7F1C-8E83-4016-BCEA-E54DF2BFF101}" presName="aNode" presStyleLbl="bgShp" presStyleIdx="4" presStyleCnt="5"/>
      <dgm:spPr/>
    </dgm:pt>
    <dgm:pt modelId="{88C51900-BA4B-1C4F-8C31-AFB94614CF8E}" type="pres">
      <dgm:prSet presAssocID="{060B7F1C-8E83-4016-BCEA-E54DF2BFF101}" presName="textNode" presStyleLbl="bgShp" presStyleIdx="4" presStyleCnt="5"/>
      <dgm:spPr/>
    </dgm:pt>
    <dgm:pt modelId="{6475BACE-9855-D14D-9D27-8834C81341EA}" type="pres">
      <dgm:prSet presAssocID="{060B7F1C-8E83-4016-BCEA-E54DF2BFF101}" presName="compChildNode" presStyleCnt="0"/>
      <dgm:spPr/>
    </dgm:pt>
    <dgm:pt modelId="{E54BEC55-F3E7-B947-B8AF-4FA298293125}" type="pres">
      <dgm:prSet presAssocID="{060B7F1C-8E83-4016-BCEA-E54DF2BFF101}" presName="theInnerList" presStyleCnt="0"/>
      <dgm:spPr/>
    </dgm:pt>
    <dgm:pt modelId="{E629F808-F427-EA49-94C5-41FF34A1900A}" type="pres">
      <dgm:prSet presAssocID="{AF6FEBF6-9CC1-4711-A663-399630B53495}" presName="childNode" presStyleLbl="node1" presStyleIdx="8" presStyleCnt="10">
        <dgm:presLayoutVars>
          <dgm:bulletEnabled val="1"/>
        </dgm:presLayoutVars>
      </dgm:prSet>
      <dgm:spPr/>
    </dgm:pt>
    <dgm:pt modelId="{F09B8C95-A23A-994A-AE97-0026115F6F45}" type="pres">
      <dgm:prSet presAssocID="{AF6FEBF6-9CC1-4711-A663-399630B53495}" presName="aSpace2" presStyleCnt="0"/>
      <dgm:spPr/>
    </dgm:pt>
    <dgm:pt modelId="{561F2BD6-2623-B846-8EF6-C3B7C9216BFF}" type="pres">
      <dgm:prSet presAssocID="{6BE6FABC-368F-4024-A55C-AC2EF3A60FEE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2DD18C00-5E0D-7844-AA7B-E7C48CA50EEE}" type="presOf" srcId="{7A9933DD-5C7E-4CE0-86B0-44FC8A764FAF}" destId="{AE181841-69F7-614D-A988-308BB927F304}" srcOrd="0" destOrd="0" presId="urn:microsoft.com/office/officeart/2005/8/layout/lProcess2"/>
    <dgm:cxn modelId="{F2ACC401-7525-403A-B9BB-B73A33D00831}" srcId="{C21B0113-380E-4EC1-BA64-A2A9E66CC2C1}" destId="{D1684F3A-3403-4477-B6F4-3E4C038C4DB4}" srcOrd="2" destOrd="0" parTransId="{CA395FBF-92CC-4564-B82F-20118A36AADA}" sibTransId="{F5FF9C3B-2D33-426A-AA85-B4E34C76A141}"/>
    <dgm:cxn modelId="{F01F9B05-75D2-4DEC-A120-8E364C2CB93A}" srcId="{7A9933DD-5C7E-4CE0-86B0-44FC8A764FAF}" destId="{CF11B8D5-67E0-41C9-AE4A-CD30206D93AC}" srcOrd="0" destOrd="0" parTransId="{13B654C1-CF9E-4C1E-AC9D-6446C9020970}" sibTransId="{ADF69723-C609-4B15-9E42-9E087337FAE7}"/>
    <dgm:cxn modelId="{4B25E105-2C7E-374A-AFC4-5CA87202702A}" type="presOf" srcId="{51722830-D072-41CE-925B-C4E4C47452F2}" destId="{F62739A9-005B-6A4A-A352-B0F54FD99060}" srcOrd="0" destOrd="0" presId="urn:microsoft.com/office/officeart/2005/8/layout/lProcess2"/>
    <dgm:cxn modelId="{84D63E17-73CA-4B51-B292-E13ABCC47726}" srcId="{C21B0113-380E-4EC1-BA64-A2A9E66CC2C1}" destId="{5E8F30D3-617D-40FF-B5A1-42191EF71E69}" srcOrd="0" destOrd="0" parTransId="{163BAC84-C823-4ED1-863F-7EE42D2BEFEE}" sibTransId="{E42686CD-6B6E-4BF3-A1CD-39E97B26A8D9}"/>
    <dgm:cxn modelId="{868AD122-2090-D84E-9FF4-EF29541BF483}" type="presOf" srcId="{BEE99E9A-1D3B-441D-BE5D-05CAD0A62594}" destId="{74A6FBA7-BDF1-C144-BAF3-0E03F8980106}" srcOrd="0" destOrd="0" presId="urn:microsoft.com/office/officeart/2005/8/layout/lProcess2"/>
    <dgm:cxn modelId="{31671C34-D891-5740-9CDC-23A5EB38A00D}" type="presOf" srcId="{3413FD10-9252-41C0-93AB-007FA4FA5BA6}" destId="{6C1A5AB8-1592-D043-A7B8-5292BB769516}" srcOrd="0" destOrd="0" presId="urn:microsoft.com/office/officeart/2005/8/layout/lProcess2"/>
    <dgm:cxn modelId="{0C6CD035-0079-BD43-9A59-6BDD11481FA9}" type="presOf" srcId="{C7DDECB4-AA12-4691-BD8F-041E0C84196D}" destId="{8673560A-D9F8-444A-8D35-50A9EC3D0360}" srcOrd="0" destOrd="0" presId="urn:microsoft.com/office/officeart/2005/8/layout/lProcess2"/>
    <dgm:cxn modelId="{13ADF53B-9540-4D83-A7C6-A83025375A8B}" srcId="{BEE99E9A-1D3B-441D-BE5D-05CAD0A62594}" destId="{9B621655-8CB7-4E48-834E-23D05E48057E}" srcOrd="1" destOrd="0" parTransId="{07DCFADF-E394-4673-934A-D0C9835E222C}" sibTransId="{84219D60-BA77-411A-B728-189407BFFD96}"/>
    <dgm:cxn modelId="{EA38283F-CE88-6B45-9587-B8043048E6A8}" type="presOf" srcId="{D1684F3A-3403-4477-B6F4-3E4C038C4DB4}" destId="{B7856E7D-48A7-6A48-A13D-55DFE6C22D90}" srcOrd="1" destOrd="0" presId="urn:microsoft.com/office/officeart/2005/8/layout/lProcess2"/>
    <dgm:cxn modelId="{7997D252-1FA0-4C40-8B27-4A1F5C7EF36F}" type="presOf" srcId="{5E8F30D3-617D-40FF-B5A1-42191EF71E69}" destId="{57E287B7-9962-2246-BC58-2BF1E1379C8B}" srcOrd="0" destOrd="0" presId="urn:microsoft.com/office/officeart/2005/8/layout/lProcess2"/>
    <dgm:cxn modelId="{E0B4D955-CC88-4163-9630-C200FB384343}" srcId="{7A9933DD-5C7E-4CE0-86B0-44FC8A764FAF}" destId="{3413FD10-9252-41C0-93AB-007FA4FA5BA6}" srcOrd="1" destOrd="0" parTransId="{23176F99-4001-4737-8B18-16D8D7EB7B84}" sibTransId="{04BC4FF2-D085-4EAC-A983-50E3BC3FABD5}"/>
    <dgm:cxn modelId="{29572F5C-9AD1-4CDE-8CAB-66973099F3F4}" srcId="{C21B0113-380E-4EC1-BA64-A2A9E66CC2C1}" destId="{060B7F1C-8E83-4016-BCEA-E54DF2BFF101}" srcOrd="4" destOrd="0" parTransId="{6AF668FB-EC8E-4E53-8F21-9D5D38EF5D9E}" sibTransId="{33D36FFF-752B-4C8F-8D56-0CD8F6A181FA}"/>
    <dgm:cxn modelId="{977A4061-04F7-4B28-95DB-8321DCF029D2}" srcId="{060B7F1C-8E83-4016-BCEA-E54DF2BFF101}" destId="{AF6FEBF6-9CC1-4711-A663-399630B53495}" srcOrd="0" destOrd="0" parTransId="{8D6B3306-6DD2-404B-8B03-81C8D1D2F23E}" sibTransId="{2F757370-6F7E-49B6-846C-762DAFEE8765}"/>
    <dgm:cxn modelId="{CB1C8664-354B-6C49-B84B-4065F90A9A69}" type="presOf" srcId="{5E8F30D3-617D-40FF-B5A1-42191EF71E69}" destId="{E1BB041E-80C1-354A-A1BB-247E505A7A7C}" srcOrd="1" destOrd="0" presId="urn:microsoft.com/office/officeart/2005/8/layout/lProcess2"/>
    <dgm:cxn modelId="{790B2469-975B-104B-8593-1B0D274784D7}" type="presOf" srcId="{AF6FEBF6-9CC1-4711-A663-399630B53495}" destId="{E629F808-F427-EA49-94C5-41FF34A1900A}" srcOrd="0" destOrd="0" presId="urn:microsoft.com/office/officeart/2005/8/layout/lProcess2"/>
    <dgm:cxn modelId="{EE5A6D7A-6844-9348-BD4F-0CA25C0D93ED}" type="presOf" srcId="{6BE6FABC-368F-4024-A55C-AC2EF3A60FEE}" destId="{561F2BD6-2623-B846-8EF6-C3B7C9216BFF}" srcOrd="0" destOrd="0" presId="urn:microsoft.com/office/officeart/2005/8/layout/lProcess2"/>
    <dgm:cxn modelId="{B291BF7A-7019-7841-9F83-07268884BA29}" type="presOf" srcId="{C21B0113-380E-4EC1-BA64-A2A9E66CC2C1}" destId="{8AC912D4-3D83-DD41-9280-8320ADBDD851}" srcOrd="0" destOrd="0" presId="urn:microsoft.com/office/officeart/2005/8/layout/lProcess2"/>
    <dgm:cxn modelId="{2AF6A682-03F7-4650-A679-F8DB5C5EF023}" srcId="{D1684F3A-3403-4477-B6F4-3E4C038C4DB4}" destId="{69CAEB2B-B076-47F2-BA75-ABA502A0B426}" srcOrd="1" destOrd="0" parTransId="{4571B39A-7501-4277-8E8A-973177D8E2A2}" sibTransId="{A2ECB744-1218-4C0D-9EEE-66FDF68D8A17}"/>
    <dgm:cxn modelId="{17CD4083-C79E-EE42-83C2-414E4299E3E8}" type="presOf" srcId="{CF11B8D5-67E0-41C9-AE4A-CD30206D93AC}" destId="{4FBD4015-F934-2D4C-AA66-AF26CDC69B4A}" srcOrd="0" destOrd="0" presId="urn:microsoft.com/office/officeart/2005/8/layout/lProcess2"/>
    <dgm:cxn modelId="{53CB6984-BFC0-4A5B-AC96-67FE895BC0EB}" srcId="{5E8F30D3-617D-40FF-B5A1-42191EF71E69}" destId="{4F129DCA-EAF8-49C6-9615-3FE8EDE174F2}" srcOrd="0" destOrd="0" parTransId="{94CCAC5F-D30A-40DA-9A49-28FEB0356D90}" sibTransId="{0395A628-DF92-480A-A6E9-9C30CABC035E}"/>
    <dgm:cxn modelId="{F9155696-0B85-4D00-AFBA-012ABA000CC0}" srcId="{5E8F30D3-617D-40FF-B5A1-42191EF71E69}" destId="{94A855A4-B756-4C6A-9A13-F65037F07FF2}" srcOrd="1" destOrd="0" parTransId="{8620DFA1-6200-4B7F-830E-A58ED381B53C}" sibTransId="{E13DB42C-4E4E-404E-A3F0-00FE24DE7D73}"/>
    <dgm:cxn modelId="{0049B8A0-5284-8045-9721-0FD1D03315C1}" type="presOf" srcId="{4F129DCA-EAF8-49C6-9615-3FE8EDE174F2}" destId="{C3D9B4CC-436B-8546-9CB6-1CBFFBC08A83}" srcOrd="0" destOrd="0" presId="urn:microsoft.com/office/officeart/2005/8/layout/lProcess2"/>
    <dgm:cxn modelId="{2D3305A1-0B61-409B-B90D-5795F430C083}" srcId="{C21B0113-380E-4EC1-BA64-A2A9E66CC2C1}" destId="{7A9933DD-5C7E-4CE0-86B0-44FC8A764FAF}" srcOrd="1" destOrd="0" parTransId="{9F00FEB7-1B0E-486A-B6A2-E9A703615299}" sibTransId="{E04642C6-9FF1-446A-847F-B86341E75E7F}"/>
    <dgm:cxn modelId="{414C5DA9-6D91-4540-BEA0-66EF9B34D0BB}" type="presOf" srcId="{9B621655-8CB7-4E48-834E-23D05E48057E}" destId="{84E44402-E489-C34A-B2B8-C2A9575236D9}" srcOrd="0" destOrd="0" presId="urn:microsoft.com/office/officeart/2005/8/layout/lProcess2"/>
    <dgm:cxn modelId="{7301F9B5-C76E-455F-9A40-B7C936314CE9}" srcId="{C21B0113-380E-4EC1-BA64-A2A9E66CC2C1}" destId="{BEE99E9A-1D3B-441D-BE5D-05CAD0A62594}" srcOrd="3" destOrd="0" parTransId="{605317C7-10B6-46B1-A6EF-EC52C9DB76C8}" sibTransId="{3CAB0578-4560-42B8-8287-D320607F8160}"/>
    <dgm:cxn modelId="{54A34BBF-3274-9049-B12F-728749A9A7A9}" type="presOf" srcId="{060B7F1C-8E83-4016-BCEA-E54DF2BFF101}" destId="{88C51900-BA4B-1C4F-8C31-AFB94614CF8E}" srcOrd="1" destOrd="0" presId="urn:microsoft.com/office/officeart/2005/8/layout/lProcess2"/>
    <dgm:cxn modelId="{A092C0C7-12B7-0B48-B4A3-33DD0E51A62B}" type="presOf" srcId="{94A855A4-B756-4C6A-9A13-F65037F07FF2}" destId="{91F7459B-B979-A243-B7F0-26D18B19B37E}" srcOrd="0" destOrd="0" presId="urn:microsoft.com/office/officeart/2005/8/layout/lProcess2"/>
    <dgm:cxn modelId="{694BBCCC-5D67-404B-9433-E5C18816AD6B}" srcId="{D1684F3A-3403-4477-B6F4-3E4C038C4DB4}" destId="{51722830-D072-41CE-925B-C4E4C47452F2}" srcOrd="0" destOrd="0" parTransId="{C581AA16-6BCD-4D36-992D-E185CEEC56EA}" sibTransId="{9254CD20-6CC0-460D-A95B-E3D58F041DBF}"/>
    <dgm:cxn modelId="{B1ACA5CE-DF0E-ED4C-91B3-1A31A86B6820}" type="presOf" srcId="{BEE99E9A-1D3B-441D-BE5D-05CAD0A62594}" destId="{BEF85915-EB5F-7048-ADCD-72299AFA49AB}" srcOrd="1" destOrd="0" presId="urn:microsoft.com/office/officeart/2005/8/layout/lProcess2"/>
    <dgm:cxn modelId="{67577AD4-3C77-2F4A-AE30-E722652DE1C2}" type="presOf" srcId="{69CAEB2B-B076-47F2-BA75-ABA502A0B426}" destId="{7FCC802F-8BF3-8D49-B91E-B038E957AA80}" srcOrd="0" destOrd="0" presId="urn:microsoft.com/office/officeart/2005/8/layout/lProcess2"/>
    <dgm:cxn modelId="{14C32FE3-3069-E74B-BC1B-07CB14C45A23}" type="presOf" srcId="{7A9933DD-5C7E-4CE0-86B0-44FC8A764FAF}" destId="{CF1DFED7-9D30-044B-B224-97576DF7092F}" srcOrd="1" destOrd="0" presId="urn:microsoft.com/office/officeart/2005/8/layout/lProcess2"/>
    <dgm:cxn modelId="{BF444DE3-9B8E-4506-B27E-76DF55DA0F83}" srcId="{060B7F1C-8E83-4016-BCEA-E54DF2BFF101}" destId="{6BE6FABC-368F-4024-A55C-AC2EF3A60FEE}" srcOrd="1" destOrd="0" parTransId="{D8AD3A8D-3119-4B8E-BC56-0CB2795DC58C}" sibTransId="{512E4204-5EA1-4F67-BD2A-43D81491FC46}"/>
    <dgm:cxn modelId="{5E2360EC-1EC4-E443-A13A-6ED78F549584}" type="presOf" srcId="{D1684F3A-3403-4477-B6F4-3E4C038C4DB4}" destId="{27E7E92F-C8BA-0A46-A43A-3D48D1387737}" srcOrd="0" destOrd="0" presId="urn:microsoft.com/office/officeart/2005/8/layout/lProcess2"/>
    <dgm:cxn modelId="{8625EAEC-9BB9-43FC-A918-1D85D7D63474}" srcId="{BEE99E9A-1D3B-441D-BE5D-05CAD0A62594}" destId="{C7DDECB4-AA12-4691-BD8F-041E0C84196D}" srcOrd="0" destOrd="0" parTransId="{2FE0DBFA-8708-4786-8997-72425BC65291}" sibTransId="{F17CBF34-EE45-4089-8197-D99EE2CE24BD}"/>
    <dgm:cxn modelId="{869F5DF3-EBB6-2940-82E3-1E279CDEFFE3}" type="presOf" srcId="{060B7F1C-8E83-4016-BCEA-E54DF2BFF101}" destId="{F4C76D3E-2083-B448-9253-8ABF0EF72AB5}" srcOrd="0" destOrd="0" presId="urn:microsoft.com/office/officeart/2005/8/layout/lProcess2"/>
    <dgm:cxn modelId="{0235A894-9D56-BD46-933F-92DAA5584922}" type="presParOf" srcId="{8AC912D4-3D83-DD41-9280-8320ADBDD851}" destId="{4E458603-1A52-FD4C-9ECE-16970722E54F}" srcOrd="0" destOrd="0" presId="urn:microsoft.com/office/officeart/2005/8/layout/lProcess2"/>
    <dgm:cxn modelId="{809E9D4B-0530-D347-ADA1-4E9624862D19}" type="presParOf" srcId="{4E458603-1A52-FD4C-9ECE-16970722E54F}" destId="{57E287B7-9962-2246-BC58-2BF1E1379C8B}" srcOrd="0" destOrd="0" presId="urn:microsoft.com/office/officeart/2005/8/layout/lProcess2"/>
    <dgm:cxn modelId="{1F186551-558F-6F4D-AD6A-F457380B5391}" type="presParOf" srcId="{4E458603-1A52-FD4C-9ECE-16970722E54F}" destId="{E1BB041E-80C1-354A-A1BB-247E505A7A7C}" srcOrd="1" destOrd="0" presId="urn:microsoft.com/office/officeart/2005/8/layout/lProcess2"/>
    <dgm:cxn modelId="{76705464-8B40-7348-A7A8-CA972828FB2E}" type="presParOf" srcId="{4E458603-1A52-FD4C-9ECE-16970722E54F}" destId="{FDCE3EB7-E77D-4946-8AE5-6425379F44C0}" srcOrd="2" destOrd="0" presId="urn:microsoft.com/office/officeart/2005/8/layout/lProcess2"/>
    <dgm:cxn modelId="{CF1BFCC4-9784-744F-BEEA-52DAB1D15FB3}" type="presParOf" srcId="{FDCE3EB7-E77D-4946-8AE5-6425379F44C0}" destId="{21892699-2D6B-8F4E-9CAD-89E4FE1D1D61}" srcOrd="0" destOrd="0" presId="urn:microsoft.com/office/officeart/2005/8/layout/lProcess2"/>
    <dgm:cxn modelId="{2E36C825-E35D-E148-8F37-A731E92F5379}" type="presParOf" srcId="{21892699-2D6B-8F4E-9CAD-89E4FE1D1D61}" destId="{C3D9B4CC-436B-8546-9CB6-1CBFFBC08A83}" srcOrd="0" destOrd="0" presId="urn:microsoft.com/office/officeart/2005/8/layout/lProcess2"/>
    <dgm:cxn modelId="{C53C5B03-6C06-7F46-B289-4790E1AC6714}" type="presParOf" srcId="{21892699-2D6B-8F4E-9CAD-89E4FE1D1D61}" destId="{6FC1E82A-EDF2-3842-B7A2-506850AABD56}" srcOrd="1" destOrd="0" presId="urn:microsoft.com/office/officeart/2005/8/layout/lProcess2"/>
    <dgm:cxn modelId="{1D3AF7D3-C3D7-1749-ADC8-DE7FA979CCCC}" type="presParOf" srcId="{21892699-2D6B-8F4E-9CAD-89E4FE1D1D61}" destId="{91F7459B-B979-A243-B7F0-26D18B19B37E}" srcOrd="2" destOrd="0" presId="urn:microsoft.com/office/officeart/2005/8/layout/lProcess2"/>
    <dgm:cxn modelId="{39DE9CBB-EBAC-A543-9CB4-4CA5B4A61033}" type="presParOf" srcId="{8AC912D4-3D83-DD41-9280-8320ADBDD851}" destId="{1A8118EF-01EF-6842-A29B-FAF4B41356C1}" srcOrd="1" destOrd="0" presId="urn:microsoft.com/office/officeart/2005/8/layout/lProcess2"/>
    <dgm:cxn modelId="{C3416AFF-4AF6-0C49-8B3F-0031A2511C32}" type="presParOf" srcId="{8AC912D4-3D83-DD41-9280-8320ADBDD851}" destId="{8935C88C-07DF-214B-BABC-614C4A8E397D}" srcOrd="2" destOrd="0" presId="urn:microsoft.com/office/officeart/2005/8/layout/lProcess2"/>
    <dgm:cxn modelId="{B18C3407-65FE-4343-885B-7AC06C614511}" type="presParOf" srcId="{8935C88C-07DF-214B-BABC-614C4A8E397D}" destId="{AE181841-69F7-614D-A988-308BB927F304}" srcOrd="0" destOrd="0" presId="urn:microsoft.com/office/officeart/2005/8/layout/lProcess2"/>
    <dgm:cxn modelId="{70EB6F41-8F65-2642-BFB1-0609EA836FDE}" type="presParOf" srcId="{8935C88C-07DF-214B-BABC-614C4A8E397D}" destId="{CF1DFED7-9D30-044B-B224-97576DF7092F}" srcOrd="1" destOrd="0" presId="urn:microsoft.com/office/officeart/2005/8/layout/lProcess2"/>
    <dgm:cxn modelId="{9C28EFF2-D248-3B4D-ABA5-25943DB0553D}" type="presParOf" srcId="{8935C88C-07DF-214B-BABC-614C4A8E397D}" destId="{37940C08-B2F8-D447-B7C6-8426983F090A}" srcOrd="2" destOrd="0" presId="urn:microsoft.com/office/officeart/2005/8/layout/lProcess2"/>
    <dgm:cxn modelId="{961BB470-DB4F-834B-9F2F-CA7A49B9E9EE}" type="presParOf" srcId="{37940C08-B2F8-D447-B7C6-8426983F090A}" destId="{1BE0F881-264A-6F4F-9C16-842209FEC307}" srcOrd="0" destOrd="0" presId="urn:microsoft.com/office/officeart/2005/8/layout/lProcess2"/>
    <dgm:cxn modelId="{11993B6E-943D-5242-8A16-F883771FF730}" type="presParOf" srcId="{1BE0F881-264A-6F4F-9C16-842209FEC307}" destId="{4FBD4015-F934-2D4C-AA66-AF26CDC69B4A}" srcOrd="0" destOrd="0" presId="urn:microsoft.com/office/officeart/2005/8/layout/lProcess2"/>
    <dgm:cxn modelId="{86F0F187-F948-2042-ACAF-76DD94C0C006}" type="presParOf" srcId="{1BE0F881-264A-6F4F-9C16-842209FEC307}" destId="{D2CEC87A-7D00-1E49-92A2-24485C5A089B}" srcOrd="1" destOrd="0" presId="urn:microsoft.com/office/officeart/2005/8/layout/lProcess2"/>
    <dgm:cxn modelId="{EC3305E6-BC0C-F146-A9FA-D9C04A82CBDF}" type="presParOf" srcId="{1BE0F881-264A-6F4F-9C16-842209FEC307}" destId="{6C1A5AB8-1592-D043-A7B8-5292BB769516}" srcOrd="2" destOrd="0" presId="urn:microsoft.com/office/officeart/2005/8/layout/lProcess2"/>
    <dgm:cxn modelId="{633B3D74-BA0F-EA42-BDC5-A04309FE4375}" type="presParOf" srcId="{8AC912D4-3D83-DD41-9280-8320ADBDD851}" destId="{04BDBFAC-3953-4249-800A-A01DCAE73FDA}" srcOrd="3" destOrd="0" presId="urn:microsoft.com/office/officeart/2005/8/layout/lProcess2"/>
    <dgm:cxn modelId="{671DFC62-2EAF-A340-AAE8-60CBC4089A4B}" type="presParOf" srcId="{8AC912D4-3D83-DD41-9280-8320ADBDD851}" destId="{ADA82B92-EFC4-D34D-AED2-1EF2FD4FD753}" srcOrd="4" destOrd="0" presId="urn:microsoft.com/office/officeart/2005/8/layout/lProcess2"/>
    <dgm:cxn modelId="{FFB909C7-4CB0-B34C-8865-C30C245159F3}" type="presParOf" srcId="{ADA82B92-EFC4-D34D-AED2-1EF2FD4FD753}" destId="{27E7E92F-C8BA-0A46-A43A-3D48D1387737}" srcOrd="0" destOrd="0" presId="urn:microsoft.com/office/officeart/2005/8/layout/lProcess2"/>
    <dgm:cxn modelId="{020BDA1C-562D-AA41-9D24-71CD225512F1}" type="presParOf" srcId="{ADA82B92-EFC4-D34D-AED2-1EF2FD4FD753}" destId="{B7856E7D-48A7-6A48-A13D-55DFE6C22D90}" srcOrd="1" destOrd="0" presId="urn:microsoft.com/office/officeart/2005/8/layout/lProcess2"/>
    <dgm:cxn modelId="{5FC8C405-35A2-094C-ADA5-2ADBFD28FBFE}" type="presParOf" srcId="{ADA82B92-EFC4-D34D-AED2-1EF2FD4FD753}" destId="{2F075EBE-25BF-6947-82AE-830A77556EE6}" srcOrd="2" destOrd="0" presId="urn:microsoft.com/office/officeart/2005/8/layout/lProcess2"/>
    <dgm:cxn modelId="{21D7FF2B-E66E-AB45-AB70-BB231CB61466}" type="presParOf" srcId="{2F075EBE-25BF-6947-82AE-830A77556EE6}" destId="{6134507E-A49B-2D4B-9CA7-8505A2E6261D}" srcOrd="0" destOrd="0" presId="urn:microsoft.com/office/officeart/2005/8/layout/lProcess2"/>
    <dgm:cxn modelId="{3896E5FC-CD05-FB4F-BFE6-E5EE19C45275}" type="presParOf" srcId="{6134507E-A49B-2D4B-9CA7-8505A2E6261D}" destId="{F62739A9-005B-6A4A-A352-B0F54FD99060}" srcOrd="0" destOrd="0" presId="urn:microsoft.com/office/officeart/2005/8/layout/lProcess2"/>
    <dgm:cxn modelId="{37D22402-AA95-D242-969B-72A8BF70E3F9}" type="presParOf" srcId="{6134507E-A49B-2D4B-9CA7-8505A2E6261D}" destId="{C9D0FA07-4E16-F040-930D-F43DB3797B1E}" srcOrd="1" destOrd="0" presId="urn:microsoft.com/office/officeart/2005/8/layout/lProcess2"/>
    <dgm:cxn modelId="{CB7DDB5F-B215-7241-994E-73877BBDD55C}" type="presParOf" srcId="{6134507E-A49B-2D4B-9CA7-8505A2E6261D}" destId="{7FCC802F-8BF3-8D49-B91E-B038E957AA80}" srcOrd="2" destOrd="0" presId="urn:microsoft.com/office/officeart/2005/8/layout/lProcess2"/>
    <dgm:cxn modelId="{87A98916-A0B9-984F-8F7E-EBDEEEB8D564}" type="presParOf" srcId="{8AC912D4-3D83-DD41-9280-8320ADBDD851}" destId="{AB8BF9B7-278F-C64E-9251-C75A5D564266}" srcOrd="5" destOrd="0" presId="urn:microsoft.com/office/officeart/2005/8/layout/lProcess2"/>
    <dgm:cxn modelId="{D2F9E34D-53E3-954E-9A40-3C31E9142D8D}" type="presParOf" srcId="{8AC912D4-3D83-DD41-9280-8320ADBDD851}" destId="{A153DEF9-7A3A-7D44-AEB3-D0662D78BB0F}" srcOrd="6" destOrd="0" presId="urn:microsoft.com/office/officeart/2005/8/layout/lProcess2"/>
    <dgm:cxn modelId="{2A44DE07-C9F8-D64C-ABC9-92AB0D91CD1C}" type="presParOf" srcId="{A153DEF9-7A3A-7D44-AEB3-D0662D78BB0F}" destId="{74A6FBA7-BDF1-C144-BAF3-0E03F8980106}" srcOrd="0" destOrd="0" presId="urn:microsoft.com/office/officeart/2005/8/layout/lProcess2"/>
    <dgm:cxn modelId="{4CDBBC30-E90F-074B-ABBF-92E13DDF65DA}" type="presParOf" srcId="{A153DEF9-7A3A-7D44-AEB3-D0662D78BB0F}" destId="{BEF85915-EB5F-7048-ADCD-72299AFA49AB}" srcOrd="1" destOrd="0" presId="urn:microsoft.com/office/officeart/2005/8/layout/lProcess2"/>
    <dgm:cxn modelId="{FF9A3B2C-D87F-A54B-823E-D15629FCD61F}" type="presParOf" srcId="{A153DEF9-7A3A-7D44-AEB3-D0662D78BB0F}" destId="{2C5828E5-CA90-2C48-8F11-9C397673D490}" srcOrd="2" destOrd="0" presId="urn:microsoft.com/office/officeart/2005/8/layout/lProcess2"/>
    <dgm:cxn modelId="{8084B00B-110B-CC41-9D45-90C3AB5B55FB}" type="presParOf" srcId="{2C5828E5-CA90-2C48-8F11-9C397673D490}" destId="{9ACB75CD-535F-AD47-83BB-514B6CB761FE}" srcOrd="0" destOrd="0" presId="urn:microsoft.com/office/officeart/2005/8/layout/lProcess2"/>
    <dgm:cxn modelId="{5B859157-86FF-B34C-AF07-DBC41F0C168E}" type="presParOf" srcId="{9ACB75CD-535F-AD47-83BB-514B6CB761FE}" destId="{8673560A-D9F8-444A-8D35-50A9EC3D0360}" srcOrd="0" destOrd="0" presId="urn:microsoft.com/office/officeart/2005/8/layout/lProcess2"/>
    <dgm:cxn modelId="{3D32FCD0-CF4D-BB4F-96F9-2933CC554C03}" type="presParOf" srcId="{9ACB75CD-535F-AD47-83BB-514B6CB761FE}" destId="{B177FBA1-24C5-3142-ACA6-A21CFA0CC825}" srcOrd="1" destOrd="0" presId="urn:microsoft.com/office/officeart/2005/8/layout/lProcess2"/>
    <dgm:cxn modelId="{48404A70-0B80-3B48-80BD-FF19DD7A1409}" type="presParOf" srcId="{9ACB75CD-535F-AD47-83BB-514B6CB761FE}" destId="{84E44402-E489-C34A-B2B8-C2A9575236D9}" srcOrd="2" destOrd="0" presId="urn:microsoft.com/office/officeart/2005/8/layout/lProcess2"/>
    <dgm:cxn modelId="{D7E5B389-868A-6241-B550-A2AA505FA3E4}" type="presParOf" srcId="{8AC912D4-3D83-DD41-9280-8320ADBDD851}" destId="{A662B4F1-5C05-2F4A-A1B7-DF2F66E3E3D2}" srcOrd="7" destOrd="0" presId="urn:microsoft.com/office/officeart/2005/8/layout/lProcess2"/>
    <dgm:cxn modelId="{7D4C6CC8-D2D7-4447-9AEE-63D426E49830}" type="presParOf" srcId="{8AC912D4-3D83-DD41-9280-8320ADBDD851}" destId="{ADF2D45E-132C-A543-AEAE-3A51587D0503}" srcOrd="8" destOrd="0" presId="urn:microsoft.com/office/officeart/2005/8/layout/lProcess2"/>
    <dgm:cxn modelId="{151AEE63-87E6-4C4A-AA2C-F7487043C3A4}" type="presParOf" srcId="{ADF2D45E-132C-A543-AEAE-3A51587D0503}" destId="{F4C76D3E-2083-B448-9253-8ABF0EF72AB5}" srcOrd="0" destOrd="0" presId="urn:microsoft.com/office/officeart/2005/8/layout/lProcess2"/>
    <dgm:cxn modelId="{2154FF95-5B9C-8E40-9BAC-0FECCB934E5B}" type="presParOf" srcId="{ADF2D45E-132C-A543-AEAE-3A51587D0503}" destId="{88C51900-BA4B-1C4F-8C31-AFB94614CF8E}" srcOrd="1" destOrd="0" presId="urn:microsoft.com/office/officeart/2005/8/layout/lProcess2"/>
    <dgm:cxn modelId="{0367DA13-8E7F-DC45-925A-8F9C9EAE9F2C}" type="presParOf" srcId="{ADF2D45E-132C-A543-AEAE-3A51587D0503}" destId="{6475BACE-9855-D14D-9D27-8834C81341EA}" srcOrd="2" destOrd="0" presId="urn:microsoft.com/office/officeart/2005/8/layout/lProcess2"/>
    <dgm:cxn modelId="{F35D6D55-910A-B74A-8F63-94286DBB8558}" type="presParOf" srcId="{6475BACE-9855-D14D-9D27-8834C81341EA}" destId="{E54BEC55-F3E7-B947-B8AF-4FA298293125}" srcOrd="0" destOrd="0" presId="urn:microsoft.com/office/officeart/2005/8/layout/lProcess2"/>
    <dgm:cxn modelId="{8BC0F849-967B-9C42-A01B-5A605C3B1FE3}" type="presParOf" srcId="{E54BEC55-F3E7-B947-B8AF-4FA298293125}" destId="{E629F808-F427-EA49-94C5-41FF34A1900A}" srcOrd="0" destOrd="0" presId="urn:microsoft.com/office/officeart/2005/8/layout/lProcess2"/>
    <dgm:cxn modelId="{CFF8816E-6003-C048-9456-CC7E9CD2D11D}" type="presParOf" srcId="{E54BEC55-F3E7-B947-B8AF-4FA298293125}" destId="{F09B8C95-A23A-994A-AE97-0026115F6F45}" srcOrd="1" destOrd="0" presId="urn:microsoft.com/office/officeart/2005/8/layout/lProcess2"/>
    <dgm:cxn modelId="{980266F1-5475-044F-AB36-A0219FBDC420}" type="presParOf" srcId="{E54BEC55-F3E7-B947-B8AF-4FA298293125}" destId="{561F2BD6-2623-B846-8EF6-C3B7C9216BF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FF4AC-38AC-428A-B501-1790AD911510}" type="doc">
      <dgm:prSet loTypeId="urn:microsoft.com/office/officeart/2008/layout/LinedList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51D20B-3361-4839-A163-17B861DF3DE0}">
      <dgm:prSet custT="1"/>
      <dgm:spPr/>
      <dgm:t>
        <a:bodyPr/>
        <a:lstStyle/>
        <a:p>
          <a:r>
            <a:rPr lang="en-AT" sz="1800" b="1" dirty="0"/>
            <a:t>Disease</a:t>
          </a:r>
          <a:r>
            <a:rPr lang="en-AT" sz="1800" dirty="0"/>
            <a:t>: symptoms, problems, signs, conditions</a:t>
          </a:r>
          <a:endParaRPr lang="en-US" sz="1800" dirty="0"/>
        </a:p>
      </dgm:t>
    </dgm:pt>
    <dgm:pt modelId="{413612D1-ACA7-46B5-985D-276E115B1199}" type="parTrans" cxnId="{C3623DE2-3163-4DA5-8E6D-D3CBD3718DB1}">
      <dgm:prSet/>
      <dgm:spPr/>
      <dgm:t>
        <a:bodyPr/>
        <a:lstStyle/>
        <a:p>
          <a:endParaRPr lang="en-US"/>
        </a:p>
      </dgm:t>
    </dgm:pt>
    <dgm:pt modelId="{A90BA04C-462F-416F-B381-1D17C99523A3}" type="sibTrans" cxnId="{C3623DE2-3163-4DA5-8E6D-D3CBD3718DB1}">
      <dgm:prSet/>
      <dgm:spPr/>
      <dgm:t>
        <a:bodyPr/>
        <a:lstStyle/>
        <a:p>
          <a:endParaRPr lang="en-US"/>
        </a:p>
      </dgm:t>
    </dgm:pt>
    <dgm:pt modelId="{903FFEDF-0B68-406C-9766-D5EC834172C4}">
      <dgm:prSet/>
      <dgm:spPr/>
      <dgm:t>
        <a:bodyPr/>
        <a:lstStyle/>
        <a:p>
          <a:r>
            <a:rPr lang="en-AT" b="1" dirty="0"/>
            <a:t>Treatment</a:t>
          </a:r>
          <a:r>
            <a:rPr lang="en-AT" dirty="0"/>
            <a:t>: medication, surgery, procedure, follow-up</a:t>
          </a:r>
          <a:endParaRPr lang="en-US" dirty="0"/>
        </a:p>
      </dgm:t>
    </dgm:pt>
    <dgm:pt modelId="{00858BD3-0D15-4E42-88B8-37F666ECDDF9}" type="parTrans" cxnId="{0FF3FEDA-5823-4F99-B282-24544728A5C9}">
      <dgm:prSet/>
      <dgm:spPr/>
      <dgm:t>
        <a:bodyPr/>
        <a:lstStyle/>
        <a:p>
          <a:endParaRPr lang="en-US"/>
        </a:p>
      </dgm:t>
    </dgm:pt>
    <dgm:pt modelId="{B669D4E9-57A7-466C-BA10-6A96424DB065}" type="sibTrans" cxnId="{0FF3FEDA-5823-4F99-B282-24544728A5C9}">
      <dgm:prSet/>
      <dgm:spPr/>
      <dgm:t>
        <a:bodyPr/>
        <a:lstStyle/>
        <a:p>
          <a:endParaRPr lang="en-US"/>
        </a:p>
      </dgm:t>
    </dgm:pt>
    <dgm:pt modelId="{E239A239-B76F-4CF4-8637-FA6BD9E7C6F1}">
      <dgm:prSet/>
      <dgm:spPr/>
      <dgm:t>
        <a:bodyPr/>
        <a:lstStyle/>
        <a:p>
          <a:r>
            <a:rPr lang="en-AT" b="1" dirty="0"/>
            <a:t>Test</a:t>
          </a:r>
          <a:r>
            <a:rPr lang="en-AT" dirty="0"/>
            <a:t>: blood work, lab work</a:t>
          </a:r>
          <a:endParaRPr lang="en-US" dirty="0"/>
        </a:p>
      </dgm:t>
    </dgm:pt>
    <dgm:pt modelId="{B9EA2608-3A19-4E56-9C52-6CD27FA1AC62}" type="parTrans" cxnId="{5ADD7A47-C3D2-45F0-BD48-F9023D147ECD}">
      <dgm:prSet/>
      <dgm:spPr/>
      <dgm:t>
        <a:bodyPr/>
        <a:lstStyle/>
        <a:p>
          <a:endParaRPr lang="en-US"/>
        </a:p>
      </dgm:t>
    </dgm:pt>
    <dgm:pt modelId="{2D389164-8FAC-4FDB-8321-1E53636FE949}" type="sibTrans" cxnId="{5ADD7A47-C3D2-45F0-BD48-F9023D147ECD}">
      <dgm:prSet/>
      <dgm:spPr/>
      <dgm:t>
        <a:bodyPr/>
        <a:lstStyle/>
        <a:p>
          <a:endParaRPr lang="en-US"/>
        </a:p>
      </dgm:t>
    </dgm:pt>
    <dgm:pt modelId="{05B1BAFB-FB85-4BB5-87D5-5C78EB410178}">
      <dgm:prSet/>
      <dgm:spPr/>
      <dgm:t>
        <a:bodyPr/>
        <a:lstStyle/>
        <a:p>
          <a:r>
            <a:rPr lang="en-AT" b="1" dirty="0"/>
            <a:t>Anatomical sites</a:t>
          </a:r>
          <a:r>
            <a:rPr lang="en-AT" dirty="0"/>
            <a:t>: body parts, regions,</a:t>
          </a:r>
          <a:endParaRPr lang="en-US" dirty="0"/>
        </a:p>
      </dgm:t>
    </dgm:pt>
    <dgm:pt modelId="{A28A5555-F491-4854-A6EB-96CC8F565258}" type="parTrans" cxnId="{0150D54C-DF6A-4067-9E58-00903B7BBD68}">
      <dgm:prSet/>
      <dgm:spPr/>
      <dgm:t>
        <a:bodyPr/>
        <a:lstStyle/>
        <a:p>
          <a:endParaRPr lang="en-US"/>
        </a:p>
      </dgm:t>
    </dgm:pt>
    <dgm:pt modelId="{4E8123C1-315A-4EB6-8B31-DAEA4F1F06F9}" type="sibTrans" cxnId="{0150D54C-DF6A-4067-9E58-00903B7BBD68}">
      <dgm:prSet/>
      <dgm:spPr/>
      <dgm:t>
        <a:bodyPr/>
        <a:lstStyle/>
        <a:p>
          <a:endParaRPr lang="en-US"/>
        </a:p>
      </dgm:t>
    </dgm:pt>
    <dgm:pt modelId="{0D0F3D1D-BF1E-4E2A-80B7-7ABC6CC98D36}">
      <dgm:prSet/>
      <dgm:spPr/>
      <dgm:t>
        <a:bodyPr/>
        <a:lstStyle/>
        <a:p>
          <a:r>
            <a:rPr lang="en-AT" b="1" dirty="0"/>
            <a:t>Chemical agent</a:t>
          </a:r>
          <a:r>
            <a:rPr lang="en-AT" dirty="0"/>
            <a:t>: drugs, substance, .. </a:t>
          </a:r>
          <a:endParaRPr lang="en-US" dirty="0"/>
        </a:p>
      </dgm:t>
    </dgm:pt>
    <dgm:pt modelId="{1D394E57-2913-4F96-815D-C61F4B67065A}" type="parTrans" cxnId="{FD8D0C76-8D73-4E03-AC9E-DCE2C9759E51}">
      <dgm:prSet/>
      <dgm:spPr/>
      <dgm:t>
        <a:bodyPr/>
        <a:lstStyle/>
        <a:p>
          <a:endParaRPr lang="en-US"/>
        </a:p>
      </dgm:t>
    </dgm:pt>
    <dgm:pt modelId="{0ACA0F90-0596-459F-9322-5DC0271F0FD0}" type="sibTrans" cxnId="{FD8D0C76-8D73-4E03-AC9E-DCE2C9759E51}">
      <dgm:prSet/>
      <dgm:spPr/>
      <dgm:t>
        <a:bodyPr/>
        <a:lstStyle/>
        <a:p>
          <a:endParaRPr lang="en-US"/>
        </a:p>
      </dgm:t>
    </dgm:pt>
    <dgm:pt modelId="{B85D59BE-EE15-4873-9404-4AD702975EFE}">
      <dgm:prSet/>
      <dgm:spPr/>
      <dgm:t>
        <a:bodyPr/>
        <a:lstStyle/>
        <a:p>
          <a:r>
            <a:rPr lang="en-AT"/>
            <a:t>…….</a:t>
          </a:r>
          <a:endParaRPr lang="en-US"/>
        </a:p>
      </dgm:t>
    </dgm:pt>
    <dgm:pt modelId="{59DFCED4-AC54-4B93-A829-AB0C75E42816}" type="parTrans" cxnId="{8A9F45C2-E1F1-4DFC-AD6E-6F74C6C1CBE6}">
      <dgm:prSet/>
      <dgm:spPr/>
      <dgm:t>
        <a:bodyPr/>
        <a:lstStyle/>
        <a:p>
          <a:endParaRPr lang="en-US"/>
        </a:p>
      </dgm:t>
    </dgm:pt>
    <dgm:pt modelId="{4F5427B6-2264-4897-9DC5-9CFB2D2050A1}" type="sibTrans" cxnId="{8A9F45C2-E1F1-4DFC-AD6E-6F74C6C1CBE6}">
      <dgm:prSet/>
      <dgm:spPr/>
      <dgm:t>
        <a:bodyPr/>
        <a:lstStyle/>
        <a:p>
          <a:endParaRPr lang="en-US"/>
        </a:p>
      </dgm:t>
    </dgm:pt>
    <dgm:pt modelId="{1BD94FC2-5374-7344-91BF-1D6B880B78B4}" type="pres">
      <dgm:prSet presAssocID="{0B2FF4AC-38AC-428A-B501-1790AD911510}" presName="vert0" presStyleCnt="0">
        <dgm:presLayoutVars>
          <dgm:dir/>
          <dgm:animOne val="branch"/>
          <dgm:animLvl val="lvl"/>
        </dgm:presLayoutVars>
      </dgm:prSet>
      <dgm:spPr/>
    </dgm:pt>
    <dgm:pt modelId="{8807C2B6-20C4-3E4A-A972-8F3FC49C2D58}" type="pres">
      <dgm:prSet presAssocID="{7E51D20B-3361-4839-A163-17B861DF3DE0}" presName="thickLine" presStyleLbl="alignNode1" presStyleIdx="0" presStyleCnt="6"/>
      <dgm:spPr/>
    </dgm:pt>
    <dgm:pt modelId="{24910034-94DA-E049-804C-419EA7ECC429}" type="pres">
      <dgm:prSet presAssocID="{7E51D20B-3361-4839-A163-17B861DF3DE0}" presName="horz1" presStyleCnt="0"/>
      <dgm:spPr/>
    </dgm:pt>
    <dgm:pt modelId="{732EA1F4-7BBE-544A-B7EB-D5A7B6A4EC48}" type="pres">
      <dgm:prSet presAssocID="{7E51D20B-3361-4839-A163-17B861DF3DE0}" presName="tx1" presStyleLbl="revTx" presStyleIdx="0" presStyleCnt="6"/>
      <dgm:spPr/>
    </dgm:pt>
    <dgm:pt modelId="{C41B86F0-CF05-0249-9776-5EAFB2734913}" type="pres">
      <dgm:prSet presAssocID="{7E51D20B-3361-4839-A163-17B861DF3DE0}" presName="vert1" presStyleCnt="0"/>
      <dgm:spPr/>
    </dgm:pt>
    <dgm:pt modelId="{EF01CE67-AAEE-BE40-B15D-DB3467723F03}" type="pres">
      <dgm:prSet presAssocID="{903FFEDF-0B68-406C-9766-D5EC834172C4}" presName="thickLine" presStyleLbl="alignNode1" presStyleIdx="1" presStyleCnt="6"/>
      <dgm:spPr/>
    </dgm:pt>
    <dgm:pt modelId="{80F90CCE-3F53-7743-BE05-697FF540F727}" type="pres">
      <dgm:prSet presAssocID="{903FFEDF-0B68-406C-9766-D5EC834172C4}" presName="horz1" presStyleCnt="0"/>
      <dgm:spPr/>
    </dgm:pt>
    <dgm:pt modelId="{10AFBA4E-A5DC-4B44-9F6F-633A3005BFDA}" type="pres">
      <dgm:prSet presAssocID="{903FFEDF-0B68-406C-9766-D5EC834172C4}" presName="tx1" presStyleLbl="revTx" presStyleIdx="1" presStyleCnt="6"/>
      <dgm:spPr/>
    </dgm:pt>
    <dgm:pt modelId="{CDE40B4E-AD62-4741-B268-110CD2A7AD66}" type="pres">
      <dgm:prSet presAssocID="{903FFEDF-0B68-406C-9766-D5EC834172C4}" presName="vert1" presStyleCnt="0"/>
      <dgm:spPr/>
    </dgm:pt>
    <dgm:pt modelId="{24F8EF16-3F0C-DA46-BDEE-83360DEC680C}" type="pres">
      <dgm:prSet presAssocID="{E239A239-B76F-4CF4-8637-FA6BD9E7C6F1}" presName="thickLine" presStyleLbl="alignNode1" presStyleIdx="2" presStyleCnt="6"/>
      <dgm:spPr/>
    </dgm:pt>
    <dgm:pt modelId="{87502A7F-CF49-094A-BB54-3A210FE0FC0C}" type="pres">
      <dgm:prSet presAssocID="{E239A239-B76F-4CF4-8637-FA6BD9E7C6F1}" presName="horz1" presStyleCnt="0"/>
      <dgm:spPr/>
    </dgm:pt>
    <dgm:pt modelId="{CE006607-F219-7849-BD22-294417A4FF0C}" type="pres">
      <dgm:prSet presAssocID="{E239A239-B76F-4CF4-8637-FA6BD9E7C6F1}" presName="tx1" presStyleLbl="revTx" presStyleIdx="2" presStyleCnt="6"/>
      <dgm:spPr/>
    </dgm:pt>
    <dgm:pt modelId="{330065B9-B36A-5D48-BEED-68D615C560E4}" type="pres">
      <dgm:prSet presAssocID="{E239A239-B76F-4CF4-8637-FA6BD9E7C6F1}" presName="vert1" presStyleCnt="0"/>
      <dgm:spPr/>
    </dgm:pt>
    <dgm:pt modelId="{3BE73F13-6FC1-444D-9CC9-7FA4CA0A268F}" type="pres">
      <dgm:prSet presAssocID="{05B1BAFB-FB85-4BB5-87D5-5C78EB410178}" presName="thickLine" presStyleLbl="alignNode1" presStyleIdx="3" presStyleCnt="6"/>
      <dgm:spPr/>
    </dgm:pt>
    <dgm:pt modelId="{B29A62F2-FB7C-5446-B3EC-C14042B6B954}" type="pres">
      <dgm:prSet presAssocID="{05B1BAFB-FB85-4BB5-87D5-5C78EB410178}" presName="horz1" presStyleCnt="0"/>
      <dgm:spPr/>
    </dgm:pt>
    <dgm:pt modelId="{F0DC154B-C3B7-924A-961C-A0C35B93719C}" type="pres">
      <dgm:prSet presAssocID="{05B1BAFB-FB85-4BB5-87D5-5C78EB410178}" presName="tx1" presStyleLbl="revTx" presStyleIdx="3" presStyleCnt="6"/>
      <dgm:spPr/>
    </dgm:pt>
    <dgm:pt modelId="{4854173B-6E34-AB4A-A30F-2D7E5A543F52}" type="pres">
      <dgm:prSet presAssocID="{05B1BAFB-FB85-4BB5-87D5-5C78EB410178}" presName="vert1" presStyleCnt="0"/>
      <dgm:spPr/>
    </dgm:pt>
    <dgm:pt modelId="{0011C743-7957-994A-A3CE-FE255961FB15}" type="pres">
      <dgm:prSet presAssocID="{0D0F3D1D-BF1E-4E2A-80B7-7ABC6CC98D36}" presName="thickLine" presStyleLbl="alignNode1" presStyleIdx="4" presStyleCnt="6"/>
      <dgm:spPr/>
    </dgm:pt>
    <dgm:pt modelId="{6E8C440C-4F36-2544-8B62-286FACCE4FA8}" type="pres">
      <dgm:prSet presAssocID="{0D0F3D1D-BF1E-4E2A-80B7-7ABC6CC98D36}" presName="horz1" presStyleCnt="0"/>
      <dgm:spPr/>
    </dgm:pt>
    <dgm:pt modelId="{0C16957E-81F9-6949-A259-B047B37491C8}" type="pres">
      <dgm:prSet presAssocID="{0D0F3D1D-BF1E-4E2A-80B7-7ABC6CC98D36}" presName="tx1" presStyleLbl="revTx" presStyleIdx="4" presStyleCnt="6"/>
      <dgm:spPr/>
    </dgm:pt>
    <dgm:pt modelId="{83CF5169-12C2-944C-9AB1-653C41235634}" type="pres">
      <dgm:prSet presAssocID="{0D0F3D1D-BF1E-4E2A-80B7-7ABC6CC98D36}" presName="vert1" presStyleCnt="0"/>
      <dgm:spPr/>
    </dgm:pt>
    <dgm:pt modelId="{93BAD202-FADE-FA40-A5CF-0054AB0232FF}" type="pres">
      <dgm:prSet presAssocID="{B85D59BE-EE15-4873-9404-4AD702975EFE}" presName="thickLine" presStyleLbl="alignNode1" presStyleIdx="5" presStyleCnt="6"/>
      <dgm:spPr/>
    </dgm:pt>
    <dgm:pt modelId="{44AB6BBB-9E54-CE49-9910-7EE6731A3484}" type="pres">
      <dgm:prSet presAssocID="{B85D59BE-EE15-4873-9404-4AD702975EFE}" presName="horz1" presStyleCnt="0"/>
      <dgm:spPr/>
    </dgm:pt>
    <dgm:pt modelId="{0C8C21B3-AE6C-DE4E-B46E-E9952251A50C}" type="pres">
      <dgm:prSet presAssocID="{B85D59BE-EE15-4873-9404-4AD702975EFE}" presName="tx1" presStyleLbl="revTx" presStyleIdx="5" presStyleCnt="6"/>
      <dgm:spPr/>
    </dgm:pt>
    <dgm:pt modelId="{11746D9A-AD18-C743-A833-258B716CA961}" type="pres">
      <dgm:prSet presAssocID="{B85D59BE-EE15-4873-9404-4AD702975EFE}" presName="vert1" presStyleCnt="0"/>
      <dgm:spPr/>
    </dgm:pt>
  </dgm:ptLst>
  <dgm:cxnLst>
    <dgm:cxn modelId="{7F9ED51C-73A1-F841-90C3-339E323CC5C4}" type="presOf" srcId="{E239A239-B76F-4CF4-8637-FA6BD9E7C6F1}" destId="{CE006607-F219-7849-BD22-294417A4FF0C}" srcOrd="0" destOrd="0" presId="urn:microsoft.com/office/officeart/2008/layout/LinedList"/>
    <dgm:cxn modelId="{5ADD7A47-C3D2-45F0-BD48-F9023D147ECD}" srcId="{0B2FF4AC-38AC-428A-B501-1790AD911510}" destId="{E239A239-B76F-4CF4-8637-FA6BD9E7C6F1}" srcOrd="2" destOrd="0" parTransId="{B9EA2608-3A19-4E56-9C52-6CD27FA1AC62}" sibTransId="{2D389164-8FAC-4FDB-8321-1E53636FE949}"/>
    <dgm:cxn modelId="{0150D54C-DF6A-4067-9E58-00903B7BBD68}" srcId="{0B2FF4AC-38AC-428A-B501-1790AD911510}" destId="{05B1BAFB-FB85-4BB5-87D5-5C78EB410178}" srcOrd="3" destOrd="0" parTransId="{A28A5555-F491-4854-A6EB-96CC8F565258}" sibTransId="{4E8123C1-315A-4EB6-8B31-DAEA4F1F06F9}"/>
    <dgm:cxn modelId="{87C94C5F-3639-764A-BF00-474588C3ACC9}" type="presOf" srcId="{B85D59BE-EE15-4873-9404-4AD702975EFE}" destId="{0C8C21B3-AE6C-DE4E-B46E-E9952251A50C}" srcOrd="0" destOrd="0" presId="urn:microsoft.com/office/officeart/2008/layout/LinedList"/>
    <dgm:cxn modelId="{53635774-0537-9649-A341-A0CC593EAD22}" type="presOf" srcId="{7E51D20B-3361-4839-A163-17B861DF3DE0}" destId="{732EA1F4-7BBE-544A-B7EB-D5A7B6A4EC48}" srcOrd="0" destOrd="0" presId="urn:microsoft.com/office/officeart/2008/layout/LinedList"/>
    <dgm:cxn modelId="{FD8D0C76-8D73-4E03-AC9E-DCE2C9759E51}" srcId="{0B2FF4AC-38AC-428A-B501-1790AD911510}" destId="{0D0F3D1D-BF1E-4E2A-80B7-7ABC6CC98D36}" srcOrd="4" destOrd="0" parTransId="{1D394E57-2913-4F96-815D-C61F4B67065A}" sibTransId="{0ACA0F90-0596-459F-9322-5DC0271F0FD0}"/>
    <dgm:cxn modelId="{3A139889-A265-1C4A-A93D-3D8EF41F6F35}" type="presOf" srcId="{05B1BAFB-FB85-4BB5-87D5-5C78EB410178}" destId="{F0DC154B-C3B7-924A-961C-A0C35B93719C}" srcOrd="0" destOrd="0" presId="urn:microsoft.com/office/officeart/2008/layout/LinedList"/>
    <dgm:cxn modelId="{2821C290-03C9-FD48-95A6-215775A85F5C}" type="presOf" srcId="{0B2FF4AC-38AC-428A-B501-1790AD911510}" destId="{1BD94FC2-5374-7344-91BF-1D6B880B78B4}" srcOrd="0" destOrd="0" presId="urn:microsoft.com/office/officeart/2008/layout/LinedList"/>
    <dgm:cxn modelId="{8A9F45C2-E1F1-4DFC-AD6E-6F74C6C1CBE6}" srcId="{0B2FF4AC-38AC-428A-B501-1790AD911510}" destId="{B85D59BE-EE15-4873-9404-4AD702975EFE}" srcOrd="5" destOrd="0" parTransId="{59DFCED4-AC54-4B93-A829-AB0C75E42816}" sibTransId="{4F5427B6-2264-4897-9DC5-9CFB2D2050A1}"/>
    <dgm:cxn modelId="{0FF3FEDA-5823-4F99-B282-24544728A5C9}" srcId="{0B2FF4AC-38AC-428A-B501-1790AD911510}" destId="{903FFEDF-0B68-406C-9766-D5EC834172C4}" srcOrd="1" destOrd="0" parTransId="{00858BD3-0D15-4E42-88B8-37F666ECDDF9}" sibTransId="{B669D4E9-57A7-466C-BA10-6A96424DB065}"/>
    <dgm:cxn modelId="{1CB085E1-BBD1-DA4F-B905-F20611B6647F}" type="presOf" srcId="{0D0F3D1D-BF1E-4E2A-80B7-7ABC6CC98D36}" destId="{0C16957E-81F9-6949-A259-B047B37491C8}" srcOrd="0" destOrd="0" presId="urn:microsoft.com/office/officeart/2008/layout/LinedList"/>
    <dgm:cxn modelId="{C3623DE2-3163-4DA5-8E6D-D3CBD3718DB1}" srcId="{0B2FF4AC-38AC-428A-B501-1790AD911510}" destId="{7E51D20B-3361-4839-A163-17B861DF3DE0}" srcOrd="0" destOrd="0" parTransId="{413612D1-ACA7-46B5-985D-276E115B1199}" sibTransId="{A90BA04C-462F-416F-B381-1D17C99523A3}"/>
    <dgm:cxn modelId="{E16919EF-7807-6B4E-A2F4-54908F85EC0E}" type="presOf" srcId="{903FFEDF-0B68-406C-9766-D5EC834172C4}" destId="{10AFBA4E-A5DC-4B44-9F6F-633A3005BFDA}" srcOrd="0" destOrd="0" presId="urn:microsoft.com/office/officeart/2008/layout/LinedList"/>
    <dgm:cxn modelId="{940D6CB9-E18B-6B4F-A27C-15EE84808EF9}" type="presParOf" srcId="{1BD94FC2-5374-7344-91BF-1D6B880B78B4}" destId="{8807C2B6-20C4-3E4A-A972-8F3FC49C2D58}" srcOrd="0" destOrd="0" presId="urn:microsoft.com/office/officeart/2008/layout/LinedList"/>
    <dgm:cxn modelId="{59C6B8AC-70F2-A642-8414-47EF81E31263}" type="presParOf" srcId="{1BD94FC2-5374-7344-91BF-1D6B880B78B4}" destId="{24910034-94DA-E049-804C-419EA7ECC429}" srcOrd="1" destOrd="0" presId="urn:microsoft.com/office/officeart/2008/layout/LinedList"/>
    <dgm:cxn modelId="{0BFE64C4-EA7B-2B4F-8034-3E3CE812C61E}" type="presParOf" srcId="{24910034-94DA-E049-804C-419EA7ECC429}" destId="{732EA1F4-7BBE-544A-B7EB-D5A7B6A4EC48}" srcOrd="0" destOrd="0" presId="urn:microsoft.com/office/officeart/2008/layout/LinedList"/>
    <dgm:cxn modelId="{121B7D22-3FD3-C94F-BC21-ACE6DADCD9CA}" type="presParOf" srcId="{24910034-94DA-E049-804C-419EA7ECC429}" destId="{C41B86F0-CF05-0249-9776-5EAFB2734913}" srcOrd="1" destOrd="0" presId="urn:microsoft.com/office/officeart/2008/layout/LinedList"/>
    <dgm:cxn modelId="{D972ACDC-EF28-CF4E-AA69-503E4804B580}" type="presParOf" srcId="{1BD94FC2-5374-7344-91BF-1D6B880B78B4}" destId="{EF01CE67-AAEE-BE40-B15D-DB3467723F03}" srcOrd="2" destOrd="0" presId="urn:microsoft.com/office/officeart/2008/layout/LinedList"/>
    <dgm:cxn modelId="{BB3B33A8-5FF8-A948-8632-D081D64F7C23}" type="presParOf" srcId="{1BD94FC2-5374-7344-91BF-1D6B880B78B4}" destId="{80F90CCE-3F53-7743-BE05-697FF540F727}" srcOrd="3" destOrd="0" presId="urn:microsoft.com/office/officeart/2008/layout/LinedList"/>
    <dgm:cxn modelId="{859A59D1-8D3D-F745-9883-8DAC4CB312DF}" type="presParOf" srcId="{80F90CCE-3F53-7743-BE05-697FF540F727}" destId="{10AFBA4E-A5DC-4B44-9F6F-633A3005BFDA}" srcOrd="0" destOrd="0" presId="urn:microsoft.com/office/officeart/2008/layout/LinedList"/>
    <dgm:cxn modelId="{829860EF-4929-7749-9D70-DF4DAADB9AE1}" type="presParOf" srcId="{80F90CCE-3F53-7743-BE05-697FF540F727}" destId="{CDE40B4E-AD62-4741-B268-110CD2A7AD66}" srcOrd="1" destOrd="0" presId="urn:microsoft.com/office/officeart/2008/layout/LinedList"/>
    <dgm:cxn modelId="{4F921801-45F7-6644-A24E-81AF2D6E5978}" type="presParOf" srcId="{1BD94FC2-5374-7344-91BF-1D6B880B78B4}" destId="{24F8EF16-3F0C-DA46-BDEE-83360DEC680C}" srcOrd="4" destOrd="0" presId="urn:microsoft.com/office/officeart/2008/layout/LinedList"/>
    <dgm:cxn modelId="{71B8E86A-A135-9241-AACA-997FC3EB0411}" type="presParOf" srcId="{1BD94FC2-5374-7344-91BF-1D6B880B78B4}" destId="{87502A7F-CF49-094A-BB54-3A210FE0FC0C}" srcOrd="5" destOrd="0" presId="urn:microsoft.com/office/officeart/2008/layout/LinedList"/>
    <dgm:cxn modelId="{A7353E5C-F0B8-4944-A78F-3EE516CB8A37}" type="presParOf" srcId="{87502A7F-CF49-094A-BB54-3A210FE0FC0C}" destId="{CE006607-F219-7849-BD22-294417A4FF0C}" srcOrd="0" destOrd="0" presId="urn:microsoft.com/office/officeart/2008/layout/LinedList"/>
    <dgm:cxn modelId="{87698064-95A1-3744-BBCA-4379975A6428}" type="presParOf" srcId="{87502A7F-CF49-094A-BB54-3A210FE0FC0C}" destId="{330065B9-B36A-5D48-BEED-68D615C560E4}" srcOrd="1" destOrd="0" presId="urn:microsoft.com/office/officeart/2008/layout/LinedList"/>
    <dgm:cxn modelId="{00329E4B-BF34-F64E-9DDC-476A9ACF80D1}" type="presParOf" srcId="{1BD94FC2-5374-7344-91BF-1D6B880B78B4}" destId="{3BE73F13-6FC1-444D-9CC9-7FA4CA0A268F}" srcOrd="6" destOrd="0" presId="urn:microsoft.com/office/officeart/2008/layout/LinedList"/>
    <dgm:cxn modelId="{F81189B8-85D1-BB4F-96F6-41D3A4949A57}" type="presParOf" srcId="{1BD94FC2-5374-7344-91BF-1D6B880B78B4}" destId="{B29A62F2-FB7C-5446-B3EC-C14042B6B954}" srcOrd="7" destOrd="0" presId="urn:microsoft.com/office/officeart/2008/layout/LinedList"/>
    <dgm:cxn modelId="{EDC0BB64-5506-D745-A4B2-3EE846CB7143}" type="presParOf" srcId="{B29A62F2-FB7C-5446-B3EC-C14042B6B954}" destId="{F0DC154B-C3B7-924A-961C-A0C35B93719C}" srcOrd="0" destOrd="0" presId="urn:microsoft.com/office/officeart/2008/layout/LinedList"/>
    <dgm:cxn modelId="{C5805824-ADA9-8A45-B25A-ECEB6477FDE7}" type="presParOf" srcId="{B29A62F2-FB7C-5446-B3EC-C14042B6B954}" destId="{4854173B-6E34-AB4A-A30F-2D7E5A543F52}" srcOrd="1" destOrd="0" presId="urn:microsoft.com/office/officeart/2008/layout/LinedList"/>
    <dgm:cxn modelId="{CA9D9770-E63D-854D-9287-12D8D2A0E587}" type="presParOf" srcId="{1BD94FC2-5374-7344-91BF-1D6B880B78B4}" destId="{0011C743-7957-994A-A3CE-FE255961FB15}" srcOrd="8" destOrd="0" presId="urn:microsoft.com/office/officeart/2008/layout/LinedList"/>
    <dgm:cxn modelId="{8694F126-3F76-714B-A384-8B9BDB422A33}" type="presParOf" srcId="{1BD94FC2-5374-7344-91BF-1D6B880B78B4}" destId="{6E8C440C-4F36-2544-8B62-286FACCE4FA8}" srcOrd="9" destOrd="0" presId="urn:microsoft.com/office/officeart/2008/layout/LinedList"/>
    <dgm:cxn modelId="{E4E0568F-7450-AF4E-95B5-63A38189E3BF}" type="presParOf" srcId="{6E8C440C-4F36-2544-8B62-286FACCE4FA8}" destId="{0C16957E-81F9-6949-A259-B047B37491C8}" srcOrd="0" destOrd="0" presId="urn:microsoft.com/office/officeart/2008/layout/LinedList"/>
    <dgm:cxn modelId="{378904C8-E140-324C-87B4-07862C174103}" type="presParOf" srcId="{6E8C440C-4F36-2544-8B62-286FACCE4FA8}" destId="{83CF5169-12C2-944C-9AB1-653C41235634}" srcOrd="1" destOrd="0" presId="urn:microsoft.com/office/officeart/2008/layout/LinedList"/>
    <dgm:cxn modelId="{7E62ED00-6793-3744-86BA-5FDC650D8387}" type="presParOf" srcId="{1BD94FC2-5374-7344-91BF-1D6B880B78B4}" destId="{93BAD202-FADE-FA40-A5CF-0054AB0232FF}" srcOrd="10" destOrd="0" presId="urn:microsoft.com/office/officeart/2008/layout/LinedList"/>
    <dgm:cxn modelId="{7A6AD6D7-C32E-2944-91E5-1E0776E2F58F}" type="presParOf" srcId="{1BD94FC2-5374-7344-91BF-1D6B880B78B4}" destId="{44AB6BBB-9E54-CE49-9910-7EE6731A3484}" srcOrd="11" destOrd="0" presId="urn:microsoft.com/office/officeart/2008/layout/LinedList"/>
    <dgm:cxn modelId="{626EA9C8-D78C-6141-AA4F-C697CEC5B166}" type="presParOf" srcId="{44AB6BBB-9E54-CE49-9910-7EE6731A3484}" destId="{0C8C21B3-AE6C-DE4E-B46E-E9952251A50C}" srcOrd="0" destOrd="0" presId="urn:microsoft.com/office/officeart/2008/layout/LinedList"/>
    <dgm:cxn modelId="{F5DB5BE2-B800-7C4E-8339-FAE57E9B7C09}" type="presParOf" srcId="{44AB6BBB-9E54-CE49-9910-7EE6731A3484}" destId="{11746D9A-AD18-C743-A833-258B716CA9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39C5F-B727-4F4B-B7A5-60AF34879CBD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32B123-D696-4BED-B6E0-FAA1F2FF9D58}">
      <dgm:prSet phldrT="[Text]"/>
      <dgm:spPr/>
      <dgm:t>
        <a:bodyPr/>
        <a:lstStyle/>
        <a:p>
          <a:r>
            <a:rPr lang="en-GB" dirty="0"/>
            <a:t>Clinical Findings</a:t>
          </a:r>
        </a:p>
      </dgm:t>
    </dgm:pt>
    <dgm:pt modelId="{4DFD6546-FF29-4866-A90D-5AA33679144E}" type="parTrans" cxnId="{18F6B49C-EA06-497B-ADDA-AF38D6222DCC}">
      <dgm:prSet/>
      <dgm:spPr/>
      <dgm:t>
        <a:bodyPr/>
        <a:lstStyle/>
        <a:p>
          <a:endParaRPr lang="en-GB"/>
        </a:p>
      </dgm:t>
    </dgm:pt>
    <dgm:pt modelId="{AA1F4396-28F9-4E38-8E40-097F7F8542FB}" type="sibTrans" cxnId="{18F6B49C-EA06-497B-ADDA-AF38D6222DCC}">
      <dgm:prSet/>
      <dgm:spPr/>
      <dgm:t>
        <a:bodyPr/>
        <a:lstStyle/>
        <a:p>
          <a:endParaRPr lang="en-GB"/>
        </a:p>
      </dgm:t>
    </dgm:pt>
    <dgm:pt modelId="{34DD31BD-4394-4926-AD6F-74BD86705DF9}">
      <dgm:prSet phldrT="[Text]"/>
      <dgm:spPr/>
      <dgm:t>
        <a:bodyPr/>
        <a:lstStyle/>
        <a:p>
          <a:r>
            <a:rPr lang="en-GB" dirty="0"/>
            <a:t>Disease and deformity – scar</a:t>
          </a:r>
        </a:p>
      </dgm:t>
    </dgm:pt>
    <dgm:pt modelId="{FC41CC91-FE70-4CB9-A38F-A9B354D1723F}" type="parTrans" cxnId="{9BD80FCE-086E-49DC-B611-5C1947E1AA4C}">
      <dgm:prSet/>
      <dgm:spPr/>
      <dgm:t>
        <a:bodyPr/>
        <a:lstStyle/>
        <a:p>
          <a:endParaRPr lang="en-GB"/>
        </a:p>
      </dgm:t>
    </dgm:pt>
    <dgm:pt modelId="{7EEE20E3-D6FD-49FC-B019-C74FE0BB700A}" type="sibTrans" cxnId="{9BD80FCE-086E-49DC-B611-5C1947E1AA4C}">
      <dgm:prSet/>
      <dgm:spPr/>
      <dgm:t>
        <a:bodyPr/>
        <a:lstStyle/>
        <a:p>
          <a:endParaRPr lang="en-GB"/>
        </a:p>
      </dgm:t>
    </dgm:pt>
    <dgm:pt modelId="{3E3BCFF6-0B25-4A07-931B-03470B7F18AD}">
      <dgm:prSet phldrT="[Text]"/>
      <dgm:spPr/>
      <dgm:t>
        <a:bodyPr/>
        <a:lstStyle/>
        <a:p>
          <a:r>
            <a:rPr lang="en-GB" dirty="0"/>
            <a:t>Symptoms – difficulty breathing</a:t>
          </a:r>
        </a:p>
      </dgm:t>
    </dgm:pt>
    <dgm:pt modelId="{92557521-8F35-4BE0-BC02-817D219F4BE0}" type="parTrans" cxnId="{6CAD794E-6BFD-4E18-8DC6-A7E3F7EA72A7}">
      <dgm:prSet/>
      <dgm:spPr/>
      <dgm:t>
        <a:bodyPr/>
        <a:lstStyle/>
        <a:p>
          <a:endParaRPr lang="en-GB"/>
        </a:p>
      </dgm:t>
    </dgm:pt>
    <dgm:pt modelId="{0EB86A7D-F51E-4ABB-8DD3-5616F00485E5}" type="sibTrans" cxnId="{6CAD794E-6BFD-4E18-8DC6-A7E3F7EA72A7}">
      <dgm:prSet/>
      <dgm:spPr/>
      <dgm:t>
        <a:bodyPr/>
        <a:lstStyle/>
        <a:p>
          <a:endParaRPr lang="en-GB"/>
        </a:p>
      </dgm:t>
    </dgm:pt>
    <dgm:pt modelId="{5366FE5C-9442-481E-8173-8E0BCF1F448C}">
      <dgm:prSet phldrT="[Text]"/>
      <dgm:spPr/>
      <dgm:t>
        <a:bodyPr/>
        <a:lstStyle/>
        <a:p>
          <a:r>
            <a:rPr lang="en-GB" dirty="0"/>
            <a:t>Causes of Disease</a:t>
          </a:r>
        </a:p>
      </dgm:t>
    </dgm:pt>
    <dgm:pt modelId="{BA24D2FB-5DAF-498C-8FE4-24A0B2B4E726}" type="parTrans" cxnId="{F1B5CA70-63FB-49B2-B7EF-D6168C17D337}">
      <dgm:prSet/>
      <dgm:spPr/>
      <dgm:t>
        <a:bodyPr/>
        <a:lstStyle/>
        <a:p>
          <a:endParaRPr lang="en-GB"/>
        </a:p>
      </dgm:t>
    </dgm:pt>
    <dgm:pt modelId="{D39EFBAC-1C03-405C-B430-CB2B2E14A4D9}" type="sibTrans" cxnId="{F1B5CA70-63FB-49B2-B7EF-D6168C17D337}">
      <dgm:prSet/>
      <dgm:spPr/>
      <dgm:t>
        <a:bodyPr/>
        <a:lstStyle/>
        <a:p>
          <a:endParaRPr lang="en-GB"/>
        </a:p>
      </dgm:t>
    </dgm:pt>
    <dgm:pt modelId="{3EA06AFD-3201-42F1-B500-781412CA0C3D}">
      <dgm:prSet phldrT="[Text]"/>
      <dgm:spPr/>
      <dgm:t>
        <a:bodyPr/>
        <a:lstStyle/>
        <a:p>
          <a:r>
            <a:rPr lang="en-GB" dirty="0"/>
            <a:t>Forces – pressure change</a:t>
          </a:r>
        </a:p>
      </dgm:t>
    </dgm:pt>
    <dgm:pt modelId="{75283A80-16C7-46FD-84EE-5164C5D163DB}" type="parTrans" cxnId="{98134CC2-CCC2-4157-942D-83D295930E93}">
      <dgm:prSet/>
      <dgm:spPr/>
      <dgm:t>
        <a:bodyPr/>
        <a:lstStyle/>
        <a:p>
          <a:endParaRPr lang="en-GB"/>
        </a:p>
      </dgm:t>
    </dgm:pt>
    <dgm:pt modelId="{5C5D456D-E67A-429C-AE5A-0A1A6EA56471}" type="sibTrans" cxnId="{98134CC2-CCC2-4157-942D-83D295930E93}">
      <dgm:prSet/>
      <dgm:spPr/>
      <dgm:t>
        <a:bodyPr/>
        <a:lstStyle/>
        <a:p>
          <a:endParaRPr lang="en-GB"/>
        </a:p>
      </dgm:t>
    </dgm:pt>
    <dgm:pt modelId="{352EB881-5454-4FFE-9FC1-76ACA43A21B4}">
      <dgm:prSet phldrT="[Text]"/>
      <dgm:spPr/>
      <dgm:t>
        <a:bodyPr/>
        <a:lstStyle/>
        <a:p>
          <a:r>
            <a:rPr lang="en-GB" dirty="0"/>
            <a:t>Events – road traffic accident</a:t>
          </a:r>
        </a:p>
      </dgm:t>
    </dgm:pt>
    <dgm:pt modelId="{2E2CEE2A-DF8B-45E7-9C5B-F1388C987E1D}" type="parTrans" cxnId="{602EA451-306A-4866-B218-BC8ADEBF8E37}">
      <dgm:prSet/>
      <dgm:spPr/>
      <dgm:t>
        <a:bodyPr/>
        <a:lstStyle/>
        <a:p>
          <a:endParaRPr lang="en-GB"/>
        </a:p>
      </dgm:t>
    </dgm:pt>
    <dgm:pt modelId="{D3E54504-A8C8-4D33-9436-A6D3F0518BF4}" type="sibTrans" cxnId="{602EA451-306A-4866-B218-BC8ADEBF8E37}">
      <dgm:prSet/>
      <dgm:spPr/>
      <dgm:t>
        <a:bodyPr/>
        <a:lstStyle/>
        <a:p>
          <a:endParaRPr lang="en-GB"/>
        </a:p>
      </dgm:t>
    </dgm:pt>
    <dgm:pt modelId="{66464C7E-8FE8-485C-978B-CCA54962B667}">
      <dgm:prSet phldrT="[Text]"/>
      <dgm:spPr/>
      <dgm:t>
        <a:bodyPr/>
        <a:lstStyle/>
        <a:p>
          <a:r>
            <a:rPr lang="en-GB" dirty="0"/>
            <a:t>Procedures</a:t>
          </a:r>
        </a:p>
      </dgm:t>
    </dgm:pt>
    <dgm:pt modelId="{4B6DAD33-231E-4666-8E7F-34CCB0B68DEF}" type="parTrans" cxnId="{A5194BC4-ABA3-44F3-96EE-1FABF9DC66E2}">
      <dgm:prSet/>
      <dgm:spPr/>
      <dgm:t>
        <a:bodyPr/>
        <a:lstStyle/>
        <a:p>
          <a:endParaRPr lang="en-GB"/>
        </a:p>
      </dgm:t>
    </dgm:pt>
    <dgm:pt modelId="{8C7CAD2F-6142-43AA-ABC5-5AB37E37F058}" type="sibTrans" cxnId="{A5194BC4-ABA3-44F3-96EE-1FABF9DC66E2}">
      <dgm:prSet/>
      <dgm:spPr/>
      <dgm:t>
        <a:bodyPr/>
        <a:lstStyle/>
        <a:p>
          <a:endParaRPr lang="en-GB"/>
        </a:p>
      </dgm:t>
    </dgm:pt>
    <dgm:pt modelId="{410A9BA7-25AA-4AC6-AF6C-C214F844E1CC}">
      <dgm:prSet phldrT="[Text]"/>
      <dgm:spPr/>
      <dgm:t>
        <a:bodyPr/>
        <a:lstStyle/>
        <a:p>
          <a:r>
            <a:rPr lang="en-GB" dirty="0"/>
            <a:t>Laboratory</a:t>
          </a:r>
        </a:p>
      </dgm:t>
    </dgm:pt>
    <dgm:pt modelId="{1BDB9A4E-D6A1-4B39-ACA5-913B8D8F84C2}" type="parTrans" cxnId="{6F8A7461-B0C8-460E-B1AE-9BFD5A4385CF}">
      <dgm:prSet/>
      <dgm:spPr/>
      <dgm:t>
        <a:bodyPr/>
        <a:lstStyle/>
        <a:p>
          <a:endParaRPr lang="en-GB"/>
        </a:p>
      </dgm:t>
    </dgm:pt>
    <dgm:pt modelId="{FF003A11-FAF3-46E9-9B9F-9BF34CA9BB85}" type="sibTrans" cxnId="{6F8A7461-B0C8-460E-B1AE-9BFD5A4385CF}">
      <dgm:prSet/>
      <dgm:spPr/>
      <dgm:t>
        <a:bodyPr/>
        <a:lstStyle/>
        <a:p>
          <a:endParaRPr lang="en-GB"/>
        </a:p>
      </dgm:t>
    </dgm:pt>
    <dgm:pt modelId="{2BC3B97A-919F-4C81-92E5-1CAC87C75CDC}">
      <dgm:prSet phldrT="[Text]"/>
      <dgm:spPr/>
      <dgm:t>
        <a:bodyPr/>
        <a:lstStyle/>
        <a:p>
          <a:r>
            <a:rPr lang="en-GB" dirty="0"/>
            <a:t>Therapy</a:t>
          </a:r>
        </a:p>
      </dgm:t>
    </dgm:pt>
    <dgm:pt modelId="{82784554-80CB-4A9F-8DD1-8E84F93DCA5B}" type="parTrans" cxnId="{DBE8E4E8-DFCD-48A0-9E57-4AA263F074BF}">
      <dgm:prSet/>
      <dgm:spPr/>
      <dgm:t>
        <a:bodyPr/>
        <a:lstStyle/>
        <a:p>
          <a:endParaRPr lang="en-GB"/>
        </a:p>
      </dgm:t>
    </dgm:pt>
    <dgm:pt modelId="{DF7A086F-59B7-44FC-92F8-2341E7FE66F7}" type="sibTrans" cxnId="{DBE8E4E8-DFCD-48A0-9E57-4AA263F074BF}">
      <dgm:prSet/>
      <dgm:spPr/>
      <dgm:t>
        <a:bodyPr/>
        <a:lstStyle/>
        <a:p>
          <a:endParaRPr lang="en-GB"/>
        </a:p>
      </dgm:t>
    </dgm:pt>
    <dgm:pt modelId="{376BE050-3F10-489A-A919-101BDA7744C0}">
      <dgm:prSet phldrT="[Text]"/>
      <dgm:spPr/>
      <dgm:t>
        <a:bodyPr/>
        <a:lstStyle/>
        <a:p>
          <a:r>
            <a:rPr lang="en-GB" dirty="0"/>
            <a:t>Examination findings – tachycardia</a:t>
          </a:r>
        </a:p>
      </dgm:t>
    </dgm:pt>
    <dgm:pt modelId="{2B018DF7-C63F-453C-9631-DECD5AC29AF5}" type="parTrans" cxnId="{BD8A519C-5568-4F86-9BD1-48EEC30364D5}">
      <dgm:prSet/>
      <dgm:spPr/>
      <dgm:t>
        <a:bodyPr/>
        <a:lstStyle/>
        <a:p>
          <a:endParaRPr lang="en-GB"/>
        </a:p>
      </dgm:t>
    </dgm:pt>
    <dgm:pt modelId="{ADC1E0A2-D05D-4AEA-81C8-2E4A12AD6EA0}" type="sibTrans" cxnId="{BD8A519C-5568-4F86-9BD1-48EEC30364D5}">
      <dgm:prSet/>
      <dgm:spPr/>
      <dgm:t>
        <a:bodyPr/>
        <a:lstStyle/>
        <a:p>
          <a:endParaRPr lang="en-GB"/>
        </a:p>
      </dgm:t>
    </dgm:pt>
    <dgm:pt modelId="{B30F41DC-11F9-44A8-B2C6-A6241696ABE2}">
      <dgm:prSet phldrT="[Text]"/>
      <dgm:spPr/>
      <dgm:t>
        <a:bodyPr/>
        <a:lstStyle/>
        <a:p>
          <a:r>
            <a:rPr lang="en-GB" dirty="0"/>
            <a:t>Organisms – herpes simplex virus</a:t>
          </a:r>
        </a:p>
      </dgm:t>
    </dgm:pt>
    <dgm:pt modelId="{80E1A0BF-425E-4690-BE70-3619DEEF577D}" type="parTrans" cxnId="{75928F25-3D72-44AD-A965-91E4A40726DB}">
      <dgm:prSet/>
      <dgm:spPr/>
      <dgm:t>
        <a:bodyPr/>
        <a:lstStyle/>
        <a:p>
          <a:endParaRPr lang="en-GB"/>
        </a:p>
      </dgm:t>
    </dgm:pt>
    <dgm:pt modelId="{68061F50-E56B-4387-A266-15F2D6FEBEAF}" type="sibTrans" cxnId="{75928F25-3D72-44AD-A965-91E4A40726DB}">
      <dgm:prSet/>
      <dgm:spPr/>
      <dgm:t>
        <a:bodyPr/>
        <a:lstStyle/>
        <a:p>
          <a:endParaRPr lang="en-GB"/>
        </a:p>
      </dgm:t>
    </dgm:pt>
    <dgm:pt modelId="{DA1B8434-2828-43A5-8658-F93D0FBC96D6}">
      <dgm:prSet phldrT="[Text]"/>
      <dgm:spPr/>
      <dgm:t>
        <a:bodyPr/>
        <a:lstStyle/>
        <a:p>
          <a:r>
            <a:rPr lang="en-GB" dirty="0"/>
            <a:t>Surgical procedure</a:t>
          </a:r>
        </a:p>
      </dgm:t>
    </dgm:pt>
    <dgm:pt modelId="{EC0939E2-4954-4394-BBED-8C9BE3277290}" type="parTrans" cxnId="{D82EE5B3-1D46-497B-AA21-3F0D9E5E6151}">
      <dgm:prSet/>
      <dgm:spPr/>
      <dgm:t>
        <a:bodyPr/>
        <a:lstStyle/>
        <a:p>
          <a:endParaRPr lang="en-GB"/>
        </a:p>
      </dgm:t>
    </dgm:pt>
    <dgm:pt modelId="{ED1A4C84-6C6D-492D-8586-766984B6C6A2}" type="sibTrans" cxnId="{D82EE5B3-1D46-497B-AA21-3F0D9E5E6151}">
      <dgm:prSet/>
      <dgm:spPr/>
      <dgm:t>
        <a:bodyPr/>
        <a:lstStyle/>
        <a:p>
          <a:endParaRPr lang="en-GB"/>
        </a:p>
      </dgm:t>
    </dgm:pt>
    <dgm:pt modelId="{E6029FB3-499E-4938-B19E-DFE1300959FF}">
      <dgm:prSet phldrT="[Text]"/>
      <dgm:spPr/>
      <dgm:t>
        <a:bodyPr/>
        <a:lstStyle/>
        <a:p>
          <a:r>
            <a:rPr lang="en-GB" dirty="0"/>
            <a:t>Social – finding of walking aid use</a:t>
          </a:r>
        </a:p>
      </dgm:t>
    </dgm:pt>
    <dgm:pt modelId="{9236B6B6-26D6-4B47-9589-F22C156FB7CE}" type="sibTrans" cxnId="{05265AD8-0731-4081-8F53-6C1D33C00F65}">
      <dgm:prSet/>
      <dgm:spPr/>
      <dgm:t>
        <a:bodyPr/>
        <a:lstStyle/>
        <a:p>
          <a:endParaRPr lang="en-GB"/>
        </a:p>
      </dgm:t>
    </dgm:pt>
    <dgm:pt modelId="{391472EE-051B-4286-8B2F-FB43167A7A57}" type="parTrans" cxnId="{05265AD8-0731-4081-8F53-6C1D33C00F65}">
      <dgm:prSet/>
      <dgm:spPr/>
      <dgm:t>
        <a:bodyPr/>
        <a:lstStyle/>
        <a:p>
          <a:endParaRPr lang="en-GB"/>
        </a:p>
      </dgm:t>
    </dgm:pt>
    <dgm:pt modelId="{80CB4FA6-A492-4039-8490-27ECEFC70C07}">
      <dgm:prSet phldrT="[Text]"/>
      <dgm:spPr/>
      <dgm:t>
        <a:bodyPr/>
        <a:lstStyle/>
        <a:p>
          <a:r>
            <a:rPr lang="en-GB" dirty="0"/>
            <a:t>Clinical Investigation</a:t>
          </a:r>
        </a:p>
      </dgm:t>
    </dgm:pt>
    <dgm:pt modelId="{EF36D931-F362-467D-A1FF-478945840E84}" type="parTrans" cxnId="{CCFC6849-DE7C-4315-B1FA-EDE62A413C39}">
      <dgm:prSet/>
      <dgm:spPr/>
      <dgm:t>
        <a:bodyPr/>
        <a:lstStyle/>
        <a:p>
          <a:endParaRPr lang="en-US"/>
        </a:p>
      </dgm:t>
    </dgm:pt>
    <dgm:pt modelId="{29CFE994-0482-4014-B65F-4AC6802E877B}" type="sibTrans" cxnId="{CCFC6849-DE7C-4315-B1FA-EDE62A413C39}">
      <dgm:prSet/>
      <dgm:spPr/>
      <dgm:t>
        <a:bodyPr/>
        <a:lstStyle/>
        <a:p>
          <a:endParaRPr lang="en-US"/>
        </a:p>
      </dgm:t>
    </dgm:pt>
    <dgm:pt modelId="{FF9F8F05-E4EC-4DAC-9780-8889228B424A}" type="pres">
      <dgm:prSet presAssocID="{06439C5F-B727-4F4B-B7A5-60AF34879CBD}" presName="Name0" presStyleCnt="0">
        <dgm:presLayoutVars>
          <dgm:dir/>
          <dgm:animLvl val="lvl"/>
          <dgm:resizeHandles val="exact"/>
        </dgm:presLayoutVars>
      </dgm:prSet>
      <dgm:spPr/>
    </dgm:pt>
    <dgm:pt modelId="{86D2ADCA-8F20-4500-99C3-D55B0FB27FE8}" type="pres">
      <dgm:prSet presAssocID="{6332B123-D696-4BED-B6E0-FAA1F2FF9D58}" presName="linNode" presStyleCnt="0"/>
      <dgm:spPr/>
    </dgm:pt>
    <dgm:pt modelId="{3D4D011E-7677-4949-AC5E-19B328CE9846}" type="pres">
      <dgm:prSet presAssocID="{6332B123-D696-4BED-B6E0-FAA1F2FF9D58}" presName="parentText" presStyleLbl="node1" presStyleIdx="0" presStyleCnt="3" custScaleX="63039" custLinFactNeighborX="-9494">
        <dgm:presLayoutVars>
          <dgm:chMax val="1"/>
          <dgm:bulletEnabled val="1"/>
        </dgm:presLayoutVars>
      </dgm:prSet>
      <dgm:spPr/>
    </dgm:pt>
    <dgm:pt modelId="{1964890A-3890-484C-AAD0-F0A23393A27E}" type="pres">
      <dgm:prSet presAssocID="{6332B123-D696-4BED-B6E0-FAA1F2FF9D58}" presName="descendantText" presStyleLbl="alignAccFollowNode1" presStyleIdx="0" presStyleCnt="3" custLinFactNeighborX="-16920">
        <dgm:presLayoutVars>
          <dgm:bulletEnabled val="1"/>
        </dgm:presLayoutVars>
      </dgm:prSet>
      <dgm:spPr/>
    </dgm:pt>
    <dgm:pt modelId="{BC4736EE-1996-4BEE-A05D-4F91BF65F338}" type="pres">
      <dgm:prSet presAssocID="{AA1F4396-28F9-4E38-8E40-097F7F8542FB}" presName="sp" presStyleCnt="0"/>
      <dgm:spPr/>
    </dgm:pt>
    <dgm:pt modelId="{E86B8C1A-EB81-4193-871C-D952857066DB}" type="pres">
      <dgm:prSet presAssocID="{5366FE5C-9442-481E-8173-8E0BCF1F448C}" presName="linNode" presStyleCnt="0"/>
      <dgm:spPr/>
    </dgm:pt>
    <dgm:pt modelId="{EAC9EF43-0166-4CC2-9E48-8CB30D7BE3B1}" type="pres">
      <dgm:prSet presAssocID="{5366FE5C-9442-481E-8173-8E0BCF1F448C}" presName="parentText" presStyleLbl="node1" presStyleIdx="1" presStyleCnt="3" custScaleX="63039" custLinFactNeighborX="-9494">
        <dgm:presLayoutVars>
          <dgm:chMax val="1"/>
          <dgm:bulletEnabled val="1"/>
        </dgm:presLayoutVars>
      </dgm:prSet>
      <dgm:spPr/>
    </dgm:pt>
    <dgm:pt modelId="{9B560DBC-F7D6-4128-A932-4A267B1EFF0B}" type="pres">
      <dgm:prSet presAssocID="{5366FE5C-9442-481E-8173-8E0BCF1F448C}" presName="descendantText" presStyleLbl="alignAccFollowNode1" presStyleIdx="1" presStyleCnt="3" custLinFactNeighborX="-16920">
        <dgm:presLayoutVars>
          <dgm:bulletEnabled val="1"/>
        </dgm:presLayoutVars>
      </dgm:prSet>
      <dgm:spPr/>
    </dgm:pt>
    <dgm:pt modelId="{0DB9C11A-8D56-4B10-A889-961FE0DA3466}" type="pres">
      <dgm:prSet presAssocID="{D39EFBAC-1C03-405C-B430-CB2B2E14A4D9}" presName="sp" presStyleCnt="0"/>
      <dgm:spPr/>
    </dgm:pt>
    <dgm:pt modelId="{0FE07A9E-4AC0-442F-9308-84EDD0B39E8E}" type="pres">
      <dgm:prSet presAssocID="{66464C7E-8FE8-485C-978B-CCA54962B667}" presName="linNode" presStyleCnt="0"/>
      <dgm:spPr/>
    </dgm:pt>
    <dgm:pt modelId="{08AA8B4D-1EFE-4C41-8998-B3878199CFBE}" type="pres">
      <dgm:prSet presAssocID="{66464C7E-8FE8-485C-978B-CCA54962B667}" presName="parentText" presStyleLbl="node1" presStyleIdx="2" presStyleCnt="3" custScaleX="63039" custLinFactNeighborX="-9494">
        <dgm:presLayoutVars>
          <dgm:chMax val="1"/>
          <dgm:bulletEnabled val="1"/>
        </dgm:presLayoutVars>
      </dgm:prSet>
      <dgm:spPr/>
    </dgm:pt>
    <dgm:pt modelId="{87D50D56-4C22-4D87-A167-AF121ED3AF58}" type="pres">
      <dgm:prSet presAssocID="{66464C7E-8FE8-485C-978B-CCA54962B667}" presName="descendantText" presStyleLbl="alignAccFollowNode1" presStyleIdx="2" presStyleCnt="3" custLinFactNeighborX="-16920">
        <dgm:presLayoutVars>
          <dgm:bulletEnabled val="1"/>
        </dgm:presLayoutVars>
      </dgm:prSet>
      <dgm:spPr/>
    </dgm:pt>
  </dgm:ptLst>
  <dgm:cxnLst>
    <dgm:cxn modelId="{85760B1C-D92A-41CB-A02D-405852CB6DEE}" type="presOf" srcId="{DA1B8434-2828-43A5-8658-F93D0FBC96D6}" destId="{87D50D56-4C22-4D87-A167-AF121ED3AF58}" srcOrd="0" destOrd="3" presId="urn:microsoft.com/office/officeart/2005/8/layout/vList5"/>
    <dgm:cxn modelId="{75928F25-3D72-44AD-A965-91E4A40726DB}" srcId="{5366FE5C-9442-481E-8173-8E0BCF1F448C}" destId="{B30F41DC-11F9-44A8-B2C6-A6241696ABE2}" srcOrd="2" destOrd="0" parTransId="{80E1A0BF-425E-4690-BE70-3619DEEF577D}" sibTransId="{68061F50-E56B-4387-A266-15F2D6FEBEAF}"/>
    <dgm:cxn modelId="{550B6841-D14B-445E-BF34-DAAD980FDF9E}" type="presOf" srcId="{410A9BA7-25AA-4AC6-AF6C-C214F844E1CC}" destId="{87D50D56-4C22-4D87-A167-AF121ED3AF58}" srcOrd="0" destOrd="0" presId="urn:microsoft.com/office/officeart/2005/8/layout/vList5"/>
    <dgm:cxn modelId="{32678E45-93F9-47B0-BF78-5EB3CD2361A3}" type="presOf" srcId="{80CB4FA6-A492-4039-8490-27ECEFC70C07}" destId="{87D50D56-4C22-4D87-A167-AF121ED3AF58}" srcOrd="0" destOrd="2" presId="urn:microsoft.com/office/officeart/2005/8/layout/vList5"/>
    <dgm:cxn modelId="{B72D2946-0673-4D4D-8E9C-3CD071C5BF02}" type="presOf" srcId="{66464C7E-8FE8-485C-978B-CCA54962B667}" destId="{08AA8B4D-1EFE-4C41-8998-B3878199CFBE}" srcOrd="0" destOrd="0" presId="urn:microsoft.com/office/officeart/2005/8/layout/vList5"/>
    <dgm:cxn modelId="{CCFC6849-DE7C-4315-B1FA-EDE62A413C39}" srcId="{66464C7E-8FE8-485C-978B-CCA54962B667}" destId="{80CB4FA6-A492-4039-8490-27ECEFC70C07}" srcOrd="2" destOrd="0" parTransId="{EF36D931-F362-467D-A1FF-478945840E84}" sibTransId="{29CFE994-0482-4014-B65F-4AC6802E877B}"/>
    <dgm:cxn modelId="{2F1C294E-1CD4-4620-979D-DDA29B0647C1}" type="presOf" srcId="{3EA06AFD-3201-42F1-B500-781412CA0C3D}" destId="{9B560DBC-F7D6-4128-A932-4A267B1EFF0B}" srcOrd="0" destOrd="0" presId="urn:microsoft.com/office/officeart/2005/8/layout/vList5"/>
    <dgm:cxn modelId="{6CAD794E-6BFD-4E18-8DC6-A7E3F7EA72A7}" srcId="{6332B123-D696-4BED-B6E0-FAA1F2FF9D58}" destId="{3E3BCFF6-0B25-4A07-931B-03470B7F18AD}" srcOrd="1" destOrd="0" parTransId="{92557521-8F35-4BE0-BC02-817D219F4BE0}" sibTransId="{0EB86A7D-F51E-4ABB-8DD3-5616F00485E5}"/>
    <dgm:cxn modelId="{D25F104F-8802-4885-B08E-F043ECEB44FE}" type="presOf" srcId="{376BE050-3F10-489A-A919-101BDA7744C0}" destId="{1964890A-3890-484C-AAD0-F0A23393A27E}" srcOrd="0" destOrd="3" presId="urn:microsoft.com/office/officeart/2005/8/layout/vList5"/>
    <dgm:cxn modelId="{6F4E2551-C2B1-499E-9CBD-95930272F586}" type="presOf" srcId="{352EB881-5454-4FFE-9FC1-76ACA43A21B4}" destId="{9B560DBC-F7D6-4128-A932-4A267B1EFF0B}" srcOrd="0" destOrd="1" presId="urn:microsoft.com/office/officeart/2005/8/layout/vList5"/>
    <dgm:cxn modelId="{602EA451-306A-4866-B218-BC8ADEBF8E37}" srcId="{5366FE5C-9442-481E-8173-8E0BCF1F448C}" destId="{352EB881-5454-4FFE-9FC1-76ACA43A21B4}" srcOrd="1" destOrd="0" parTransId="{2E2CEE2A-DF8B-45E7-9C5B-F1388C987E1D}" sibTransId="{D3E54504-A8C8-4D33-9436-A6D3F0518BF4}"/>
    <dgm:cxn modelId="{83FCC254-6768-4DB7-8091-6E540799DBB1}" type="presOf" srcId="{2BC3B97A-919F-4C81-92E5-1CAC87C75CDC}" destId="{87D50D56-4C22-4D87-A167-AF121ED3AF58}" srcOrd="0" destOrd="1" presId="urn:microsoft.com/office/officeart/2005/8/layout/vList5"/>
    <dgm:cxn modelId="{6F8A7461-B0C8-460E-B1AE-9BFD5A4385CF}" srcId="{66464C7E-8FE8-485C-978B-CCA54962B667}" destId="{410A9BA7-25AA-4AC6-AF6C-C214F844E1CC}" srcOrd="0" destOrd="0" parTransId="{1BDB9A4E-D6A1-4B39-ACA5-913B8D8F84C2}" sibTransId="{FF003A11-FAF3-46E9-9B9F-9BF34CA9BB85}"/>
    <dgm:cxn modelId="{7B435469-47B5-4F66-B2AD-460A65D08819}" type="presOf" srcId="{6332B123-D696-4BED-B6E0-FAA1F2FF9D58}" destId="{3D4D011E-7677-4949-AC5E-19B328CE9846}" srcOrd="0" destOrd="0" presId="urn:microsoft.com/office/officeart/2005/8/layout/vList5"/>
    <dgm:cxn modelId="{F1B5CA70-63FB-49B2-B7EF-D6168C17D337}" srcId="{06439C5F-B727-4F4B-B7A5-60AF34879CBD}" destId="{5366FE5C-9442-481E-8173-8E0BCF1F448C}" srcOrd="1" destOrd="0" parTransId="{BA24D2FB-5DAF-498C-8FE4-24A0B2B4E726}" sibTransId="{D39EFBAC-1C03-405C-B430-CB2B2E14A4D9}"/>
    <dgm:cxn modelId="{1C1C4E86-AACC-499D-ABC0-5BEE12FF5B8E}" type="presOf" srcId="{5366FE5C-9442-481E-8173-8E0BCF1F448C}" destId="{EAC9EF43-0166-4CC2-9E48-8CB30D7BE3B1}" srcOrd="0" destOrd="0" presId="urn:microsoft.com/office/officeart/2005/8/layout/vList5"/>
    <dgm:cxn modelId="{0D918E8A-4F43-4B12-BD61-532F2D60B645}" type="presOf" srcId="{B30F41DC-11F9-44A8-B2C6-A6241696ABE2}" destId="{9B560DBC-F7D6-4128-A932-4A267B1EFF0B}" srcOrd="0" destOrd="2" presId="urn:microsoft.com/office/officeart/2005/8/layout/vList5"/>
    <dgm:cxn modelId="{F5D2E28A-1D72-4AF0-B711-8EBEB3D63339}" type="presOf" srcId="{06439C5F-B727-4F4B-B7A5-60AF34879CBD}" destId="{FF9F8F05-E4EC-4DAC-9780-8889228B424A}" srcOrd="0" destOrd="0" presId="urn:microsoft.com/office/officeart/2005/8/layout/vList5"/>
    <dgm:cxn modelId="{BD8A519C-5568-4F86-9BD1-48EEC30364D5}" srcId="{6332B123-D696-4BED-B6E0-FAA1F2FF9D58}" destId="{376BE050-3F10-489A-A919-101BDA7744C0}" srcOrd="3" destOrd="0" parTransId="{2B018DF7-C63F-453C-9631-DECD5AC29AF5}" sibTransId="{ADC1E0A2-D05D-4AEA-81C8-2E4A12AD6EA0}"/>
    <dgm:cxn modelId="{18F6B49C-EA06-497B-ADDA-AF38D6222DCC}" srcId="{06439C5F-B727-4F4B-B7A5-60AF34879CBD}" destId="{6332B123-D696-4BED-B6E0-FAA1F2FF9D58}" srcOrd="0" destOrd="0" parTransId="{4DFD6546-FF29-4866-A90D-5AA33679144E}" sibTransId="{AA1F4396-28F9-4E38-8E40-097F7F8542FB}"/>
    <dgm:cxn modelId="{4BB02EAF-C739-4517-A844-5CBDF424124F}" type="presOf" srcId="{34DD31BD-4394-4926-AD6F-74BD86705DF9}" destId="{1964890A-3890-484C-AAD0-F0A23393A27E}" srcOrd="0" destOrd="0" presId="urn:microsoft.com/office/officeart/2005/8/layout/vList5"/>
    <dgm:cxn modelId="{D82EE5B3-1D46-497B-AA21-3F0D9E5E6151}" srcId="{66464C7E-8FE8-485C-978B-CCA54962B667}" destId="{DA1B8434-2828-43A5-8658-F93D0FBC96D6}" srcOrd="3" destOrd="0" parTransId="{EC0939E2-4954-4394-BBED-8C9BE3277290}" sibTransId="{ED1A4C84-6C6D-492D-8586-766984B6C6A2}"/>
    <dgm:cxn modelId="{B9FB8BBF-1588-411C-8752-EED0A40D4FB9}" type="presOf" srcId="{E6029FB3-499E-4938-B19E-DFE1300959FF}" destId="{1964890A-3890-484C-AAD0-F0A23393A27E}" srcOrd="0" destOrd="2" presId="urn:microsoft.com/office/officeart/2005/8/layout/vList5"/>
    <dgm:cxn modelId="{98134CC2-CCC2-4157-942D-83D295930E93}" srcId="{5366FE5C-9442-481E-8173-8E0BCF1F448C}" destId="{3EA06AFD-3201-42F1-B500-781412CA0C3D}" srcOrd="0" destOrd="0" parTransId="{75283A80-16C7-46FD-84EE-5164C5D163DB}" sibTransId="{5C5D456D-E67A-429C-AE5A-0A1A6EA56471}"/>
    <dgm:cxn modelId="{A5194BC4-ABA3-44F3-96EE-1FABF9DC66E2}" srcId="{06439C5F-B727-4F4B-B7A5-60AF34879CBD}" destId="{66464C7E-8FE8-485C-978B-CCA54962B667}" srcOrd="2" destOrd="0" parTransId="{4B6DAD33-231E-4666-8E7F-34CCB0B68DEF}" sibTransId="{8C7CAD2F-6142-43AA-ABC5-5AB37E37F058}"/>
    <dgm:cxn modelId="{9BD80FCE-086E-49DC-B611-5C1947E1AA4C}" srcId="{6332B123-D696-4BED-B6E0-FAA1F2FF9D58}" destId="{34DD31BD-4394-4926-AD6F-74BD86705DF9}" srcOrd="0" destOrd="0" parTransId="{FC41CC91-FE70-4CB9-A38F-A9B354D1723F}" sibTransId="{7EEE20E3-D6FD-49FC-B019-C74FE0BB700A}"/>
    <dgm:cxn modelId="{05265AD8-0731-4081-8F53-6C1D33C00F65}" srcId="{6332B123-D696-4BED-B6E0-FAA1F2FF9D58}" destId="{E6029FB3-499E-4938-B19E-DFE1300959FF}" srcOrd="2" destOrd="0" parTransId="{391472EE-051B-4286-8B2F-FB43167A7A57}" sibTransId="{9236B6B6-26D6-4B47-9589-F22C156FB7CE}"/>
    <dgm:cxn modelId="{F69B15DE-D27C-46A9-ACB4-A2F916FF8FA1}" type="presOf" srcId="{3E3BCFF6-0B25-4A07-931B-03470B7F18AD}" destId="{1964890A-3890-484C-AAD0-F0A23393A27E}" srcOrd="0" destOrd="1" presId="urn:microsoft.com/office/officeart/2005/8/layout/vList5"/>
    <dgm:cxn modelId="{DBE8E4E8-DFCD-48A0-9E57-4AA263F074BF}" srcId="{66464C7E-8FE8-485C-978B-CCA54962B667}" destId="{2BC3B97A-919F-4C81-92E5-1CAC87C75CDC}" srcOrd="1" destOrd="0" parTransId="{82784554-80CB-4A9F-8DD1-8E84F93DCA5B}" sibTransId="{DF7A086F-59B7-44FC-92F8-2341E7FE66F7}"/>
    <dgm:cxn modelId="{A24406BC-99FD-420C-836D-CC8130EE2487}" type="presParOf" srcId="{FF9F8F05-E4EC-4DAC-9780-8889228B424A}" destId="{86D2ADCA-8F20-4500-99C3-D55B0FB27FE8}" srcOrd="0" destOrd="0" presId="urn:microsoft.com/office/officeart/2005/8/layout/vList5"/>
    <dgm:cxn modelId="{2BB57CBE-A806-4296-B360-87594CBE8997}" type="presParOf" srcId="{86D2ADCA-8F20-4500-99C3-D55B0FB27FE8}" destId="{3D4D011E-7677-4949-AC5E-19B328CE9846}" srcOrd="0" destOrd="0" presId="urn:microsoft.com/office/officeart/2005/8/layout/vList5"/>
    <dgm:cxn modelId="{073E3A35-D050-4047-B1E2-ACA1ABD46737}" type="presParOf" srcId="{86D2ADCA-8F20-4500-99C3-D55B0FB27FE8}" destId="{1964890A-3890-484C-AAD0-F0A23393A27E}" srcOrd="1" destOrd="0" presId="urn:microsoft.com/office/officeart/2005/8/layout/vList5"/>
    <dgm:cxn modelId="{79A65BB9-45BE-4CF4-BD68-DA6791166C78}" type="presParOf" srcId="{FF9F8F05-E4EC-4DAC-9780-8889228B424A}" destId="{BC4736EE-1996-4BEE-A05D-4F91BF65F338}" srcOrd="1" destOrd="0" presId="urn:microsoft.com/office/officeart/2005/8/layout/vList5"/>
    <dgm:cxn modelId="{597398D8-A983-47C6-A792-8B0D841D28EC}" type="presParOf" srcId="{FF9F8F05-E4EC-4DAC-9780-8889228B424A}" destId="{E86B8C1A-EB81-4193-871C-D952857066DB}" srcOrd="2" destOrd="0" presId="urn:microsoft.com/office/officeart/2005/8/layout/vList5"/>
    <dgm:cxn modelId="{7C084CB0-BBB0-412D-88D6-4A486BF96E2C}" type="presParOf" srcId="{E86B8C1A-EB81-4193-871C-D952857066DB}" destId="{EAC9EF43-0166-4CC2-9E48-8CB30D7BE3B1}" srcOrd="0" destOrd="0" presId="urn:microsoft.com/office/officeart/2005/8/layout/vList5"/>
    <dgm:cxn modelId="{27FEDDD6-27B3-493A-8784-0AAB738E0450}" type="presParOf" srcId="{E86B8C1A-EB81-4193-871C-D952857066DB}" destId="{9B560DBC-F7D6-4128-A932-4A267B1EFF0B}" srcOrd="1" destOrd="0" presId="urn:microsoft.com/office/officeart/2005/8/layout/vList5"/>
    <dgm:cxn modelId="{27A64C08-939B-467E-A95B-EBAFBD7262BD}" type="presParOf" srcId="{FF9F8F05-E4EC-4DAC-9780-8889228B424A}" destId="{0DB9C11A-8D56-4B10-A889-961FE0DA3466}" srcOrd="3" destOrd="0" presId="urn:microsoft.com/office/officeart/2005/8/layout/vList5"/>
    <dgm:cxn modelId="{17A576A3-8225-4E2B-AF06-DB3A50421077}" type="presParOf" srcId="{FF9F8F05-E4EC-4DAC-9780-8889228B424A}" destId="{0FE07A9E-4AC0-442F-9308-84EDD0B39E8E}" srcOrd="4" destOrd="0" presId="urn:microsoft.com/office/officeart/2005/8/layout/vList5"/>
    <dgm:cxn modelId="{34141798-29B3-42FB-BA13-0FF300D2867D}" type="presParOf" srcId="{0FE07A9E-4AC0-442F-9308-84EDD0B39E8E}" destId="{08AA8B4D-1EFE-4C41-8998-B3878199CFBE}" srcOrd="0" destOrd="0" presId="urn:microsoft.com/office/officeart/2005/8/layout/vList5"/>
    <dgm:cxn modelId="{532C989F-F5CF-4447-8BD2-01B305EC9296}" type="presParOf" srcId="{0FE07A9E-4AC0-442F-9308-84EDD0B39E8E}" destId="{87D50D56-4C22-4D87-A167-AF121ED3AF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439C5F-B727-4F4B-B7A5-60AF34879CBD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32B123-D696-4BED-B6E0-FAA1F2FF9D58}">
      <dgm:prSet phldrT="[Text]"/>
      <dgm:spPr/>
      <dgm:t>
        <a:bodyPr/>
        <a:lstStyle/>
        <a:p>
          <a:r>
            <a:rPr lang="en-GB" dirty="0"/>
            <a:t>Anatomy</a:t>
          </a:r>
        </a:p>
      </dgm:t>
    </dgm:pt>
    <dgm:pt modelId="{4DFD6546-FF29-4866-A90D-5AA33679144E}" type="parTrans" cxnId="{18F6B49C-EA06-497B-ADDA-AF38D6222DCC}">
      <dgm:prSet/>
      <dgm:spPr/>
      <dgm:t>
        <a:bodyPr/>
        <a:lstStyle/>
        <a:p>
          <a:endParaRPr lang="en-GB"/>
        </a:p>
      </dgm:t>
    </dgm:pt>
    <dgm:pt modelId="{AA1F4396-28F9-4E38-8E40-097F7F8542FB}" type="sibTrans" cxnId="{18F6B49C-EA06-497B-ADDA-AF38D6222DCC}">
      <dgm:prSet/>
      <dgm:spPr/>
      <dgm:t>
        <a:bodyPr/>
        <a:lstStyle/>
        <a:p>
          <a:endParaRPr lang="en-GB"/>
        </a:p>
      </dgm:t>
    </dgm:pt>
    <dgm:pt modelId="{34DD31BD-4394-4926-AD6F-74BD86705DF9}">
      <dgm:prSet phldrT="[Text]" custT="1"/>
      <dgm:spPr/>
      <dgm:t>
        <a:bodyPr/>
        <a:lstStyle/>
        <a:p>
          <a:r>
            <a:rPr lang="en-GB" sz="1600" dirty="0"/>
            <a:t>Normal – knee joint</a:t>
          </a:r>
        </a:p>
      </dgm:t>
    </dgm:pt>
    <dgm:pt modelId="{FC41CC91-FE70-4CB9-A38F-A9B354D1723F}" type="parTrans" cxnId="{9BD80FCE-086E-49DC-B611-5C1947E1AA4C}">
      <dgm:prSet/>
      <dgm:spPr/>
      <dgm:t>
        <a:bodyPr/>
        <a:lstStyle/>
        <a:p>
          <a:endParaRPr lang="en-GB"/>
        </a:p>
      </dgm:t>
    </dgm:pt>
    <dgm:pt modelId="{7EEE20E3-D6FD-49FC-B019-C74FE0BB700A}" type="sibTrans" cxnId="{9BD80FCE-086E-49DC-B611-5C1947E1AA4C}">
      <dgm:prSet/>
      <dgm:spPr/>
      <dgm:t>
        <a:bodyPr/>
        <a:lstStyle/>
        <a:p>
          <a:endParaRPr lang="en-GB"/>
        </a:p>
      </dgm:t>
    </dgm:pt>
    <dgm:pt modelId="{3E3BCFF6-0B25-4A07-931B-03470B7F18AD}">
      <dgm:prSet phldrT="[Text]" custT="1"/>
      <dgm:spPr/>
      <dgm:t>
        <a:bodyPr/>
        <a:lstStyle/>
        <a:p>
          <a:r>
            <a:rPr lang="en-GB" sz="1600" dirty="0"/>
            <a:t>Abnormal – ganglion cyst</a:t>
          </a:r>
        </a:p>
      </dgm:t>
    </dgm:pt>
    <dgm:pt modelId="{92557521-8F35-4BE0-BC02-817D219F4BE0}" type="parTrans" cxnId="{6CAD794E-6BFD-4E18-8DC6-A7E3F7EA72A7}">
      <dgm:prSet/>
      <dgm:spPr/>
      <dgm:t>
        <a:bodyPr/>
        <a:lstStyle/>
        <a:p>
          <a:endParaRPr lang="en-GB"/>
        </a:p>
      </dgm:t>
    </dgm:pt>
    <dgm:pt modelId="{0EB86A7D-F51E-4ABB-8DD3-5616F00485E5}" type="sibTrans" cxnId="{6CAD794E-6BFD-4E18-8DC6-A7E3F7EA72A7}">
      <dgm:prSet/>
      <dgm:spPr/>
      <dgm:t>
        <a:bodyPr/>
        <a:lstStyle/>
        <a:p>
          <a:endParaRPr lang="en-GB"/>
        </a:p>
      </dgm:t>
    </dgm:pt>
    <dgm:pt modelId="{5366FE5C-9442-481E-8173-8E0BCF1F448C}">
      <dgm:prSet phldrT="[Text]"/>
      <dgm:spPr/>
      <dgm:t>
        <a:bodyPr/>
        <a:lstStyle/>
        <a:p>
          <a:r>
            <a:rPr lang="en-GB" dirty="0"/>
            <a:t>Observations</a:t>
          </a:r>
        </a:p>
      </dgm:t>
    </dgm:pt>
    <dgm:pt modelId="{BA24D2FB-5DAF-498C-8FE4-24A0B2B4E726}" type="parTrans" cxnId="{F1B5CA70-63FB-49B2-B7EF-D6168C17D337}">
      <dgm:prSet/>
      <dgm:spPr/>
      <dgm:t>
        <a:bodyPr/>
        <a:lstStyle/>
        <a:p>
          <a:endParaRPr lang="en-GB"/>
        </a:p>
      </dgm:t>
    </dgm:pt>
    <dgm:pt modelId="{D39EFBAC-1C03-405C-B430-CB2B2E14A4D9}" type="sibTrans" cxnId="{F1B5CA70-63FB-49B2-B7EF-D6168C17D337}">
      <dgm:prSet/>
      <dgm:spPr/>
      <dgm:t>
        <a:bodyPr/>
        <a:lstStyle/>
        <a:p>
          <a:endParaRPr lang="en-GB"/>
        </a:p>
      </dgm:t>
    </dgm:pt>
    <dgm:pt modelId="{3EA06AFD-3201-42F1-B500-781412CA0C3D}">
      <dgm:prSet phldrT="[Text]" custT="1"/>
      <dgm:spPr/>
      <dgm:t>
        <a:bodyPr/>
        <a:lstStyle/>
        <a:p>
          <a:r>
            <a:rPr lang="en-GB" sz="1600" dirty="0"/>
            <a:t>Vital signs – blood pressure</a:t>
          </a:r>
        </a:p>
      </dgm:t>
    </dgm:pt>
    <dgm:pt modelId="{75283A80-16C7-46FD-84EE-5164C5D163DB}" type="parTrans" cxnId="{98134CC2-CCC2-4157-942D-83D295930E93}">
      <dgm:prSet/>
      <dgm:spPr/>
      <dgm:t>
        <a:bodyPr/>
        <a:lstStyle/>
        <a:p>
          <a:endParaRPr lang="en-GB"/>
        </a:p>
      </dgm:t>
    </dgm:pt>
    <dgm:pt modelId="{5C5D456D-E67A-429C-AE5A-0A1A6EA56471}" type="sibTrans" cxnId="{98134CC2-CCC2-4157-942D-83D295930E93}">
      <dgm:prSet/>
      <dgm:spPr/>
      <dgm:t>
        <a:bodyPr/>
        <a:lstStyle/>
        <a:p>
          <a:endParaRPr lang="en-GB"/>
        </a:p>
      </dgm:t>
    </dgm:pt>
    <dgm:pt modelId="{352EB881-5454-4FFE-9FC1-76ACA43A21B4}">
      <dgm:prSet phldrT="[Text]" custT="1"/>
      <dgm:spPr/>
      <dgm:t>
        <a:bodyPr/>
        <a:lstStyle/>
        <a:p>
          <a:r>
            <a:rPr lang="en-GB" sz="1600" dirty="0"/>
            <a:t>Body product observable – colour of urine</a:t>
          </a:r>
        </a:p>
      </dgm:t>
    </dgm:pt>
    <dgm:pt modelId="{2E2CEE2A-DF8B-45E7-9C5B-F1388C987E1D}" type="parTrans" cxnId="{602EA451-306A-4866-B218-BC8ADEBF8E37}">
      <dgm:prSet/>
      <dgm:spPr/>
      <dgm:t>
        <a:bodyPr/>
        <a:lstStyle/>
        <a:p>
          <a:endParaRPr lang="en-GB"/>
        </a:p>
      </dgm:t>
    </dgm:pt>
    <dgm:pt modelId="{D3E54504-A8C8-4D33-9436-A6D3F0518BF4}" type="sibTrans" cxnId="{602EA451-306A-4866-B218-BC8ADEBF8E37}">
      <dgm:prSet/>
      <dgm:spPr/>
      <dgm:t>
        <a:bodyPr/>
        <a:lstStyle/>
        <a:p>
          <a:endParaRPr lang="en-GB"/>
        </a:p>
      </dgm:t>
    </dgm:pt>
    <dgm:pt modelId="{66464C7E-8FE8-485C-978B-CCA54962B667}">
      <dgm:prSet phldrT="[Text]"/>
      <dgm:spPr/>
      <dgm:t>
        <a:bodyPr/>
        <a:lstStyle/>
        <a:p>
          <a:r>
            <a:rPr lang="en-GB" dirty="0"/>
            <a:t>Products</a:t>
          </a:r>
        </a:p>
      </dgm:t>
    </dgm:pt>
    <dgm:pt modelId="{4B6DAD33-231E-4666-8E7F-34CCB0B68DEF}" type="parTrans" cxnId="{A5194BC4-ABA3-44F3-96EE-1FABF9DC66E2}">
      <dgm:prSet/>
      <dgm:spPr/>
      <dgm:t>
        <a:bodyPr/>
        <a:lstStyle/>
        <a:p>
          <a:endParaRPr lang="en-GB"/>
        </a:p>
      </dgm:t>
    </dgm:pt>
    <dgm:pt modelId="{8C7CAD2F-6142-43AA-ABC5-5AB37E37F058}" type="sibTrans" cxnId="{A5194BC4-ABA3-44F3-96EE-1FABF9DC66E2}">
      <dgm:prSet/>
      <dgm:spPr/>
      <dgm:t>
        <a:bodyPr/>
        <a:lstStyle/>
        <a:p>
          <a:endParaRPr lang="en-GB"/>
        </a:p>
      </dgm:t>
    </dgm:pt>
    <dgm:pt modelId="{410A9BA7-25AA-4AC6-AF6C-C214F844E1CC}">
      <dgm:prSet phldrT="[Text]" custT="1"/>
      <dgm:spPr/>
      <dgm:t>
        <a:bodyPr/>
        <a:lstStyle/>
        <a:p>
          <a:r>
            <a:rPr lang="en-GB" sz="1600" dirty="0"/>
            <a:t>Drugs – </a:t>
          </a:r>
          <a:r>
            <a:rPr lang="en-GB" sz="1600" dirty="0" err="1"/>
            <a:t>paracetamol</a:t>
          </a:r>
          <a:r>
            <a:rPr lang="en-GB" sz="1600" dirty="0"/>
            <a:t> </a:t>
          </a:r>
        </a:p>
      </dgm:t>
    </dgm:pt>
    <dgm:pt modelId="{1BDB9A4E-D6A1-4B39-ACA5-913B8D8F84C2}" type="parTrans" cxnId="{6F8A7461-B0C8-460E-B1AE-9BFD5A4385CF}">
      <dgm:prSet/>
      <dgm:spPr/>
      <dgm:t>
        <a:bodyPr/>
        <a:lstStyle/>
        <a:p>
          <a:endParaRPr lang="en-GB"/>
        </a:p>
      </dgm:t>
    </dgm:pt>
    <dgm:pt modelId="{FF003A11-FAF3-46E9-9B9F-9BF34CA9BB85}" type="sibTrans" cxnId="{6F8A7461-B0C8-460E-B1AE-9BFD5A4385CF}">
      <dgm:prSet/>
      <dgm:spPr/>
      <dgm:t>
        <a:bodyPr/>
        <a:lstStyle/>
        <a:p>
          <a:endParaRPr lang="en-GB"/>
        </a:p>
      </dgm:t>
    </dgm:pt>
    <dgm:pt modelId="{2BC3B97A-919F-4C81-92E5-1CAC87C75CDC}">
      <dgm:prSet phldrT="[Text]" custT="1"/>
      <dgm:spPr/>
      <dgm:t>
        <a:bodyPr/>
        <a:lstStyle/>
        <a:p>
          <a:r>
            <a:rPr lang="en-GB" sz="1600" dirty="0"/>
            <a:t>Substances – latex </a:t>
          </a:r>
        </a:p>
      </dgm:t>
    </dgm:pt>
    <dgm:pt modelId="{82784554-80CB-4A9F-8DD1-8E84F93DCA5B}" type="parTrans" cxnId="{DBE8E4E8-DFCD-48A0-9E57-4AA263F074BF}">
      <dgm:prSet/>
      <dgm:spPr/>
      <dgm:t>
        <a:bodyPr/>
        <a:lstStyle/>
        <a:p>
          <a:endParaRPr lang="en-GB"/>
        </a:p>
      </dgm:t>
    </dgm:pt>
    <dgm:pt modelId="{DF7A086F-59B7-44FC-92F8-2341E7FE66F7}" type="sibTrans" cxnId="{DBE8E4E8-DFCD-48A0-9E57-4AA263F074BF}">
      <dgm:prSet/>
      <dgm:spPr/>
      <dgm:t>
        <a:bodyPr/>
        <a:lstStyle/>
        <a:p>
          <a:endParaRPr lang="en-GB"/>
        </a:p>
      </dgm:t>
    </dgm:pt>
    <dgm:pt modelId="{D5A433B1-0C25-4102-A896-8F07FC341740}">
      <dgm:prSet phldrT="[Text]" custT="1"/>
      <dgm:spPr/>
      <dgm:t>
        <a:bodyPr/>
        <a:lstStyle/>
        <a:p>
          <a:r>
            <a:rPr lang="en-GB" sz="1600" dirty="0"/>
            <a:t>Devices – bedpan </a:t>
          </a:r>
        </a:p>
      </dgm:t>
    </dgm:pt>
    <dgm:pt modelId="{EF63F3A3-2E9F-4549-9D90-97E6801573F1}" type="parTrans" cxnId="{3ED05524-E70C-404D-8FE4-30356A1792B0}">
      <dgm:prSet/>
      <dgm:spPr/>
      <dgm:t>
        <a:bodyPr/>
        <a:lstStyle/>
        <a:p>
          <a:endParaRPr lang="en-GB"/>
        </a:p>
      </dgm:t>
    </dgm:pt>
    <dgm:pt modelId="{E79E2640-654D-45D2-9575-54148B4F4FDB}" type="sibTrans" cxnId="{3ED05524-E70C-404D-8FE4-30356A1792B0}">
      <dgm:prSet/>
      <dgm:spPr/>
      <dgm:t>
        <a:bodyPr/>
        <a:lstStyle/>
        <a:p>
          <a:endParaRPr lang="en-GB"/>
        </a:p>
      </dgm:t>
    </dgm:pt>
    <dgm:pt modelId="{E6029FB3-499E-4938-B19E-DFE1300959FF}">
      <dgm:prSet phldrT="[Text]" custT="1"/>
      <dgm:spPr/>
      <dgm:t>
        <a:bodyPr/>
        <a:lstStyle/>
        <a:p>
          <a:r>
            <a:rPr lang="en-GB" sz="1600" dirty="0"/>
            <a:t>Lesions – bony callus</a:t>
          </a:r>
        </a:p>
      </dgm:t>
    </dgm:pt>
    <dgm:pt modelId="{9236B6B6-26D6-4B47-9589-F22C156FB7CE}" type="sibTrans" cxnId="{05265AD8-0731-4081-8F53-6C1D33C00F65}">
      <dgm:prSet/>
      <dgm:spPr/>
      <dgm:t>
        <a:bodyPr/>
        <a:lstStyle/>
        <a:p>
          <a:endParaRPr lang="en-GB"/>
        </a:p>
      </dgm:t>
    </dgm:pt>
    <dgm:pt modelId="{391472EE-051B-4286-8B2F-FB43167A7A57}" type="parTrans" cxnId="{05265AD8-0731-4081-8F53-6C1D33C00F65}">
      <dgm:prSet/>
      <dgm:spPr/>
      <dgm:t>
        <a:bodyPr/>
        <a:lstStyle/>
        <a:p>
          <a:endParaRPr lang="en-GB"/>
        </a:p>
      </dgm:t>
    </dgm:pt>
    <dgm:pt modelId="{C61BC932-9CB5-4484-88DA-0CB34D78DDCE}">
      <dgm:prSet phldrT="[Text]" custT="1"/>
      <dgm:spPr/>
      <dgm:t>
        <a:bodyPr/>
        <a:lstStyle/>
        <a:p>
          <a:r>
            <a:rPr lang="en-GB" sz="1600" dirty="0"/>
            <a:t>Values - present</a:t>
          </a:r>
        </a:p>
      </dgm:t>
    </dgm:pt>
    <dgm:pt modelId="{C11ADE06-032C-49B4-AE1F-A04D04E5B0D6}" type="parTrans" cxnId="{162E3BB3-F225-46D2-A655-725934A1B421}">
      <dgm:prSet/>
      <dgm:spPr/>
      <dgm:t>
        <a:bodyPr/>
        <a:lstStyle/>
        <a:p>
          <a:endParaRPr lang="en-GB"/>
        </a:p>
      </dgm:t>
    </dgm:pt>
    <dgm:pt modelId="{0FAF713F-2832-4179-AE45-D326CE480D99}" type="sibTrans" cxnId="{162E3BB3-F225-46D2-A655-725934A1B421}">
      <dgm:prSet/>
      <dgm:spPr/>
      <dgm:t>
        <a:bodyPr/>
        <a:lstStyle/>
        <a:p>
          <a:endParaRPr lang="en-GB"/>
        </a:p>
      </dgm:t>
    </dgm:pt>
    <dgm:pt modelId="{FF9F8F05-E4EC-4DAC-9780-8889228B424A}" type="pres">
      <dgm:prSet presAssocID="{06439C5F-B727-4F4B-B7A5-60AF34879CBD}" presName="Name0" presStyleCnt="0">
        <dgm:presLayoutVars>
          <dgm:dir/>
          <dgm:animLvl val="lvl"/>
          <dgm:resizeHandles val="exact"/>
        </dgm:presLayoutVars>
      </dgm:prSet>
      <dgm:spPr/>
    </dgm:pt>
    <dgm:pt modelId="{86D2ADCA-8F20-4500-99C3-D55B0FB27FE8}" type="pres">
      <dgm:prSet presAssocID="{6332B123-D696-4BED-B6E0-FAA1F2FF9D58}" presName="linNode" presStyleCnt="0"/>
      <dgm:spPr/>
    </dgm:pt>
    <dgm:pt modelId="{3D4D011E-7677-4949-AC5E-19B328CE9846}" type="pres">
      <dgm:prSet presAssocID="{6332B123-D696-4BED-B6E0-FAA1F2FF9D58}" presName="parentText" presStyleLbl="node1" presStyleIdx="0" presStyleCnt="3" custScaleX="63039" custLinFactNeighborX="-9494">
        <dgm:presLayoutVars>
          <dgm:chMax val="1"/>
          <dgm:bulletEnabled val="1"/>
        </dgm:presLayoutVars>
      </dgm:prSet>
      <dgm:spPr/>
    </dgm:pt>
    <dgm:pt modelId="{1964890A-3890-484C-AAD0-F0A23393A27E}" type="pres">
      <dgm:prSet presAssocID="{6332B123-D696-4BED-B6E0-FAA1F2FF9D58}" presName="descendantText" presStyleLbl="alignAccFollowNode1" presStyleIdx="0" presStyleCnt="3" custLinFactNeighborX="-16920">
        <dgm:presLayoutVars>
          <dgm:bulletEnabled val="1"/>
        </dgm:presLayoutVars>
      </dgm:prSet>
      <dgm:spPr/>
    </dgm:pt>
    <dgm:pt modelId="{BC4736EE-1996-4BEE-A05D-4F91BF65F338}" type="pres">
      <dgm:prSet presAssocID="{AA1F4396-28F9-4E38-8E40-097F7F8542FB}" presName="sp" presStyleCnt="0"/>
      <dgm:spPr/>
    </dgm:pt>
    <dgm:pt modelId="{E86B8C1A-EB81-4193-871C-D952857066DB}" type="pres">
      <dgm:prSet presAssocID="{5366FE5C-9442-481E-8173-8E0BCF1F448C}" presName="linNode" presStyleCnt="0"/>
      <dgm:spPr/>
    </dgm:pt>
    <dgm:pt modelId="{EAC9EF43-0166-4CC2-9E48-8CB30D7BE3B1}" type="pres">
      <dgm:prSet presAssocID="{5366FE5C-9442-481E-8173-8E0BCF1F448C}" presName="parentText" presStyleLbl="node1" presStyleIdx="1" presStyleCnt="3" custScaleX="63039" custLinFactNeighborX="-9494">
        <dgm:presLayoutVars>
          <dgm:chMax val="1"/>
          <dgm:bulletEnabled val="1"/>
        </dgm:presLayoutVars>
      </dgm:prSet>
      <dgm:spPr/>
    </dgm:pt>
    <dgm:pt modelId="{9B560DBC-F7D6-4128-A932-4A267B1EFF0B}" type="pres">
      <dgm:prSet presAssocID="{5366FE5C-9442-481E-8173-8E0BCF1F448C}" presName="descendantText" presStyleLbl="alignAccFollowNode1" presStyleIdx="1" presStyleCnt="3" custLinFactNeighborX="-16920">
        <dgm:presLayoutVars>
          <dgm:bulletEnabled val="1"/>
        </dgm:presLayoutVars>
      </dgm:prSet>
      <dgm:spPr/>
    </dgm:pt>
    <dgm:pt modelId="{0DB9C11A-8D56-4B10-A889-961FE0DA3466}" type="pres">
      <dgm:prSet presAssocID="{D39EFBAC-1C03-405C-B430-CB2B2E14A4D9}" presName="sp" presStyleCnt="0"/>
      <dgm:spPr/>
    </dgm:pt>
    <dgm:pt modelId="{0FE07A9E-4AC0-442F-9308-84EDD0B39E8E}" type="pres">
      <dgm:prSet presAssocID="{66464C7E-8FE8-485C-978B-CCA54962B667}" presName="linNode" presStyleCnt="0"/>
      <dgm:spPr/>
    </dgm:pt>
    <dgm:pt modelId="{08AA8B4D-1EFE-4C41-8998-B3878199CFBE}" type="pres">
      <dgm:prSet presAssocID="{66464C7E-8FE8-485C-978B-CCA54962B667}" presName="parentText" presStyleLbl="node1" presStyleIdx="2" presStyleCnt="3" custScaleX="63039" custLinFactNeighborX="-9494">
        <dgm:presLayoutVars>
          <dgm:chMax val="1"/>
          <dgm:bulletEnabled val="1"/>
        </dgm:presLayoutVars>
      </dgm:prSet>
      <dgm:spPr/>
    </dgm:pt>
    <dgm:pt modelId="{87D50D56-4C22-4D87-A167-AF121ED3AF58}" type="pres">
      <dgm:prSet presAssocID="{66464C7E-8FE8-485C-978B-CCA54962B667}" presName="descendantText" presStyleLbl="alignAccFollowNode1" presStyleIdx="2" presStyleCnt="3" custLinFactNeighborX="-16920">
        <dgm:presLayoutVars>
          <dgm:bulletEnabled val="1"/>
        </dgm:presLayoutVars>
      </dgm:prSet>
      <dgm:spPr/>
    </dgm:pt>
  </dgm:ptLst>
  <dgm:cxnLst>
    <dgm:cxn modelId="{97C0180F-C5EC-4C20-91B9-C9DD411BC40F}" type="presOf" srcId="{410A9BA7-25AA-4AC6-AF6C-C214F844E1CC}" destId="{87D50D56-4C22-4D87-A167-AF121ED3AF58}" srcOrd="0" destOrd="0" presId="urn:microsoft.com/office/officeart/2005/8/layout/vList5"/>
    <dgm:cxn modelId="{07DCC412-658A-4EB1-889D-479EA2D10342}" type="presOf" srcId="{66464C7E-8FE8-485C-978B-CCA54962B667}" destId="{08AA8B4D-1EFE-4C41-8998-B3878199CFBE}" srcOrd="0" destOrd="0" presId="urn:microsoft.com/office/officeart/2005/8/layout/vList5"/>
    <dgm:cxn modelId="{3ED05524-E70C-404D-8FE4-30356A1792B0}" srcId="{66464C7E-8FE8-485C-978B-CCA54962B667}" destId="{D5A433B1-0C25-4102-A896-8F07FC341740}" srcOrd="2" destOrd="0" parTransId="{EF63F3A3-2E9F-4549-9D90-97E6801573F1}" sibTransId="{E79E2640-654D-45D2-9575-54148B4F4FDB}"/>
    <dgm:cxn modelId="{EFBDC625-1C8B-486D-8873-7D269DECB5FD}" type="presOf" srcId="{6332B123-D696-4BED-B6E0-FAA1F2FF9D58}" destId="{3D4D011E-7677-4949-AC5E-19B328CE9846}" srcOrd="0" destOrd="0" presId="urn:microsoft.com/office/officeart/2005/8/layout/vList5"/>
    <dgm:cxn modelId="{6CAD794E-6BFD-4E18-8DC6-A7E3F7EA72A7}" srcId="{6332B123-D696-4BED-B6E0-FAA1F2FF9D58}" destId="{3E3BCFF6-0B25-4A07-931B-03470B7F18AD}" srcOrd="1" destOrd="0" parTransId="{92557521-8F35-4BE0-BC02-817D219F4BE0}" sibTransId="{0EB86A7D-F51E-4ABB-8DD3-5616F00485E5}"/>
    <dgm:cxn modelId="{016D5051-B096-4905-8AE4-6162ED0176B2}" type="presOf" srcId="{D5A433B1-0C25-4102-A896-8F07FC341740}" destId="{87D50D56-4C22-4D87-A167-AF121ED3AF58}" srcOrd="0" destOrd="2" presId="urn:microsoft.com/office/officeart/2005/8/layout/vList5"/>
    <dgm:cxn modelId="{602EA451-306A-4866-B218-BC8ADEBF8E37}" srcId="{5366FE5C-9442-481E-8173-8E0BCF1F448C}" destId="{352EB881-5454-4FFE-9FC1-76ACA43A21B4}" srcOrd="1" destOrd="0" parTransId="{2E2CEE2A-DF8B-45E7-9C5B-F1388C987E1D}" sibTransId="{D3E54504-A8C8-4D33-9436-A6D3F0518BF4}"/>
    <dgm:cxn modelId="{6F8A7461-B0C8-460E-B1AE-9BFD5A4385CF}" srcId="{66464C7E-8FE8-485C-978B-CCA54962B667}" destId="{410A9BA7-25AA-4AC6-AF6C-C214F844E1CC}" srcOrd="0" destOrd="0" parTransId="{1BDB9A4E-D6A1-4B39-ACA5-913B8D8F84C2}" sibTransId="{FF003A11-FAF3-46E9-9B9F-9BF34CA9BB85}"/>
    <dgm:cxn modelId="{F1B5CA70-63FB-49B2-B7EF-D6168C17D337}" srcId="{06439C5F-B727-4F4B-B7A5-60AF34879CBD}" destId="{5366FE5C-9442-481E-8173-8E0BCF1F448C}" srcOrd="1" destOrd="0" parTransId="{BA24D2FB-5DAF-498C-8FE4-24A0B2B4E726}" sibTransId="{D39EFBAC-1C03-405C-B430-CB2B2E14A4D9}"/>
    <dgm:cxn modelId="{18F6B49C-EA06-497B-ADDA-AF38D6222DCC}" srcId="{06439C5F-B727-4F4B-B7A5-60AF34879CBD}" destId="{6332B123-D696-4BED-B6E0-FAA1F2FF9D58}" srcOrd="0" destOrd="0" parTransId="{4DFD6546-FF29-4866-A90D-5AA33679144E}" sibTransId="{AA1F4396-28F9-4E38-8E40-097F7F8542FB}"/>
    <dgm:cxn modelId="{69EE8BA9-3CD7-4590-ACFB-7BE030B90F2D}" type="presOf" srcId="{C61BC932-9CB5-4484-88DA-0CB34D78DDCE}" destId="{9B560DBC-F7D6-4128-A932-4A267B1EFF0B}" srcOrd="0" destOrd="2" presId="urn:microsoft.com/office/officeart/2005/8/layout/vList5"/>
    <dgm:cxn modelId="{162E3BB3-F225-46D2-A655-725934A1B421}" srcId="{5366FE5C-9442-481E-8173-8E0BCF1F448C}" destId="{C61BC932-9CB5-4484-88DA-0CB34D78DDCE}" srcOrd="2" destOrd="0" parTransId="{C11ADE06-032C-49B4-AE1F-A04D04E5B0D6}" sibTransId="{0FAF713F-2832-4179-AE45-D326CE480D99}"/>
    <dgm:cxn modelId="{3B58C3B3-84A3-45CA-BF32-A7E5E5F08DB6}" type="presOf" srcId="{3E3BCFF6-0B25-4A07-931B-03470B7F18AD}" destId="{1964890A-3890-484C-AAD0-F0A23393A27E}" srcOrd="0" destOrd="1" presId="urn:microsoft.com/office/officeart/2005/8/layout/vList5"/>
    <dgm:cxn modelId="{D4BC61B6-E0D6-442D-9603-F73B0A5B533B}" type="presOf" srcId="{3EA06AFD-3201-42F1-B500-781412CA0C3D}" destId="{9B560DBC-F7D6-4128-A932-4A267B1EFF0B}" srcOrd="0" destOrd="0" presId="urn:microsoft.com/office/officeart/2005/8/layout/vList5"/>
    <dgm:cxn modelId="{30D7D6B7-E4A0-46B8-9641-5CEFEFEF33E3}" type="presOf" srcId="{352EB881-5454-4FFE-9FC1-76ACA43A21B4}" destId="{9B560DBC-F7D6-4128-A932-4A267B1EFF0B}" srcOrd="0" destOrd="1" presId="urn:microsoft.com/office/officeart/2005/8/layout/vList5"/>
    <dgm:cxn modelId="{819DA8B8-EC5A-433A-A86E-57EFB05A1FBD}" type="presOf" srcId="{5366FE5C-9442-481E-8173-8E0BCF1F448C}" destId="{EAC9EF43-0166-4CC2-9E48-8CB30D7BE3B1}" srcOrd="0" destOrd="0" presId="urn:microsoft.com/office/officeart/2005/8/layout/vList5"/>
    <dgm:cxn modelId="{1E2CEDC1-2324-46EC-81D9-E56DA7091191}" type="presOf" srcId="{06439C5F-B727-4F4B-B7A5-60AF34879CBD}" destId="{FF9F8F05-E4EC-4DAC-9780-8889228B424A}" srcOrd="0" destOrd="0" presId="urn:microsoft.com/office/officeart/2005/8/layout/vList5"/>
    <dgm:cxn modelId="{98134CC2-CCC2-4157-942D-83D295930E93}" srcId="{5366FE5C-9442-481E-8173-8E0BCF1F448C}" destId="{3EA06AFD-3201-42F1-B500-781412CA0C3D}" srcOrd="0" destOrd="0" parTransId="{75283A80-16C7-46FD-84EE-5164C5D163DB}" sibTransId="{5C5D456D-E67A-429C-AE5A-0A1A6EA56471}"/>
    <dgm:cxn modelId="{A5194BC4-ABA3-44F3-96EE-1FABF9DC66E2}" srcId="{06439C5F-B727-4F4B-B7A5-60AF34879CBD}" destId="{66464C7E-8FE8-485C-978B-CCA54962B667}" srcOrd="2" destOrd="0" parTransId="{4B6DAD33-231E-4666-8E7F-34CCB0B68DEF}" sibTransId="{8C7CAD2F-6142-43AA-ABC5-5AB37E37F058}"/>
    <dgm:cxn modelId="{074B59CC-DEB6-40C3-9343-2B49C7DAD5A4}" type="presOf" srcId="{2BC3B97A-919F-4C81-92E5-1CAC87C75CDC}" destId="{87D50D56-4C22-4D87-A167-AF121ED3AF58}" srcOrd="0" destOrd="1" presId="urn:microsoft.com/office/officeart/2005/8/layout/vList5"/>
    <dgm:cxn modelId="{9BD80FCE-086E-49DC-B611-5C1947E1AA4C}" srcId="{6332B123-D696-4BED-B6E0-FAA1F2FF9D58}" destId="{34DD31BD-4394-4926-AD6F-74BD86705DF9}" srcOrd="0" destOrd="0" parTransId="{FC41CC91-FE70-4CB9-A38F-A9B354D1723F}" sibTransId="{7EEE20E3-D6FD-49FC-B019-C74FE0BB700A}"/>
    <dgm:cxn modelId="{35B0FFD5-7AA3-45F7-B3D8-CB4619CF8C15}" type="presOf" srcId="{34DD31BD-4394-4926-AD6F-74BD86705DF9}" destId="{1964890A-3890-484C-AAD0-F0A23393A27E}" srcOrd="0" destOrd="0" presId="urn:microsoft.com/office/officeart/2005/8/layout/vList5"/>
    <dgm:cxn modelId="{05265AD8-0731-4081-8F53-6C1D33C00F65}" srcId="{6332B123-D696-4BED-B6E0-FAA1F2FF9D58}" destId="{E6029FB3-499E-4938-B19E-DFE1300959FF}" srcOrd="2" destOrd="0" parTransId="{391472EE-051B-4286-8B2F-FB43167A7A57}" sibTransId="{9236B6B6-26D6-4B47-9589-F22C156FB7CE}"/>
    <dgm:cxn modelId="{DBE8E4E8-DFCD-48A0-9E57-4AA263F074BF}" srcId="{66464C7E-8FE8-485C-978B-CCA54962B667}" destId="{2BC3B97A-919F-4C81-92E5-1CAC87C75CDC}" srcOrd="1" destOrd="0" parTransId="{82784554-80CB-4A9F-8DD1-8E84F93DCA5B}" sibTransId="{DF7A086F-59B7-44FC-92F8-2341E7FE66F7}"/>
    <dgm:cxn modelId="{4EB1F3EB-3ECB-4FEC-A9E7-CBDA69145E6F}" type="presOf" srcId="{E6029FB3-499E-4938-B19E-DFE1300959FF}" destId="{1964890A-3890-484C-AAD0-F0A23393A27E}" srcOrd="0" destOrd="2" presId="urn:microsoft.com/office/officeart/2005/8/layout/vList5"/>
    <dgm:cxn modelId="{3D8C8D39-0AB9-4351-8682-7B311974BC65}" type="presParOf" srcId="{FF9F8F05-E4EC-4DAC-9780-8889228B424A}" destId="{86D2ADCA-8F20-4500-99C3-D55B0FB27FE8}" srcOrd="0" destOrd="0" presId="urn:microsoft.com/office/officeart/2005/8/layout/vList5"/>
    <dgm:cxn modelId="{3DAA83EA-4B84-43E6-8832-5609A190A73E}" type="presParOf" srcId="{86D2ADCA-8F20-4500-99C3-D55B0FB27FE8}" destId="{3D4D011E-7677-4949-AC5E-19B328CE9846}" srcOrd="0" destOrd="0" presId="urn:microsoft.com/office/officeart/2005/8/layout/vList5"/>
    <dgm:cxn modelId="{7EA75122-560E-4176-BCD6-29AF532563A9}" type="presParOf" srcId="{86D2ADCA-8F20-4500-99C3-D55B0FB27FE8}" destId="{1964890A-3890-484C-AAD0-F0A23393A27E}" srcOrd="1" destOrd="0" presId="urn:microsoft.com/office/officeart/2005/8/layout/vList5"/>
    <dgm:cxn modelId="{0E7FD745-E6DA-4D1C-A81F-B63AB727819F}" type="presParOf" srcId="{FF9F8F05-E4EC-4DAC-9780-8889228B424A}" destId="{BC4736EE-1996-4BEE-A05D-4F91BF65F338}" srcOrd="1" destOrd="0" presId="urn:microsoft.com/office/officeart/2005/8/layout/vList5"/>
    <dgm:cxn modelId="{4FA684E5-DD69-4214-A31F-77A3F3AA29C2}" type="presParOf" srcId="{FF9F8F05-E4EC-4DAC-9780-8889228B424A}" destId="{E86B8C1A-EB81-4193-871C-D952857066DB}" srcOrd="2" destOrd="0" presId="urn:microsoft.com/office/officeart/2005/8/layout/vList5"/>
    <dgm:cxn modelId="{5A520B91-75DB-404A-943D-87D23A9DC3D9}" type="presParOf" srcId="{E86B8C1A-EB81-4193-871C-D952857066DB}" destId="{EAC9EF43-0166-4CC2-9E48-8CB30D7BE3B1}" srcOrd="0" destOrd="0" presId="urn:microsoft.com/office/officeart/2005/8/layout/vList5"/>
    <dgm:cxn modelId="{24FE3F98-CB5B-4925-9F5C-4B7CCA7BF950}" type="presParOf" srcId="{E86B8C1A-EB81-4193-871C-D952857066DB}" destId="{9B560DBC-F7D6-4128-A932-4A267B1EFF0B}" srcOrd="1" destOrd="0" presId="urn:microsoft.com/office/officeart/2005/8/layout/vList5"/>
    <dgm:cxn modelId="{D7C43519-EDCB-4B86-9539-AEF5C4E6DA47}" type="presParOf" srcId="{FF9F8F05-E4EC-4DAC-9780-8889228B424A}" destId="{0DB9C11A-8D56-4B10-A889-961FE0DA3466}" srcOrd="3" destOrd="0" presId="urn:microsoft.com/office/officeart/2005/8/layout/vList5"/>
    <dgm:cxn modelId="{E2120AEE-240B-49D2-B6C2-ED8986EF51D3}" type="presParOf" srcId="{FF9F8F05-E4EC-4DAC-9780-8889228B424A}" destId="{0FE07A9E-4AC0-442F-9308-84EDD0B39E8E}" srcOrd="4" destOrd="0" presId="urn:microsoft.com/office/officeart/2005/8/layout/vList5"/>
    <dgm:cxn modelId="{892ACA51-D8EF-4112-AC03-4D7559E3F689}" type="presParOf" srcId="{0FE07A9E-4AC0-442F-9308-84EDD0B39E8E}" destId="{08AA8B4D-1EFE-4C41-8998-B3878199CFBE}" srcOrd="0" destOrd="0" presId="urn:microsoft.com/office/officeart/2005/8/layout/vList5"/>
    <dgm:cxn modelId="{865B3C6F-A116-45C0-8516-F068C431A0F5}" type="presParOf" srcId="{0FE07A9E-4AC0-442F-9308-84EDD0B39E8E}" destId="{87D50D56-4C22-4D87-A167-AF121ED3AF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658467-975D-4AF2-A7ED-E41755B01E14}" type="doc">
      <dgm:prSet loTypeId="urn:microsoft.com/office/officeart/2005/8/layout/hierarchy4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8529F574-31E2-40FA-BE12-01B8B42C7DBC}">
      <dgm:prSet phldrT="[Text]"/>
      <dgm:spPr/>
      <dgm:t>
        <a:bodyPr/>
        <a:lstStyle/>
        <a:p>
          <a:r>
            <a:rPr lang="en-GB" dirty="0"/>
            <a:t>Codes and descriptions</a:t>
          </a:r>
        </a:p>
      </dgm:t>
    </dgm:pt>
    <dgm:pt modelId="{5FF56D05-49AF-4FB8-8283-2A9B9004337D}" type="parTrans" cxnId="{20DB7625-CE24-496C-ACB6-55941651EEF9}">
      <dgm:prSet/>
      <dgm:spPr/>
      <dgm:t>
        <a:bodyPr/>
        <a:lstStyle/>
        <a:p>
          <a:endParaRPr lang="en-GB"/>
        </a:p>
      </dgm:t>
    </dgm:pt>
    <dgm:pt modelId="{0E686A4B-CC56-480B-9E12-11FF99DB0106}" type="sibTrans" cxnId="{20DB7625-CE24-496C-ACB6-55941651EEF9}">
      <dgm:prSet/>
      <dgm:spPr/>
      <dgm:t>
        <a:bodyPr/>
        <a:lstStyle/>
        <a:p>
          <a:endParaRPr lang="en-GB"/>
        </a:p>
      </dgm:t>
    </dgm:pt>
    <dgm:pt modelId="{C83969D1-D597-4F52-8250-953BB37AA394}">
      <dgm:prSet phldrT="[Text]" custT="1"/>
      <dgm:spPr/>
      <dgm:t>
        <a:bodyPr/>
        <a:lstStyle/>
        <a:p>
          <a:r>
            <a:rPr lang="en-GB" sz="1800" dirty="0"/>
            <a:t>Relationships</a:t>
          </a:r>
          <a:endParaRPr lang="en-GB" sz="2400" dirty="0"/>
        </a:p>
      </dgm:t>
    </dgm:pt>
    <dgm:pt modelId="{BFFCCEE7-677C-47CD-B83B-932572A63CA1}" type="parTrans" cxnId="{0156031A-D92C-479C-9FD2-8061BCB5B051}">
      <dgm:prSet/>
      <dgm:spPr/>
      <dgm:t>
        <a:bodyPr/>
        <a:lstStyle/>
        <a:p>
          <a:endParaRPr lang="en-GB"/>
        </a:p>
      </dgm:t>
    </dgm:pt>
    <dgm:pt modelId="{8B35EC94-E016-4231-A6BD-4524BE9BB707}" type="sibTrans" cxnId="{0156031A-D92C-479C-9FD2-8061BCB5B051}">
      <dgm:prSet/>
      <dgm:spPr/>
      <dgm:t>
        <a:bodyPr/>
        <a:lstStyle/>
        <a:p>
          <a:endParaRPr lang="en-GB"/>
        </a:p>
      </dgm:t>
    </dgm:pt>
    <dgm:pt modelId="{6D6CD1B6-8946-46A2-8695-1E39D62DB348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Is a</a:t>
          </a:r>
        </a:p>
      </dgm:t>
    </dgm:pt>
    <dgm:pt modelId="{139DB500-0AA2-4B6B-BE6F-767677D77352}" type="parTrans" cxnId="{0982BF6C-9C5D-4947-99B9-D835ADDD224D}">
      <dgm:prSet/>
      <dgm:spPr/>
      <dgm:t>
        <a:bodyPr/>
        <a:lstStyle/>
        <a:p>
          <a:endParaRPr lang="en-GB"/>
        </a:p>
      </dgm:t>
    </dgm:pt>
    <dgm:pt modelId="{46009DAB-2FE5-4C39-B79C-B8EEC339E4F8}" type="sibTrans" cxnId="{0982BF6C-9C5D-4947-99B9-D835ADDD224D}">
      <dgm:prSet/>
      <dgm:spPr/>
      <dgm:t>
        <a:bodyPr/>
        <a:lstStyle/>
        <a:p>
          <a:endParaRPr lang="en-GB"/>
        </a:p>
      </dgm:t>
    </dgm:pt>
    <dgm:pt modelId="{07EF854A-139D-457F-ADE6-43F2B7DFA291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Qualifiers &amp; values</a:t>
          </a:r>
        </a:p>
      </dgm:t>
    </dgm:pt>
    <dgm:pt modelId="{8E752C7F-A1C5-4B62-BBE4-F2345F935900}" type="parTrans" cxnId="{ED694E57-FF64-4B23-AC99-EEF0B2C55F54}">
      <dgm:prSet/>
      <dgm:spPr/>
      <dgm:t>
        <a:bodyPr/>
        <a:lstStyle/>
        <a:p>
          <a:endParaRPr lang="en-GB"/>
        </a:p>
      </dgm:t>
    </dgm:pt>
    <dgm:pt modelId="{E7E77264-4BB7-4231-A73C-B0FECD5AC785}" type="sibTrans" cxnId="{ED694E57-FF64-4B23-AC99-EEF0B2C55F54}">
      <dgm:prSet/>
      <dgm:spPr/>
      <dgm:t>
        <a:bodyPr/>
        <a:lstStyle/>
        <a:p>
          <a:endParaRPr lang="en-GB"/>
        </a:p>
      </dgm:t>
    </dgm:pt>
    <dgm:pt modelId="{D583EA78-09CE-4385-B4B6-4EC5833B76AD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Attributes</a:t>
          </a:r>
        </a:p>
      </dgm:t>
    </dgm:pt>
    <dgm:pt modelId="{EBDE2D9E-0AAF-48CB-8EA9-E5291794A082}" type="parTrans" cxnId="{44E8A403-4955-4015-8C7C-ACAACB1BFD4B}">
      <dgm:prSet/>
      <dgm:spPr/>
      <dgm:t>
        <a:bodyPr/>
        <a:lstStyle/>
        <a:p>
          <a:endParaRPr lang="en-GB"/>
        </a:p>
      </dgm:t>
    </dgm:pt>
    <dgm:pt modelId="{6D15C953-2DC4-4D51-98FD-853E154D3149}" type="sibTrans" cxnId="{44E8A403-4955-4015-8C7C-ACAACB1BFD4B}">
      <dgm:prSet/>
      <dgm:spPr/>
      <dgm:t>
        <a:bodyPr/>
        <a:lstStyle/>
        <a:p>
          <a:endParaRPr lang="en-GB"/>
        </a:p>
      </dgm:t>
    </dgm:pt>
    <dgm:pt modelId="{2F69DF34-F7A8-4307-941E-C36D51A2FC85}" type="pres">
      <dgm:prSet presAssocID="{76658467-975D-4AF2-A7ED-E41755B01E1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0961E1-A521-44CE-B1CE-633FB8DAEA62}" type="pres">
      <dgm:prSet presAssocID="{8529F574-31E2-40FA-BE12-01B8B42C7DBC}" presName="vertOne" presStyleCnt="0"/>
      <dgm:spPr/>
    </dgm:pt>
    <dgm:pt modelId="{F4E7316E-A68D-473D-A51C-EC5A046FCD53}" type="pres">
      <dgm:prSet presAssocID="{8529F574-31E2-40FA-BE12-01B8B42C7DBC}" presName="txOne" presStyleLbl="node0" presStyleIdx="0" presStyleCnt="1">
        <dgm:presLayoutVars>
          <dgm:chPref val="3"/>
        </dgm:presLayoutVars>
      </dgm:prSet>
      <dgm:spPr/>
    </dgm:pt>
    <dgm:pt modelId="{6B1BCC14-34D5-452D-84F7-D3A72C91E07C}" type="pres">
      <dgm:prSet presAssocID="{8529F574-31E2-40FA-BE12-01B8B42C7DBC}" presName="parTransOne" presStyleCnt="0"/>
      <dgm:spPr/>
    </dgm:pt>
    <dgm:pt modelId="{12B74061-6FD1-4CA9-8F78-04487645D5FB}" type="pres">
      <dgm:prSet presAssocID="{8529F574-31E2-40FA-BE12-01B8B42C7DBC}" presName="horzOne" presStyleCnt="0"/>
      <dgm:spPr/>
    </dgm:pt>
    <dgm:pt modelId="{C4EAB6FB-EA54-4CCA-8FDC-9B48329913A6}" type="pres">
      <dgm:prSet presAssocID="{C83969D1-D597-4F52-8250-953BB37AA394}" presName="vertTwo" presStyleCnt="0"/>
      <dgm:spPr/>
    </dgm:pt>
    <dgm:pt modelId="{80B2AB42-BED1-4C19-9E26-3170F0E41622}" type="pres">
      <dgm:prSet presAssocID="{C83969D1-D597-4F52-8250-953BB37AA394}" presName="txTwo" presStyleLbl="node2" presStyleIdx="0" presStyleCnt="1" custScaleY="60480">
        <dgm:presLayoutVars>
          <dgm:chPref val="3"/>
        </dgm:presLayoutVars>
      </dgm:prSet>
      <dgm:spPr/>
    </dgm:pt>
    <dgm:pt modelId="{A037A04B-1194-452A-AABD-43089655488C}" type="pres">
      <dgm:prSet presAssocID="{C83969D1-D597-4F52-8250-953BB37AA394}" presName="parTransTwo" presStyleCnt="0"/>
      <dgm:spPr/>
    </dgm:pt>
    <dgm:pt modelId="{51AF7996-150D-4FC2-B1DC-BFAED983E881}" type="pres">
      <dgm:prSet presAssocID="{C83969D1-D597-4F52-8250-953BB37AA394}" presName="horzTwo" presStyleCnt="0"/>
      <dgm:spPr/>
    </dgm:pt>
    <dgm:pt modelId="{CBB20543-8C75-41BA-B54E-119ABC02A76C}" type="pres">
      <dgm:prSet presAssocID="{6D6CD1B6-8946-46A2-8695-1E39D62DB348}" presName="vertThree" presStyleCnt="0"/>
      <dgm:spPr/>
    </dgm:pt>
    <dgm:pt modelId="{3B961BCE-868B-484B-84FD-81289DEE9A5B}" type="pres">
      <dgm:prSet presAssocID="{6D6CD1B6-8946-46A2-8695-1E39D62DB348}" presName="txThree" presStyleLbl="node3" presStyleIdx="0" presStyleCnt="3">
        <dgm:presLayoutVars>
          <dgm:chPref val="3"/>
        </dgm:presLayoutVars>
      </dgm:prSet>
      <dgm:spPr/>
    </dgm:pt>
    <dgm:pt modelId="{4745207C-047D-486C-99B1-5A9F41DAF3D6}" type="pres">
      <dgm:prSet presAssocID="{6D6CD1B6-8946-46A2-8695-1E39D62DB348}" presName="horzThree" presStyleCnt="0"/>
      <dgm:spPr/>
    </dgm:pt>
    <dgm:pt modelId="{0E343330-E9BA-4581-9F05-26B94A7DE0F3}" type="pres">
      <dgm:prSet presAssocID="{46009DAB-2FE5-4C39-B79C-B8EEC339E4F8}" presName="sibSpaceThree" presStyleCnt="0"/>
      <dgm:spPr/>
    </dgm:pt>
    <dgm:pt modelId="{4A9911BD-97A4-427C-AC59-21FFF730EC24}" type="pres">
      <dgm:prSet presAssocID="{D583EA78-09CE-4385-B4B6-4EC5833B76AD}" presName="vertThree" presStyleCnt="0"/>
      <dgm:spPr/>
    </dgm:pt>
    <dgm:pt modelId="{46CECFEA-B954-4140-8F41-963856B777E1}" type="pres">
      <dgm:prSet presAssocID="{D583EA78-09CE-4385-B4B6-4EC5833B76AD}" presName="txThree" presStyleLbl="node3" presStyleIdx="1" presStyleCnt="3">
        <dgm:presLayoutVars>
          <dgm:chPref val="3"/>
        </dgm:presLayoutVars>
      </dgm:prSet>
      <dgm:spPr/>
    </dgm:pt>
    <dgm:pt modelId="{CAE42337-2012-4382-B63C-53AC340AEB01}" type="pres">
      <dgm:prSet presAssocID="{D583EA78-09CE-4385-B4B6-4EC5833B76AD}" presName="horzThree" presStyleCnt="0"/>
      <dgm:spPr/>
    </dgm:pt>
    <dgm:pt modelId="{D37F5009-1E71-4301-A939-9C328AE6B83A}" type="pres">
      <dgm:prSet presAssocID="{6D15C953-2DC4-4D51-98FD-853E154D3149}" presName="sibSpaceThree" presStyleCnt="0"/>
      <dgm:spPr/>
    </dgm:pt>
    <dgm:pt modelId="{7FB5D819-F956-47BD-BDC7-73FDE2B49AE7}" type="pres">
      <dgm:prSet presAssocID="{07EF854A-139D-457F-ADE6-43F2B7DFA291}" presName="vertThree" presStyleCnt="0"/>
      <dgm:spPr/>
    </dgm:pt>
    <dgm:pt modelId="{E4F1540E-79AE-4CB1-87ED-9308BF69D751}" type="pres">
      <dgm:prSet presAssocID="{07EF854A-139D-457F-ADE6-43F2B7DFA291}" presName="txThree" presStyleLbl="node3" presStyleIdx="2" presStyleCnt="3">
        <dgm:presLayoutVars>
          <dgm:chPref val="3"/>
        </dgm:presLayoutVars>
      </dgm:prSet>
      <dgm:spPr/>
    </dgm:pt>
    <dgm:pt modelId="{4BF8953A-146D-4DBF-A85A-736B0AE7F505}" type="pres">
      <dgm:prSet presAssocID="{07EF854A-139D-457F-ADE6-43F2B7DFA291}" presName="horzThree" presStyleCnt="0"/>
      <dgm:spPr/>
    </dgm:pt>
  </dgm:ptLst>
  <dgm:cxnLst>
    <dgm:cxn modelId="{44E8A403-4955-4015-8C7C-ACAACB1BFD4B}" srcId="{C83969D1-D597-4F52-8250-953BB37AA394}" destId="{D583EA78-09CE-4385-B4B6-4EC5833B76AD}" srcOrd="1" destOrd="0" parTransId="{EBDE2D9E-0AAF-48CB-8EA9-E5291794A082}" sibTransId="{6D15C953-2DC4-4D51-98FD-853E154D3149}"/>
    <dgm:cxn modelId="{0156031A-D92C-479C-9FD2-8061BCB5B051}" srcId="{8529F574-31E2-40FA-BE12-01B8B42C7DBC}" destId="{C83969D1-D597-4F52-8250-953BB37AA394}" srcOrd="0" destOrd="0" parTransId="{BFFCCEE7-677C-47CD-B83B-932572A63CA1}" sibTransId="{8B35EC94-E016-4231-A6BD-4524BE9BB707}"/>
    <dgm:cxn modelId="{20DB7625-CE24-496C-ACB6-55941651EEF9}" srcId="{76658467-975D-4AF2-A7ED-E41755B01E14}" destId="{8529F574-31E2-40FA-BE12-01B8B42C7DBC}" srcOrd="0" destOrd="0" parTransId="{5FF56D05-49AF-4FB8-8283-2A9B9004337D}" sibTransId="{0E686A4B-CC56-480B-9E12-11FF99DB0106}"/>
    <dgm:cxn modelId="{1F4D0C52-1111-4737-9E42-7A3C50CF9445}" type="presOf" srcId="{C83969D1-D597-4F52-8250-953BB37AA394}" destId="{80B2AB42-BED1-4C19-9E26-3170F0E41622}" srcOrd="0" destOrd="0" presId="urn:microsoft.com/office/officeart/2005/8/layout/hierarchy4"/>
    <dgm:cxn modelId="{88537353-9734-4073-9637-E3134BA9E166}" type="presOf" srcId="{D583EA78-09CE-4385-B4B6-4EC5833B76AD}" destId="{46CECFEA-B954-4140-8F41-963856B777E1}" srcOrd="0" destOrd="0" presId="urn:microsoft.com/office/officeart/2005/8/layout/hierarchy4"/>
    <dgm:cxn modelId="{ED694E57-FF64-4B23-AC99-EEF0B2C55F54}" srcId="{C83969D1-D597-4F52-8250-953BB37AA394}" destId="{07EF854A-139D-457F-ADE6-43F2B7DFA291}" srcOrd="2" destOrd="0" parTransId="{8E752C7F-A1C5-4B62-BBE4-F2345F935900}" sibTransId="{E7E77264-4BB7-4231-A73C-B0FECD5AC785}"/>
    <dgm:cxn modelId="{875E385B-340A-4E73-8C4A-22702157E9A0}" type="presOf" srcId="{76658467-975D-4AF2-A7ED-E41755B01E14}" destId="{2F69DF34-F7A8-4307-941E-C36D51A2FC85}" srcOrd="0" destOrd="0" presId="urn:microsoft.com/office/officeart/2005/8/layout/hierarchy4"/>
    <dgm:cxn modelId="{0982BF6C-9C5D-4947-99B9-D835ADDD224D}" srcId="{C83969D1-D597-4F52-8250-953BB37AA394}" destId="{6D6CD1B6-8946-46A2-8695-1E39D62DB348}" srcOrd="0" destOrd="0" parTransId="{139DB500-0AA2-4B6B-BE6F-767677D77352}" sibTransId="{46009DAB-2FE5-4C39-B79C-B8EEC339E4F8}"/>
    <dgm:cxn modelId="{7006A572-9FF7-4E23-AB86-0DF2A4D4901C}" type="presOf" srcId="{6D6CD1B6-8946-46A2-8695-1E39D62DB348}" destId="{3B961BCE-868B-484B-84FD-81289DEE9A5B}" srcOrd="0" destOrd="0" presId="urn:microsoft.com/office/officeart/2005/8/layout/hierarchy4"/>
    <dgm:cxn modelId="{A15F2685-4177-40AC-91A9-DB72ED52BA8A}" type="presOf" srcId="{07EF854A-139D-457F-ADE6-43F2B7DFA291}" destId="{E4F1540E-79AE-4CB1-87ED-9308BF69D751}" srcOrd="0" destOrd="0" presId="urn:microsoft.com/office/officeart/2005/8/layout/hierarchy4"/>
    <dgm:cxn modelId="{3114FCE0-8479-43BC-A59F-8ADA36A58D0E}" type="presOf" srcId="{8529F574-31E2-40FA-BE12-01B8B42C7DBC}" destId="{F4E7316E-A68D-473D-A51C-EC5A046FCD53}" srcOrd="0" destOrd="0" presId="urn:microsoft.com/office/officeart/2005/8/layout/hierarchy4"/>
    <dgm:cxn modelId="{8F94E766-64CC-4227-B67D-59D2E42F00A4}" type="presParOf" srcId="{2F69DF34-F7A8-4307-941E-C36D51A2FC85}" destId="{8D0961E1-A521-44CE-B1CE-633FB8DAEA62}" srcOrd="0" destOrd="0" presId="urn:microsoft.com/office/officeart/2005/8/layout/hierarchy4"/>
    <dgm:cxn modelId="{03611BE7-7D2D-4EC1-A433-0EBFD08D0BAE}" type="presParOf" srcId="{8D0961E1-A521-44CE-B1CE-633FB8DAEA62}" destId="{F4E7316E-A68D-473D-A51C-EC5A046FCD53}" srcOrd="0" destOrd="0" presId="urn:microsoft.com/office/officeart/2005/8/layout/hierarchy4"/>
    <dgm:cxn modelId="{23207C69-EBC9-4FA5-B7B0-9DFF063D190E}" type="presParOf" srcId="{8D0961E1-A521-44CE-B1CE-633FB8DAEA62}" destId="{6B1BCC14-34D5-452D-84F7-D3A72C91E07C}" srcOrd="1" destOrd="0" presId="urn:microsoft.com/office/officeart/2005/8/layout/hierarchy4"/>
    <dgm:cxn modelId="{2B97CED8-A705-49D3-BED8-129E8391C202}" type="presParOf" srcId="{8D0961E1-A521-44CE-B1CE-633FB8DAEA62}" destId="{12B74061-6FD1-4CA9-8F78-04487645D5FB}" srcOrd="2" destOrd="0" presId="urn:microsoft.com/office/officeart/2005/8/layout/hierarchy4"/>
    <dgm:cxn modelId="{56210455-0D16-4C41-A847-AA37CCBE70B6}" type="presParOf" srcId="{12B74061-6FD1-4CA9-8F78-04487645D5FB}" destId="{C4EAB6FB-EA54-4CCA-8FDC-9B48329913A6}" srcOrd="0" destOrd="0" presId="urn:microsoft.com/office/officeart/2005/8/layout/hierarchy4"/>
    <dgm:cxn modelId="{57CB8413-2FAB-4A7B-BD1B-4AC9D3E84004}" type="presParOf" srcId="{C4EAB6FB-EA54-4CCA-8FDC-9B48329913A6}" destId="{80B2AB42-BED1-4C19-9E26-3170F0E41622}" srcOrd="0" destOrd="0" presId="urn:microsoft.com/office/officeart/2005/8/layout/hierarchy4"/>
    <dgm:cxn modelId="{EBA8E8C4-DDAC-4B73-BBC2-6324970BF1A8}" type="presParOf" srcId="{C4EAB6FB-EA54-4CCA-8FDC-9B48329913A6}" destId="{A037A04B-1194-452A-AABD-43089655488C}" srcOrd="1" destOrd="0" presId="urn:microsoft.com/office/officeart/2005/8/layout/hierarchy4"/>
    <dgm:cxn modelId="{033B955F-42F8-4BFA-A444-650BF4D2DA22}" type="presParOf" srcId="{C4EAB6FB-EA54-4CCA-8FDC-9B48329913A6}" destId="{51AF7996-150D-4FC2-B1DC-BFAED983E881}" srcOrd="2" destOrd="0" presId="urn:microsoft.com/office/officeart/2005/8/layout/hierarchy4"/>
    <dgm:cxn modelId="{B8144AD8-CD2B-442B-B693-7BF1107DE350}" type="presParOf" srcId="{51AF7996-150D-4FC2-B1DC-BFAED983E881}" destId="{CBB20543-8C75-41BA-B54E-119ABC02A76C}" srcOrd="0" destOrd="0" presId="urn:microsoft.com/office/officeart/2005/8/layout/hierarchy4"/>
    <dgm:cxn modelId="{5F62F11A-D950-4F9D-BE19-38B7B11BF5FD}" type="presParOf" srcId="{CBB20543-8C75-41BA-B54E-119ABC02A76C}" destId="{3B961BCE-868B-484B-84FD-81289DEE9A5B}" srcOrd="0" destOrd="0" presId="urn:microsoft.com/office/officeart/2005/8/layout/hierarchy4"/>
    <dgm:cxn modelId="{63B94C8A-82DE-42D3-A858-DA2B24670F68}" type="presParOf" srcId="{CBB20543-8C75-41BA-B54E-119ABC02A76C}" destId="{4745207C-047D-486C-99B1-5A9F41DAF3D6}" srcOrd="1" destOrd="0" presId="urn:microsoft.com/office/officeart/2005/8/layout/hierarchy4"/>
    <dgm:cxn modelId="{E48E7D23-24F8-4629-8F84-39D2FBFE49E2}" type="presParOf" srcId="{51AF7996-150D-4FC2-B1DC-BFAED983E881}" destId="{0E343330-E9BA-4581-9F05-26B94A7DE0F3}" srcOrd="1" destOrd="0" presId="urn:microsoft.com/office/officeart/2005/8/layout/hierarchy4"/>
    <dgm:cxn modelId="{547FB4F3-C5AF-48C2-ADE0-0A4D45C42D06}" type="presParOf" srcId="{51AF7996-150D-4FC2-B1DC-BFAED983E881}" destId="{4A9911BD-97A4-427C-AC59-21FFF730EC24}" srcOrd="2" destOrd="0" presId="urn:microsoft.com/office/officeart/2005/8/layout/hierarchy4"/>
    <dgm:cxn modelId="{78E48798-DCC7-45B3-9C9F-6A57FA96FA4B}" type="presParOf" srcId="{4A9911BD-97A4-427C-AC59-21FFF730EC24}" destId="{46CECFEA-B954-4140-8F41-963856B777E1}" srcOrd="0" destOrd="0" presId="urn:microsoft.com/office/officeart/2005/8/layout/hierarchy4"/>
    <dgm:cxn modelId="{ADA82CCB-1F5E-4660-AFD2-763E7B2BC487}" type="presParOf" srcId="{4A9911BD-97A4-427C-AC59-21FFF730EC24}" destId="{CAE42337-2012-4382-B63C-53AC340AEB01}" srcOrd="1" destOrd="0" presId="urn:microsoft.com/office/officeart/2005/8/layout/hierarchy4"/>
    <dgm:cxn modelId="{E71189C8-B0A9-45B5-A4CB-7CB7E297D586}" type="presParOf" srcId="{51AF7996-150D-4FC2-B1DC-BFAED983E881}" destId="{D37F5009-1E71-4301-A939-9C328AE6B83A}" srcOrd="3" destOrd="0" presId="urn:microsoft.com/office/officeart/2005/8/layout/hierarchy4"/>
    <dgm:cxn modelId="{CF73825C-C64B-4B9F-9BEA-3AEA80F4E2B4}" type="presParOf" srcId="{51AF7996-150D-4FC2-B1DC-BFAED983E881}" destId="{7FB5D819-F956-47BD-BDC7-73FDE2B49AE7}" srcOrd="4" destOrd="0" presId="urn:microsoft.com/office/officeart/2005/8/layout/hierarchy4"/>
    <dgm:cxn modelId="{AAEDA226-52EB-4AC6-AAC5-3852733A6330}" type="presParOf" srcId="{7FB5D819-F956-47BD-BDC7-73FDE2B49AE7}" destId="{E4F1540E-79AE-4CB1-87ED-9308BF69D751}" srcOrd="0" destOrd="0" presId="urn:microsoft.com/office/officeart/2005/8/layout/hierarchy4"/>
    <dgm:cxn modelId="{9E6F4F1E-209B-4D50-9E03-6DD801EAB839}" type="presParOf" srcId="{7FB5D819-F956-47BD-BDC7-73FDE2B49AE7}" destId="{4BF8953A-146D-4DBF-A85A-736B0AE7F50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33741B-DF4F-E846-8277-B7385ED7550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8277EAE-58C4-E34B-A5D8-AFEA5B4002F5}">
      <dgm:prSet phldrT="[Text]"/>
      <dgm:spPr/>
      <dgm:t>
        <a:bodyPr/>
        <a:lstStyle/>
        <a:p>
          <a:r>
            <a:rPr lang="en-GB" b="1" dirty="0"/>
            <a:t>Input text</a:t>
          </a:r>
        </a:p>
      </dgm:t>
    </dgm:pt>
    <dgm:pt modelId="{710DDA54-9E53-5545-9864-805D82DDA28C}" type="parTrans" cxnId="{C266BCD0-0870-FA43-9FCD-0241121D6624}">
      <dgm:prSet/>
      <dgm:spPr/>
      <dgm:t>
        <a:bodyPr/>
        <a:lstStyle/>
        <a:p>
          <a:endParaRPr lang="en-GB" b="1"/>
        </a:p>
      </dgm:t>
    </dgm:pt>
    <dgm:pt modelId="{A5BEBBC7-8A2A-B94A-8572-C5E5D43D42E1}" type="sibTrans" cxnId="{C266BCD0-0870-FA43-9FCD-0241121D6624}">
      <dgm:prSet/>
      <dgm:spPr/>
      <dgm:t>
        <a:bodyPr/>
        <a:lstStyle/>
        <a:p>
          <a:endParaRPr lang="en-GB" b="1"/>
        </a:p>
      </dgm:t>
    </dgm:pt>
    <dgm:pt modelId="{4F8CD671-8C0F-8044-9C6F-46DBC8545224}">
      <dgm:prSet phldrT="[Text]"/>
      <dgm:spPr/>
      <dgm:t>
        <a:bodyPr/>
        <a:lstStyle/>
        <a:p>
          <a:r>
            <a:rPr lang="en-GB" b="1" dirty="0"/>
            <a:t>NER</a:t>
          </a:r>
        </a:p>
      </dgm:t>
    </dgm:pt>
    <dgm:pt modelId="{38B465C1-3506-4A45-A9EE-305B06B88281}" type="parTrans" cxnId="{B4FDBD19-2D42-3643-97AC-418E766EF1E5}">
      <dgm:prSet/>
      <dgm:spPr/>
      <dgm:t>
        <a:bodyPr/>
        <a:lstStyle/>
        <a:p>
          <a:endParaRPr lang="en-GB" b="1"/>
        </a:p>
      </dgm:t>
    </dgm:pt>
    <dgm:pt modelId="{BCACAC20-57D2-0348-8BED-5028929D703D}" type="sibTrans" cxnId="{B4FDBD19-2D42-3643-97AC-418E766EF1E5}">
      <dgm:prSet/>
      <dgm:spPr/>
      <dgm:t>
        <a:bodyPr/>
        <a:lstStyle/>
        <a:p>
          <a:endParaRPr lang="en-GB" b="1"/>
        </a:p>
      </dgm:t>
    </dgm:pt>
    <dgm:pt modelId="{072B94DB-0145-9F4A-AE49-BCFEC90E6C8B}">
      <dgm:prSet phldrT="[Text]"/>
      <dgm:spPr/>
      <dgm:t>
        <a:bodyPr/>
        <a:lstStyle/>
        <a:p>
          <a:r>
            <a:rPr lang="en-GB" b="1" dirty="0"/>
            <a:t>Entity Linking</a:t>
          </a:r>
        </a:p>
      </dgm:t>
    </dgm:pt>
    <dgm:pt modelId="{4CF8BAB2-A968-8B41-9DD5-507056132969}" type="parTrans" cxnId="{0C3A20D2-37CF-3B4C-9E03-4C6CCA8BB535}">
      <dgm:prSet/>
      <dgm:spPr/>
      <dgm:t>
        <a:bodyPr/>
        <a:lstStyle/>
        <a:p>
          <a:endParaRPr lang="en-GB" b="1"/>
        </a:p>
      </dgm:t>
    </dgm:pt>
    <dgm:pt modelId="{B995E5B5-1620-674B-A532-2D676AAE9C53}" type="sibTrans" cxnId="{0C3A20D2-37CF-3B4C-9E03-4C6CCA8BB535}">
      <dgm:prSet/>
      <dgm:spPr/>
      <dgm:t>
        <a:bodyPr/>
        <a:lstStyle/>
        <a:p>
          <a:endParaRPr lang="en-GB" b="1"/>
        </a:p>
      </dgm:t>
    </dgm:pt>
    <dgm:pt modelId="{27DA009D-9943-0649-A9C0-E4E24890A639}">
      <dgm:prSet phldrT="[Text]"/>
      <dgm:spPr/>
      <dgm:t>
        <a:bodyPr/>
        <a:lstStyle/>
        <a:p>
          <a:r>
            <a:rPr lang="en-GB" b="1" dirty="0"/>
            <a:t>Annotated input text</a:t>
          </a:r>
        </a:p>
      </dgm:t>
    </dgm:pt>
    <dgm:pt modelId="{E0A1B93B-E173-0346-A442-ECD9C9EA40C7}" type="parTrans" cxnId="{D0D222D0-30E2-DF49-9BF0-3F004DFEE842}">
      <dgm:prSet/>
      <dgm:spPr/>
      <dgm:t>
        <a:bodyPr/>
        <a:lstStyle/>
        <a:p>
          <a:endParaRPr lang="en-GB" b="1"/>
        </a:p>
      </dgm:t>
    </dgm:pt>
    <dgm:pt modelId="{9EFA9E9C-C421-9E4A-9A07-8802CCAA874A}" type="sibTrans" cxnId="{D0D222D0-30E2-DF49-9BF0-3F004DFEE842}">
      <dgm:prSet/>
      <dgm:spPr/>
      <dgm:t>
        <a:bodyPr/>
        <a:lstStyle/>
        <a:p>
          <a:endParaRPr lang="en-GB" b="1"/>
        </a:p>
      </dgm:t>
    </dgm:pt>
    <dgm:pt modelId="{AFAD878A-93C6-A84D-8864-97175DCC279A}" type="pres">
      <dgm:prSet presAssocID="{C133741B-DF4F-E846-8277-B7385ED75509}" presName="Name0" presStyleCnt="0">
        <dgm:presLayoutVars>
          <dgm:dir/>
          <dgm:resizeHandles val="exact"/>
        </dgm:presLayoutVars>
      </dgm:prSet>
      <dgm:spPr/>
    </dgm:pt>
    <dgm:pt modelId="{0697A96D-A5C5-AD4D-892C-2FBA0FB0A5DF}" type="pres">
      <dgm:prSet presAssocID="{C8277EAE-58C4-E34B-A5D8-AFEA5B4002F5}" presName="node" presStyleLbl="node1" presStyleIdx="0" presStyleCnt="4">
        <dgm:presLayoutVars>
          <dgm:bulletEnabled val="1"/>
        </dgm:presLayoutVars>
      </dgm:prSet>
      <dgm:spPr/>
    </dgm:pt>
    <dgm:pt modelId="{CA0BF862-0B0B-CB45-966C-C75C836D0F10}" type="pres">
      <dgm:prSet presAssocID="{A5BEBBC7-8A2A-B94A-8572-C5E5D43D42E1}" presName="sibTrans" presStyleLbl="sibTrans2D1" presStyleIdx="0" presStyleCnt="3"/>
      <dgm:spPr/>
    </dgm:pt>
    <dgm:pt modelId="{9EAA7493-D1CD-BC4C-B8BD-ADDAD9DF0A25}" type="pres">
      <dgm:prSet presAssocID="{A5BEBBC7-8A2A-B94A-8572-C5E5D43D42E1}" presName="connectorText" presStyleLbl="sibTrans2D1" presStyleIdx="0" presStyleCnt="3"/>
      <dgm:spPr/>
    </dgm:pt>
    <dgm:pt modelId="{73B52893-3632-854C-AD01-2BA7536BD6C6}" type="pres">
      <dgm:prSet presAssocID="{4F8CD671-8C0F-8044-9C6F-46DBC8545224}" presName="node" presStyleLbl="node1" presStyleIdx="1" presStyleCnt="4">
        <dgm:presLayoutVars>
          <dgm:bulletEnabled val="1"/>
        </dgm:presLayoutVars>
      </dgm:prSet>
      <dgm:spPr/>
    </dgm:pt>
    <dgm:pt modelId="{FF8B6315-313A-E64A-BB27-FCD611C5F5B5}" type="pres">
      <dgm:prSet presAssocID="{BCACAC20-57D2-0348-8BED-5028929D703D}" presName="sibTrans" presStyleLbl="sibTrans2D1" presStyleIdx="1" presStyleCnt="3"/>
      <dgm:spPr/>
    </dgm:pt>
    <dgm:pt modelId="{B4362DDF-4B9E-1145-ADF5-23BDE3904ABD}" type="pres">
      <dgm:prSet presAssocID="{BCACAC20-57D2-0348-8BED-5028929D703D}" presName="connectorText" presStyleLbl="sibTrans2D1" presStyleIdx="1" presStyleCnt="3"/>
      <dgm:spPr/>
    </dgm:pt>
    <dgm:pt modelId="{E33E56DB-6432-C040-AC91-A85D1F566DF9}" type="pres">
      <dgm:prSet presAssocID="{072B94DB-0145-9F4A-AE49-BCFEC90E6C8B}" presName="node" presStyleLbl="node1" presStyleIdx="2" presStyleCnt="4">
        <dgm:presLayoutVars>
          <dgm:bulletEnabled val="1"/>
        </dgm:presLayoutVars>
      </dgm:prSet>
      <dgm:spPr/>
    </dgm:pt>
    <dgm:pt modelId="{826262C2-F491-0741-8514-F253775E2457}" type="pres">
      <dgm:prSet presAssocID="{B995E5B5-1620-674B-A532-2D676AAE9C53}" presName="sibTrans" presStyleLbl="sibTrans2D1" presStyleIdx="2" presStyleCnt="3"/>
      <dgm:spPr/>
    </dgm:pt>
    <dgm:pt modelId="{81456C55-D9CF-BE43-AB35-4658F189B14E}" type="pres">
      <dgm:prSet presAssocID="{B995E5B5-1620-674B-A532-2D676AAE9C53}" presName="connectorText" presStyleLbl="sibTrans2D1" presStyleIdx="2" presStyleCnt="3"/>
      <dgm:spPr/>
    </dgm:pt>
    <dgm:pt modelId="{EB806BA7-E99D-7B40-BC19-CCDDD0C2F376}" type="pres">
      <dgm:prSet presAssocID="{27DA009D-9943-0649-A9C0-E4E24890A639}" presName="node" presStyleLbl="node1" presStyleIdx="3" presStyleCnt="4">
        <dgm:presLayoutVars>
          <dgm:bulletEnabled val="1"/>
        </dgm:presLayoutVars>
      </dgm:prSet>
      <dgm:spPr/>
    </dgm:pt>
  </dgm:ptLst>
  <dgm:cxnLst>
    <dgm:cxn modelId="{3D6FD204-6F28-B048-94CF-C7B7968A28F6}" type="presOf" srcId="{BCACAC20-57D2-0348-8BED-5028929D703D}" destId="{B4362DDF-4B9E-1145-ADF5-23BDE3904ABD}" srcOrd="1" destOrd="0" presId="urn:microsoft.com/office/officeart/2005/8/layout/process1"/>
    <dgm:cxn modelId="{887DC40D-102F-594A-8512-8E3E06D91923}" type="presOf" srcId="{B995E5B5-1620-674B-A532-2D676AAE9C53}" destId="{826262C2-F491-0741-8514-F253775E2457}" srcOrd="0" destOrd="0" presId="urn:microsoft.com/office/officeart/2005/8/layout/process1"/>
    <dgm:cxn modelId="{73764614-16C6-8942-AA82-477B59EEC653}" type="presOf" srcId="{C8277EAE-58C4-E34B-A5D8-AFEA5B4002F5}" destId="{0697A96D-A5C5-AD4D-892C-2FBA0FB0A5DF}" srcOrd="0" destOrd="0" presId="urn:microsoft.com/office/officeart/2005/8/layout/process1"/>
    <dgm:cxn modelId="{B4FDBD19-2D42-3643-97AC-418E766EF1E5}" srcId="{C133741B-DF4F-E846-8277-B7385ED75509}" destId="{4F8CD671-8C0F-8044-9C6F-46DBC8545224}" srcOrd="1" destOrd="0" parTransId="{38B465C1-3506-4A45-A9EE-305B06B88281}" sibTransId="{BCACAC20-57D2-0348-8BED-5028929D703D}"/>
    <dgm:cxn modelId="{E87AD82C-2192-3D48-9864-2131BF366294}" type="presOf" srcId="{C133741B-DF4F-E846-8277-B7385ED75509}" destId="{AFAD878A-93C6-A84D-8864-97175DCC279A}" srcOrd="0" destOrd="0" presId="urn:microsoft.com/office/officeart/2005/8/layout/process1"/>
    <dgm:cxn modelId="{9FBD862E-67D3-E84D-B08C-896D40F97565}" type="presOf" srcId="{27DA009D-9943-0649-A9C0-E4E24890A639}" destId="{EB806BA7-E99D-7B40-BC19-CCDDD0C2F376}" srcOrd="0" destOrd="0" presId="urn:microsoft.com/office/officeart/2005/8/layout/process1"/>
    <dgm:cxn modelId="{B7C34E48-2FD0-F24E-9CEA-B3D0437D70ED}" type="presOf" srcId="{A5BEBBC7-8A2A-B94A-8572-C5E5D43D42E1}" destId="{CA0BF862-0B0B-CB45-966C-C75C836D0F10}" srcOrd="0" destOrd="0" presId="urn:microsoft.com/office/officeart/2005/8/layout/process1"/>
    <dgm:cxn modelId="{FC41CC55-86B9-FA46-B2F1-409E66AB5996}" type="presOf" srcId="{4F8CD671-8C0F-8044-9C6F-46DBC8545224}" destId="{73B52893-3632-854C-AD01-2BA7536BD6C6}" srcOrd="0" destOrd="0" presId="urn:microsoft.com/office/officeart/2005/8/layout/process1"/>
    <dgm:cxn modelId="{A946A069-EE9C-E343-9C1C-278BEAA4707A}" type="presOf" srcId="{A5BEBBC7-8A2A-B94A-8572-C5E5D43D42E1}" destId="{9EAA7493-D1CD-BC4C-B8BD-ADDAD9DF0A25}" srcOrd="1" destOrd="0" presId="urn:microsoft.com/office/officeart/2005/8/layout/process1"/>
    <dgm:cxn modelId="{90620479-8781-EA4F-958D-1D43518E6D77}" type="presOf" srcId="{BCACAC20-57D2-0348-8BED-5028929D703D}" destId="{FF8B6315-313A-E64A-BB27-FCD611C5F5B5}" srcOrd="0" destOrd="0" presId="urn:microsoft.com/office/officeart/2005/8/layout/process1"/>
    <dgm:cxn modelId="{8B1A1286-34C1-C94F-B533-CDE8B6D71209}" type="presOf" srcId="{072B94DB-0145-9F4A-AE49-BCFEC90E6C8B}" destId="{E33E56DB-6432-C040-AC91-A85D1F566DF9}" srcOrd="0" destOrd="0" presId="urn:microsoft.com/office/officeart/2005/8/layout/process1"/>
    <dgm:cxn modelId="{7B57149A-3A2E-1744-87BD-974D8E0E49AA}" type="presOf" srcId="{B995E5B5-1620-674B-A532-2D676AAE9C53}" destId="{81456C55-D9CF-BE43-AB35-4658F189B14E}" srcOrd="1" destOrd="0" presId="urn:microsoft.com/office/officeart/2005/8/layout/process1"/>
    <dgm:cxn modelId="{D0D222D0-30E2-DF49-9BF0-3F004DFEE842}" srcId="{C133741B-DF4F-E846-8277-B7385ED75509}" destId="{27DA009D-9943-0649-A9C0-E4E24890A639}" srcOrd="3" destOrd="0" parTransId="{E0A1B93B-E173-0346-A442-ECD9C9EA40C7}" sibTransId="{9EFA9E9C-C421-9E4A-9A07-8802CCAA874A}"/>
    <dgm:cxn modelId="{C266BCD0-0870-FA43-9FCD-0241121D6624}" srcId="{C133741B-DF4F-E846-8277-B7385ED75509}" destId="{C8277EAE-58C4-E34B-A5D8-AFEA5B4002F5}" srcOrd="0" destOrd="0" parTransId="{710DDA54-9E53-5545-9864-805D82DDA28C}" sibTransId="{A5BEBBC7-8A2A-B94A-8572-C5E5D43D42E1}"/>
    <dgm:cxn modelId="{0C3A20D2-37CF-3B4C-9E03-4C6CCA8BB535}" srcId="{C133741B-DF4F-E846-8277-B7385ED75509}" destId="{072B94DB-0145-9F4A-AE49-BCFEC90E6C8B}" srcOrd="2" destOrd="0" parTransId="{4CF8BAB2-A968-8B41-9DD5-507056132969}" sibTransId="{B995E5B5-1620-674B-A532-2D676AAE9C53}"/>
    <dgm:cxn modelId="{78A4F9F1-65CA-F843-90A4-A722A5619CAB}" type="presParOf" srcId="{AFAD878A-93C6-A84D-8864-97175DCC279A}" destId="{0697A96D-A5C5-AD4D-892C-2FBA0FB0A5DF}" srcOrd="0" destOrd="0" presId="urn:microsoft.com/office/officeart/2005/8/layout/process1"/>
    <dgm:cxn modelId="{B340D363-3302-5846-90DC-DFFE0D8BA150}" type="presParOf" srcId="{AFAD878A-93C6-A84D-8864-97175DCC279A}" destId="{CA0BF862-0B0B-CB45-966C-C75C836D0F10}" srcOrd="1" destOrd="0" presId="urn:microsoft.com/office/officeart/2005/8/layout/process1"/>
    <dgm:cxn modelId="{F4CDCE74-4852-B942-B4B4-9F4FB6BED49F}" type="presParOf" srcId="{CA0BF862-0B0B-CB45-966C-C75C836D0F10}" destId="{9EAA7493-D1CD-BC4C-B8BD-ADDAD9DF0A25}" srcOrd="0" destOrd="0" presId="urn:microsoft.com/office/officeart/2005/8/layout/process1"/>
    <dgm:cxn modelId="{BB95D8F9-4D4F-044E-9921-C5BAFB51BD8C}" type="presParOf" srcId="{AFAD878A-93C6-A84D-8864-97175DCC279A}" destId="{73B52893-3632-854C-AD01-2BA7536BD6C6}" srcOrd="2" destOrd="0" presId="urn:microsoft.com/office/officeart/2005/8/layout/process1"/>
    <dgm:cxn modelId="{44BA3D4E-88F2-6B43-859C-9804D5EB0221}" type="presParOf" srcId="{AFAD878A-93C6-A84D-8864-97175DCC279A}" destId="{FF8B6315-313A-E64A-BB27-FCD611C5F5B5}" srcOrd="3" destOrd="0" presId="urn:microsoft.com/office/officeart/2005/8/layout/process1"/>
    <dgm:cxn modelId="{49D42ECE-0092-5B41-B33B-FD385F2EEC38}" type="presParOf" srcId="{FF8B6315-313A-E64A-BB27-FCD611C5F5B5}" destId="{B4362DDF-4B9E-1145-ADF5-23BDE3904ABD}" srcOrd="0" destOrd="0" presId="urn:microsoft.com/office/officeart/2005/8/layout/process1"/>
    <dgm:cxn modelId="{C6E7DE8A-B4C2-6C40-90C7-9BD4E9867503}" type="presParOf" srcId="{AFAD878A-93C6-A84D-8864-97175DCC279A}" destId="{E33E56DB-6432-C040-AC91-A85D1F566DF9}" srcOrd="4" destOrd="0" presId="urn:microsoft.com/office/officeart/2005/8/layout/process1"/>
    <dgm:cxn modelId="{54815AD5-B466-2647-B50E-EC8BEC311B56}" type="presParOf" srcId="{AFAD878A-93C6-A84D-8864-97175DCC279A}" destId="{826262C2-F491-0741-8514-F253775E2457}" srcOrd="5" destOrd="0" presId="urn:microsoft.com/office/officeart/2005/8/layout/process1"/>
    <dgm:cxn modelId="{D00103F6-F949-4545-BEB5-F6303A00C530}" type="presParOf" srcId="{826262C2-F491-0741-8514-F253775E2457}" destId="{81456C55-D9CF-BE43-AB35-4658F189B14E}" srcOrd="0" destOrd="0" presId="urn:microsoft.com/office/officeart/2005/8/layout/process1"/>
    <dgm:cxn modelId="{9E8C1C16-93BF-0448-9082-CE6C14C8840A}" type="presParOf" srcId="{AFAD878A-93C6-A84D-8864-97175DCC279A}" destId="{EB806BA7-E99D-7B40-BC19-CCDDD0C2F37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287B7-9962-2246-BC58-2BF1E1379C8B}">
      <dsp:nvSpPr>
        <dsp:cNvPr id="0" name=""/>
        <dsp:cNvSpPr/>
      </dsp:nvSpPr>
      <dsp:spPr>
        <a:xfrm>
          <a:off x="4161" y="0"/>
          <a:ext cx="1460442" cy="2880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Identify </a:t>
          </a:r>
          <a:r>
            <a:rPr lang="en-GB" sz="1200" b="1" i="0" kern="1200" dirty="0"/>
            <a:t>medical concepts</a:t>
          </a:r>
          <a:r>
            <a:rPr lang="en-GB" sz="1200" b="0" i="0" kern="1200" dirty="0"/>
            <a:t>: Named Entity Recognition (NER)</a:t>
          </a:r>
          <a:endParaRPr lang="en-US" sz="1200" kern="1200" dirty="0"/>
        </a:p>
      </dsp:txBody>
      <dsp:txXfrm>
        <a:off x="4161" y="0"/>
        <a:ext cx="1460442" cy="864095"/>
      </dsp:txXfrm>
    </dsp:sp>
    <dsp:sp modelId="{C3D9B4CC-436B-8546-9CB6-1CBFFBC08A83}">
      <dsp:nvSpPr>
        <dsp:cNvPr id="0" name=""/>
        <dsp:cNvSpPr/>
      </dsp:nvSpPr>
      <dsp:spPr>
        <a:xfrm>
          <a:off x="150206" y="864939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`chest pain` </a:t>
          </a:r>
          <a:endParaRPr lang="en-US" sz="1100" kern="1200" dirty="0"/>
        </a:p>
      </dsp:txBody>
      <dsp:txXfrm>
        <a:off x="175642" y="890375"/>
        <a:ext cx="1117481" cy="817583"/>
      </dsp:txXfrm>
    </dsp:sp>
    <dsp:sp modelId="{91F7459B-B979-A243-B7F0-26D18B19B37E}">
      <dsp:nvSpPr>
        <dsp:cNvPr id="0" name=""/>
        <dsp:cNvSpPr/>
      </dsp:nvSpPr>
      <dsp:spPr>
        <a:xfrm>
          <a:off x="150206" y="1867003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`MRI`</a:t>
          </a:r>
          <a:endParaRPr lang="en-US" sz="1100" kern="1200" dirty="0"/>
        </a:p>
      </dsp:txBody>
      <dsp:txXfrm>
        <a:off x="175642" y="1892439"/>
        <a:ext cx="1117481" cy="817583"/>
      </dsp:txXfrm>
    </dsp:sp>
    <dsp:sp modelId="{AE181841-69F7-614D-A988-308BB927F304}">
      <dsp:nvSpPr>
        <dsp:cNvPr id="0" name=""/>
        <dsp:cNvSpPr/>
      </dsp:nvSpPr>
      <dsp:spPr>
        <a:xfrm>
          <a:off x="1574137" y="0"/>
          <a:ext cx="1460442" cy="2880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Identify </a:t>
          </a:r>
          <a:r>
            <a:rPr lang="en-GB" sz="1200" b="1" i="0" kern="1200" dirty="0"/>
            <a:t>medical concepts link to medical KB: Medical Concept Normalization</a:t>
          </a:r>
          <a:endParaRPr lang="en-US" sz="1200" kern="1200" dirty="0"/>
        </a:p>
      </dsp:txBody>
      <dsp:txXfrm>
        <a:off x="1574137" y="0"/>
        <a:ext cx="1460442" cy="864095"/>
      </dsp:txXfrm>
    </dsp:sp>
    <dsp:sp modelId="{4FBD4015-F934-2D4C-AA66-AF26CDC69B4A}">
      <dsp:nvSpPr>
        <dsp:cNvPr id="0" name=""/>
        <dsp:cNvSpPr/>
      </dsp:nvSpPr>
      <dsp:spPr>
        <a:xfrm>
          <a:off x="1720181" y="864939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`chest pain`  - ´</a:t>
          </a:r>
          <a:r>
            <a:rPr lang="en-GB" sz="1100" i="1" kern="1200" dirty="0"/>
            <a:t>chest pain (SCUI: 29857009)`</a:t>
          </a:r>
          <a:endParaRPr lang="en-US" sz="1100" kern="1200" dirty="0"/>
        </a:p>
      </dsp:txBody>
      <dsp:txXfrm>
        <a:off x="1745617" y="890375"/>
        <a:ext cx="1117481" cy="817583"/>
      </dsp:txXfrm>
    </dsp:sp>
    <dsp:sp modelId="{6C1A5AB8-1592-D043-A7B8-5292BB769516}">
      <dsp:nvSpPr>
        <dsp:cNvPr id="0" name=""/>
        <dsp:cNvSpPr/>
      </dsp:nvSpPr>
      <dsp:spPr>
        <a:xfrm>
          <a:off x="1720181" y="1867003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`MRI` - `</a:t>
          </a:r>
          <a:r>
            <a:rPr lang="en-GB" sz="1100" i="1" kern="1200" dirty="0"/>
            <a:t>Magnetic Resonance Imaging (SCUI: 113091000)`</a:t>
          </a:r>
          <a:endParaRPr lang="en-US" sz="1100" kern="1200" dirty="0"/>
        </a:p>
      </dsp:txBody>
      <dsp:txXfrm>
        <a:off x="1745617" y="1892439"/>
        <a:ext cx="1117481" cy="817583"/>
      </dsp:txXfrm>
    </dsp:sp>
    <dsp:sp modelId="{27E7E92F-C8BA-0A46-A43A-3D48D1387737}">
      <dsp:nvSpPr>
        <dsp:cNvPr id="0" name=""/>
        <dsp:cNvSpPr/>
      </dsp:nvSpPr>
      <dsp:spPr>
        <a:xfrm>
          <a:off x="3144112" y="0"/>
          <a:ext cx="1460442" cy="2880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i="0" kern="1200" dirty="0"/>
            <a:t>Identify </a:t>
          </a:r>
          <a:r>
            <a:rPr lang="en-GB" sz="1200" b="1" i="0" kern="1200" dirty="0"/>
            <a:t>relationships between concepts</a:t>
          </a:r>
          <a:r>
            <a:rPr lang="en-GB" sz="1200" i="0" kern="1200" dirty="0"/>
            <a:t>: Relationship Extraction</a:t>
          </a:r>
          <a:endParaRPr lang="en-US" sz="1200" kern="1200" dirty="0"/>
        </a:p>
      </dsp:txBody>
      <dsp:txXfrm>
        <a:off x="3144112" y="0"/>
        <a:ext cx="1460442" cy="864095"/>
      </dsp:txXfrm>
    </dsp:sp>
    <dsp:sp modelId="{F62739A9-005B-6A4A-A352-B0F54FD99060}">
      <dsp:nvSpPr>
        <dsp:cNvPr id="0" name=""/>
        <dsp:cNvSpPr/>
      </dsp:nvSpPr>
      <dsp:spPr>
        <a:xfrm>
          <a:off x="3290157" y="864939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dirty="0"/>
            <a:t>Treats(Prozac, clinical depression)</a:t>
          </a:r>
          <a:endParaRPr lang="en-US" sz="1100" kern="1200" dirty="0"/>
        </a:p>
      </dsp:txBody>
      <dsp:txXfrm>
        <a:off x="3315593" y="890375"/>
        <a:ext cx="1117481" cy="817583"/>
      </dsp:txXfrm>
    </dsp:sp>
    <dsp:sp modelId="{7FCC802F-8BF3-8D49-B91E-B038E957AA80}">
      <dsp:nvSpPr>
        <dsp:cNvPr id="0" name=""/>
        <dsp:cNvSpPr/>
      </dsp:nvSpPr>
      <dsp:spPr>
        <a:xfrm>
          <a:off x="3290157" y="1867003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dirty="0"/>
            <a:t>Causes(</a:t>
          </a:r>
          <a:r>
            <a:rPr lang="en-GB" sz="1100" kern="1200" dirty="0"/>
            <a:t>cataract, decreased vision)</a:t>
          </a:r>
          <a:endParaRPr lang="en-US" sz="1100" kern="1200" dirty="0"/>
        </a:p>
      </dsp:txBody>
      <dsp:txXfrm>
        <a:off x="3315593" y="1892439"/>
        <a:ext cx="1117481" cy="817583"/>
      </dsp:txXfrm>
    </dsp:sp>
    <dsp:sp modelId="{74A6FBA7-BDF1-C144-BAF3-0E03F8980106}">
      <dsp:nvSpPr>
        <dsp:cNvPr id="0" name=""/>
        <dsp:cNvSpPr/>
      </dsp:nvSpPr>
      <dsp:spPr>
        <a:xfrm>
          <a:off x="4714088" y="0"/>
          <a:ext cx="1460442" cy="2880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Extract </a:t>
          </a:r>
          <a:r>
            <a:rPr lang="en-GB" sz="1200" b="1" kern="1200" dirty="0"/>
            <a:t>assertions</a:t>
          </a:r>
          <a:r>
            <a:rPr lang="en-GB" sz="1200" kern="1200" dirty="0"/>
            <a:t>, </a:t>
          </a:r>
          <a:r>
            <a:rPr lang="en-GB" sz="1200" b="1" kern="1200" dirty="0"/>
            <a:t>attributes</a:t>
          </a:r>
          <a:r>
            <a:rPr lang="en-GB" sz="1200" kern="1200" dirty="0"/>
            <a:t> values</a:t>
          </a:r>
          <a:endParaRPr lang="en-US" sz="1200" kern="1200" dirty="0"/>
        </a:p>
      </dsp:txBody>
      <dsp:txXfrm>
        <a:off x="4714088" y="0"/>
        <a:ext cx="1460442" cy="864095"/>
      </dsp:txXfrm>
    </dsp:sp>
    <dsp:sp modelId="{8673560A-D9F8-444A-8D35-50A9EC3D0360}">
      <dsp:nvSpPr>
        <dsp:cNvPr id="0" name=""/>
        <dsp:cNvSpPr/>
      </dsp:nvSpPr>
      <dsp:spPr>
        <a:xfrm>
          <a:off x="4860132" y="864939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Blood pressure: high, low, normal</a:t>
          </a:r>
          <a:endParaRPr lang="en-US" sz="1100" kern="1200" dirty="0"/>
        </a:p>
      </dsp:txBody>
      <dsp:txXfrm>
        <a:off x="4885568" y="890375"/>
        <a:ext cx="1117481" cy="817583"/>
      </dsp:txXfrm>
    </dsp:sp>
    <dsp:sp modelId="{84E44402-E489-C34A-B2B8-C2A9575236D9}">
      <dsp:nvSpPr>
        <dsp:cNvPr id="0" name=""/>
        <dsp:cNvSpPr/>
      </dsp:nvSpPr>
      <dsp:spPr>
        <a:xfrm>
          <a:off x="4860132" y="1867003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</a:t>
          </a:r>
          <a:r>
            <a:rPr lang="en-AT" sz="1100" kern="1200" dirty="0"/>
            <a:t>umor: absent, benign, malignant, in-situ, un-known</a:t>
          </a:r>
          <a:endParaRPr lang="en-US" sz="1100" kern="1200" dirty="0"/>
        </a:p>
      </dsp:txBody>
      <dsp:txXfrm>
        <a:off x="4885568" y="1892439"/>
        <a:ext cx="1117481" cy="817583"/>
      </dsp:txXfrm>
    </dsp:sp>
    <dsp:sp modelId="{F4C76D3E-2083-B448-9253-8ABF0EF72AB5}">
      <dsp:nvSpPr>
        <dsp:cNvPr id="0" name=""/>
        <dsp:cNvSpPr/>
      </dsp:nvSpPr>
      <dsp:spPr>
        <a:xfrm>
          <a:off x="6284063" y="0"/>
          <a:ext cx="1460442" cy="2880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T" sz="1200" kern="1200" dirty="0"/>
            <a:t>Identify protected health information: De-identification</a:t>
          </a:r>
          <a:endParaRPr lang="en-US" sz="1200" kern="1200" dirty="0"/>
        </a:p>
      </dsp:txBody>
      <dsp:txXfrm>
        <a:off x="6284063" y="0"/>
        <a:ext cx="1460442" cy="864095"/>
      </dsp:txXfrm>
    </dsp:sp>
    <dsp:sp modelId="{E629F808-F427-EA49-94C5-41FF34A1900A}">
      <dsp:nvSpPr>
        <dsp:cNvPr id="0" name=""/>
        <dsp:cNvSpPr/>
      </dsp:nvSpPr>
      <dsp:spPr>
        <a:xfrm>
          <a:off x="6430108" y="864939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</a:t>
          </a:r>
          <a:r>
            <a:rPr lang="en-AT" sz="1100" kern="1200" dirty="0"/>
            <a:t>atient name, clinician’s name </a:t>
          </a:r>
          <a:endParaRPr lang="en-US" sz="1100" kern="1200" dirty="0"/>
        </a:p>
      </dsp:txBody>
      <dsp:txXfrm>
        <a:off x="6455544" y="890375"/>
        <a:ext cx="1117481" cy="817583"/>
      </dsp:txXfrm>
    </dsp:sp>
    <dsp:sp modelId="{561F2BD6-2623-B846-8EF6-C3B7C9216BFF}">
      <dsp:nvSpPr>
        <dsp:cNvPr id="0" name=""/>
        <dsp:cNvSpPr/>
      </dsp:nvSpPr>
      <dsp:spPr>
        <a:xfrm>
          <a:off x="6430108" y="1867003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T" sz="1100" kern="1200" dirty="0"/>
            <a:t>DoB, Date of clincal encounter</a:t>
          </a:r>
          <a:endParaRPr lang="en-US" sz="1100" kern="1200" dirty="0"/>
        </a:p>
      </dsp:txBody>
      <dsp:txXfrm>
        <a:off x="6455544" y="1892439"/>
        <a:ext cx="1117481" cy="817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287B7-9962-2246-BC58-2BF1E1379C8B}">
      <dsp:nvSpPr>
        <dsp:cNvPr id="0" name=""/>
        <dsp:cNvSpPr/>
      </dsp:nvSpPr>
      <dsp:spPr>
        <a:xfrm>
          <a:off x="4161" y="0"/>
          <a:ext cx="1460442" cy="2880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Identify </a:t>
          </a:r>
          <a:r>
            <a:rPr lang="en-GB" sz="1200" b="1" i="0" kern="1200" dirty="0"/>
            <a:t>medical concepts</a:t>
          </a:r>
          <a:r>
            <a:rPr lang="en-GB" sz="1200" b="0" i="0" kern="1200" dirty="0"/>
            <a:t>: Named Entity Recognition (NER)</a:t>
          </a:r>
          <a:endParaRPr lang="en-US" sz="1200" kern="1200" dirty="0"/>
        </a:p>
      </dsp:txBody>
      <dsp:txXfrm>
        <a:off x="4161" y="0"/>
        <a:ext cx="1460442" cy="864095"/>
      </dsp:txXfrm>
    </dsp:sp>
    <dsp:sp modelId="{C3D9B4CC-436B-8546-9CB6-1CBFFBC08A83}">
      <dsp:nvSpPr>
        <dsp:cNvPr id="0" name=""/>
        <dsp:cNvSpPr/>
      </dsp:nvSpPr>
      <dsp:spPr>
        <a:xfrm>
          <a:off x="150206" y="864939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`chest pain` </a:t>
          </a:r>
          <a:endParaRPr lang="en-US" sz="1100" kern="1200" dirty="0"/>
        </a:p>
      </dsp:txBody>
      <dsp:txXfrm>
        <a:off x="175642" y="890375"/>
        <a:ext cx="1117481" cy="817583"/>
      </dsp:txXfrm>
    </dsp:sp>
    <dsp:sp modelId="{91F7459B-B979-A243-B7F0-26D18B19B37E}">
      <dsp:nvSpPr>
        <dsp:cNvPr id="0" name=""/>
        <dsp:cNvSpPr/>
      </dsp:nvSpPr>
      <dsp:spPr>
        <a:xfrm>
          <a:off x="150206" y="1867003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`MRI`</a:t>
          </a:r>
          <a:endParaRPr lang="en-US" sz="1100" kern="1200" dirty="0"/>
        </a:p>
      </dsp:txBody>
      <dsp:txXfrm>
        <a:off x="175642" y="1892439"/>
        <a:ext cx="1117481" cy="817583"/>
      </dsp:txXfrm>
    </dsp:sp>
    <dsp:sp modelId="{AE181841-69F7-614D-A988-308BB927F304}">
      <dsp:nvSpPr>
        <dsp:cNvPr id="0" name=""/>
        <dsp:cNvSpPr/>
      </dsp:nvSpPr>
      <dsp:spPr>
        <a:xfrm>
          <a:off x="1574137" y="0"/>
          <a:ext cx="1460442" cy="2880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Identify </a:t>
          </a:r>
          <a:r>
            <a:rPr lang="en-GB" sz="1200" b="1" i="0" kern="1200" dirty="0"/>
            <a:t>medical concepts link to medical KB: Medical Concept Normalization</a:t>
          </a:r>
          <a:endParaRPr lang="en-US" sz="1200" kern="1200" dirty="0"/>
        </a:p>
      </dsp:txBody>
      <dsp:txXfrm>
        <a:off x="1574137" y="0"/>
        <a:ext cx="1460442" cy="864095"/>
      </dsp:txXfrm>
    </dsp:sp>
    <dsp:sp modelId="{4FBD4015-F934-2D4C-AA66-AF26CDC69B4A}">
      <dsp:nvSpPr>
        <dsp:cNvPr id="0" name=""/>
        <dsp:cNvSpPr/>
      </dsp:nvSpPr>
      <dsp:spPr>
        <a:xfrm>
          <a:off x="1720181" y="864939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`chest pain`  - ´</a:t>
          </a:r>
          <a:r>
            <a:rPr lang="en-GB" sz="1100" i="1" kern="1200" dirty="0"/>
            <a:t>chest pain (SCUI: 29857009)`</a:t>
          </a:r>
          <a:endParaRPr lang="en-US" sz="1100" kern="1200" dirty="0"/>
        </a:p>
      </dsp:txBody>
      <dsp:txXfrm>
        <a:off x="1745617" y="890375"/>
        <a:ext cx="1117481" cy="817583"/>
      </dsp:txXfrm>
    </dsp:sp>
    <dsp:sp modelId="{6C1A5AB8-1592-D043-A7B8-5292BB769516}">
      <dsp:nvSpPr>
        <dsp:cNvPr id="0" name=""/>
        <dsp:cNvSpPr/>
      </dsp:nvSpPr>
      <dsp:spPr>
        <a:xfrm>
          <a:off x="1720181" y="1867003"/>
          <a:ext cx="1168353" cy="868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`MRI` - `</a:t>
          </a:r>
          <a:r>
            <a:rPr lang="en-GB" sz="1100" i="1" kern="1200" dirty="0"/>
            <a:t>Magnetic Resonance Imaging (SCUI: 113091000)`</a:t>
          </a:r>
          <a:endParaRPr lang="en-US" sz="1100" kern="1200" dirty="0"/>
        </a:p>
      </dsp:txBody>
      <dsp:txXfrm>
        <a:off x="1745617" y="1892439"/>
        <a:ext cx="1117481" cy="817583"/>
      </dsp:txXfrm>
    </dsp:sp>
    <dsp:sp modelId="{27E7E92F-C8BA-0A46-A43A-3D48D1387737}">
      <dsp:nvSpPr>
        <dsp:cNvPr id="0" name=""/>
        <dsp:cNvSpPr/>
      </dsp:nvSpPr>
      <dsp:spPr>
        <a:xfrm>
          <a:off x="3144112" y="0"/>
          <a:ext cx="1460442" cy="288031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i="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Identify </a:t>
          </a:r>
          <a:r>
            <a:rPr lang="en-GB" sz="1200" b="1" i="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relationships between concepts</a:t>
          </a:r>
          <a:r>
            <a:rPr lang="en-GB" sz="1200" i="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: Relationship Extraction</a:t>
          </a:r>
          <a:endParaRPr lang="en-US" sz="12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144112" y="0"/>
        <a:ext cx="1460442" cy="864095"/>
      </dsp:txXfrm>
    </dsp:sp>
    <dsp:sp modelId="{F62739A9-005B-6A4A-A352-B0F54FD99060}">
      <dsp:nvSpPr>
        <dsp:cNvPr id="0" name=""/>
        <dsp:cNvSpPr/>
      </dsp:nvSpPr>
      <dsp:spPr>
        <a:xfrm>
          <a:off x="3290157" y="864939"/>
          <a:ext cx="1168353" cy="868455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Treats(Prozac, clinical depression)</a:t>
          </a:r>
          <a:endParaRPr lang="en-US" sz="11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315593" y="890375"/>
        <a:ext cx="1117481" cy="817583"/>
      </dsp:txXfrm>
    </dsp:sp>
    <dsp:sp modelId="{7FCC802F-8BF3-8D49-B91E-B038E957AA80}">
      <dsp:nvSpPr>
        <dsp:cNvPr id="0" name=""/>
        <dsp:cNvSpPr/>
      </dsp:nvSpPr>
      <dsp:spPr>
        <a:xfrm>
          <a:off x="3290157" y="1867003"/>
          <a:ext cx="1168353" cy="868455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Causes(</a:t>
          </a:r>
          <a:r>
            <a:rPr lang="en-GB" sz="11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cataract, decreased vision)</a:t>
          </a:r>
          <a:endParaRPr lang="en-US" sz="11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315593" y="1892439"/>
        <a:ext cx="1117481" cy="817583"/>
      </dsp:txXfrm>
    </dsp:sp>
    <dsp:sp modelId="{74A6FBA7-BDF1-C144-BAF3-0E03F8980106}">
      <dsp:nvSpPr>
        <dsp:cNvPr id="0" name=""/>
        <dsp:cNvSpPr/>
      </dsp:nvSpPr>
      <dsp:spPr>
        <a:xfrm>
          <a:off x="4714088" y="0"/>
          <a:ext cx="1460442" cy="288031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Extract </a:t>
          </a:r>
          <a:r>
            <a:rPr lang="en-GB" sz="1200" b="1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assertions</a:t>
          </a:r>
          <a:r>
            <a:rPr lang="en-GB" sz="12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, </a:t>
          </a:r>
          <a:r>
            <a:rPr lang="en-GB" sz="1200" b="1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attributes</a:t>
          </a:r>
          <a:r>
            <a:rPr lang="en-GB" sz="12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 values</a:t>
          </a:r>
          <a:endParaRPr lang="en-US" sz="12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4714088" y="0"/>
        <a:ext cx="1460442" cy="864095"/>
      </dsp:txXfrm>
    </dsp:sp>
    <dsp:sp modelId="{8673560A-D9F8-444A-8D35-50A9EC3D0360}">
      <dsp:nvSpPr>
        <dsp:cNvPr id="0" name=""/>
        <dsp:cNvSpPr/>
      </dsp:nvSpPr>
      <dsp:spPr>
        <a:xfrm>
          <a:off x="4860132" y="864939"/>
          <a:ext cx="1168353" cy="868455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Blood pressure: high, low, normal</a:t>
          </a:r>
          <a:endParaRPr lang="en-US" sz="11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4885568" y="890375"/>
        <a:ext cx="1117481" cy="817583"/>
      </dsp:txXfrm>
    </dsp:sp>
    <dsp:sp modelId="{84E44402-E489-C34A-B2B8-C2A9575236D9}">
      <dsp:nvSpPr>
        <dsp:cNvPr id="0" name=""/>
        <dsp:cNvSpPr/>
      </dsp:nvSpPr>
      <dsp:spPr>
        <a:xfrm>
          <a:off x="4860132" y="1867003"/>
          <a:ext cx="1168353" cy="868455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T</a:t>
          </a:r>
          <a:r>
            <a:rPr lang="en-AT" sz="11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umor: absent, benign, malignant, in-situ, un-known</a:t>
          </a:r>
          <a:endParaRPr lang="en-US" sz="11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4885568" y="1892439"/>
        <a:ext cx="1117481" cy="817583"/>
      </dsp:txXfrm>
    </dsp:sp>
    <dsp:sp modelId="{F4C76D3E-2083-B448-9253-8ABF0EF72AB5}">
      <dsp:nvSpPr>
        <dsp:cNvPr id="0" name=""/>
        <dsp:cNvSpPr/>
      </dsp:nvSpPr>
      <dsp:spPr>
        <a:xfrm>
          <a:off x="6284063" y="0"/>
          <a:ext cx="1460442" cy="288031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T" sz="12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Identify protected health information: De-identification</a:t>
          </a:r>
          <a:endParaRPr lang="en-US" sz="12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6284063" y="0"/>
        <a:ext cx="1460442" cy="864095"/>
      </dsp:txXfrm>
    </dsp:sp>
    <dsp:sp modelId="{E629F808-F427-EA49-94C5-41FF34A1900A}">
      <dsp:nvSpPr>
        <dsp:cNvPr id="0" name=""/>
        <dsp:cNvSpPr/>
      </dsp:nvSpPr>
      <dsp:spPr>
        <a:xfrm>
          <a:off x="6430108" y="864939"/>
          <a:ext cx="1168353" cy="868455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</a:t>
          </a:r>
          <a:r>
            <a:rPr lang="en-AT" sz="11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atient name, clinician’s name </a:t>
          </a:r>
          <a:endParaRPr lang="en-US" sz="11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6455544" y="890375"/>
        <a:ext cx="1117481" cy="817583"/>
      </dsp:txXfrm>
    </dsp:sp>
    <dsp:sp modelId="{561F2BD6-2623-B846-8EF6-C3B7C9216BFF}">
      <dsp:nvSpPr>
        <dsp:cNvPr id="0" name=""/>
        <dsp:cNvSpPr/>
      </dsp:nvSpPr>
      <dsp:spPr>
        <a:xfrm>
          <a:off x="6430108" y="1867003"/>
          <a:ext cx="1168353" cy="868455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T" sz="11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DoB, Date of clincal encounter</a:t>
          </a:r>
          <a:endParaRPr lang="en-US" sz="11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6455544" y="1892439"/>
        <a:ext cx="1117481" cy="8175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7C2B6-20C4-3E4A-A972-8F3FC49C2D58}">
      <dsp:nvSpPr>
        <dsp:cNvPr id="0" name=""/>
        <dsp:cNvSpPr/>
      </dsp:nvSpPr>
      <dsp:spPr>
        <a:xfrm>
          <a:off x="0" y="1175"/>
          <a:ext cx="7783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EA1F4-7BBE-544A-B7EB-D5A7B6A4EC48}">
      <dsp:nvSpPr>
        <dsp:cNvPr id="0" name=""/>
        <dsp:cNvSpPr/>
      </dsp:nvSpPr>
      <dsp:spPr>
        <a:xfrm>
          <a:off x="0" y="1175"/>
          <a:ext cx="7783830" cy="400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T" sz="1800" b="1" kern="1200" dirty="0"/>
            <a:t>Disease</a:t>
          </a:r>
          <a:r>
            <a:rPr lang="en-AT" sz="1800" kern="1200" dirty="0"/>
            <a:t>: symptoms, problems, signs, conditions</a:t>
          </a:r>
          <a:endParaRPr lang="en-US" sz="1800" kern="1200" dirty="0"/>
        </a:p>
      </dsp:txBody>
      <dsp:txXfrm>
        <a:off x="0" y="1175"/>
        <a:ext cx="7783830" cy="400845"/>
      </dsp:txXfrm>
    </dsp:sp>
    <dsp:sp modelId="{EF01CE67-AAEE-BE40-B15D-DB3467723F03}">
      <dsp:nvSpPr>
        <dsp:cNvPr id="0" name=""/>
        <dsp:cNvSpPr/>
      </dsp:nvSpPr>
      <dsp:spPr>
        <a:xfrm>
          <a:off x="0" y="402021"/>
          <a:ext cx="77838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FBA4E-A5DC-4B44-9F6F-633A3005BFDA}">
      <dsp:nvSpPr>
        <dsp:cNvPr id="0" name=""/>
        <dsp:cNvSpPr/>
      </dsp:nvSpPr>
      <dsp:spPr>
        <a:xfrm>
          <a:off x="0" y="402021"/>
          <a:ext cx="7783830" cy="400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T" sz="1900" b="1" kern="1200" dirty="0"/>
            <a:t>Treatment</a:t>
          </a:r>
          <a:r>
            <a:rPr lang="en-AT" sz="1900" kern="1200" dirty="0"/>
            <a:t>: medication, surgery, procedure, follow-up</a:t>
          </a:r>
          <a:endParaRPr lang="en-US" sz="1900" kern="1200" dirty="0"/>
        </a:p>
      </dsp:txBody>
      <dsp:txXfrm>
        <a:off x="0" y="402021"/>
        <a:ext cx="7783830" cy="400845"/>
      </dsp:txXfrm>
    </dsp:sp>
    <dsp:sp modelId="{24F8EF16-3F0C-DA46-BDEE-83360DEC680C}">
      <dsp:nvSpPr>
        <dsp:cNvPr id="0" name=""/>
        <dsp:cNvSpPr/>
      </dsp:nvSpPr>
      <dsp:spPr>
        <a:xfrm>
          <a:off x="0" y="802867"/>
          <a:ext cx="77838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6607-F219-7849-BD22-294417A4FF0C}">
      <dsp:nvSpPr>
        <dsp:cNvPr id="0" name=""/>
        <dsp:cNvSpPr/>
      </dsp:nvSpPr>
      <dsp:spPr>
        <a:xfrm>
          <a:off x="0" y="802867"/>
          <a:ext cx="7783830" cy="400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T" sz="1900" b="1" kern="1200" dirty="0"/>
            <a:t>Test</a:t>
          </a:r>
          <a:r>
            <a:rPr lang="en-AT" sz="1900" kern="1200" dirty="0"/>
            <a:t>: blood work, lab work</a:t>
          </a:r>
          <a:endParaRPr lang="en-US" sz="1900" kern="1200" dirty="0"/>
        </a:p>
      </dsp:txBody>
      <dsp:txXfrm>
        <a:off x="0" y="802867"/>
        <a:ext cx="7783830" cy="400845"/>
      </dsp:txXfrm>
    </dsp:sp>
    <dsp:sp modelId="{3BE73F13-6FC1-444D-9CC9-7FA4CA0A268F}">
      <dsp:nvSpPr>
        <dsp:cNvPr id="0" name=""/>
        <dsp:cNvSpPr/>
      </dsp:nvSpPr>
      <dsp:spPr>
        <a:xfrm>
          <a:off x="0" y="1203713"/>
          <a:ext cx="77838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C154B-C3B7-924A-961C-A0C35B93719C}">
      <dsp:nvSpPr>
        <dsp:cNvPr id="0" name=""/>
        <dsp:cNvSpPr/>
      </dsp:nvSpPr>
      <dsp:spPr>
        <a:xfrm>
          <a:off x="0" y="1203713"/>
          <a:ext cx="7783830" cy="400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T" sz="1900" b="1" kern="1200" dirty="0"/>
            <a:t>Anatomical sites</a:t>
          </a:r>
          <a:r>
            <a:rPr lang="en-AT" sz="1900" kern="1200" dirty="0"/>
            <a:t>: body parts, regions,</a:t>
          </a:r>
          <a:endParaRPr lang="en-US" sz="1900" kern="1200" dirty="0"/>
        </a:p>
      </dsp:txBody>
      <dsp:txXfrm>
        <a:off x="0" y="1203713"/>
        <a:ext cx="7783830" cy="400845"/>
      </dsp:txXfrm>
    </dsp:sp>
    <dsp:sp modelId="{0011C743-7957-994A-A3CE-FE255961FB15}">
      <dsp:nvSpPr>
        <dsp:cNvPr id="0" name=""/>
        <dsp:cNvSpPr/>
      </dsp:nvSpPr>
      <dsp:spPr>
        <a:xfrm>
          <a:off x="0" y="1604559"/>
          <a:ext cx="77838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6957E-81F9-6949-A259-B047B37491C8}">
      <dsp:nvSpPr>
        <dsp:cNvPr id="0" name=""/>
        <dsp:cNvSpPr/>
      </dsp:nvSpPr>
      <dsp:spPr>
        <a:xfrm>
          <a:off x="0" y="1604559"/>
          <a:ext cx="7783830" cy="400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T" sz="1900" b="1" kern="1200" dirty="0"/>
            <a:t>Chemical agent</a:t>
          </a:r>
          <a:r>
            <a:rPr lang="en-AT" sz="1900" kern="1200" dirty="0"/>
            <a:t>: drugs, substance, .. </a:t>
          </a:r>
          <a:endParaRPr lang="en-US" sz="1900" kern="1200" dirty="0"/>
        </a:p>
      </dsp:txBody>
      <dsp:txXfrm>
        <a:off x="0" y="1604559"/>
        <a:ext cx="7783830" cy="400845"/>
      </dsp:txXfrm>
    </dsp:sp>
    <dsp:sp modelId="{93BAD202-FADE-FA40-A5CF-0054AB0232FF}">
      <dsp:nvSpPr>
        <dsp:cNvPr id="0" name=""/>
        <dsp:cNvSpPr/>
      </dsp:nvSpPr>
      <dsp:spPr>
        <a:xfrm>
          <a:off x="0" y="2005405"/>
          <a:ext cx="7783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C21B3-AE6C-DE4E-B46E-E9952251A50C}">
      <dsp:nvSpPr>
        <dsp:cNvPr id="0" name=""/>
        <dsp:cNvSpPr/>
      </dsp:nvSpPr>
      <dsp:spPr>
        <a:xfrm>
          <a:off x="0" y="2005405"/>
          <a:ext cx="7783830" cy="400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T" sz="1900" kern="1200"/>
            <a:t>…….</a:t>
          </a:r>
          <a:endParaRPr lang="en-US" sz="1900" kern="1200"/>
        </a:p>
      </dsp:txBody>
      <dsp:txXfrm>
        <a:off x="0" y="2005405"/>
        <a:ext cx="7783830" cy="4008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4890A-3890-484C-AAD0-F0A23393A27E}">
      <dsp:nvSpPr>
        <dsp:cNvPr id="0" name=""/>
        <dsp:cNvSpPr/>
      </dsp:nvSpPr>
      <dsp:spPr>
        <a:xfrm rot="5400000">
          <a:off x="2409388" y="-1166369"/>
          <a:ext cx="678756" cy="31837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Disease and deformity – scar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Symptoms – difficulty breathing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Social – finding of walking aid use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Examination findings – tachycardia</a:t>
          </a:r>
        </a:p>
      </dsp:txBody>
      <dsp:txXfrm rot="-5400000">
        <a:off x="1156888" y="119265"/>
        <a:ext cx="3150622" cy="612488"/>
      </dsp:txXfrm>
    </dsp:sp>
    <dsp:sp modelId="{3D4D011E-7677-4949-AC5E-19B328CE9846}">
      <dsp:nvSpPr>
        <dsp:cNvPr id="0" name=""/>
        <dsp:cNvSpPr/>
      </dsp:nvSpPr>
      <dsp:spPr>
        <a:xfrm>
          <a:off x="28694" y="1285"/>
          <a:ext cx="1128942" cy="848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Clinical Findings</a:t>
          </a:r>
        </a:p>
      </dsp:txBody>
      <dsp:txXfrm>
        <a:off x="70112" y="42703"/>
        <a:ext cx="1046106" cy="765609"/>
      </dsp:txXfrm>
    </dsp:sp>
    <dsp:sp modelId="{9B560DBC-F7D6-4128-A932-4A267B1EFF0B}">
      <dsp:nvSpPr>
        <dsp:cNvPr id="0" name=""/>
        <dsp:cNvSpPr/>
      </dsp:nvSpPr>
      <dsp:spPr>
        <a:xfrm rot="5400000">
          <a:off x="2409388" y="-275501"/>
          <a:ext cx="678756" cy="31837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Forces – pressure change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Events – road traffic accident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Organisms – herpes simplex virus</a:t>
          </a:r>
        </a:p>
      </dsp:txBody>
      <dsp:txXfrm rot="-5400000">
        <a:off x="1156888" y="1010133"/>
        <a:ext cx="3150622" cy="612488"/>
      </dsp:txXfrm>
    </dsp:sp>
    <dsp:sp modelId="{EAC9EF43-0166-4CC2-9E48-8CB30D7BE3B1}">
      <dsp:nvSpPr>
        <dsp:cNvPr id="0" name=""/>
        <dsp:cNvSpPr/>
      </dsp:nvSpPr>
      <dsp:spPr>
        <a:xfrm>
          <a:off x="28694" y="892153"/>
          <a:ext cx="1128942" cy="848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Causes of Disease</a:t>
          </a:r>
        </a:p>
      </dsp:txBody>
      <dsp:txXfrm>
        <a:off x="70112" y="933571"/>
        <a:ext cx="1046106" cy="765609"/>
      </dsp:txXfrm>
    </dsp:sp>
    <dsp:sp modelId="{87D50D56-4C22-4D87-A167-AF121ED3AF58}">
      <dsp:nvSpPr>
        <dsp:cNvPr id="0" name=""/>
        <dsp:cNvSpPr/>
      </dsp:nvSpPr>
      <dsp:spPr>
        <a:xfrm rot="5400000">
          <a:off x="2409388" y="615366"/>
          <a:ext cx="678756" cy="31837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Laboratory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Therapy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Clinical Investigation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Surgical procedure</a:t>
          </a:r>
        </a:p>
      </dsp:txBody>
      <dsp:txXfrm rot="-5400000">
        <a:off x="1156888" y="1901000"/>
        <a:ext cx="3150622" cy="612488"/>
      </dsp:txXfrm>
    </dsp:sp>
    <dsp:sp modelId="{08AA8B4D-1EFE-4C41-8998-B3878199CFBE}">
      <dsp:nvSpPr>
        <dsp:cNvPr id="0" name=""/>
        <dsp:cNvSpPr/>
      </dsp:nvSpPr>
      <dsp:spPr>
        <a:xfrm>
          <a:off x="28694" y="1783021"/>
          <a:ext cx="1128942" cy="848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Procedures</a:t>
          </a:r>
        </a:p>
      </dsp:txBody>
      <dsp:txXfrm>
        <a:off x="70112" y="1824439"/>
        <a:ext cx="1046106" cy="765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4890A-3890-484C-AAD0-F0A23393A27E}">
      <dsp:nvSpPr>
        <dsp:cNvPr id="0" name=""/>
        <dsp:cNvSpPr/>
      </dsp:nvSpPr>
      <dsp:spPr>
        <a:xfrm rot="5400000">
          <a:off x="2412857" y="-1165334"/>
          <a:ext cx="687781" cy="3193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Normal – knee joint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Abnormal – ganglion cyst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Lesions – bony callus</a:t>
          </a:r>
        </a:p>
      </dsp:txBody>
      <dsp:txXfrm rot="-5400000">
        <a:off x="1160248" y="120850"/>
        <a:ext cx="3159425" cy="620631"/>
      </dsp:txXfrm>
    </dsp:sp>
    <dsp:sp modelId="{3D4D011E-7677-4949-AC5E-19B328CE9846}">
      <dsp:nvSpPr>
        <dsp:cNvPr id="0" name=""/>
        <dsp:cNvSpPr/>
      </dsp:nvSpPr>
      <dsp:spPr>
        <a:xfrm>
          <a:off x="28777" y="1302"/>
          <a:ext cx="1132220" cy="8597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Anatomy</a:t>
          </a:r>
        </a:p>
      </dsp:txBody>
      <dsp:txXfrm>
        <a:off x="70745" y="43270"/>
        <a:ext cx="1048284" cy="775791"/>
      </dsp:txXfrm>
    </dsp:sp>
    <dsp:sp modelId="{9B560DBC-F7D6-4128-A932-4A267B1EFF0B}">
      <dsp:nvSpPr>
        <dsp:cNvPr id="0" name=""/>
        <dsp:cNvSpPr/>
      </dsp:nvSpPr>
      <dsp:spPr>
        <a:xfrm rot="5400000">
          <a:off x="2412857" y="-262620"/>
          <a:ext cx="687781" cy="3193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Vital signs – blood pressure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Body product observable – colour of urine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Values - present</a:t>
          </a:r>
        </a:p>
      </dsp:txBody>
      <dsp:txXfrm rot="-5400000">
        <a:off x="1160248" y="1023564"/>
        <a:ext cx="3159425" cy="620631"/>
      </dsp:txXfrm>
    </dsp:sp>
    <dsp:sp modelId="{EAC9EF43-0166-4CC2-9E48-8CB30D7BE3B1}">
      <dsp:nvSpPr>
        <dsp:cNvPr id="0" name=""/>
        <dsp:cNvSpPr/>
      </dsp:nvSpPr>
      <dsp:spPr>
        <a:xfrm>
          <a:off x="28777" y="904015"/>
          <a:ext cx="1132220" cy="8597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Observations</a:t>
          </a:r>
        </a:p>
      </dsp:txBody>
      <dsp:txXfrm>
        <a:off x="70745" y="945983"/>
        <a:ext cx="1048284" cy="775791"/>
      </dsp:txXfrm>
    </dsp:sp>
    <dsp:sp modelId="{87D50D56-4C22-4D87-A167-AF121ED3AF58}">
      <dsp:nvSpPr>
        <dsp:cNvPr id="0" name=""/>
        <dsp:cNvSpPr/>
      </dsp:nvSpPr>
      <dsp:spPr>
        <a:xfrm rot="5400000">
          <a:off x="2412857" y="640092"/>
          <a:ext cx="687781" cy="3193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Drugs – </a:t>
          </a:r>
          <a:r>
            <a:rPr lang="en-GB" sz="1600" kern="1200" dirty="0" err="1"/>
            <a:t>paracetamol</a:t>
          </a:r>
          <a:r>
            <a:rPr lang="en-GB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Substances – latex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Devices – bedpan </a:t>
          </a:r>
        </a:p>
      </dsp:txBody>
      <dsp:txXfrm rot="-5400000">
        <a:off x="1160248" y="1926277"/>
        <a:ext cx="3159425" cy="620631"/>
      </dsp:txXfrm>
    </dsp:sp>
    <dsp:sp modelId="{08AA8B4D-1EFE-4C41-8998-B3878199CFBE}">
      <dsp:nvSpPr>
        <dsp:cNvPr id="0" name=""/>
        <dsp:cNvSpPr/>
      </dsp:nvSpPr>
      <dsp:spPr>
        <a:xfrm>
          <a:off x="28777" y="1806729"/>
          <a:ext cx="1132220" cy="8597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Products</a:t>
          </a:r>
        </a:p>
      </dsp:txBody>
      <dsp:txXfrm>
        <a:off x="70745" y="1848697"/>
        <a:ext cx="1048284" cy="775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7316E-A68D-473D-A51C-EC5A046FCD53}">
      <dsp:nvSpPr>
        <dsp:cNvPr id="0" name=""/>
        <dsp:cNvSpPr/>
      </dsp:nvSpPr>
      <dsp:spPr>
        <a:xfrm>
          <a:off x="147" y="584"/>
          <a:ext cx="2691801" cy="519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Codes and descriptions</a:t>
          </a:r>
        </a:p>
      </dsp:txBody>
      <dsp:txXfrm>
        <a:off x="15375" y="15812"/>
        <a:ext cx="2661345" cy="489477"/>
      </dsp:txXfrm>
    </dsp:sp>
    <dsp:sp modelId="{80B2AB42-BED1-4C19-9E26-3170F0E41622}">
      <dsp:nvSpPr>
        <dsp:cNvPr id="0" name=""/>
        <dsp:cNvSpPr/>
      </dsp:nvSpPr>
      <dsp:spPr>
        <a:xfrm>
          <a:off x="2774" y="574107"/>
          <a:ext cx="2686546" cy="314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Relationships</a:t>
          </a:r>
          <a:endParaRPr lang="en-GB" sz="2400" kern="1200" dirty="0"/>
        </a:p>
      </dsp:txBody>
      <dsp:txXfrm>
        <a:off x="11984" y="583317"/>
        <a:ext cx="2668126" cy="296035"/>
      </dsp:txXfrm>
    </dsp:sp>
    <dsp:sp modelId="{3B961BCE-868B-484B-84FD-81289DEE9A5B}">
      <dsp:nvSpPr>
        <dsp:cNvPr id="0" name=""/>
        <dsp:cNvSpPr/>
      </dsp:nvSpPr>
      <dsp:spPr>
        <a:xfrm>
          <a:off x="2774" y="942152"/>
          <a:ext cx="871124" cy="51993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Is a</a:t>
          </a:r>
        </a:p>
      </dsp:txBody>
      <dsp:txXfrm>
        <a:off x="18002" y="957380"/>
        <a:ext cx="840668" cy="489477"/>
      </dsp:txXfrm>
    </dsp:sp>
    <dsp:sp modelId="{46CECFEA-B954-4140-8F41-963856B777E1}">
      <dsp:nvSpPr>
        <dsp:cNvPr id="0" name=""/>
        <dsp:cNvSpPr/>
      </dsp:nvSpPr>
      <dsp:spPr>
        <a:xfrm>
          <a:off x="910485" y="942152"/>
          <a:ext cx="871124" cy="51993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Attributes</a:t>
          </a:r>
        </a:p>
      </dsp:txBody>
      <dsp:txXfrm>
        <a:off x="925713" y="957380"/>
        <a:ext cx="840668" cy="489477"/>
      </dsp:txXfrm>
    </dsp:sp>
    <dsp:sp modelId="{E4F1540E-79AE-4CB1-87ED-9308BF69D751}">
      <dsp:nvSpPr>
        <dsp:cNvPr id="0" name=""/>
        <dsp:cNvSpPr/>
      </dsp:nvSpPr>
      <dsp:spPr>
        <a:xfrm>
          <a:off x="1818197" y="942152"/>
          <a:ext cx="871124" cy="51993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Qualifiers &amp; values</a:t>
          </a:r>
        </a:p>
      </dsp:txBody>
      <dsp:txXfrm>
        <a:off x="1833425" y="957380"/>
        <a:ext cx="840668" cy="4894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7A96D-A5C5-AD4D-892C-2FBA0FB0A5DF}">
      <dsp:nvSpPr>
        <dsp:cNvPr id="0" name=""/>
        <dsp:cNvSpPr/>
      </dsp:nvSpPr>
      <dsp:spPr>
        <a:xfrm>
          <a:off x="3182" y="744631"/>
          <a:ext cx="1391338" cy="834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Input text</a:t>
          </a:r>
        </a:p>
      </dsp:txBody>
      <dsp:txXfrm>
        <a:off x="27633" y="769082"/>
        <a:ext cx="1342436" cy="785901"/>
      </dsp:txXfrm>
    </dsp:sp>
    <dsp:sp modelId="{CA0BF862-0B0B-CB45-966C-C75C836D0F10}">
      <dsp:nvSpPr>
        <dsp:cNvPr id="0" name=""/>
        <dsp:cNvSpPr/>
      </dsp:nvSpPr>
      <dsp:spPr>
        <a:xfrm>
          <a:off x="1533654" y="989507"/>
          <a:ext cx="294963" cy="345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b="1" kern="1200"/>
        </a:p>
      </dsp:txBody>
      <dsp:txXfrm>
        <a:off x="1533654" y="1058517"/>
        <a:ext cx="206474" cy="207031"/>
      </dsp:txXfrm>
    </dsp:sp>
    <dsp:sp modelId="{73B52893-3632-854C-AD01-2BA7536BD6C6}">
      <dsp:nvSpPr>
        <dsp:cNvPr id="0" name=""/>
        <dsp:cNvSpPr/>
      </dsp:nvSpPr>
      <dsp:spPr>
        <a:xfrm>
          <a:off x="1951055" y="744631"/>
          <a:ext cx="1391338" cy="834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NER</a:t>
          </a:r>
        </a:p>
      </dsp:txBody>
      <dsp:txXfrm>
        <a:off x="1975506" y="769082"/>
        <a:ext cx="1342436" cy="785901"/>
      </dsp:txXfrm>
    </dsp:sp>
    <dsp:sp modelId="{FF8B6315-313A-E64A-BB27-FCD611C5F5B5}">
      <dsp:nvSpPr>
        <dsp:cNvPr id="0" name=""/>
        <dsp:cNvSpPr/>
      </dsp:nvSpPr>
      <dsp:spPr>
        <a:xfrm>
          <a:off x="3481528" y="989507"/>
          <a:ext cx="294963" cy="345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b="1" kern="1200"/>
        </a:p>
      </dsp:txBody>
      <dsp:txXfrm>
        <a:off x="3481528" y="1058517"/>
        <a:ext cx="206474" cy="207031"/>
      </dsp:txXfrm>
    </dsp:sp>
    <dsp:sp modelId="{E33E56DB-6432-C040-AC91-A85D1F566DF9}">
      <dsp:nvSpPr>
        <dsp:cNvPr id="0" name=""/>
        <dsp:cNvSpPr/>
      </dsp:nvSpPr>
      <dsp:spPr>
        <a:xfrm>
          <a:off x="3898929" y="744631"/>
          <a:ext cx="1391338" cy="834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Entity Linking</a:t>
          </a:r>
        </a:p>
      </dsp:txBody>
      <dsp:txXfrm>
        <a:off x="3923380" y="769082"/>
        <a:ext cx="1342436" cy="785901"/>
      </dsp:txXfrm>
    </dsp:sp>
    <dsp:sp modelId="{826262C2-F491-0741-8514-F253775E2457}">
      <dsp:nvSpPr>
        <dsp:cNvPr id="0" name=""/>
        <dsp:cNvSpPr/>
      </dsp:nvSpPr>
      <dsp:spPr>
        <a:xfrm>
          <a:off x="5429401" y="989507"/>
          <a:ext cx="294963" cy="345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b="1" kern="1200"/>
        </a:p>
      </dsp:txBody>
      <dsp:txXfrm>
        <a:off x="5429401" y="1058517"/>
        <a:ext cx="206474" cy="207031"/>
      </dsp:txXfrm>
    </dsp:sp>
    <dsp:sp modelId="{EB806BA7-E99D-7B40-BC19-CCDDD0C2F376}">
      <dsp:nvSpPr>
        <dsp:cNvPr id="0" name=""/>
        <dsp:cNvSpPr/>
      </dsp:nvSpPr>
      <dsp:spPr>
        <a:xfrm>
          <a:off x="5846803" y="744631"/>
          <a:ext cx="1391338" cy="834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Annotated input text</a:t>
          </a:r>
        </a:p>
      </dsp:txBody>
      <dsp:txXfrm>
        <a:off x="5871254" y="769082"/>
        <a:ext cx="1342436" cy="785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g109582dca3b_0_476"/>
          <p:cNvSpPr txBox="1"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2700">
                <a:solidFill>
                  <a:srgbClr val="E35F48"/>
                </a:solidFill>
                <a:latin typeface="Candara"/>
                <a:ea typeface="Candara"/>
                <a:cs typeface="Canda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g109582dca3b_0_476"/>
          <p:cNvSpPr txBox="1"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500">
                <a:latin typeface="Candara"/>
                <a:ea typeface="Candara"/>
                <a:cs typeface="Candara"/>
              </a:defRPr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" name="Group 4"/>
          <p:cNvGrpSpPr/>
          <p:nvPr userDrawn="1"/>
        </p:nvGrpSpPr>
        <p:grpSpPr bwMode="auto">
          <a:xfrm>
            <a:off x="6018134" y="-59803"/>
            <a:ext cx="3125866" cy="987574"/>
            <a:chOff x="5860826" y="0"/>
            <a:chExt cx="3283174" cy="1037273"/>
          </a:xfrm>
        </p:grpSpPr>
        <p:pic>
          <p:nvPicPr>
            <p:cNvPr id="96" name="Google Shape;96;g109582dca3b_0_476" descr="http://www.eosc-hub.eu/_img/eu.png"/>
            <p:cNvPicPr/>
            <p:nvPr/>
          </p:nvPicPr>
          <p:blipFill>
            <a:blip r:embed="rId2">
              <a:alphaModFix/>
            </a:blip>
            <a:stretch/>
          </p:blipFill>
          <p:spPr bwMode="auto">
            <a:xfrm>
              <a:off x="6053058" y="220659"/>
              <a:ext cx="817643" cy="5393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g109582dca3b_0_476"/>
            <p:cNvPicPr/>
            <p:nvPr/>
          </p:nvPicPr>
          <p:blipFill>
            <a:blip r:embed="rId3">
              <a:alphaModFix/>
            </a:blip>
            <a:srcRect l="6667" r="6623"/>
            <a:stretch/>
          </p:blipFill>
          <p:spPr bwMode="auto">
            <a:xfrm>
              <a:off x="6992303" y="0"/>
              <a:ext cx="2151697" cy="10372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g109582dca3b_0_476"/>
            <p:cNvSpPr/>
            <p:nvPr/>
          </p:nvSpPr>
          <p:spPr bwMode="auto">
            <a:xfrm>
              <a:off x="6053058" y="220660"/>
              <a:ext cx="817799" cy="539400"/>
            </a:xfrm>
            <a:prstGeom prst="rect">
              <a:avLst/>
            </a:prstGeom>
            <a:solidFill>
              <a:schemeClr val="lt1">
                <a:alpha val="29799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8" name="Google Shape;98;g109582dca3b_0_476"/>
            <p:cNvSpPr/>
            <p:nvPr/>
          </p:nvSpPr>
          <p:spPr bwMode="auto">
            <a:xfrm>
              <a:off x="5860826" y="789659"/>
              <a:ext cx="1355099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GB" sz="800" u="none">
                  <a:solidFill>
                    <a:srgbClr val="404040"/>
                  </a:solidFill>
                  <a:latin typeface="Candara"/>
                  <a:ea typeface="Candara"/>
                  <a:cs typeface="Candara"/>
                </a:rPr>
                <a:t>MSCA ITN/ETN No. 860721</a:t>
              </a:r>
              <a:endParaRPr sz="1400" u="none">
                <a:solidFill>
                  <a:srgbClr val="404040"/>
                </a:solidFill>
                <a:latin typeface="Candara"/>
                <a:ea typeface="Candara"/>
                <a:cs typeface="Candara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 bwMode="auto">
          <a:xfrm>
            <a:off x="105343" y="163464"/>
            <a:ext cx="4248710" cy="764307"/>
            <a:chOff x="131743" y="75490"/>
            <a:chExt cx="4248710" cy="764307"/>
          </a:xfrm>
        </p:grpSpPr>
        <p:pic>
          <p:nvPicPr>
            <p:cNvPr id="3" name="Picture 2" descr="A red and black logo&#10;&#10;Description automatically generated"/>
            <p:cNvPicPr>
              <a:picLocks noChangeAspect="1"/>
            </p:cNvPicPr>
            <p:nvPr userDrawn="1"/>
          </p:nvPicPr>
          <p:blipFill>
            <a:blip r:embed="rId4"/>
            <a:stretch/>
          </p:blipFill>
          <p:spPr bwMode="auto">
            <a:xfrm>
              <a:off x="131743" y="75490"/>
              <a:ext cx="1271905" cy="49184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 userDrawn="1"/>
          </p:nvSpPr>
          <p:spPr bwMode="auto">
            <a:xfrm>
              <a:off x="205912" y="562799"/>
              <a:ext cx="4174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Candara"/>
                  <a:ea typeface="Cambria Math"/>
                </a:rPr>
                <a:t>The 14th European Summer School on Information Retrieval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Vertical Text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g109582dca3b_0_511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g109582dca3b_0_511"/>
          <p:cNvSpPr txBox="1">
            <a:spLocks noGrp="1"/>
          </p:cNvSpPr>
          <p:nvPr>
            <p:ph type="body" idx="1"/>
          </p:nvPr>
        </p:nvSpPr>
        <p:spPr bwMode="auto">
          <a:xfrm rot="5400000">
            <a:off x="2733029" y="-1564997"/>
            <a:ext cx="3750600" cy="85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Vertical Title and Text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g109582dca3b_0_514"/>
          <p:cNvSpPr txBox="1">
            <a:spLocks noGrp="1"/>
          </p:cNvSpPr>
          <p:nvPr>
            <p:ph type="title"/>
          </p:nvPr>
        </p:nvSpPr>
        <p:spPr bwMode="auto">
          <a:xfrm rot="5400000">
            <a:off x="5598276" y="1299947"/>
            <a:ext cx="4448400" cy="21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1" name="Google Shape;131;g109582dca3b_0_514"/>
          <p:cNvSpPr txBox="1">
            <a:spLocks noGrp="1"/>
          </p:cNvSpPr>
          <p:nvPr>
            <p:ph type="body" idx="1"/>
          </p:nvPr>
        </p:nvSpPr>
        <p:spPr bwMode="auto">
          <a:xfrm rot="5400000">
            <a:off x="1237338" y="-767052"/>
            <a:ext cx="4448400" cy="6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Title Only" userDrawn="1">
  <p:cSld name="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" name="Google Shape;133;g109582dca3b_0_517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g109582dca3b_0_517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g109582dca3b_0_517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g109582dca3b_0_517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g109582dca3b_0_51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itle Only" userDrawn="1">
  <p:cSld name="2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g109582dca3b_0_523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g109582dca3b_0_523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g109582dca3b_0_523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g109582dca3b_0_523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g109582dca3b_0_52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itle Only" userDrawn="1">
  <p:cSld name="3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Google Shape;145;g109582dca3b_0_529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" name="Google Shape;146;g109582dca3b_0_529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g109582dca3b_0_529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g109582dca3b_0_529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9" name="Google Shape;149;g109582dca3b_0_52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_Title Only" userDrawn="1">
  <p:cSld name="4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" name="Google Shape;151;g109582dca3b_0_535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" name="Google Shape;152;g109582dca3b_0_535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3" name="Google Shape;153;g109582dca3b_0_535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4" name="Google Shape;154;g109582dca3b_0_535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5" name="Google Shape;155;g109582dca3b_0_53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_Title Only" userDrawn="1">
  <p:cSld name="5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" name="Google Shape;157;g109582dca3b_0_541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8" name="Google Shape;158;g109582dca3b_0_541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9" name="Google Shape;159;g109582dca3b_0_541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0" name="Google Shape;160;g109582dca3b_0_541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1" name="Google Shape;161;g109582dca3b_0_54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_Title Only" userDrawn="1">
  <p:cSld name="6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Google Shape;163;g109582dca3b_0_547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4" name="Google Shape;164;g109582dca3b_0_547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g109582dca3b_0_547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6" name="Google Shape;166;g109582dca3b_0_547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7" name="Google Shape;167;g109582dca3b_0_54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_Title Only" userDrawn="1">
  <p:cSld name="7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" name="Google Shape;169;g109582dca3b_0_553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" name="Google Shape;170;g109582dca3b_0_553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1" name="Google Shape;171;g109582dca3b_0_553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2" name="Google Shape;172;g109582dca3b_0_553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3" name="Google Shape;173;g109582dca3b_0_55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_Title Only" userDrawn="1">
  <p:cSld name="8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oogle Shape;175;g109582dca3b_0_559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g109582dca3b_0_559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7" name="Google Shape;177;g109582dca3b_0_559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8" name="Google Shape;178;g109582dca3b_0_559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9" name="Google Shape;179;g109582dca3b_0_55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Content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Google Shape;100;g109582dca3b_0_484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1" name="Google Shape;101;g109582dca3b_0_484"/>
          <p:cNvSpPr txBox="1">
            <a:spLocks noGrp="1"/>
          </p:cNvSpPr>
          <p:nvPr>
            <p:ph type="body" idx="1"/>
          </p:nvPr>
        </p:nvSpPr>
        <p:spPr bwMode="auto">
          <a:xfrm>
            <a:off x="323850" y="844153"/>
            <a:ext cx="85689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302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600"/>
              <a:buChar char="▪"/>
              <a:defRPr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ndara"/>
              <a:buChar char="–"/>
              <a:defRPr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_Title Only" userDrawn="1">
  <p:cSld name="9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Google Shape;181;g109582dca3b_0_565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2" name="Google Shape;182;g109582dca3b_0_565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3" name="Google Shape;183;g109582dca3b_0_565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4" name="Google Shape;184;g109582dca3b_0_565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g109582dca3b_0_56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_Title Only" userDrawn="1">
  <p:cSld name="10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" name="Google Shape;187;g109582dca3b_0_571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8" name="Google Shape;188;g109582dca3b_0_571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g109582dca3b_0_571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g109582dca3b_0_571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g109582dca3b_0_57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_Title Only" userDrawn="1">
  <p:cSld name="1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Google Shape;193;g109582dca3b_0_577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4" name="Google Shape;194;g109582dca3b_0_577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g109582dca3b_0_577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g109582dca3b_0_577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7" name="Google Shape;197;g109582dca3b_0_57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_Title Only" userDrawn="1">
  <p:cSld name="12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" name="Google Shape;199;g109582dca3b_0_583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0" name="Google Shape;200;g109582dca3b_0_583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1" name="Google Shape;201;g109582dca3b_0_583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2" name="Google Shape;202;g109582dca3b_0_583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3" name="Google Shape;203;g109582dca3b_0_58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3_Title Only" userDrawn="1">
  <p:cSld name="13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" name="Google Shape;205;g109582dca3b_0_589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6" name="Google Shape;206;g109582dca3b_0_589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" name="Google Shape;207;g109582dca3b_0_589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8" name="Google Shape;208;g109582dca3b_0_589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9" name="Google Shape;209;g109582dca3b_0_58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_Title Only" userDrawn="1">
  <p:cSld name="14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" name="Google Shape;211;g109582dca3b_0_595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2" name="Google Shape;212;g109582dca3b_0_595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3" name="Google Shape;213;g109582dca3b_0_595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4" name="Google Shape;214;g109582dca3b_0_595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5" name="Google Shape;215;g109582dca3b_0_59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_Title Only" userDrawn="1">
  <p:cSld name="15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" name="Google Shape;217;g109582dca3b_0_601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8" name="Google Shape;218;g109582dca3b_0_601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9" name="Google Shape;219;g109582dca3b_0_601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0" name="Google Shape;220;g109582dca3b_0_601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1" name="Google Shape;221;g109582dca3b_0_60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_Title Only" userDrawn="1">
  <p:cSld name="16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Google Shape;223;g109582dca3b_0_607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4" name="Google Shape;224;g109582dca3b_0_607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5" name="Google Shape;225;g109582dca3b_0_607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6" name="Google Shape;226;g109582dca3b_0_607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7" name="Google Shape;227;g109582dca3b_0_60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_Title Only" userDrawn="1">
  <p:cSld name="17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9" name="Google Shape;229;g109582dca3b_0_613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0" name="Google Shape;230;g109582dca3b_0_613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1" name="Google Shape;231;g109582dca3b_0_613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2" name="Google Shape;232;g109582dca3b_0_613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3" name="Google Shape;233;g109582dca3b_0_61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8_Title Only" userDrawn="1">
  <p:cSld name="18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" name="Google Shape;235;g109582dca3b_0_619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6" name="Google Shape;236;g109582dca3b_0_619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7" name="Google Shape;237;g109582dca3b_0_619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8" name="Google Shape;238;g109582dca3b_0_619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9" name="Google Shape;239;g109582dca3b_0_61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Google Shape;103;g109582dca3b_0_487"/>
          <p:cNvSpPr txBox="1"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g109582dca3b_0_487"/>
          <p:cNvSpPr txBox="1"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None/>
              <a:defRPr sz="14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ndara"/>
              <a:buNone/>
              <a:defRPr sz="11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11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11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11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11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9_Title Only" userDrawn="1">
  <p:cSld name="19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" name="Google Shape;241;g109582dca3b_0_625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2" name="Google Shape;242;g109582dca3b_0_625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3" name="Google Shape;243;g109582dca3b_0_625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4" name="Google Shape;244;g109582dca3b_0_625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5" name="Google Shape;245;g109582dca3b_0_62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0_Title Only" userDrawn="1">
  <p:cSld name="20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" name="Google Shape;247;g109582dca3b_0_631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8" name="Google Shape;248;g109582dca3b_0_631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9" name="Google Shape;249;g109582dca3b_0_631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0" name="Google Shape;250;g109582dca3b_0_631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1" name="Google Shape;251;g109582dca3b_0_63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1_Title Only" userDrawn="1">
  <p:cSld name="2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" name="Google Shape;253;g109582dca3b_0_637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4" name="Google Shape;254;g109582dca3b_0_637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5" name="Google Shape;255;g109582dca3b_0_637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6" name="Google Shape;256;g109582dca3b_0_637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7" name="Google Shape;257;g109582dca3b_0_63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2_Title Only" userDrawn="1">
  <p:cSld name="22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" name="Google Shape;259;g109582dca3b_0_643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0" name="Google Shape;260;g109582dca3b_0_643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1" name="Google Shape;261;g109582dca3b_0_643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2" name="Google Shape;262;g109582dca3b_0_643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3" name="Google Shape;263;g109582dca3b_0_64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3_Title Only" userDrawn="1">
  <p:cSld name="23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" name="Google Shape;265;g109582dca3b_0_649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6" name="Google Shape;266;g109582dca3b_0_649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7" name="Google Shape;267;g109582dca3b_0_649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8" name="Google Shape;268;g109582dca3b_0_649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9" name="Google Shape;269;g109582dca3b_0_64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4_Title Only" userDrawn="1">
  <p:cSld name="24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" name="Google Shape;271;g109582dca3b_0_655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2" name="Google Shape;272;g109582dca3b_0_655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3" name="Google Shape;273;g109582dca3b_0_655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4" name="Google Shape;274;g109582dca3b_0_655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5" name="Google Shape;275;g109582dca3b_0_65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5_Title Only" userDrawn="1">
  <p:cSld name="25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" name="Google Shape;277;g109582dca3b_0_661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8" name="Google Shape;278;g109582dca3b_0_661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9" name="Google Shape;279;g109582dca3b_0_661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0" name="Google Shape;280;g109582dca3b_0_661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1" name="Google Shape;281;g109582dca3b_0_66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6_Title Only" userDrawn="1">
  <p:cSld name="26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3" name="Google Shape;283;g109582dca3b_0_667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4" name="Google Shape;284;g109582dca3b_0_667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5" name="Google Shape;285;g109582dca3b_0_667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6" name="Google Shape;286;g109582dca3b_0_667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7" name="Google Shape;287;g109582dca3b_0_66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7_Title Only" userDrawn="1">
  <p:cSld name="27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" name="Google Shape;289;g109582dca3b_0_673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0" name="Google Shape;290;g109582dca3b_0_673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1" name="Google Shape;291;g109582dca3b_0_673"/>
          <p:cNvSpPr txBox="1">
            <a:spLocks noGrp="1"/>
          </p:cNvSpPr>
          <p:nvPr>
            <p:ph type="dt" idx="10"/>
          </p:nvPr>
        </p:nvSpPr>
        <p:spPr bwMode="auto">
          <a:xfrm>
            <a:off x="12954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2" name="Google Shape;292;g109582dca3b_0_673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3" name="Google Shape;293;g109582dca3b_0_67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8_Title Only" userDrawn="1">
  <p:cSld name="28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" name="Google Shape;295;g109582dca3b_0_679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6" name="Google Shape;296;g109582dca3b_0_679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7" name="Google Shape;297;g109582dca3b_0_679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8" name="Google Shape;298;g109582dca3b_0_679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9" name="Google Shape;299;g109582dca3b_0_67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wo Content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Google Shape;106;g109582dca3b_0_490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g109582dca3b_0_490"/>
          <p:cNvSpPr txBox="1">
            <a:spLocks noGrp="1"/>
          </p:cNvSpPr>
          <p:nvPr>
            <p:ph type="body" idx="1"/>
          </p:nvPr>
        </p:nvSpPr>
        <p:spPr bwMode="auto">
          <a:xfrm>
            <a:off x="323851" y="844153"/>
            <a:ext cx="42084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g109582dca3b_0_490"/>
          <p:cNvSpPr txBox="1">
            <a:spLocks noGrp="1"/>
          </p:cNvSpPr>
          <p:nvPr>
            <p:ph type="body" idx="2"/>
          </p:nvPr>
        </p:nvSpPr>
        <p:spPr bwMode="auto">
          <a:xfrm>
            <a:off x="4684713" y="844153"/>
            <a:ext cx="42084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9_Title Only" userDrawn="1">
  <p:cSld name="29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" name="Google Shape;301;g109582dca3b_0_685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2" name="Google Shape;302;g109582dca3b_0_685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3" name="Google Shape;303;g109582dca3b_0_685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4" name="Google Shape;304;g109582dca3b_0_685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5" name="Google Shape;305;g109582dca3b_0_68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0_Title Only" userDrawn="1">
  <p:cSld name="30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" name="Google Shape;307;g109582dca3b_0_691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8" name="Google Shape;308;g109582dca3b_0_691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9" name="Google Shape;309;g109582dca3b_0_691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0" name="Google Shape;310;g109582dca3b_0_691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1" name="Google Shape;311;g109582dca3b_0_69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1_Title Only" userDrawn="1">
  <p:cSld name="3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" name="Google Shape;313;g109582dca3b_0_697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4" name="Google Shape;314;g109582dca3b_0_697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5" name="Google Shape;315;g109582dca3b_0_697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6" name="Google Shape;316;g109582dca3b_0_697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7" name="Google Shape;317;g109582dca3b_0_69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2_Title Only" userDrawn="1">
  <p:cSld name="32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9" name="Google Shape;319;g109582dca3b_0_703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0" name="Google Shape;320;g109582dca3b_0_703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1" name="Google Shape;321;g109582dca3b_0_703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2" name="Google Shape;322;g109582dca3b_0_703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3" name="Google Shape;323;g109582dca3b_0_70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3_Title Only" userDrawn="1">
  <p:cSld name="33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" name="Google Shape;325;g109582dca3b_0_709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6" name="Google Shape;326;g109582dca3b_0_709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7" name="Google Shape;327;g109582dca3b_0_709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8" name="Google Shape;328;g109582dca3b_0_709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9" name="Google Shape;329;g109582dca3b_0_70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4_Title Only" userDrawn="1">
  <p:cSld name="34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" name="Google Shape;331;g109582dca3b_0_715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2" name="Google Shape;332;g109582dca3b_0_715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3" name="Google Shape;333;g109582dca3b_0_715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4" name="Google Shape;334;g109582dca3b_0_715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5" name="Google Shape;335;g109582dca3b_0_71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5_Title Only" userDrawn="1">
  <p:cSld name="35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" name="Google Shape;337;g109582dca3b_0_721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8" name="Google Shape;338;g109582dca3b_0_721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9" name="Google Shape;339;g109582dca3b_0_721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0" name="Google Shape;340;g109582dca3b_0_721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1" name="Google Shape;341;g109582dca3b_0_72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6_Title Only" userDrawn="1">
  <p:cSld name="36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" name="Google Shape;343;g109582dca3b_0_727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4" name="Google Shape;344;g109582dca3b_0_727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5" name="Google Shape;345;g109582dca3b_0_727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6" name="Google Shape;346;g109582dca3b_0_727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7" name="Google Shape;347;g109582dca3b_0_72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7_Title Only" userDrawn="1">
  <p:cSld name="37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" name="Google Shape;349;g109582dca3b_0_733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0" name="Google Shape;350;g109582dca3b_0_733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1" name="Google Shape;351;g109582dca3b_0_733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2" name="Google Shape;352;g109582dca3b_0_733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3" name="Google Shape;353;g109582dca3b_0_73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 Over Content" type="txOverObj" userDrawn="1">
  <p:cSld name="TEXT_OVER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" name="Google Shape;355;g109582dca3b_0_739"/>
          <p:cNvSpPr txBox="1">
            <a:spLocks noGrp="1"/>
          </p:cNvSpPr>
          <p:nvPr>
            <p:ph type="title"/>
          </p:nvPr>
        </p:nvSpPr>
        <p:spPr bwMode="auto">
          <a:xfrm>
            <a:off x="457200" y="228600"/>
            <a:ext cx="579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6" name="Google Shape;356;g109582dca3b_0_739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16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7" name="Google Shape;357;g109582dca3b_0_739"/>
          <p:cNvSpPr txBox="1">
            <a:spLocks noGrp="1"/>
          </p:cNvSpPr>
          <p:nvPr>
            <p:ph type="body" idx="2"/>
          </p:nvPr>
        </p:nvSpPr>
        <p:spPr bwMode="auto">
          <a:xfrm>
            <a:off x="457200" y="2953942"/>
            <a:ext cx="8229600" cy="16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8" name="Google Shape;358;g109582dca3b_0_739"/>
          <p:cNvSpPr txBox="1">
            <a:spLocks noGrp="1"/>
          </p:cNvSpPr>
          <p:nvPr>
            <p:ph type="ftr" idx="11"/>
          </p:nvPr>
        </p:nvSpPr>
        <p:spPr bwMode="auto">
          <a:xfrm>
            <a:off x="2899172" y="4767263"/>
            <a:ext cx="3505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9" name="Google Shape;359;g109582dca3b_0_739"/>
          <p:cNvSpPr txBox="1">
            <a:spLocks noGrp="1"/>
          </p:cNvSpPr>
          <p:nvPr>
            <p:ph type="sldNum" idx="12"/>
          </p:nvPr>
        </p:nvSpPr>
        <p:spPr bwMode="auto">
          <a:xfrm>
            <a:off x="613171" y="4767263"/>
            <a:ext cx="198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mparison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109582dca3b_0_494"/>
          <p:cNvSpPr txBox="1"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g109582dca3b_0_494"/>
          <p:cNvSpPr txBox="1"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ndara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dara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 b="1"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g109582dca3b_0_494"/>
          <p:cNvSpPr txBox="1">
            <a:spLocks noGrp="1"/>
          </p:cNvSpPr>
          <p:nvPr>
            <p:ph type="body" idx="2"/>
          </p:nvPr>
        </p:nvSpPr>
        <p:spPr bwMode="auto"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ndara"/>
              <a:buChar char="–"/>
              <a:defRPr sz="1500"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dara"/>
              <a:buChar char="–"/>
              <a:defRPr sz="1200"/>
            </a:lvl4pPr>
            <a:lvl5pPr marL="2286000" lvl="4" indent="-2667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▪"/>
              <a:defRPr sz="1200"/>
            </a:lvl5pPr>
            <a:lvl6pPr marL="2743200" lvl="5" indent="-2667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▪"/>
              <a:defRPr sz="1200"/>
            </a:lvl6pPr>
            <a:lvl7pPr marL="3200400" lvl="6" indent="-2667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▪"/>
              <a:defRPr sz="1200"/>
            </a:lvl7pPr>
            <a:lvl8pPr marL="3657600" lvl="7" indent="-2667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▪"/>
              <a:defRPr sz="1200"/>
            </a:lvl8pPr>
            <a:lvl9pPr marL="4114800" lvl="8" indent="-2667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▪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g109582dca3b_0_494"/>
          <p:cNvSpPr txBox="1">
            <a:spLocks noGrp="1"/>
          </p:cNvSpPr>
          <p:nvPr>
            <p:ph type="body" idx="3"/>
          </p:nvPr>
        </p:nvSpPr>
        <p:spPr bwMode="auto"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ndara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dara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 b="1"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g109582dca3b_0_494"/>
          <p:cNvSpPr txBox="1">
            <a:spLocks noGrp="1"/>
          </p:cNvSpPr>
          <p:nvPr>
            <p:ph type="body" idx="4"/>
          </p:nvPr>
        </p:nvSpPr>
        <p:spPr bwMode="auto">
          <a:xfrm>
            <a:off x="4645026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ndara"/>
              <a:buChar char="–"/>
              <a:defRPr sz="1500"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dara"/>
              <a:buChar char="–"/>
              <a:defRPr sz="1200"/>
            </a:lvl4pPr>
            <a:lvl5pPr marL="2286000" lvl="4" indent="-2667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▪"/>
              <a:defRPr sz="1200"/>
            </a:lvl5pPr>
            <a:lvl6pPr marL="2743200" lvl="5" indent="-2667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▪"/>
              <a:defRPr sz="1200"/>
            </a:lvl6pPr>
            <a:lvl7pPr marL="3200400" lvl="6" indent="-2667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▪"/>
              <a:defRPr sz="1200"/>
            </a:lvl7pPr>
            <a:lvl8pPr marL="3657600" lvl="7" indent="-2667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▪"/>
              <a:defRPr sz="1200"/>
            </a:lvl8pPr>
            <a:lvl9pPr marL="4114800" lvl="8" indent="-2667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▪"/>
              <a:defRPr sz="12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Text and Clip Art" type="txAndClipArt" userDrawn="1">
  <p:cSld name="TEXT_AND_CLIP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" name="Google Shape;361;g109582dca3b_0_745"/>
          <p:cNvSpPr txBox="1"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2" name="Google Shape;362;g109582dca3b_0_745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1"/>
            <a:ext cx="40386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3" name="Google Shape;363;g109582dca3b_0_745"/>
          <p:cNvSpPr>
            <a:spLocks noGrp="1"/>
          </p:cNvSpPr>
          <p:nvPr>
            <p:ph type="clipArt" idx="2"/>
          </p:nvPr>
        </p:nvSpPr>
        <p:spPr bwMode="auto">
          <a:xfrm>
            <a:off x="4648200" y="1200151"/>
            <a:ext cx="4038600" cy="33981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g109582dca3b_0_745"/>
          <p:cNvSpPr txBox="1">
            <a:spLocks noGrp="1"/>
          </p:cNvSpPr>
          <p:nvPr>
            <p:ph type="dt" idx="10"/>
          </p:nvPr>
        </p:nvSpPr>
        <p:spPr bwMode="auto">
          <a:xfrm>
            <a:off x="5562600" y="474345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5" name="Google Shape;365;g109582dca3b_0_745"/>
          <p:cNvSpPr txBox="1">
            <a:spLocks noGrp="1"/>
          </p:cNvSpPr>
          <p:nvPr>
            <p:ph type="ftr" idx="11"/>
          </p:nvPr>
        </p:nvSpPr>
        <p:spPr bwMode="auto">
          <a:xfrm>
            <a:off x="2438400" y="47434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6" name="Google Shape;366;g109582dca3b_0_745"/>
          <p:cNvSpPr txBox="1">
            <a:spLocks noGrp="1"/>
          </p:cNvSpPr>
          <p:nvPr>
            <p:ph type="sldNum" idx="12"/>
          </p:nvPr>
        </p:nvSpPr>
        <p:spPr bwMode="auto">
          <a:xfrm>
            <a:off x="8001000" y="4743450"/>
            <a:ext cx="68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Text, and 2 Content" type="txAndTwoObj" userDrawn="1">
  <p:cSld name="TEX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" name="Google Shape;368;g109582dca3b_0_752"/>
          <p:cNvSpPr txBox="1">
            <a:spLocks noGrp="1"/>
          </p:cNvSpPr>
          <p:nvPr>
            <p:ph type="title"/>
          </p:nvPr>
        </p:nvSpPr>
        <p:spPr bwMode="auto"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9" name="Google Shape;369;g109582dca3b_0_752"/>
          <p:cNvSpPr txBox="1">
            <a:spLocks noGrp="1"/>
          </p:cNvSpPr>
          <p:nvPr>
            <p:ph type="body" idx="1"/>
          </p:nvPr>
        </p:nvSpPr>
        <p:spPr bwMode="auto">
          <a:xfrm>
            <a:off x="457200" y="1289447"/>
            <a:ext cx="4038600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0" name="Google Shape;370;g109582dca3b_0_752"/>
          <p:cNvSpPr txBox="1">
            <a:spLocks noGrp="1"/>
          </p:cNvSpPr>
          <p:nvPr>
            <p:ph type="body" idx="2"/>
          </p:nvPr>
        </p:nvSpPr>
        <p:spPr bwMode="auto">
          <a:xfrm>
            <a:off x="4648200" y="1289448"/>
            <a:ext cx="4038600" cy="15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1" name="Google Shape;371;g109582dca3b_0_752"/>
          <p:cNvSpPr txBox="1">
            <a:spLocks noGrp="1"/>
          </p:cNvSpPr>
          <p:nvPr>
            <p:ph type="body" idx="3"/>
          </p:nvPr>
        </p:nvSpPr>
        <p:spPr bwMode="auto">
          <a:xfrm>
            <a:off x="4648200" y="3000376"/>
            <a:ext cx="4038600" cy="15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2921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2" name="Google Shape;372;g109582dca3b_0_752"/>
          <p:cNvSpPr txBox="1">
            <a:spLocks noGrp="1"/>
          </p:cNvSpPr>
          <p:nvPr>
            <p:ph type="dt" idx="10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3" name="Google Shape;373;g109582dca3b_0_752"/>
          <p:cNvSpPr txBox="1">
            <a:spLocks noGrp="1"/>
          </p:cNvSpPr>
          <p:nvPr>
            <p:ph type="ftr" idx="11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4" name="Google Shape;374;g109582dca3b_0_75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8_Title Only" userDrawn="1">
  <p:cSld name="38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" name="Google Shape;376;g109582dca3b_0_760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7" name="Google Shape;377;g109582dca3b_0_760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8" name="Google Shape;378;g109582dca3b_0_760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9" name="Google Shape;379;g109582dca3b_0_760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0" name="Google Shape;380;g109582dca3b_0_76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9_Title Only" userDrawn="1">
  <p:cSld name="39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" name="Google Shape;382;g109582dca3b_0_766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3" name="Google Shape;383;g109582dca3b_0_766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4" name="Google Shape;384;g109582dca3b_0_766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5" name="Google Shape;385;g109582dca3b_0_766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6" name="Google Shape;386;g109582dca3b_0_76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0_Title Only" userDrawn="1">
  <p:cSld name="40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8" name="Google Shape;388;g109582dca3b_0_772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9" name="Google Shape;389;g109582dca3b_0_772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0" name="Google Shape;390;g109582dca3b_0_772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1" name="Google Shape;391;g109582dca3b_0_772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2" name="Google Shape;392;g109582dca3b_0_77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1_Title Only" userDrawn="1">
  <p:cSld name="4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4" name="Google Shape;394;g109582dca3b_0_778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5" name="Google Shape;395;g109582dca3b_0_778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6" name="Google Shape;396;g109582dca3b_0_778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7" name="Google Shape;397;g109582dca3b_0_778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8" name="Google Shape;398;g109582dca3b_0_77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2_Title Only" userDrawn="1">
  <p:cSld name="42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" name="Google Shape;400;g109582dca3b_0_784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1" name="Google Shape;401;g109582dca3b_0_784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2" name="Google Shape;402;g109582dca3b_0_784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3" name="Google Shape;403;g109582dca3b_0_784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4" name="Google Shape;404;g109582dca3b_0_78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3_Title Only" userDrawn="1">
  <p:cSld name="43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" name="Google Shape;406;g109582dca3b_0_790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7" name="Google Shape;407;g109582dca3b_0_790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8" name="Google Shape;408;g109582dca3b_0_790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9" name="Google Shape;409;g109582dca3b_0_790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0" name="Google Shape;410;g109582dca3b_0_79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4_Title Only" userDrawn="1">
  <p:cSld name="44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" name="Google Shape;412;g109582dca3b_0_796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3" name="Google Shape;413;g109582dca3b_0_796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4" name="Google Shape;414;g109582dca3b_0_796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5" name="Google Shape;415;g109582dca3b_0_796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6" name="Google Shape;416;g109582dca3b_0_79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5_Title Only" userDrawn="1">
  <p:cSld name="45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" name="Google Shape;418;g109582dca3b_0_802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9" name="Google Shape;419;g109582dca3b_0_802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0" name="Google Shape;420;g109582dca3b_0_802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1" name="Google Shape;421;g109582dca3b_0_802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2" name="Google Shape;422;g109582dca3b_0_80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" name="Google Shape;116;g109582dca3b_0_500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6_Title Only" userDrawn="1">
  <p:cSld name="46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" name="Google Shape;424;g109582dca3b_0_808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5" name="Google Shape;425;g109582dca3b_0_808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6" name="Google Shape;426;g109582dca3b_0_808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7" name="Google Shape;427;g109582dca3b_0_808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8" name="Google Shape;428;g109582dca3b_0_80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7_Title Only" userDrawn="1">
  <p:cSld name="47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" name="Google Shape;430;g109582dca3b_0_814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1" name="Google Shape;431;g109582dca3b_0_814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2" name="Google Shape;432;g109582dca3b_0_814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3" name="Google Shape;433;g109582dca3b_0_814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4" name="Google Shape;434;g109582dca3b_0_81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8_Title Only" userDrawn="1">
  <p:cSld name="48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6" name="Google Shape;436;g109582dca3b_0_820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7" name="Google Shape;437;g109582dca3b_0_820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8" name="Google Shape;438;g109582dca3b_0_820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9" name="Google Shape;439;g109582dca3b_0_820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0" name="Google Shape;440;g109582dca3b_0_82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9_Title Only" userDrawn="1">
  <p:cSld name="49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" name="Google Shape;442;g109582dca3b_0_826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3" name="Google Shape;443;g109582dca3b_0_826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4" name="Google Shape;444;g109582dca3b_0_826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5" name="Google Shape;445;g109582dca3b_0_826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6" name="Google Shape;446;g109582dca3b_0_82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0_Title Only" userDrawn="1">
  <p:cSld name="50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8" name="Google Shape;448;g109582dca3b_0_832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9" name="Google Shape;449;g109582dca3b_0_832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0" name="Google Shape;450;g109582dca3b_0_832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1" name="Google Shape;451;g109582dca3b_0_832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2" name="Google Shape;452;g109582dca3b_0_83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1_Title Only" userDrawn="1">
  <p:cSld name="5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" name="Google Shape;454;g109582dca3b_0_838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5" name="Google Shape;455;g109582dca3b_0_838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6" name="Google Shape;456;g109582dca3b_0_838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7" name="Google Shape;457;g109582dca3b_0_838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8" name="Google Shape;458;g109582dca3b_0_83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2_Title Only" userDrawn="1">
  <p:cSld name="52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" name="Google Shape;460;g109582dca3b_0_844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1" name="Google Shape;461;g109582dca3b_0_844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2" name="Google Shape;462;g109582dca3b_0_844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3" name="Google Shape;463;g109582dca3b_0_844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4" name="Google Shape;464;g109582dca3b_0_84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3_Title Only" userDrawn="1">
  <p:cSld name="53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" name="Google Shape;466;g109582dca3b_0_850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7" name="Google Shape;467;g109582dca3b_0_850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8" name="Google Shape;468;g109582dca3b_0_850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9" name="Google Shape;469;g109582dca3b_0_850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0" name="Google Shape;470;g109582dca3b_0_85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4_Title Only" userDrawn="1">
  <p:cSld name="54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" name="Google Shape;472;g109582dca3b_0_856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3" name="Google Shape;473;g109582dca3b_0_856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4" name="Google Shape;474;g109582dca3b_0_856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5" name="Google Shape;475;g109582dca3b_0_856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6" name="Google Shape;476;g109582dca3b_0_85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5_Title Only" userDrawn="1">
  <p:cSld name="55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" name="Google Shape;478;g109582dca3b_0_862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9" name="Google Shape;479;g109582dca3b_0_862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0" name="Google Shape;480;g109582dca3b_0_862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1" name="Google Shape;481;g109582dca3b_0_862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2" name="Google Shape;482;g109582dca3b_0_86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6_Title Only" userDrawn="1">
  <p:cSld name="56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4" name="Google Shape;484;g109582dca3b_0_868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5" name="Google Shape;485;g109582dca3b_0_868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6" name="Google Shape;486;g109582dca3b_0_868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7" name="Google Shape;487;g109582dca3b_0_868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8" name="Google Shape;488;g109582dca3b_0_86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7_Title Only" userDrawn="1">
  <p:cSld name="57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" name="Google Shape;490;g109582dca3b_0_874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1" name="Google Shape;491;g109582dca3b_0_874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2" name="Google Shape;492;g109582dca3b_0_874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3" name="Google Shape;493;g109582dca3b_0_874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4" name="Google Shape;494;g109582dca3b_0_87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8_Title Only" userDrawn="1">
  <p:cSld name="58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6" name="Google Shape;496;g109582dca3b_0_880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7" name="Google Shape;497;g109582dca3b_0_880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8" name="Google Shape;498;g109582dca3b_0_880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9" name="Google Shape;499;g109582dca3b_0_880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0" name="Google Shape;500;g109582dca3b_0_88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9_Title Only" userDrawn="1">
  <p:cSld name="59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" name="Google Shape;502;g109582dca3b_0_886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3" name="Google Shape;503;g109582dca3b_0_886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4" name="Google Shape;504;g109582dca3b_0_886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5" name="Google Shape;505;g109582dca3b_0_886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6" name="Google Shape;506;g109582dca3b_0_88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0_Title Only" userDrawn="1">
  <p:cSld name="60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" name="Google Shape;508;g109582dca3b_0_892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9" name="Google Shape;509;g109582dca3b_0_892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0" name="Google Shape;510;g109582dca3b_0_892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1" name="Google Shape;511;g109582dca3b_0_892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2" name="Google Shape;512;g109582dca3b_0_89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1_Title Only" userDrawn="1">
  <p:cSld name="6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" name="Google Shape;514;g109582dca3b_0_898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5" name="Google Shape;515;g109582dca3b_0_898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6" name="Google Shape;516;g109582dca3b_0_898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7" name="Google Shape;517;g109582dca3b_0_898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8" name="Google Shape;518;g109582dca3b_0_89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2_Title Only" userDrawn="1">
  <p:cSld name="62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" name="Google Shape;520;g109582dca3b_0_904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1" name="Google Shape;521;g109582dca3b_0_904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2" name="Google Shape;522;g109582dca3b_0_904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23" name="Google Shape;523;g109582dca3b_0_904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24" name="Google Shape;524;g109582dca3b_0_90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3_Title Only" userDrawn="1">
  <p:cSld name="63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6" name="Google Shape;526;g109582dca3b_0_910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7" name="Google Shape;527;g109582dca3b_0_910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8" name="Google Shape;528;g109582dca3b_0_910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29" name="Google Shape;529;g109582dca3b_0_910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30" name="Google Shape;530;g109582dca3b_0_91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4_Title Only" userDrawn="1">
  <p:cSld name="64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" name="Google Shape;532;g109582dca3b_0_916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3" name="Google Shape;533;g109582dca3b_0_916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4" name="Google Shape;534;g109582dca3b_0_916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35" name="Google Shape;535;g109582dca3b_0_916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36" name="Google Shape;536;g109582dca3b_0_91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5_Title Only" userDrawn="1">
  <p:cSld name="65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" name="Google Shape;538;g109582dca3b_0_922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9" name="Google Shape;539;g109582dca3b_0_922"/>
          <p:cNvSpPr txBox="1">
            <a:spLocks noGrp="1"/>
          </p:cNvSpPr>
          <p:nvPr>
            <p:ph type="body" idx="1"/>
          </p:nvPr>
        </p:nvSpPr>
        <p:spPr bwMode="auto">
          <a:xfrm>
            <a:off x="457200" y="960120"/>
            <a:ext cx="8229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rm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Char char="–"/>
              <a:defRPr sz="1800"/>
            </a:lvl2pPr>
            <a:lvl3pPr marL="137160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–"/>
              <a:defRPr sz="1400"/>
            </a:lvl4pPr>
            <a:lvl5pPr marL="2286000" lvl="4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 sz="1400"/>
            </a:lvl5pPr>
            <a:lvl6pPr marL="2743200" lvl="5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6pPr>
            <a:lvl7pPr marL="3200400" lvl="6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7pPr>
            <a:lvl8pPr marL="3657600" lvl="7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8pPr>
            <a:lvl9pPr marL="4114800" lvl="8" indent="-2730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Char char="▪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0" name="Google Shape;540;g109582dca3b_0_922"/>
          <p:cNvSpPr txBox="1">
            <a:spLocks noGrp="1"/>
          </p:cNvSpPr>
          <p:nvPr>
            <p:ph type="dt" idx="10"/>
          </p:nvPr>
        </p:nvSpPr>
        <p:spPr bwMode="auto">
          <a:xfrm>
            <a:off x="457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41" name="Google Shape;541;g109582dca3b_0_922"/>
          <p:cNvSpPr txBox="1">
            <a:spLocks noGrp="1"/>
          </p:cNvSpPr>
          <p:nvPr>
            <p:ph type="ftr" idx="11"/>
          </p:nvPr>
        </p:nvSpPr>
        <p:spPr bwMode="auto">
          <a:xfrm>
            <a:off x="3124200" y="48303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42" name="Google Shape;542;g109582dca3b_0_92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48303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ntent with Caption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Google Shape;119;g109582dca3b_0_503"/>
          <p:cNvSpPr txBox="1">
            <a:spLocks noGrp="1"/>
          </p:cNvSpPr>
          <p:nvPr>
            <p:ph type="title"/>
          </p:nvPr>
        </p:nvSpPr>
        <p:spPr bwMode="auto"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g109582dca3b_0_503"/>
          <p:cNvSpPr txBox="1">
            <a:spLocks noGrp="1"/>
          </p:cNvSpPr>
          <p:nvPr>
            <p:ph type="body" idx="1"/>
          </p:nvPr>
        </p:nvSpPr>
        <p:spPr bwMode="auto"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3683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ndara"/>
              <a:buChar char="–"/>
              <a:defRPr sz="21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ndara"/>
              <a:buChar char="–"/>
              <a:defRPr sz="1500"/>
            </a:lvl4pPr>
            <a:lvl5pPr marL="2286000" lvl="4" indent="-279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1500"/>
            </a:lvl5pPr>
            <a:lvl6pPr marL="2743200" lvl="5" indent="-279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1500"/>
            </a:lvl6pPr>
            <a:lvl7pPr marL="3200400" lvl="6" indent="-279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1500"/>
            </a:lvl7pPr>
            <a:lvl8pPr marL="3657600" lvl="7" indent="-279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1500"/>
            </a:lvl8pPr>
            <a:lvl9pPr marL="4114800" lvl="8" indent="-279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g109582dca3b_0_503"/>
          <p:cNvSpPr txBox="1">
            <a:spLocks noGrp="1"/>
          </p:cNvSpPr>
          <p:nvPr>
            <p:ph type="body" idx="2"/>
          </p:nvPr>
        </p:nvSpPr>
        <p:spPr bwMode="auto"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dara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ndara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 sz="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2" name="Google Shape;12;p12"/>
          <p:cNvGrpSpPr/>
          <p:nvPr/>
        </p:nvGrpSpPr>
        <p:grpSpPr bwMode="auto"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3" name="Google Shape;13;p12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 bwMode="auto"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 bwMode="auto"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 bwMode="auto">
          <a:xfrm>
            <a:off x="827584" y="434566"/>
            <a:ext cx="745764" cy="50409"/>
            <a:chOff x="4580561" y="2589004"/>
            <a:chExt cx="1064464" cy="25200"/>
          </a:xfrm>
        </p:grpSpPr>
        <p:sp>
          <p:nvSpPr>
            <p:cNvPr id="27" name="Google Shape;27;p13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 bwMode="auto">
          <a:xfrm>
            <a:off x="729450" y="771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 bwMode="auto">
          <a:xfrm>
            <a:off x="729450" y="1527211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 bwMode="auto">
          <a:xfrm>
            <a:off x="8579307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4" name="Google Shape;34;p15"/>
          <p:cNvGrpSpPr/>
          <p:nvPr/>
        </p:nvGrpSpPr>
        <p:grpSpPr bwMode="auto"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35" name="Google Shape;35;p15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 bwMode="auto"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 bwMode="auto"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3" name="Google Shape;43;p16"/>
          <p:cNvGrpSpPr/>
          <p:nvPr/>
        </p:nvGrpSpPr>
        <p:grpSpPr bwMode="auto"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44" name="Google Shape;44;p16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50" name="Google Shape;50;p17"/>
          <p:cNvGrpSpPr/>
          <p:nvPr/>
        </p:nvGrpSpPr>
        <p:grpSpPr bwMode="auto"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51" name="Google Shape;51;p17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" name="Google Shape;52;p17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 bwMode="auto"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 bwMode="auto"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7" name="Google Shape;57;p18"/>
          <p:cNvGrpSpPr/>
          <p:nvPr/>
        </p:nvGrpSpPr>
        <p:grpSpPr bwMode="auto"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58" name="Google Shape;58;p18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 bwMode="auto"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/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64" name="Google Shape;64;p19"/>
          <p:cNvGrpSpPr/>
          <p:nvPr/>
        </p:nvGrpSpPr>
        <p:grpSpPr bwMode="auto"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65" name="Google Shape;65;p19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 bwMode="auto"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 bwMode="auto"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2"/>
          </p:nvPr>
        </p:nvSpPr>
        <p:spPr bwMode="auto"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 bwMode="auto"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5" name="Google Shape;75;p21"/>
          <p:cNvGrpSpPr/>
          <p:nvPr/>
        </p:nvGrpSpPr>
        <p:grpSpPr bwMode="auto"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76" name="Google Shape;76;p21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7" name="Google Shape;77;p21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78" name="Google Shape;78;p21"/>
          <p:cNvSpPr txBox="1">
            <a:spLocks noGrp="1"/>
          </p:cNvSpPr>
          <p:nvPr>
            <p:ph type="title" hasCustomPrompt="1"/>
          </p:nvPr>
        </p:nvSpPr>
        <p:spPr bwMode="auto"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 bwMode="auto"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Picture with Caption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g109582dca3b_0_507"/>
          <p:cNvSpPr txBox="1"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" name="Google Shape;124;g109582dca3b_0_507"/>
          <p:cNvSpPr>
            <a:spLocks noGrp="1"/>
          </p:cNvSpPr>
          <p:nvPr>
            <p:ph type="pic" idx="2"/>
          </p:nvPr>
        </p:nvSpPr>
        <p:spPr bwMode="auto"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g109582dca3b_0_507"/>
          <p:cNvSpPr txBox="1">
            <a:spLocks noGrp="1"/>
          </p:cNvSpPr>
          <p:nvPr>
            <p:ph type="body" idx="1"/>
          </p:nvPr>
        </p:nvSpPr>
        <p:spPr bwMode="auto"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dara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ndara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 sz="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image" Target="../media/image2.pn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g109582dca3b_0_468"/>
          <p:cNvSpPr txBox="1">
            <a:spLocks noGrp="1"/>
          </p:cNvSpPr>
          <p:nvPr>
            <p:ph type="title"/>
          </p:nvPr>
        </p:nvSpPr>
        <p:spPr bwMode="auto">
          <a:xfrm>
            <a:off x="1557337" y="146447"/>
            <a:ext cx="7335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21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</a:defRPr>
            </a:lvl1pPr>
            <a:lvl2pPr marR="0"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R="0"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R="0"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R="0"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R="0"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R="0"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R="0"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R="0"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g109582dca3b_0_468"/>
          <p:cNvSpPr txBox="1">
            <a:spLocks noGrp="1"/>
          </p:cNvSpPr>
          <p:nvPr>
            <p:ph type="body" idx="1"/>
          </p:nvPr>
        </p:nvSpPr>
        <p:spPr bwMode="auto">
          <a:xfrm>
            <a:off x="323850" y="844153"/>
            <a:ext cx="85689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marR="0" lvl="0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</a:defRPr>
            </a:lvl1pPr>
            <a:lvl2pPr marL="914400" marR="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ndara"/>
              <a:buChar char="–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</a:defRPr>
            </a:lvl2pPr>
            <a:lvl3pPr marL="1371600" marR="0" lvl="2" indent="-298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</a:defRPr>
            </a:lvl3pPr>
            <a:lvl4pPr marL="1828800" marR="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ndara"/>
              <a:buChar char="–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</a:defRPr>
            </a:lvl4pPr>
            <a:lvl5pPr marL="2286000" marR="0" lvl="4" indent="-279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</a:defRPr>
            </a:lvl5pPr>
            <a:lvl6pPr marL="2743200" marR="0" lvl="5" indent="-279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279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279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279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g109582dca3b_0_468"/>
          <p:cNvPicPr/>
          <p:nvPr/>
        </p:nvPicPr>
        <p:blipFill>
          <a:blip r:embed="rId81">
            <a:alphaModFix/>
          </a:blip>
          <a:stretch/>
        </p:blipFill>
        <p:spPr bwMode="auto">
          <a:xfrm>
            <a:off x="6476047" y="4656832"/>
            <a:ext cx="770097" cy="32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09582dca3b_0_468" descr="http://www.eosc-hub.eu/_img/eu.png"/>
          <p:cNvPicPr/>
          <p:nvPr/>
        </p:nvPicPr>
        <p:blipFill>
          <a:blip r:embed="rId82">
            <a:alphaModFix/>
          </a:blip>
          <a:stretch/>
        </p:blipFill>
        <p:spPr bwMode="auto">
          <a:xfrm>
            <a:off x="8542259" y="4684395"/>
            <a:ext cx="350520" cy="2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09582dca3b_0_468"/>
          <p:cNvSpPr/>
          <p:nvPr/>
        </p:nvSpPr>
        <p:spPr bwMode="auto">
          <a:xfrm>
            <a:off x="7216736" y="4725472"/>
            <a:ext cx="1355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800" b="0" i="0" u="none" strike="noStrike" cap="none">
                <a:solidFill>
                  <a:srgbClr val="404040"/>
                </a:solidFill>
                <a:latin typeface="Candara"/>
                <a:ea typeface="Candara"/>
                <a:cs typeface="Candara"/>
              </a:rPr>
              <a:t>MSCA ITN/ETN No. 860721</a:t>
            </a:r>
            <a:endParaRPr sz="1400" u="none">
              <a:solidFill>
                <a:srgbClr val="404040"/>
              </a:solidFill>
              <a:latin typeface="Candara"/>
              <a:ea typeface="Candara"/>
              <a:cs typeface="Candara"/>
            </a:endParaRPr>
          </a:p>
        </p:txBody>
      </p:sp>
      <p:sp>
        <p:nvSpPr>
          <p:cNvPr id="89" name="Google Shape;89;g109582dca3b_0_468"/>
          <p:cNvSpPr/>
          <p:nvPr/>
        </p:nvSpPr>
        <p:spPr bwMode="auto">
          <a:xfrm>
            <a:off x="8542259" y="4684396"/>
            <a:ext cx="350700" cy="234300"/>
          </a:xfrm>
          <a:prstGeom prst="rect">
            <a:avLst/>
          </a:prstGeom>
          <a:solidFill>
            <a:schemeClr val="lt1">
              <a:alpha val="29799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914400" marR="0" lvl="1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marR="0" lvl="2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marR="0" lvl="3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marR="0" lvl="4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marR="0" lvl="5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marR="0" lvl="6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marR="0" lvl="7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marR="0" lvl="8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1"/>
          <p:cNvPicPr/>
          <p:nvPr/>
        </p:nvPicPr>
        <p:blipFill>
          <a:blip r:embed="rId11">
            <a:alphaModFix/>
          </a:blip>
          <a:stretch/>
        </p:blipFill>
        <p:spPr bwMode="auto">
          <a:xfrm>
            <a:off x="7243650" y="4782522"/>
            <a:ext cx="1900349" cy="360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cat.rosalind.kcl.ac.uk/" TargetMode="External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" name="Google Shape;547;g109582dca3b_0_464"/>
          <p:cNvSpPr txBox="1">
            <a:spLocks noGrp="1"/>
          </p:cNvSpPr>
          <p:nvPr>
            <p:ph type="ctrTitle"/>
          </p:nvPr>
        </p:nvSpPr>
        <p:spPr bwMode="auto">
          <a:xfrm>
            <a:off x="179512" y="141962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pPr>
            <a:r>
              <a:rPr lang="en-GB" sz="4000" dirty="0">
                <a:solidFill>
                  <a:srgbClr val="1A1A1A"/>
                </a:solidFill>
                <a:latin typeface="Candara"/>
                <a:ea typeface="Raleway"/>
                <a:cs typeface="Raleway"/>
              </a:rPr>
              <a:t>Group work on Medical IR</a:t>
            </a:r>
            <a:endParaRPr lang="en-GB" dirty="0">
              <a:latin typeface="Candara"/>
            </a:endParaRPr>
          </a:p>
        </p:txBody>
      </p:sp>
      <p:sp>
        <p:nvSpPr>
          <p:cNvPr id="548" name="Google Shape;548;g109582dca3b_0_464"/>
          <p:cNvSpPr txBox="1"/>
          <p:nvPr/>
        </p:nvSpPr>
        <p:spPr bwMode="auto">
          <a:xfrm>
            <a:off x="503548" y="2341240"/>
            <a:ext cx="8136904" cy="59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/>
            </a:pPr>
            <a:r>
              <a:rPr lang="en-US">
                <a:solidFill>
                  <a:schemeClr val="dk2"/>
                </a:solidFill>
                <a:latin typeface="Candara"/>
                <a:ea typeface="Raleway"/>
                <a:cs typeface="Raleway"/>
              </a:rPr>
              <a:t>Georgios Peikos, Wojciech Kusa, Annisa Maulida Ningtyas</a:t>
            </a:r>
            <a:endParaRPr lang="en-US" b="0" i="0" u="none" strike="noStrike" cap="none">
              <a:solidFill>
                <a:schemeClr val="dk2"/>
              </a:solidFill>
              <a:latin typeface="Candara"/>
              <a:ea typeface="Raleway"/>
              <a:cs typeface="Raleway"/>
            </a:endParaRPr>
          </a:p>
        </p:txBody>
      </p:sp>
      <p:pic>
        <p:nvPicPr>
          <p:cNvPr id="69945589" name="Picture 2" descr="A close-up of a logo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876255" y="4523187"/>
            <a:ext cx="1496638" cy="590548"/>
          </a:xfrm>
          <a:prstGeom prst="rect">
            <a:avLst/>
          </a:prstGeom>
        </p:spPr>
      </p:pic>
      <p:pic>
        <p:nvPicPr>
          <p:cNvPr id="905068492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372894" y="4430675"/>
            <a:ext cx="71437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5A8D-BD0A-9EF5-EB1D-B0EF5262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/>
              <a:t>SNOMED CT Content</a:t>
            </a:r>
            <a:br>
              <a:rPr lang="en-GB" sz="2800" dirty="0"/>
            </a:b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DB54D-C82C-FE6D-B1F0-E89C16D4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38FB15-C4FA-B173-0B49-0AD30DE24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871773"/>
              </p:ext>
            </p:extLst>
          </p:nvPr>
        </p:nvGraphicFramePr>
        <p:xfrm>
          <a:off x="1960435" y="1736331"/>
          <a:ext cx="4974619" cy="263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 descr="Man on crutches">
            <a:extLst>
              <a:ext uri="{FF2B5EF4-FFF2-40B4-BE49-F238E27FC236}">
                <a16:creationId xmlns:a16="http://schemas.microsoft.com/office/drawing/2014/main" id="{A2E91634-A62C-6930-A713-9945FEF68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1797" y="1326443"/>
            <a:ext cx="705748" cy="108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ead_On_Collision.jpg">
            <a:extLst>
              <a:ext uri="{FF2B5EF4-FFF2-40B4-BE49-F238E27FC236}">
                <a16:creationId xmlns:a16="http://schemas.microsoft.com/office/drawing/2014/main" id="{BEAAA54F-E7CA-6F0A-0E55-64EE2850F8A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81017" y="2734616"/>
            <a:ext cx="1019219" cy="815375"/>
          </a:xfrm>
          <a:prstGeom prst="rect">
            <a:avLst/>
          </a:prstGeom>
        </p:spPr>
      </p:pic>
      <p:pic>
        <p:nvPicPr>
          <p:cNvPr id="7" name="Picture 6" descr="Surgery.jpg">
            <a:extLst>
              <a:ext uri="{FF2B5EF4-FFF2-40B4-BE49-F238E27FC236}">
                <a16:creationId xmlns:a16="http://schemas.microsoft.com/office/drawing/2014/main" id="{05C9A6D2-7730-CF53-A3CB-2FC45605B92F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20469" y="3651737"/>
            <a:ext cx="721096" cy="10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4D011E-7677-4949-AC5E-19B328CE9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3D4D011E-7677-4949-AC5E-19B328CE9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3D4D011E-7677-4949-AC5E-19B328CE9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64890A-3890-484C-AAD0-F0A23393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graphicEl>
                                              <a:dgm id="{1964890A-3890-484C-AAD0-F0A23393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graphicEl>
                                              <a:dgm id="{1964890A-3890-484C-AAD0-F0A23393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C9EF43-0166-4CC2-9E48-8CB30D7BE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EAC9EF43-0166-4CC2-9E48-8CB30D7BE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EAC9EF43-0166-4CC2-9E48-8CB30D7BE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560DBC-F7D6-4128-A932-4A267B1EF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9B560DBC-F7D6-4128-A932-4A267B1EF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9B560DBC-F7D6-4128-A932-4A267B1EF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AA8B4D-1EFE-4C41-8998-B3878199C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08AA8B4D-1EFE-4C41-8998-B3878199C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08AA8B4D-1EFE-4C41-8998-B3878199C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D50D56-4C22-4D87-A167-AF121ED3A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87D50D56-4C22-4D87-A167-AF121ED3A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87D50D56-4C22-4D87-A167-AF121ED3A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A5CA-563F-C5DB-D7CB-CD1C3DD0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/>
              <a:t>SNOMED CT Content</a:t>
            </a:r>
            <a:br>
              <a:rPr lang="en-GB" sz="2800" dirty="0"/>
            </a:b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1F110-9080-E435-3F4E-33627AF34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564878-FEFC-9A0F-2D08-DA3B50E2D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679339"/>
              </p:ext>
            </p:extLst>
          </p:nvPr>
        </p:nvGraphicFramePr>
        <p:xfrm>
          <a:off x="1945990" y="1701325"/>
          <a:ext cx="4989064" cy="2667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Surgery.jpg">
            <a:extLst>
              <a:ext uri="{FF2B5EF4-FFF2-40B4-BE49-F238E27FC236}">
                <a16:creationId xmlns:a16="http://schemas.microsoft.com/office/drawing/2014/main" id="{BF9786F1-641C-1233-D5A9-D1562C803A3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4851" y="3708671"/>
            <a:ext cx="1147835" cy="860876"/>
          </a:xfrm>
          <a:prstGeom prst="rect">
            <a:avLst/>
          </a:prstGeom>
        </p:spPr>
      </p:pic>
      <p:pic>
        <p:nvPicPr>
          <p:cNvPr id="6" name="Picture 5" descr="Head_On_Collision.jpg">
            <a:extLst>
              <a:ext uri="{FF2B5EF4-FFF2-40B4-BE49-F238E27FC236}">
                <a16:creationId xmlns:a16="http://schemas.microsoft.com/office/drawing/2014/main" id="{19155F8C-6183-0E12-D57A-A7F52F4C009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3594" y="2728708"/>
            <a:ext cx="1299036" cy="866024"/>
          </a:xfrm>
          <a:prstGeom prst="rect">
            <a:avLst/>
          </a:prstGeom>
        </p:spPr>
      </p:pic>
      <p:pic>
        <p:nvPicPr>
          <p:cNvPr id="7" name="Picture 6" descr="Man on crutches">
            <a:extLst>
              <a:ext uri="{FF2B5EF4-FFF2-40B4-BE49-F238E27FC236}">
                <a16:creationId xmlns:a16="http://schemas.microsoft.com/office/drawing/2014/main" id="{B0445DFC-BEDC-D798-085B-16370DED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864048" y="1613566"/>
            <a:ext cx="718638" cy="95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38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4D011E-7677-4949-AC5E-19B328CE9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3D4D011E-7677-4949-AC5E-19B328CE9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3D4D011E-7677-4949-AC5E-19B328CE9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64890A-3890-484C-AAD0-F0A23393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1964890A-3890-484C-AAD0-F0A23393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1964890A-3890-484C-AAD0-F0A23393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C9EF43-0166-4CC2-9E48-8CB30D7BE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EAC9EF43-0166-4CC2-9E48-8CB30D7BE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EAC9EF43-0166-4CC2-9E48-8CB30D7BE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560DBC-F7D6-4128-A932-4A267B1EF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9B560DBC-F7D6-4128-A932-4A267B1EF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9B560DBC-F7D6-4128-A932-4A267B1EF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AA8B4D-1EFE-4C41-8998-B3878199C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08AA8B4D-1EFE-4C41-8998-B3878199C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08AA8B4D-1EFE-4C41-8998-B3878199C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D50D56-4C22-4D87-A167-AF121ED3A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87D50D56-4C22-4D87-A167-AF121ED3A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87D50D56-4C22-4D87-A167-AF121ED3A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648F-187E-AFCD-554F-3805893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/>
              <a:t>A Concept in SNOMED CT </a:t>
            </a:r>
            <a:endParaRPr lang="en-AT" dirty="0"/>
          </a:p>
        </p:txBody>
      </p:sp>
      <p:sp>
        <p:nvSpPr>
          <p:cNvPr id="4" name="Isosceles Triangle 7">
            <a:extLst>
              <a:ext uri="{FF2B5EF4-FFF2-40B4-BE49-F238E27FC236}">
                <a16:creationId xmlns:a16="http://schemas.microsoft.com/office/drawing/2014/main" id="{822B176A-D1F6-4451-9ECB-41D1ACC03A33}"/>
              </a:ext>
            </a:extLst>
          </p:cNvPr>
          <p:cNvSpPr/>
          <p:nvPr/>
        </p:nvSpPr>
        <p:spPr>
          <a:xfrm>
            <a:off x="2638913" y="1816089"/>
            <a:ext cx="3080670" cy="2585747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615AE5A1-D26D-86E7-3503-CC8D5E425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166578"/>
              </p:ext>
            </p:extLst>
          </p:nvPr>
        </p:nvGraphicFramePr>
        <p:xfrm>
          <a:off x="3973881" y="2368666"/>
          <a:ext cx="2692096" cy="1462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02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FB56-A585-3896-2D97-3827E754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/>
              <a:t>A Concept in SNOMED CT 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A47B-366C-D21D-297E-638A4861E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Isosceles Triangle 7">
            <a:extLst>
              <a:ext uri="{FF2B5EF4-FFF2-40B4-BE49-F238E27FC236}">
                <a16:creationId xmlns:a16="http://schemas.microsoft.com/office/drawing/2014/main" id="{A4930954-FB3B-6640-1652-9FC2EC4E96EE}"/>
              </a:ext>
            </a:extLst>
          </p:cNvPr>
          <p:cNvSpPr/>
          <p:nvPr/>
        </p:nvSpPr>
        <p:spPr>
          <a:xfrm>
            <a:off x="3159203" y="1728327"/>
            <a:ext cx="2633120" cy="2531728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CEE76B-57C5-0319-8112-42B4C20FD9A6}"/>
              </a:ext>
            </a:extLst>
          </p:cNvPr>
          <p:cNvSpPr/>
          <p:nvPr/>
        </p:nvSpPr>
        <p:spPr>
          <a:xfrm>
            <a:off x="4968070" y="3078187"/>
            <a:ext cx="2045831" cy="8994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1595CBA-FAA7-CEE0-E4A9-9FD59C4AA3B8}"/>
              </a:ext>
            </a:extLst>
          </p:cNvPr>
          <p:cNvSpPr/>
          <p:nvPr/>
        </p:nvSpPr>
        <p:spPr>
          <a:xfrm>
            <a:off x="4268225" y="2187725"/>
            <a:ext cx="2722740" cy="532802"/>
          </a:xfrm>
          <a:custGeom>
            <a:avLst/>
            <a:gdLst>
              <a:gd name="connsiteX0" fmla="*/ 0 w 4680008"/>
              <a:gd name="connsiteY0" fmla="*/ 95249 h 952488"/>
              <a:gd name="connsiteX1" fmla="*/ 27898 w 4680008"/>
              <a:gd name="connsiteY1" fmla="*/ 27898 h 952488"/>
              <a:gd name="connsiteX2" fmla="*/ 95249 w 4680008"/>
              <a:gd name="connsiteY2" fmla="*/ 0 h 952488"/>
              <a:gd name="connsiteX3" fmla="*/ 4584759 w 4680008"/>
              <a:gd name="connsiteY3" fmla="*/ 0 h 952488"/>
              <a:gd name="connsiteX4" fmla="*/ 4652110 w 4680008"/>
              <a:gd name="connsiteY4" fmla="*/ 27898 h 952488"/>
              <a:gd name="connsiteX5" fmla="*/ 4680008 w 4680008"/>
              <a:gd name="connsiteY5" fmla="*/ 95249 h 952488"/>
              <a:gd name="connsiteX6" fmla="*/ 4680008 w 4680008"/>
              <a:gd name="connsiteY6" fmla="*/ 857239 h 952488"/>
              <a:gd name="connsiteX7" fmla="*/ 4652110 w 4680008"/>
              <a:gd name="connsiteY7" fmla="*/ 924590 h 952488"/>
              <a:gd name="connsiteX8" fmla="*/ 4584759 w 4680008"/>
              <a:gd name="connsiteY8" fmla="*/ 952488 h 952488"/>
              <a:gd name="connsiteX9" fmla="*/ 95249 w 4680008"/>
              <a:gd name="connsiteY9" fmla="*/ 952488 h 952488"/>
              <a:gd name="connsiteX10" fmla="*/ 27898 w 4680008"/>
              <a:gd name="connsiteY10" fmla="*/ 924590 h 952488"/>
              <a:gd name="connsiteX11" fmla="*/ 0 w 4680008"/>
              <a:gd name="connsiteY11" fmla="*/ 857239 h 952488"/>
              <a:gd name="connsiteX12" fmla="*/ 0 w 4680008"/>
              <a:gd name="connsiteY12" fmla="*/ 95249 h 9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80008" h="952488">
                <a:moveTo>
                  <a:pt x="0" y="95249"/>
                </a:moveTo>
                <a:cubicBezTo>
                  <a:pt x="0" y="69987"/>
                  <a:pt x="10035" y="45760"/>
                  <a:pt x="27898" y="27898"/>
                </a:cubicBezTo>
                <a:cubicBezTo>
                  <a:pt x="45761" y="10035"/>
                  <a:pt x="69988" y="0"/>
                  <a:pt x="95249" y="0"/>
                </a:cubicBezTo>
                <a:lnTo>
                  <a:pt x="4584759" y="0"/>
                </a:lnTo>
                <a:cubicBezTo>
                  <a:pt x="4610021" y="0"/>
                  <a:pt x="4634248" y="10035"/>
                  <a:pt x="4652110" y="27898"/>
                </a:cubicBezTo>
                <a:cubicBezTo>
                  <a:pt x="4669973" y="45761"/>
                  <a:pt x="4680008" y="69988"/>
                  <a:pt x="4680008" y="95249"/>
                </a:cubicBezTo>
                <a:lnTo>
                  <a:pt x="4680008" y="857239"/>
                </a:lnTo>
                <a:cubicBezTo>
                  <a:pt x="4680008" y="882501"/>
                  <a:pt x="4669973" y="906728"/>
                  <a:pt x="4652110" y="924590"/>
                </a:cubicBezTo>
                <a:cubicBezTo>
                  <a:pt x="4634247" y="942453"/>
                  <a:pt x="4610020" y="952488"/>
                  <a:pt x="4584759" y="952488"/>
                </a:cubicBezTo>
                <a:lnTo>
                  <a:pt x="95249" y="952488"/>
                </a:lnTo>
                <a:cubicBezTo>
                  <a:pt x="69987" y="952488"/>
                  <a:pt x="45760" y="942453"/>
                  <a:pt x="27898" y="924590"/>
                </a:cubicBezTo>
                <a:cubicBezTo>
                  <a:pt x="10035" y="906727"/>
                  <a:pt x="0" y="882500"/>
                  <a:pt x="0" y="857239"/>
                </a:cubicBezTo>
                <a:lnTo>
                  <a:pt x="0" y="95249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360" tIns="92360" rIns="92360" bIns="92360" numCol="1" spcCol="1270" anchor="ctr" anchorCtr="0">
            <a:noAutofit/>
          </a:bodyPr>
          <a:lstStyle/>
          <a:p>
            <a:pPr algn="ctr" defTabSz="48339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00" kern="1200" dirty="0"/>
              <a:t>Heart disease (disorder) 56265001</a:t>
            </a:r>
            <a:endParaRPr lang="en-GB" sz="130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D5EA2C3-39E4-B368-85B6-3A22F3CE49D6}"/>
              </a:ext>
            </a:extLst>
          </p:cNvPr>
          <p:cNvSpPr/>
          <p:nvPr/>
        </p:nvSpPr>
        <p:spPr>
          <a:xfrm>
            <a:off x="4268225" y="2645049"/>
            <a:ext cx="2722740" cy="532802"/>
          </a:xfrm>
          <a:custGeom>
            <a:avLst/>
            <a:gdLst>
              <a:gd name="connsiteX0" fmla="*/ 0 w 4680008"/>
              <a:gd name="connsiteY0" fmla="*/ 95249 h 952488"/>
              <a:gd name="connsiteX1" fmla="*/ 27898 w 4680008"/>
              <a:gd name="connsiteY1" fmla="*/ 27898 h 952488"/>
              <a:gd name="connsiteX2" fmla="*/ 95249 w 4680008"/>
              <a:gd name="connsiteY2" fmla="*/ 0 h 952488"/>
              <a:gd name="connsiteX3" fmla="*/ 4584759 w 4680008"/>
              <a:gd name="connsiteY3" fmla="*/ 0 h 952488"/>
              <a:gd name="connsiteX4" fmla="*/ 4652110 w 4680008"/>
              <a:gd name="connsiteY4" fmla="*/ 27898 h 952488"/>
              <a:gd name="connsiteX5" fmla="*/ 4680008 w 4680008"/>
              <a:gd name="connsiteY5" fmla="*/ 95249 h 952488"/>
              <a:gd name="connsiteX6" fmla="*/ 4680008 w 4680008"/>
              <a:gd name="connsiteY6" fmla="*/ 857239 h 952488"/>
              <a:gd name="connsiteX7" fmla="*/ 4652110 w 4680008"/>
              <a:gd name="connsiteY7" fmla="*/ 924590 h 952488"/>
              <a:gd name="connsiteX8" fmla="*/ 4584759 w 4680008"/>
              <a:gd name="connsiteY8" fmla="*/ 952488 h 952488"/>
              <a:gd name="connsiteX9" fmla="*/ 95249 w 4680008"/>
              <a:gd name="connsiteY9" fmla="*/ 952488 h 952488"/>
              <a:gd name="connsiteX10" fmla="*/ 27898 w 4680008"/>
              <a:gd name="connsiteY10" fmla="*/ 924590 h 952488"/>
              <a:gd name="connsiteX11" fmla="*/ 0 w 4680008"/>
              <a:gd name="connsiteY11" fmla="*/ 857239 h 952488"/>
              <a:gd name="connsiteX12" fmla="*/ 0 w 4680008"/>
              <a:gd name="connsiteY12" fmla="*/ 95249 h 9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80008" h="952488">
                <a:moveTo>
                  <a:pt x="0" y="95249"/>
                </a:moveTo>
                <a:cubicBezTo>
                  <a:pt x="0" y="69987"/>
                  <a:pt x="10035" y="45760"/>
                  <a:pt x="27898" y="27898"/>
                </a:cubicBezTo>
                <a:cubicBezTo>
                  <a:pt x="45761" y="10035"/>
                  <a:pt x="69988" y="0"/>
                  <a:pt x="95249" y="0"/>
                </a:cubicBezTo>
                <a:lnTo>
                  <a:pt x="4584759" y="0"/>
                </a:lnTo>
                <a:cubicBezTo>
                  <a:pt x="4610021" y="0"/>
                  <a:pt x="4634248" y="10035"/>
                  <a:pt x="4652110" y="27898"/>
                </a:cubicBezTo>
                <a:cubicBezTo>
                  <a:pt x="4669973" y="45761"/>
                  <a:pt x="4680008" y="69988"/>
                  <a:pt x="4680008" y="95249"/>
                </a:cubicBezTo>
                <a:lnTo>
                  <a:pt x="4680008" y="857239"/>
                </a:lnTo>
                <a:cubicBezTo>
                  <a:pt x="4680008" y="882501"/>
                  <a:pt x="4669973" y="906728"/>
                  <a:pt x="4652110" y="924590"/>
                </a:cubicBezTo>
                <a:cubicBezTo>
                  <a:pt x="4634247" y="942453"/>
                  <a:pt x="4610020" y="952488"/>
                  <a:pt x="4584759" y="952488"/>
                </a:cubicBezTo>
                <a:lnTo>
                  <a:pt x="95249" y="952488"/>
                </a:lnTo>
                <a:cubicBezTo>
                  <a:pt x="69987" y="952488"/>
                  <a:pt x="45760" y="942453"/>
                  <a:pt x="27898" y="924590"/>
                </a:cubicBezTo>
                <a:cubicBezTo>
                  <a:pt x="10035" y="906727"/>
                  <a:pt x="0" y="882500"/>
                  <a:pt x="0" y="857239"/>
                </a:cubicBezTo>
                <a:lnTo>
                  <a:pt x="0" y="95249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360" tIns="92360" rIns="92360" bIns="92360" numCol="1" spcCol="1270" anchor="ctr" anchorCtr="0">
            <a:noAutofit/>
          </a:bodyPr>
          <a:lstStyle/>
          <a:p>
            <a:pPr algn="ctr" defTabSz="48339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kern="1200" dirty="0"/>
              <a:t>Relationships</a:t>
            </a:r>
            <a:endParaRPr lang="en-GB" sz="15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2FEED15-73F7-085A-61F7-74ED4584EE4F}"/>
              </a:ext>
            </a:extLst>
          </p:cNvPr>
          <p:cNvSpPr/>
          <p:nvPr/>
        </p:nvSpPr>
        <p:spPr>
          <a:xfrm>
            <a:off x="5289206" y="3266622"/>
            <a:ext cx="839412" cy="684755"/>
          </a:xfrm>
          <a:custGeom>
            <a:avLst/>
            <a:gdLst>
              <a:gd name="connsiteX0" fmla="*/ 0 w 1517512"/>
              <a:gd name="connsiteY0" fmla="*/ 95249 h 952488"/>
              <a:gd name="connsiteX1" fmla="*/ 27898 w 1517512"/>
              <a:gd name="connsiteY1" fmla="*/ 27898 h 952488"/>
              <a:gd name="connsiteX2" fmla="*/ 95249 w 1517512"/>
              <a:gd name="connsiteY2" fmla="*/ 0 h 952488"/>
              <a:gd name="connsiteX3" fmla="*/ 1422263 w 1517512"/>
              <a:gd name="connsiteY3" fmla="*/ 0 h 952488"/>
              <a:gd name="connsiteX4" fmla="*/ 1489614 w 1517512"/>
              <a:gd name="connsiteY4" fmla="*/ 27898 h 952488"/>
              <a:gd name="connsiteX5" fmla="*/ 1517512 w 1517512"/>
              <a:gd name="connsiteY5" fmla="*/ 95249 h 952488"/>
              <a:gd name="connsiteX6" fmla="*/ 1517512 w 1517512"/>
              <a:gd name="connsiteY6" fmla="*/ 857239 h 952488"/>
              <a:gd name="connsiteX7" fmla="*/ 1489614 w 1517512"/>
              <a:gd name="connsiteY7" fmla="*/ 924590 h 952488"/>
              <a:gd name="connsiteX8" fmla="*/ 1422263 w 1517512"/>
              <a:gd name="connsiteY8" fmla="*/ 952488 h 952488"/>
              <a:gd name="connsiteX9" fmla="*/ 95249 w 1517512"/>
              <a:gd name="connsiteY9" fmla="*/ 952488 h 952488"/>
              <a:gd name="connsiteX10" fmla="*/ 27898 w 1517512"/>
              <a:gd name="connsiteY10" fmla="*/ 924590 h 952488"/>
              <a:gd name="connsiteX11" fmla="*/ 0 w 1517512"/>
              <a:gd name="connsiteY11" fmla="*/ 857239 h 952488"/>
              <a:gd name="connsiteX12" fmla="*/ 0 w 1517512"/>
              <a:gd name="connsiteY12" fmla="*/ 95249 h 9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7512" h="952488">
                <a:moveTo>
                  <a:pt x="0" y="95249"/>
                </a:moveTo>
                <a:cubicBezTo>
                  <a:pt x="0" y="69987"/>
                  <a:pt x="10035" y="45760"/>
                  <a:pt x="27898" y="27898"/>
                </a:cubicBezTo>
                <a:cubicBezTo>
                  <a:pt x="45761" y="10035"/>
                  <a:pt x="69988" y="0"/>
                  <a:pt x="95249" y="0"/>
                </a:cubicBezTo>
                <a:lnTo>
                  <a:pt x="1422263" y="0"/>
                </a:lnTo>
                <a:cubicBezTo>
                  <a:pt x="1447525" y="0"/>
                  <a:pt x="1471752" y="10035"/>
                  <a:pt x="1489614" y="27898"/>
                </a:cubicBezTo>
                <a:cubicBezTo>
                  <a:pt x="1507477" y="45761"/>
                  <a:pt x="1517512" y="69988"/>
                  <a:pt x="1517512" y="95249"/>
                </a:cubicBezTo>
                <a:lnTo>
                  <a:pt x="1517512" y="857239"/>
                </a:lnTo>
                <a:cubicBezTo>
                  <a:pt x="1517512" y="882501"/>
                  <a:pt x="1507477" y="906728"/>
                  <a:pt x="1489614" y="924590"/>
                </a:cubicBezTo>
                <a:cubicBezTo>
                  <a:pt x="1471751" y="942453"/>
                  <a:pt x="1447524" y="952488"/>
                  <a:pt x="1422263" y="952488"/>
                </a:cubicBezTo>
                <a:lnTo>
                  <a:pt x="95249" y="952488"/>
                </a:lnTo>
                <a:cubicBezTo>
                  <a:pt x="69987" y="952488"/>
                  <a:pt x="45760" y="942453"/>
                  <a:pt x="27898" y="924590"/>
                </a:cubicBezTo>
                <a:cubicBezTo>
                  <a:pt x="10035" y="906727"/>
                  <a:pt x="0" y="882500"/>
                  <a:pt x="0" y="857239"/>
                </a:cubicBezTo>
                <a:lnTo>
                  <a:pt x="0" y="95249"/>
                </a:lnTo>
                <a:close/>
              </a:path>
            </a:pathLst>
          </a:custGeom>
          <a:solidFill>
            <a:schemeClr val="tx1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788" tIns="83788" rIns="83788" bIns="83788" numCol="1" spcCol="1270" anchor="ctr" anchorCtr="0">
            <a:noAutofit/>
          </a:bodyPr>
          <a:lstStyle/>
          <a:p>
            <a:pPr algn="ctr" defTabSz="425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900" kern="1200" dirty="0">
                <a:solidFill>
                  <a:schemeClr val="bg1"/>
                </a:solidFill>
              </a:rPr>
              <a:t>Finding site heart structure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544857-F614-CC72-02B8-23AA4600512D}"/>
              </a:ext>
            </a:extLst>
          </p:cNvPr>
          <p:cNvSpPr/>
          <p:nvPr/>
        </p:nvSpPr>
        <p:spPr>
          <a:xfrm>
            <a:off x="6151553" y="3246725"/>
            <a:ext cx="839412" cy="684755"/>
          </a:xfrm>
          <a:custGeom>
            <a:avLst/>
            <a:gdLst>
              <a:gd name="connsiteX0" fmla="*/ 0 w 1517512"/>
              <a:gd name="connsiteY0" fmla="*/ 95249 h 952488"/>
              <a:gd name="connsiteX1" fmla="*/ 27898 w 1517512"/>
              <a:gd name="connsiteY1" fmla="*/ 27898 h 952488"/>
              <a:gd name="connsiteX2" fmla="*/ 95249 w 1517512"/>
              <a:gd name="connsiteY2" fmla="*/ 0 h 952488"/>
              <a:gd name="connsiteX3" fmla="*/ 1422263 w 1517512"/>
              <a:gd name="connsiteY3" fmla="*/ 0 h 952488"/>
              <a:gd name="connsiteX4" fmla="*/ 1489614 w 1517512"/>
              <a:gd name="connsiteY4" fmla="*/ 27898 h 952488"/>
              <a:gd name="connsiteX5" fmla="*/ 1517512 w 1517512"/>
              <a:gd name="connsiteY5" fmla="*/ 95249 h 952488"/>
              <a:gd name="connsiteX6" fmla="*/ 1517512 w 1517512"/>
              <a:gd name="connsiteY6" fmla="*/ 857239 h 952488"/>
              <a:gd name="connsiteX7" fmla="*/ 1489614 w 1517512"/>
              <a:gd name="connsiteY7" fmla="*/ 924590 h 952488"/>
              <a:gd name="connsiteX8" fmla="*/ 1422263 w 1517512"/>
              <a:gd name="connsiteY8" fmla="*/ 952488 h 952488"/>
              <a:gd name="connsiteX9" fmla="*/ 95249 w 1517512"/>
              <a:gd name="connsiteY9" fmla="*/ 952488 h 952488"/>
              <a:gd name="connsiteX10" fmla="*/ 27898 w 1517512"/>
              <a:gd name="connsiteY10" fmla="*/ 924590 h 952488"/>
              <a:gd name="connsiteX11" fmla="*/ 0 w 1517512"/>
              <a:gd name="connsiteY11" fmla="*/ 857239 h 952488"/>
              <a:gd name="connsiteX12" fmla="*/ 0 w 1517512"/>
              <a:gd name="connsiteY12" fmla="*/ 95249 h 9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7512" h="952488">
                <a:moveTo>
                  <a:pt x="0" y="95249"/>
                </a:moveTo>
                <a:cubicBezTo>
                  <a:pt x="0" y="69987"/>
                  <a:pt x="10035" y="45760"/>
                  <a:pt x="27898" y="27898"/>
                </a:cubicBezTo>
                <a:cubicBezTo>
                  <a:pt x="45761" y="10035"/>
                  <a:pt x="69988" y="0"/>
                  <a:pt x="95249" y="0"/>
                </a:cubicBezTo>
                <a:lnTo>
                  <a:pt x="1422263" y="0"/>
                </a:lnTo>
                <a:cubicBezTo>
                  <a:pt x="1447525" y="0"/>
                  <a:pt x="1471752" y="10035"/>
                  <a:pt x="1489614" y="27898"/>
                </a:cubicBezTo>
                <a:cubicBezTo>
                  <a:pt x="1507477" y="45761"/>
                  <a:pt x="1517512" y="69988"/>
                  <a:pt x="1517512" y="95249"/>
                </a:cubicBezTo>
                <a:lnTo>
                  <a:pt x="1517512" y="857239"/>
                </a:lnTo>
                <a:cubicBezTo>
                  <a:pt x="1517512" y="882501"/>
                  <a:pt x="1507477" y="906728"/>
                  <a:pt x="1489614" y="924590"/>
                </a:cubicBezTo>
                <a:cubicBezTo>
                  <a:pt x="1471751" y="942453"/>
                  <a:pt x="1447524" y="952488"/>
                  <a:pt x="1422263" y="952488"/>
                </a:cubicBezTo>
                <a:lnTo>
                  <a:pt x="95249" y="952488"/>
                </a:lnTo>
                <a:cubicBezTo>
                  <a:pt x="69987" y="952488"/>
                  <a:pt x="45760" y="942453"/>
                  <a:pt x="27898" y="924590"/>
                </a:cubicBezTo>
                <a:cubicBezTo>
                  <a:pt x="10035" y="906727"/>
                  <a:pt x="0" y="882500"/>
                  <a:pt x="0" y="857239"/>
                </a:cubicBezTo>
                <a:lnTo>
                  <a:pt x="0" y="9524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788" tIns="83788" rIns="83788" bIns="83788" numCol="1" spcCol="1270" anchor="ctr" anchorCtr="0">
            <a:noAutofit/>
          </a:bodyPr>
          <a:lstStyle/>
          <a:p>
            <a:pPr algn="ctr" defTabSz="425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9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Severity</a:t>
            </a:r>
          </a:p>
          <a:p>
            <a:pPr algn="ctr" defTabSz="425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900" kern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Episodicity</a:t>
            </a:r>
            <a:endParaRPr lang="en-GB" sz="900" kern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defTabSz="425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9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Courses</a:t>
            </a:r>
            <a:endParaRPr lang="en-GB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5398A-E292-F030-2AD5-AB71739D6C36}"/>
              </a:ext>
            </a:extLst>
          </p:cNvPr>
          <p:cNvSpPr txBox="1"/>
          <p:nvPr/>
        </p:nvSpPr>
        <p:spPr>
          <a:xfrm>
            <a:off x="2174720" y="2187725"/>
            <a:ext cx="1968966" cy="1320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397764">
              <a:spcAft>
                <a:spcPts val="450"/>
              </a:spcAft>
            </a:pPr>
            <a:r>
              <a:rPr lang="en-GB" sz="783" kern="1200" dirty="0">
                <a:solidFill>
                  <a:srgbClr val="FF3300"/>
                </a:solidFill>
                <a:latin typeface="Arial" pitchFamily="34" charset="0"/>
                <a:ea typeface="+mn-ea"/>
                <a:cs typeface="Arial" pitchFamily="34" charset="0"/>
              </a:rPr>
              <a:t>Preferred Term</a:t>
            </a:r>
            <a:r>
              <a:rPr lang="en-GB" sz="78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783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Heart Disease</a:t>
            </a:r>
          </a:p>
          <a:p>
            <a:pPr defTabSz="397764">
              <a:spcAft>
                <a:spcPts val="450"/>
              </a:spcAft>
            </a:pPr>
            <a:r>
              <a:rPr lang="en-GB" sz="783" kern="1200" dirty="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rPr>
              <a:t>Synonym</a:t>
            </a:r>
            <a:r>
              <a:rPr lang="en-GB" sz="78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Cardiopathy</a:t>
            </a:r>
          </a:p>
          <a:p>
            <a:pPr defTabSz="397764">
              <a:spcAft>
                <a:spcPts val="450"/>
              </a:spcAft>
            </a:pPr>
            <a:r>
              <a:rPr lang="en-GB" sz="783" kern="1200" dirty="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rPr>
              <a:t>Synonym</a:t>
            </a:r>
            <a:r>
              <a:rPr lang="en-GB" sz="78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Disorder of Heart</a:t>
            </a:r>
          </a:p>
          <a:p>
            <a:pPr defTabSz="397764">
              <a:spcAft>
                <a:spcPts val="450"/>
              </a:spcAft>
            </a:pPr>
            <a:r>
              <a:rPr lang="en-GB" sz="783" kern="1200" dirty="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rPr>
              <a:t>Synonym</a:t>
            </a:r>
            <a:r>
              <a:rPr lang="en-GB" sz="78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Morbus Cordis</a:t>
            </a:r>
          </a:p>
          <a:p>
            <a:pPr defTabSz="397764">
              <a:spcAft>
                <a:spcPts val="450"/>
              </a:spcAft>
            </a:pPr>
            <a:r>
              <a:rPr lang="en-GB" sz="783" kern="1200" dirty="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rPr>
              <a:t>Synonym</a:t>
            </a:r>
            <a:r>
              <a:rPr lang="en-GB" sz="78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Cardiac Disorder</a:t>
            </a:r>
          </a:p>
          <a:p>
            <a:pPr defTabSz="397764">
              <a:spcAft>
                <a:spcPts val="450"/>
              </a:spcAft>
            </a:pPr>
            <a:r>
              <a:rPr lang="en-GB" sz="783" kern="1200" dirty="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rPr>
              <a:t>Synonym: </a:t>
            </a:r>
            <a:r>
              <a:rPr lang="en-GB" sz="78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Cardiac Diseases</a:t>
            </a:r>
          </a:p>
          <a:p>
            <a:pPr defTabSz="397764">
              <a:spcAft>
                <a:spcPts val="450"/>
              </a:spcAft>
            </a:pPr>
            <a:r>
              <a:rPr lang="en-GB" sz="783" kern="1200" dirty="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rPr>
              <a:t>Synonym: </a:t>
            </a:r>
            <a:r>
              <a:rPr lang="en-GB" sz="78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Heart Diseases</a:t>
            </a:r>
            <a:endParaRPr lang="en-GB" sz="105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07718B3-6ED9-5B69-BD60-AC49A101C0FC}"/>
              </a:ext>
            </a:extLst>
          </p:cNvPr>
          <p:cNvSpPr/>
          <p:nvPr/>
        </p:nvSpPr>
        <p:spPr>
          <a:xfrm rot="10800000">
            <a:off x="3850435" y="2345380"/>
            <a:ext cx="586501" cy="24167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A82637-79E8-E39A-65E9-3E20ABB16FB3}"/>
              </a:ext>
            </a:extLst>
          </p:cNvPr>
          <p:cNvSpPr/>
          <p:nvPr/>
        </p:nvSpPr>
        <p:spPr>
          <a:xfrm>
            <a:off x="4291161" y="3078188"/>
            <a:ext cx="963536" cy="1338893"/>
          </a:xfrm>
          <a:custGeom>
            <a:avLst/>
            <a:gdLst>
              <a:gd name="connsiteX0" fmla="*/ 0 w 1517512"/>
              <a:gd name="connsiteY0" fmla="*/ 95249 h 952488"/>
              <a:gd name="connsiteX1" fmla="*/ 27898 w 1517512"/>
              <a:gd name="connsiteY1" fmla="*/ 27898 h 952488"/>
              <a:gd name="connsiteX2" fmla="*/ 95249 w 1517512"/>
              <a:gd name="connsiteY2" fmla="*/ 0 h 952488"/>
              <a:gd name="connsiteX3" fmla="*/ 1422263 w 1517512"/>
              <a:gd name="connsiteY3" fmla="*/ 0 h 952488"/>
              <a:gd name="connsiteX4" fmla="*/ 1489614 w 1517512"/>
              <a:gd name="connsiteY4" fmla="*/ 27898 h 952488"/>
              <a:gd name="connsiteX5" fmla="*/ 1517512 w 1517512"/>
              <a:gd name="connsiteY5" fmla="*/ 95249 h 952488"/>
              <a:gd name="connsiteX6" fmla="*/ 1517512 w 1517512"/>
              <a:gd name="connsiteY6" fmla="*/ 857239 h 952488"/>
              <a:gd name="connsiteX7" fmla="*/ 1489614 w 1517512"/>
              <a:gd name="connsiteY7" fmla="*/ 924590 h 952488"/>
              <a:gd name="connsiteX8" fmla="*/ 1422263 w 1517512"/>
              <a:gd name="connsiteY8" fmla="*/ 952488 h 952488"/>
              <a:gd name="connsiteX9" fmla="*/ 95249 w 1517512"/>
              <a:gd name="connsiteY9" fmla="*/ 952488 h 952488"/>
              <a:gd name="connsiteX10" fmla="*/ 27898 w 1517512"/>
              <a:gd name="connsiteY10" fmla="*/ 924590 h 952488"/>
              <a:gd name="connsiteX11" fmla="*/ 0 w 1517512"/>
              <a:gd name="connsiteY11" fmla="*/ 857239 h 952488"/>
              <a:gd name="connsiteX12" fmla="*/ 0 w 1517512"/>
              <a:gd name="connsiteY12" fmla="*/ 95249 h 9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7512" h="952488">
                <a:moveTo>
                  <a:pt x="0" y="95249"/>
                </a:moveTo>
                <a:cubicBezTo>
                  <a:pt x="0" y="69987"/>
                  <a:pt x="10035" y="45760"/>
                  <a:pt x="27898" y="27898"/>
                </a:cubicBezTo>
                <a:cubicBezTo>
                  <a:pt x="45761" y="10035"/>
                  <a:pt x="69988" y="0"/>
                  <a:pt x="95249" y="0"/>
                </a:cubicBezTo>
                <a:lnTo>
                  <a:pt x="1422263" y="0"/>
                </a:lnTo>
                <a:cubicBezTo>
                  <a:pt x="1447525" y="0"/>
                  <a:pt x="1471752" y="10035"/>
                  <a:pt x="1489614" y="27898"/>
                </a:cubicBezTo>
                <a:cubicBezTo>
                  <a:pt x="1507477" y="45761"/>
                  <a:pt x="1517512" y="69988"/>
                  <a:pt x="1517512" y="95249"/>
                </a:cubicBezTo>
                <a:lnTo>
                  <a:pt x="1517512" y="857239"/>
                </a:lnTo>
                <a:cubicBezTo>
                  <a:pt x="1517512" y="882501"/>
                  <a:pt x="1507477" y="906728"/>
                  <a:pt x="1489614" y="924590"/>
                </a:cubicBezTo>
                <a:cubicBezTo>
                  <a:pt x="1471751" y="942453"/>
                  <a:pt x="1447524" y="952488"/>
                  <a:pt x="1422263" y="952488"/>
                </a:cubicBezTo>
                <a:lnTo>
                  <a:pt x="95249" y="952488"/>
                </a:lnTo>
                <a:cubicBezTo>
                  <a:pt x="69987" y="952488"/>
                  <a:pt x="45760" y="942453"/>
                  <a:pt x="27898" y="924590"/>
                </a:cubicBezTo>
                <a:cubicBezTo>
                  <a:pt x="10035" y="906727"/>
                  <a:pt x="0" y="882500"/>
                  <a:pt x="0" y="857239"/>
                </a:cubicBezTo>
                <a:lnTo>
                  <a:pt x="0" y="95249"/>
                </a:lnTo>
                <a:close/>
              </a:path>
            </a:pathLst>
          </a:custGeom>
          <a:solidFill>
            <a:schemeClr val="tx1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788" tIns="83788" rIns="83788" bIns="83788" numCol="1" spcCol="1270" anchor="ctr" anchorCtr="0">
            <a:noAutofit/>
          </a:bodyPr>
          <a:lstStyle/>
          <a:p>
            <a:pPr algn="ctr" defTabSz="425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900" kern="1200" dirty="0">
                <a:solidFill>
                  <a:schemeClr val="bg1"/>
                </a:solidFill>
              </a:rPr>
              <a:t>Is a cardiac finding</a:t>
            </a:r>
          </a:p>
          <a:p>
            <a:pPr algn="ctr" defTabSz="425387">
              <a:lnSpc>
                <a:spcPct val="90000"/>
              </a:lnSpc>
              <a:spcAft>
                <a:spcPct val="35000"/>
              </a:spcAft>
            </a:pPr>
            <a:r>
              <a:rPr lang="en-GB" sz="900" kern="1200" dirty="0">
                <a:solidFill>
                  <a:schemeClr val="bg1"/>
                </a:solidFill>
              </a:rPr>
              <a:t>Is a disorder of mediastinum</a:t>
            </a:r>
          </a:p>
          <a:p>
            <a:pPr algn="ctr" defTabSz="425387">
              <a:lnSpc>
                <a:spcPct val="90000"/>
              </a:lnSpc>
              <a:spcAft>
                <a:spcPct val="35000"/>
              </a:spcAft>
            </a:pPr>
            <a:r>
              <a:rPr lang="en-GB" sz="900" kern="1200" dirty="0">
                <a:solidFill>
                  <a:schemeClr val="bg1"/>
                </a:solidFill>
              </a:rPr>
              <a:t>Is a disorder of cardiovascular system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6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4A1D-58C9-2BE7-F00F-C125286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SNOMED-CT Browser tool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67B09-7A34-6B2E-20AE-D6628C7E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664" y="2113545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400" b="1" dirty="0">
                <a:latin typeface="+mn-lt"/>
              </a:rPr>
              <a:t>https://</a:t>
            </a:r>
            <a:r>
              <a:rPr lang="en-US" sz="1400" b="1" dirty="0" err="1">
                <a:latin typeface="+mn-lt"/>
              </a:rPr>
              <a:t>browser.ihtsdotools.org</a:t>
            </a:r>
            <a:r>
              <a:rPr lang="en-US" sz="1400" b="1" dirty="0">
                <a:latin typeface="+mn-lt"/>
              </a:rPr>
              <a:t>/?perspective=full&amp;conceptId1=404684003&amp;edition=MAIN/2021-07-31&amp;release=&amp;languages=</a:t>
            </a:r>
            <a:r>
              <a:rPr lang="en-US" sz="1400" b="1" dirty="0" err="1">
                <a:latin typeface="+mn-lt"/>
              </a:rPr>
              <a:t>en</a:t>
            </a:r>
            <a:endParaRPr lang="en-US" sz="1400" b="1" dirty="0">
              <a:latin typeface="+mn-lt"/>
            </a:endParaRP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68750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7275-95F9-BE0B-E662-B56FCB43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IE Techniques - NER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9A4BB-5A90-F9B9-2DAC-0BDD94C81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962562-EE55-9C7C-9AC3-B33786A0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92" y="3378689"/>
            <a:ext cx="7886700" cy="9210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83CE9-2036-8791-E491-D08F8C5ADECA}"/>
              </a:ext>
            </a:extLst>
          </p:cNvPr>
          <p:cNvSpPr txBox="1"/>
          <p:nvPr/>
        </p:nvSpPr>
        <p:spPr>
          <a:xfrm>
            <a:off x="1390418" y="2108822"/>
            <a:ext cx="6363164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rgbClr val="000000"/>
                </a:solidFill>
                <a:latin typeface="Courier New" panose="02070309020205020404" pitchFamily="49" charset="0"/>
              </a:rPr>
              <a:t>A patient was prescribed Magnesium hydroxide 400mg/5ml suspension PO of total 30ml bid for the next 5 days</a:t>
            </a:r>
            <a:endParaRPr lang="en-AT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EE03BB-31C4-8EB3-CB17-531D39C1DC5B}"/>
              </a:ext>
            </a:extLst>
          </p:cNvPr>
          <p:cNvCxnSpPr/>
          <p:nvPr/>
        </p:nvCxnSpPr>
        <p:spPr>
          <a:xfrm>
            <a:off x="4546910" y="2750123"/>
            <a:ext cx="0" cy="538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0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7E51-D6A7-81EE-D57A-4456D073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Medical NER Tools</a:t>
            </a:r>
            <a:endParaRPr lang="en-A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B21DB6-E55A-5529-7B56-CD26C37503E0}"/>
              </a:ext>
            </a:extLst>
          </p:cNvPr>
          <p:cNvSpPr txBox="1">
            <a:spLocks/>
          </p:cNvSpPr>
          <p:nvPr/>
        </p:nvSpPr>
        <p:spPr bwMode="auto">
          <a:xfrm>
            <a:off x="782723" y="1773284"/>
            <a:ext cx="5696783" cy="215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914400" marR="0" lvl="1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marR="0" lvl="2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marR="0" lvl="3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marR="0" lvl="4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marR="0" lvl="5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marR="0" lvl="6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marR="0" lvl="7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marR="0" lvl="8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257175" indent="-257175" defTabSz="445770">
              <a:spcBef>
                <a:spcPts val="488"/>
              </a:spcBef>
              <a:buFont typeface="Arial" panose="020B0604020202020204" pitchFamily="34" charset="0"/>
              <a:buChar char="•"/>
            </a:pPr>
            <a:r>
              <a:rPr lang="en-AT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Spacy</a:t>
            </a:r>
            <a:r>
              <a:rPr lang="en-AT" sz="18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marL="257175" indent="-257175" defTabSz="445770">
              <a:spcBef>
                <a:spcPts val="488"/>
              </a:spcBef>
              <a:buFont typeface="Arial" panose="020B0604020202020204" pitchFamily="34" charset="0"/>
              <a:buChar char="•"/>
            </a:pPr>
            <a:r>
              <a:rPr lang="en-AT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Scispacy</a:t>
            </a:r>
            <a:r>
              <a:rPr lang="en-AT" sz="18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pPr marL="257175" indent="-257175" defTabSz="445770">
              <a:spcBef>
                <a:spcPts val="488"/>
              </a:spcBef>
              <a:buFont typeface="Arial" panose="020B0604020202020204" pitchFamily="34" charset="0"/>
              <a:buChar char="•"/>
            </a:pPr>
            <a:r>
              <a:rPr lang="en-AT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METAMAP</a:t>
            </a:r>
            <a:r>
              <a:rPr lang="en-AT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</a:p>
          <a:p>
            <a:pPr marL="257175" indent="-257175" defTabSz="445770">
              <a:spcBef>
                <a:spcPts val="488"/>
              </a:spcBef>
              <a:buFont typeface="Arial" panose="020B0604020202020204" pitchFamily="34" charset="0"/>
              <a:buChar char="•"/>
            </a:pPr>
            <a:r>
              <a:rPr lang="en-AT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MedCAT</a:t>
            </a:r>
            <a:r>
              <a:rPr lang="en-AT" sz="1800" b="1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</a:p>
          <a:p>
            <a:pPr marL="257175" indent="-257175" defTabSz="445770">
              <a:spcBef>
                <a:spcPts val="488"/>
              </a:spcBef>
              <a:buFont typeface="Arial" panose="020B0604020202020204" pitchFamily="34" charset="0"/>
              <a:buChar char="•"/>
            </a:pPr>
            <a:r>
              <a:rPr lang="en-AT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AT" sz="27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C8950-8EFA-6366-4B28-5D676941972E}"/>
              </a:ext>
            </a:extLst>
          </p:cNvPr>
          <p:cNvSpPr txBox="1"/>
          <p:nvPr/>
        </p:nvSpPr>
        <p:spPr>
          <a:xfrm>
            <a:off x="374514" y="3923876"/>
            <a:ext cx="6209166" cy="769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45770">
              <a:spcAft>
                <a:spcPts val="450"/>
              </a:spcAft>
            </a:pPr>
            <a:r>
              <a:rPr lang="en-AT" sz="75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GB" sz="7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7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GB" sz="7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/explosion/</a:t>
            </a:r>
            <a:r>
              <a:rPr lang="en-GB" sz="7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spaCy</a:t>
            </a:r>
            <a:endParaRPr lang="en-AT" sz="78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45770">
              <a:spcAft>
                <a:spcPts val="450"/>
              </a:spcAft>
            </a:pPr>
            <a:r>
              <a:rPr lang="en-AT" sz="788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AT" sz="7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https://allenai.github.io/scispacy/</a:t>
            </a:r>
          </a:p>
          <a:p>
            <a:pPr defTabSz="445770">
              <a:spcAft>
                <a:spcPts val="450"/>
              </a:spcAft>
            </a:pPr>
            <a:r>
              <a:rPr lang="en-AT" sz="788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GB" sz="7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7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lhncbc.nlm.nih.gov</a:t>
            </a:r>
            <a:r>
              <a:rPr lang="en-GB" sz="7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/ii/tools/</a:t>
            </a:r>
            <a:r>
              <a:rPr lang="en-GB" sz="7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MetaMap.html</a:t>
            </a:r>
            <a:endParaRPr lang="en-GB" sz="78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45770">
              <a:spcAft>
                <a:spcPts val="450"/>
              </a:spcAft>
            </a:pPr>
            <a:r>
              <a:rPr lang="en-GB" sz="788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GB" sz="7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7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GB" sz="7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7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CogStack</a:t>
            </a:r>
            <a:r>
              <a:rPr lang="en-GB" sz="7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7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MedCAT</a:t>
            </a:r>
            <a:endParaRPr lang="en-AT" sz="1050" dirty="0"/>
          </a:p>
        </p:txBody>
      </p:sp>
    </p:spTree>
    <p:extLst>
      <p:ext uri="{BB962C8B-B14F-4D97-AF65-F5344CB8AC3E}">
        <p14:creationId xmlns:p14="http://schemas.microsoft.com/office/powerpoint/2010/main" val="305901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F405-4D1D-79B6-9C6F-B0FE97D4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MedCAT -  M</a:t>
            </a:r>
            <a:r>
              <a:rPr lang="en-GB" sz="2800" dirty="0"/>
              <a:t>e</a:t>
            </a:r>
            <a:r>
              <a:rPr lang="en-AT" sz="2800" dirty="0"/>
              <a:t>dical Concept Annotation Tool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DF62F-B261-55AB-2A71-B5022847E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open-source NER and Linking (NER+L) and an annotation tool and online </a:t>
            </a:r>
            <a:r>
              <a:rPr lang="en-GB" sz="1400" b="0" i="0" dirty="0">
                <a:solidFill>
                  <a:srgbClr val="1F2328"/>
                </a:solidFill>
                <a:effectLst/>
                <a:latin typeface="+mn-lt"/>
                <a:cs typeface="Calibri" panose="020F0502020204030204" pitchFamily="34" charset="0"/>
              </a:rPr>
              <a:t>learning</a:t>
            </a:r>
            <a:r>
              <a:rPr lang="en-GB" sz="14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interface.</a:t>
            </a:r>
            <a:endParaRPr lang="en-GB" sz="1400" b="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to extract information from Electronic Health Records (EHRs) and link it to biomedical ontologies like SNOMED-CT and UMLS.</a:t>
            </a:r>
          </a:p>
          <a:p>
            <a:pPr marL="0" indent="0">
              <a:buNone/>
            </a:pPr>
            <a:endParaRPr lang="en-GB" sz="1400" b="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98B04-397C-F24F-393D-A44C677E9258}"/>
              </a:ext>
            </a:extLst>
          </p:cNvPr>
          <p:cNvSpPr txBox="1"/>
          <p:nvPr/>
        </p:nvSpPr>
        <p:spPr>
          <a:xfrm>
            <a:off x="0" y="4731990"/>
            <a:ext cx="85683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" dirty="0">
                <a:latin typeface="Inter"/>
              </a:rPr>
              <a:t>Zeljko </a:t>
            </a:r>
            <a:r>
              <a:rPr lang="en-GB" sz="750" dirty="0" err="1">
                <a:latin typeface="Inter"/>
              </a:rPr>
              <a:t>Kraljevic</a:t>
            </a:r>
            <a:r>
              <a:rPr lang="en-GB" sz="750" dirty="0">
                <a:latin typeface="Inter"/>
              </a:rPr>
              <a:t>, Thomas Searle, Anthony </a:t>
            </a:r>
            <a:r>
              <a:rPr lang="en-GB" sz="750" dirty="0" err="1">
                <a:latin typeface="Inter"/>
              </a:rPr>
              <a:t>Shek</a:t>
            </a:r>
            <a:r>
              <a:rPr lang="en-GB" sz="750" dirty="0">
                <a:latin typeface="Inter"/>
              </a:rPr>
              <a:t>, Lukasz </a:t>
            </a:r>
            <a:r>
              <a:rPr lang="en-GB" sz="750" dirty="0" err="1">
                <a:latin typeface="Inter"/>
              </a:rPr>
              <a:t>Roguski</a:t>
            </a:r>
            <a:r>
              <a:rPr lang="en-GB" sz="750" dirty="0">
                <a:latin typeface="Inter"/>
              </a:rPr>
              <a:t>, </a:t>
            </a:r>
            <a:r>
              <a:rPr lang="en-GB" sz="750" dirty="0" err="1">
                <a:latin typeface="Inter"/>
              </a:rPr>
              <a:t>Kawsar</a:t>
            </a:r>
            <a:r>
              <a:rPr lang="en-GB" sz="750" dirty="0">
                <a:latin typeface="Inter"/>
              </a:rPr>
              <a:t> Noor, Daniel Bean, Aurelie </a:t>
            </a:r>
            <a:r>
              <a:rPr lang="en-GB" sz="750" dirty="0" err="1">
                <a:latin typeface="Inter"/>
              </a:rPr>
              <a:t>Mascio</a:t>
            </a:r>
            <a:r>
              <a:rPr lang="en-GB" sz="750" dirty="0">
                <a:latin typeface="Inter"/>
              </a:rPr>
              <a:t>, </a:t>
            </a:r>
            <a:r>
              <a:rPr lang="en-GB" sz="750" dirty="0" err="1">
                <a:latin typeface="Inter"/>
              </a:rPr>
              <a:t>Leilei</a:t>
            </a:r>
            <a:r>
              <a:rPr lang="en-GB" sz="750" dirty="0">
                <a:latin typeface="Inter"/>
              </a:rPr>
              <a:t> Zhu, Amos A. Folarin, Angus Roberts, Rebecca </a:t>
            </a:r>
            <a:r>
              <a:rPr lang="en-GB" sz="750" dirty="0" err="1">
                <a:latin typeface="Inter"/>
              </a:rPr>
              <a:t>Bendayan</a:t>
            </a:r>
            <a:r>
              <a:rPr lang="en-GB" sz="750" dirty="0">
                <a:latin typeface="Inter"/>
              </a:rPr>
              <a:t>, Mark P. Richardson, Robert Stewart, Anoop D. Shah, Wai </a:t>
            </a:r>
            <a:r>
              <a:rPr lang="en-GB" sz="750" dirty="0" err="1">
                <a:latin typeface="Inter"/>
              </a:rPr>
              <a:t>Keong</a:t>
            </a:r>
            <a:r>
              <a:rPr lang="en-GB" sz="750" dirty="0">
                <a:latin typeface="Inter"/>
              </a:rPr>
              <a:t> Wong, Zina Ibrahim, James T. Teo, Richard JB. Dobson</a:t>
            </a:r>
            <a:endParaRPr lang="en-AT" sz="750" dirty="0"/>
          </a:p>
        </p:txBody>
      </p:sp>
    </p:spTree>
    <p:extLst>
      <p:ext uri="{BB962C8B-B14F-4D97-AF65-F5344CB8AC3E}">
        <p14:creationId xmlns:p14="http://schemas.microsoft.com/office/powerpoint/2010/main" val="328659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4987-44AC-FB00-2306-F98FC292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MedCAT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5D8829-A4CF-B40F-1B6B-E49ECCC2E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232484"/>
              </p:ext>
            </p:extLst>
          </p:nvPr>
        </p:nvGraphicFramePr>
        <p:xfrm>
          <a:off x="951338" y="1635646"/>
          <a:ext cx="7241324" cy="232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D2229C-710B-47BB-95B8-01844C86CD69}"/>
              </a:ext>
            </a:extLst>
          </p:cNvPr>
          <p:cNvSpPr txBox="1"/>
          <p:nvPr/>
        </p:nvSpPr>
        <p:spPr>
          <a:xfrm>
            <a:off x="752708" y="3085255"/>
            <a:ext cx="1970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The patient is a 63-year-old female with a three-year history of bilateral hand numbness and occasional weakness.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09891-0DD3-FF54-D7D5-7A74D2DBEE2F}"/>
              </a:ext>
            </a:extLst>
          </p:cNvPr>
          <p:cNvSpPr txBox="1"/>
          <p:nvPr/>
        </p:nvSpPr>
        <p:spPr>
          <a:xfrm>
            <a:off x="2815684" y="3085255"/>
            <a:ext cx="19709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</a:rPr>
              <a:t>Bilateral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</a:rPr>
              <a:t>Hand numbness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</a:rPr>
              <a:t>Occasional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</a:rPr>
              <a:t>Weakness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BF8BA-5276-3FC8-1668-E3C426C88BF0}"/>
              </a:ext>
            </a:extLst>
          </p:cNvPr>
          <p:cNvSpPr txBox="1"/>
          <p:nvPr/>
        </p:nvSpPr>
        <p:spPr>
          <a:xfrm>
            <a:off x="4782481" y="3046858"/>
            <a:ext cx="1970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</a:rPr>
              <a:t>Right and left (</a:t>
            </a:r>
            <a:r>
              <a:rPr lang="en-GB" sz="1200" dirty="0" err="1">
                <a:latin typeface="Courier New" panose="02070309020205020404" pitchFamily="49" charset="0"/>
              </a:rPr>
              <a:t>scui</a:t>
            </a:r>
            <a:r>
              <a:rPr lang="en-GB" sz="1200" dirty="0">
                <a:latin typeface="Courier New" panose="02070309020205020404" pitchFamily="49" charset="0"/>
              </a:rPr>
              <a:t>: </a:t>
            </a:r>
            <a:r>
              <a:rPr lang="en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51440002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</a:rPr>
              <a:t>Numbness of hand (</a:t>
            </a:r>
            <a:r>
              <a:rPr lang="en-GB" sz="1200" dirty="0" err="1">
                <a:latin typeface="Courier New" panose="02070309020205020404" pitchFamily="49" charset="0"/>
              </a:rPr>
              <a:t>scui</a:t>
            </a:r>
            <a:r>
              <a:rPr lang="en-GB" sz="1200" dirty="0">
                <a:latin typeface="Courier New" panose="02070309020205020404" pitchFamily="49" charset="0"/>
              </a:rPr>
              <a:t>: </a:t>
            </a:r>
            <a:r>
              <a:rPr lang="en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13791008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</a:rPr>
              <a:t>Occasional  (</a:t>
            </a:r>
            <a:r>
              <a:rPr lang="en-GB" sz="1200" dirty="0" err="1">
                <a:latin typeface="Courier New" panose="02070309020205020404" pitchFamily="49" charset="0"/>
              </a:rPr>
              <a:t>scui</a:t>
            </a:r>
            <a:r>
              <a:rPr lang="en-GB" sz="1200" dirty="0">
                <a:latin typeface="Courier New" panose="02070309020205020404" pitchFamily="49" charset="0"/>
              </a:rPr>
              <a:t>: </a:t>
            </a:r>
            <a:r>
              <a:rPr lang="en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84638005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</a:rPr>
              <a:t>Asthenia    (</a:t>
            </a:r>
            <a:r>
              <a:rPr lang="en-GB" sz="1200" dirty="0" err="1">
                <a:latin typeface="Courier New" panose="02070309020205020404" pitchFamily="49" charset="0"/>
              </a:rPr>
              <a:t>scui</a:t>
            </a:r>
            <a:r>
              <a:rPr lang="en-GB" sz="1200" dirty="0">
                <a:latin typeface="Courier New" panose="02070309020205020404" pitchFamily="49" charset="0"/>
              </a:rPr>
              <a:t>: </a:t>
            </a:r>
            <a:r>
              <a:rPr lang="en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13791008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0BB40-F7DF-F6DC-16DF-F4DB8695D1B4}"/>
              </a:ext>
            </a:extLst>
          </p:cNvPr>
          <p:cNvSpPr txBox="1"/>
          <p:nvPr/>
        </p:nvSpPr>
        <p:spPr>
          <a:xfrm>
            <a:off x="6753459" y="3046859"/>
            <a:ext cx="1970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The patient is a 63-year-old female with a three-year history of 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bilateral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hand numbness</a:t>
            </a:r>
            <a:r>
              <a:rPr lang="en-GB" sz="1200" dirty="0">
                <a:latin typeface="Courier New" panose="02070309020205020404" pitchFamily="49" charset="0"/>
              </a:rPr>
              <a:t> and 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occasional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weakness</a:t>
            </a:r>
            <a:r>
              <a:rPr lang="en-GB" sz="1200" dirty="0">
                <a:latin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5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5D75-5C83-B87B-52E3-387098CA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MedCAT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55752-E922-2C04-2144-3BF16D99102D}"/>
              </a:ext>
            </a:extLst>
          </p:cNvPr>
          <p:cNvSpPr txBox="1"/>
          <p:nvPr/>
        </p:nvSpPr>
        <p:spPr>
          <a:xfrm>
            <a:off x="2286000" y="24193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  <a:hlinkClick r:id="rId2"/>
              </a:rPr>
              <a:t>https://medcat.rosalind.kcl.ac.uk/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2703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" name="Google Shape;561;g1042a534328_0_121"/>
          <p:cNvSpPr txBox="1">
            <a:spLocks noGrp="1"/>
          </p:cNvSpPr>
          <p:nvPr>
            <p:ph type="title"/>
          </p:nvPr>
        </p:nvSpPr>
        <p:spPr bwMode="auto">
          <a:xfrm>
            <a:off x="729450" y="69954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  <a:defRPr/>
            </a:pPr>
            <a:r>
              <a:rPr lang="en-GB">
                <a:latin typeface="Candara"/>
              </a:rPr>
              <a:t>Agenda</a:t>
            </a:r>
            <a:endParaRPr>
              <a:latin typeface="Candara"/>
            </a:endParaRPr>
          </a:p>
        </p:txBody>
      </p:sp>
      <p:sp>
        <p:nvSpPr>
          <p:cNvPr id="562" name="Google Shape;562;g1042a534328_0_121"/>
          <p:cNvSpPr txBox="1">
            <a:spLocks noGrp="1"/>
          </p:cNvSpPr>
          <p:nvPr>
            <p:ph type="body" idx="1"/>
          </p:nvPr>
        </p:nvSpPr>
        <p:spPr bwMode="auto">
          <a:xfrm>
            <a:off x="727650" y="1491630"/>
            <a:ext cx="7688700" cy="28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effectLst/>
                <a:latin typeface="Lato" panose="020F0502020204030203" pitchFamily="34" charset="0"/>
              </a:rPr>
              <a:t>Introduction of Information Extraction</a:t>
            </a:r>
            <a:endParaRPr lang="en-GB" sz="2000" dirty="0">
              <a:solidFill>
                <a:schemeClr val="bg2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effectLst/>
                <a:latin typeface="Lato" panose="020F0502020204030203" pitchFamily="34" charset="0"/>
              </a:rPr>
              <a:t>Information Extraction Related Task</a:t>
            </a:r>
            <a:endParaRPr lang="en-GB" sz="2000" dirty="0">
              <a:solidFill>
                <a:schemeClr val="bg2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effectLst/>
                <a:latin typeface="Lato" panose="020F0502020204030203" pitchFamily="34" charset="0"/>
              </a:rPr>
              <a:t>Health Ontology</a:t>
            </a:r>
            <a:endParaRPr lang="en-GB" sz="2000" dirty="0">
              <a:solidFill>
                <a:schemeClr val="bg2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bg2"/>
                </a:solidFill>
                <a:effectLst/>
                <a:latin typeface="Lato" panose="020F0502020204030203" pitchFamily="34" charset="0"/>
              </a:rPr>
              <a:t>MedCAT</a:t>
            </a:r>
            <a:r>
              <a:rPr lang="en-GB" sz="1800" dirty="0">
                <a:solidFill>
                  <a:schemeClr val="bg2"/>
                </a:solidFill>
                <a:effectLst/>
                <a:latin typeface="Lato" panose="020F0502020204030203" pitchFamily="34" charset="0"/>
              </a:rPr>
              <a:t> – Medical Concept </a:t>
            </a:r>
            <a:r>
              <a:rPr lang="en-GB" sz="1800" dirty="0" err="1">
                <a:solidFill>
                  <a:schemeClr val="bg2"/>
                </a:solidFill>
                <a:effectLst/>
                <a:latin typeface="Lato" panose="020F0502020204030203" pitchFamily="34" charset="0"/>
              </a:rPr>
              <a:t>Annnotation</a:t>
            </a:r>
            <a:r>
              <a:rPr lang="en-GB" sz="1800" dirty="0">
                <a:solidFill>
                  <a:schemeClr val="bg2"/>
                </a:solidFill>
                <a:effectLst/>
                <a:latin typeface="Lato" panose="020F0502020204030203" pitchFamily="34" charset="0"/>
              </a:rPr>
              <a:t> Tool</a:t>
            </a:r>
            <a:endParaRPr lang="en-GB" sz="2000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C357-F231-D547-C8C2-CACF0481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Reference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CFB8B-2862-D754-E93C-8DD214385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b="0" i="0" dirty="0">
                <a:solidFill>
                  <a:srgbClr val="1F2328"/>
                </a:solidFill>
                <a:effectLst/>
                <a:latin typeface="+mn-lt"/>
                <a:cs typeface="Calibri" panose="020F0502020204030204" pitchFamily="34" charset="0"/>
              </a:rPr>
              <a:t>content</a:t>
            </a:r>
            <a:r>
              <a:rPr lang="en-GB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this slides are taking from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coursera</a:t>
            </a:r>
            <a:r>
              <a:rPr lang="en-GB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course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‘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 Extraction from Free Text Data in Health</a:t>
            </a:r>
            <a:r>
              <a:rPr lang="en-GB" b="1" i="0" dirty="0">
                <a:effectLst/>
              </a:rPr>
              <a:t>’</a:t>
            </a:r>
          </a:p>
          <a:p>
            <a:endParaRPr lang="en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A7588-01A1-C7F9-671D-0F1E282C5B99}"/>
              </a:ext>
            </a:extLst>
          </p:cNvPr>
          <p:cNvSpPr txBox="1"/>
          <p:nvPr/>
        </p:nvSpPr>
        <p:spPr>
          <a:xfrm>
            <a:off x="31172" y="4875651"/>
            <a:ext cx="69860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1F2328"/>
                </a:solidFill>
                <a:latin typeface="-apple-system"/>
              </a:rPr>
              <a:t>https://</a:t>
            </a:r>
            <a:r>
              <a:rPr lang="en-GB" sz="1050" dirty="0" err="1">
                <a:solidFill>
                  <a:srgbClr val="1F2328"/>
                </a:solidFill>
                <a:latin typeface="-apple-system"/>
              </a:rPr>
              <a:t>www.coursera.org</a:t>
            </a:r>
            <a:r>
              <a:rPr lang="en-GB" sz="1050" dirty="0">
                <a:solidFill>
                  <a:srgbClr val="1F2328"/>
                </a:solidFill>
                <a:latin typeface="-apple-system"/>
              </a:rPr>
              <a:t>/learn/information-extraction-from-free-text-data-in-health-2/</a:t>
            </a:r>
          </a:p>
        </p:txBody>
      </p:sp>
    </p:spTree>
    <p:extLst>
      <p:ext uri="{BB962C8B-B14F-4D97-AF65-F5344CB8AC3E}">
        <p14:creationId xmlns:p14="http://schemas.microsoft.com/office/powerpoint/2010/main" val="262645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4646-DF3D-EF52-5F9C-7449ADF3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From unstructured to structured form</a:t>
            </a:r>
            <a:endParaRPr lang="en-AT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7BEF9-424B-6A65-E1DB-DCA47A07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78" y="1808281"/>
            <a:ext cx="2486561" cy="2437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9491CB-21B0-C8B8-33E9-BA533165227E}"/>
              </a:ext>
            </a:extLst>
          </p:cNvPr>
          <p:cNvSpPr txBox="1"/>
          <p:nvPr/>
        </p:nvSpPr>
        <p:spPr>
          <a:xfrm>
            <a:off x="5374946" y="2034302"/>
            <a:ext cx="363647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AT" sz="1600" dirty="0"/>
              <a:t>Allergies could makes fatigue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AT" sz="1600" dirty="0"/>
              <a:t>Author: Erica Cirino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AT" sz="1600" dirty="0"/>
              <a:t>Reviewer: Elaine K. Luo MD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AT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49334-0047-039A-05F9-989F1DEDD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725" y="2834107"/>
            <a:ext cx="2415241" cy="14780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BFB21-9C9E-40F5-B061-01745D28C938}"/>
              </a:ext>
            </a:extLst>
          </p:cNvPr>
          <p:cNvCxnSpPr/>
          <p:nvPr/>
        </p:nvCxnSpPr>
        <p:spPr>
          <a:xfrm>
            <a:off x="4082858" y="2407458"/>
            <a:ext cx="805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6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DE72-893C-120A-B66C-BD096840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What is Information Extraction?</a:t>
            </a:r>
            <a:endParaRPr lang="en-A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7EF9E5-94EE-23D9-49BC-932E3A585FAC}"/>
              </a:ext>
            </a:extLst>
          </p:cNvPr>
          <p:cNvSpPr txBox="1">
            <a:spLocks/>
          </p:cNvSpPr>
          <p:nvPr/>
        </p:nvSpPr>
        <p:spPr bwMode="auto">
          <a:xfrm>
            <a:off x="1745413" y="1772556"/>
            <a:ext cx="6097519" cy="52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914400" marR="0" lvl="1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marR="0" lvl="2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marR="0" lvl="3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marR="0" lvl="4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marR="0" lvl="5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marR="0" lvl="6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marR="0" lvl="7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marR="0" lvl="8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indent="0" defTabSz="528066">
              <a:spcBef>
                <a:spcPts val="578"/>
              </a:spcBef>
              <a:buFont typeface="Lato"/>
              <a:buNone/>
            </a:pPr>
            <a:r>
              <a:rPr lang="en-GB" sz="1400" b="1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Information Extraction </a:t>
            </a:r>
            <a:r>
              <a:rPr lang="en-GB" sz="1400" b="1" i="1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GB" sz="1400" i="1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identify and extract instances of fields of interest from unstructured or semi-structured text and convert to structured representation</a:t>
            </a:r>
            <a:endParaRPr lang="en-AT" sz="1400" i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A3EC1-E3D5-0786-61E4-0077E17FB6DC}"/>
              </a:ext>
            </a:extLst>
          </p:cNvPr>
          <p:cNvSpPr txBox="1"/>
          <p:nvPr/>
        </p:nvSpPr>
        <p:spPr>
          <a:xfrm>
            <a:off x="1745413" y="3126300"/>
            <a:ext cx="6193298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1" indent="-165021" defTabSz="528066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of interest could be </a:t>
            </a:r>
            <a:r>
              <a:rPr lang="en-AT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entities</a:t>
            </a:r>
            <a:r>
              <a:rPr lang="en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relations, or events</a:t>
            </a:r>
          </a:p>
          <a:p>
            <a:pPr marL="165021" indent="-165021" defTabSz="528066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by many others name  - </a:t>
            </a:r>
            <a:r>
              <a:rPr lang="en-AT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entity extraction, knowledge base population, attribute extraction, ..</a:t>
            </a:r>
            <a:endParaRPr lang="en-AT" sz="1600" dirty="0"/>
          </a:p>
        </p:txBody>
      </p:sp>
    </p:spTree>
    <p:extLst>
      <p:ext uri="{BB962C8B-B14F-4D97-AF65-F5344CB8AC3E}">
        <p14:creationId xmlns:p14="http://schemas.microsoft.com/office/powerpoint/2010/main" val="36932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C429-008C-FFC7-885B-6AC97192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Information Extraction Related Tasks</a:t>
            </a:r>
            <a:endParaRPr lang="en-AT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0607D9B-3285-99E3-37D2-E0E81190E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716409"/>
              </p:ext>
            </p:extLst>
          </p:nvPr>
        </p:nvGraphicFramePr>
        <p:xfrm>
          <a:off x="783772" y="1851670"/>
          <a:ext cx="7748668" cy="288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86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9790-7C38-5CB7-D7C4-E683BCB6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Information Extraction Related Tasks</a:t>
            </a:r>
            <a:endParaRPr lang="en-AT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1D15C83-7D11-ACB1-06EA-0683AB242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390274"/>
              </p:ext>
            </p:extLst>
          </p:nvPr>
        </p:nvGraphicFramePr>
        <p:xfrm>
          <a:off x="783772" y="1851670"/>
          <a:ext cx="7748668" cy="288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55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48D7-0C44-311E-1AEA-649D08C5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An Example: Find all medical concepts</a:t>
            </a:r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644AE-B0F5-9B15-6E42-EFAC0EB3939A}"/>
              </a:ext>
            </a:extLst>
          </p:cNvPr>
          <p:cNvSpPr/>
          <p:nvPr/>
        </p:nvSpPr>
        <p:spPr>
          <a:xfrm>
            <a:off x="6451794" y="3833264"/>
            <a:ext cx="400963" cy="2279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679E0-8DA3-FB47-34C6-BDCAD4C6B729}"/>
              </a:ext>
            </a:extLst>
          </p:cNvPr>
          <p:cNvSpPr/>
          <p:nvPr/>
        </p:nvSpPr>
        <p:spPr>
          <a:xfrm>
            <a:off x="3917181" y="3835695"/>
            <a:ext cx="1435404" cy="227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F761BB-3B08-44FB-7A33-C471972094F1}"/>
              </a:ext>
            </a:extLst>
          </p:cNvPr>
          <p:cNvSpPr/>
          <p:nvPr/>
        </p:nvSpPr>
        <p:spPr>
          <a:xfrm>
            <a:off x="678452" y="4359338"/>
            <a:ext cx="868752" cy="2065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A3A6E4-3CB6-F5D9-0C2D-B19B20E633FD}"/>
              </a:ext>
            </a:extLst>
          </p:cNvPr>
          <p:cNvSpPr/>
          <p:nvPr/>
        </p:nvSpPr>
        <p:spPr>
          <a:xfrm>
            <a:off x="7077061" y="4082673"/>
            <a:ext cx="1275869" cy="2065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9AEEB-412D-A24F-CDCC-79F43CE43B2C}"/>
              </a:ext>
            </a:extLst>
          </p:cNvPr>
          <p:cNvSpPr/>
          <p:nvPr/>
        </p:nvSpPr>
        <p:spPr>
          <a:xfrm>
            <a:off x="678452" y="4061246"/>
            <a:ext cx="2680675" cy="2065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D6A99-DA21-E291-2927-CCF92FC041F0}"/>
              </a:ext>
            </a:extLst>
          </p:cNvPr>
          <p:cNvSpPr/>
          <p:nvPr/>
        </p:nvSpPr>
        <p:spPr>
          <a:xfrm>
            <a:off x="2134549" y="2365194"/>
            <a:ext cx="2940389" cy="2065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73D09-7DD4-CD5E-8417-B34DFD510090}"/>
              </a:ext>
            </a:extLst>
          </p:cNvPr>
          <p:cNvSpPr/>
          <p:nvPr/>
        </p:nvSpPr>
        <p:spPr>
          <a:xfrm>
            <a:off x="5609575" y="2355726"/>
            <a:ext cx="2411849" cy="2065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79F0B-B5B9-D95D-0BD3-8AE093BEBDE3}"/>
              </a:ext>
            </a:extLst>
          </p:cNvPr>
          <p:cNvSpPr txBox="1"/>
          <p:nvPr/>
        </p:nvSpPr>
        <p:spPr>
          <a:xfrm>
            <a:off x="678452" y="1995686"/>
            <a:ext cx="7674478" cy="2630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836676">
              <a:spcAft>
                <a:spcPts val="450"/>
              </a:spcAft>
            </a:pPr>
            <a:r>
              <a:rPr lang="en-GB" sz="1647" kern="1200" dirty="0">
                <a:latin typeface="Courier New" panose="02070309020205020404" pitchFamily="49" charset="0"/>
                <a:ea typeface="+mn-ea"/>
                <a:cs typeface="+mn-cs"/>
              </a:rPr>
              <a:t>The patient is a 63-year-old female with a three-year history of bilateral hand numbness and occasional weakness.</a:t>
            </a:r>
          </a:p>
          <a:p>
            <a:pPr algn="just" defTabSz="836676">
              <a:spcAft>
                <a:spcPts val="450"/>
              </a:spcAft>
            </a:pPr>
            <a:endParaRPr lang="en-GB" sz="1647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defTabSz="836676">
              <a:spcAft>
                <a:spcPts val="450"/>
              </a:spcAft>
            </a:pPr>
            <a:r>
              <a:rPr lang="en-GB" sz="1647" kern="1200" dirty="0">
                <a:latin typeface="Courier New" panose="02070309020205020404" pitchFamily="49" charset="0"/>
                <a:ea typeface="+mn-ea"/>
                <a:cs typeface="+mn-cs"/>
              </a:rPr>
              <a:t>Within the past year, these symptoms have progressively gotten worse, to encompass also her feet.</a:t>
            </a:r>
          </a:p>
          <a:p>
            <a:pPr algn="just" defTabSz="836676">
              <a:spcAft>
                <a:spcPts val="450"/>
              </a:spcAft>
            </a:pPr>
            <a:endParaRPr lang="en-GB" sz="1647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defTabSz="836676">
              <a:spcAft>
                <a:spcPts val="450"/>
              </a:spcAft>
            </a:pPr>
            <a:r>
              <a:rPr lang="en-GB" sz="1647" kern="1200" dirty="0">
                <a:latin typeface="Courier New" panose="02070309020205020404" pitchFamily="49" charset="0"/>
                <a:ea typeface="+mn-ea"/>
                <a:cs typeface="+mn-cs"/>
              </a:rPr>
              <a:t>She had a workup by her neurologist and an MRI revealed a C5-6 disc herniation with cord compression and a T2 signal change at the level</a:t>
            </a:r>
            <a:endParaRPr lang="en-AT" sz="1050" dirty="0"/>
          </a:p>
        </p:txBody>
      </p:sp>
    </p:spTree>
    <p:extLst>
      <p:ext uri="{BB962C8B-B14F-4D97-AF65-F5344CB8AC3E}">
        <p14:creationId xmlns:p14="http://schemas.microsoft.com/office/powerpoint/2010/main" val="32044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862D-38C6-D919-136E-90F55652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Relevant  entities in medical record</a:t>
            </a:r>
            <a:endParaRPr lang="en-AT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AC62EF4-BA44-A98C-830D-DFAA25BB2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71161"/>
              </p:ext>
            </p:extLst>
          </p:nvPr>
        </p:nvGraphicFramePr>
        <p:xfrm>
          <a:off x="678452" y="2263139"/>
          <a:ext cx="7783830" cy="240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89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56C4-AF02-CABB-0155-ADA8A1E8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sz="2800" dirty="0"/>
              <a:t>Health Ontology – SNOMED CT 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5C706-8E1E-01E5-4425-F8CB758D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800" dirty="0">
                <a:latin typeface="+mn-lt"/>
              </a:rPr>
              <a:t>SNOMED CT is a clinical terminology</a:t>
            </a:r>
          </a:p>
          <a:p>
            <a:pPr lvl="1"/>
            <a:r>
              <a:rPr lang="en-GB" sz="1400" dirty="0">
                <a:latin typeface="+mn-lt"/>
              </a:rPr>
              <a:t>Systematized Nomenclature of Medicine (Clinical Terms)</a:t>
            </a:r>
            <a:endParaRPr lang="en-GB" sz="1200" dirty="0">
              <a:latin typeface="+mn-lt"/>
            </a:endParaRPr>
          </a:p>
          <a:p>
            <a:pPr lvl="1"/>
            <a:r>
              <a:rPr lang="en-GB" sz="1400" dirty="0">
                <a:latin typeface="+mn-lt"/>
              </a:rPr>
              <a:t>Collection of names and words</a:t>
            </a:r>
          </a:p>
          <a:p>
            <a:pPr lvl="1"/>
            <a:r>
              <a:rPr lang="en-GB" sz="1400" dirty="0">
                <a:latin typeface="+mn-lt"/>
              </a:rPr>
              <a:t>Relevant to the field of medicine</a:t>
            </a:r>
          </a:p>
          <a:p>
            <a:pPr lvl="1"/>
            <a:r>
              <a:rPr lang="en-GB" sz="1400" dirty="0">
                <a:latin typeface="+mn-lt"/>
              </a:rPr>
              <a:t>Organised in a structured and logically consistent manner</a:t>
            </a:r>
            <a:endParaRPr lang="en-GB" sz="2800" dirty="0">
              <a:latin typeface="+mn-lt"/>
            </a:endParaRPr>
          </a:p>
          <a:p>
            <a:pPr marL="541735"/>
            <a:r>
              <a:rPr lang="en-GB" sz="1800" dirty="0">
                <a:latin typeface="+mn-lt"/>
              </a:rPr>
              <a:t>Standardized, multilingual vocabulary of clinical terminology used for electronic exchange of clinical health information</a:t>
            </a:r>
          </a:p>
          <a:p>
            <a:pPr marL="370285" indent="0">
              <a:buNone/>
            </a:pPr>
            <a:endParaRPr lang="en-GB" sz="1800" dirty="0">
              <a:latin typeface="+mn-lt"/>
            </a:endParaRPr>
          </a:p>
          <a:p>
            <a:pPr marL="0" indent="72629">
              <a:buNone/>
            </a:pPr>
            <a:r>
              <a:rPr lang="en-GB" sz="1800" b="1" dirty="0">
                <a:latin typeface="+mn-lt"/>
              </a:rPr>
              <a:t>More ‘like’ a thesaurus than just a coding scheme</a:t>
            </a:r>
            <a:endParaRPr lang="en-AT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7580617"/>
      </p:ext>
    </p:extLst>
  </p:cSld>
  <p:clrMapOvr>
    <a:masterClrMapping/>
  </p:clrMapOvr>
</p:sld>
</file>

<file path=ppt/theme/theme1.xml><?xml version="1.0" encoding="utf-8"?>
<a:theme xmlns:a="http://schemas.openxmlformats.org/drawingml/2006/main" name="INF_Master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535187"/>
      </a:hlink>
      <a:folHlink>
        <a:srgbClr val="99CC0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1052</Words>
  <Application>Microsoft Macintosh PowerPoint</Application>
  <DocSecurity>0</DocSecurity>
  <PresentationFormat>On-screen Show (16:9)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Lato</vt:lpstr>
      <vt:lpstr>Courier New</vt:lpstr>
      <vt:lpstr>Raleway</vt:lpstr>
      <vt:lpstr>Arial</vt:lpstr>
      <vt:lpstr>Noto Sans Symbols</vt:lpstr>
      <vt:lpstr>Inter</vt:lpstr>
      <vt:lpstr>-apple-system</vt:lpstr>
      <vt:lpstr>Calibri</vt:lpstr>
      <vt:lpstr>Candara</vt:lpstr>
      <vt:lpstr>INF_Master</vt:lpstr>
      <vt:lpstr>Streamline</vt:lpstr>
      <vt:lpstr>Group work on Medical IR</vt:lpstr>
      <vt:lpstr>Agenda</vt:lpstr>
      <vt:lpstr>From unstructured to structured form</vt:lpstr>
      <vt:lpstr>What is Information Extraction?</vt:lpstr>
      <vt:lpstr>Information Extraction Related Tasks</vt:lpstr>
      <vt:lpstr>Information Extraction Related Tasks</vt:lpstr>
      <vt:lpstr>An Example: Find all medical concepts</vt:lpstr>
      <vt:lpstr>Relevant  entities in medical record</vt:lpstr>
      <vt:lpstr>Health Ontology – SNOMED CT </vt:lpstr>
      <vt:lpstr>SNOMED CT Content </vt:lpstr>
      <vt:lpstr>SNOMED CT Content </vt:lpstr>
      <vt:lpstr>A Concept in SNOMED CT </vt:lpstr>
      <vt:lpstr>A Concept in SNOMED CT </vt:lpstr>
      <vt:lpstr>SNOMED-CT Browser tool</vt:lpstr>
      <vt:lpstr>IE Techniques - NER</vt:lpstr>
      <vt:lpstr>Medical NER Tools</vt:lpstr>
      <vt:lpstr>MedCAT -  Medical Concept Annotation Tool</vt:lpstr>
      <vt:lpstr>MedCAT Workflow</vt:lpstr>
      <vt:lpstr>MedCAT Demo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Milano - CRUISE Workshop</dc:title>
  <dc:subject/>
  <dc:creator>georgpeik</dc:creator>
  <cp:keywords/>
  <dc:description/>
  <cp:lastModifiedBy>Annisa Maulida</cp:lastModifiedBy>
  <cp:revision>117</cp:revision>
  <dcterms:modified xsi:type="dcterms:W3CDTF">2023-08-27T11:18:47Z</dcterms:modified>
  <cp:category/>
  <dc:identifier/>
  <cp:contentStatus/>
  <dc:language/>
  <cp:version/>
</cp:coreProperties>
</file>