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0.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1.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2.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728" r:id="rId2"/>
  </p:sldMasterIdLst>
  <p:notesMasterIdLst>
    <p:notesMasterId r:id="rId23"/>
  </p:notesMasterIdLst>
  <p:sldIdLst>
    <p:sldId id="256" r:id="rId3"/>
    <p:sldId id="257"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Lst>
  <p:sldSz cx="9144000" cy="5143500" type="screen16x9"/>
  <p:notesSz cx="9144000" cy="5143500"/>
  <p:embeddedFontLst>
    <p:embeddedFont>
      <p:font typeface="Calibri" panose="020F0502020204030204" pitchFamily="34" charset="0"/>
      <p:regular r:id="rId24"/>
      <p:bold r:id="rId25"/>
      <p:italic r:id="rId26"/>
      <p:boldItalic r:id="rId27"/>
    </p:embeddedFont>
    <p:embeddedFont>
      <p:font typeface="Candara" panose="020E0502030303020204" pitchFamily="34" charset="0"/>
      <p:regular r:id="rId28"/>
      <p:bold r:id="rId29"/>
      <p:italic r:id="rId30"/>
      <p:boldItalic r:id="rId31"/>
    </p:embeddedFont>
    <p:embeddedFont>
      <p:font typeface="Lato" panose="020F0502020204030203" pitchFamily="34" charset="0"/>
      <p:regular r:id="rId32"/>
      <p:bold r:id="rId33"/>
      <p:italic r:id="rId34"/>
      <p:boldItalic r:id="rId35"/>
    </p:embeddedFont>
    <p:embeddedFont>
      <p:font typeface="Noto Sans Symbols" pitchFamily="2" charset="0"/>
      <p:regular r:id="rId36"/>
      <p:bold r:id="rId37"/>
      <p:italic r:id="rId38"/>
      <p:boldItalic r:id="rId39"/>
    </p:embeddedFont>
    <p:embeddedFont>
      <p:font typeface="Raleway" pitchFamily="2" charset="77"/>
      <p:regular r:id="rId40"/>
      <p:bold r:id="rId41"/>
      <p:italic r:id="rId42"/>
      <p:boldItalic r:id="rId43"/>
    </p:embeddedFont>
  </p:embeddedFontLst>
  <p:defaultText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60"/>
    <p:restoredTop sz="64356"/>
  </p:normalViewPr>
  <p:slideViewPr>
    <p:cSldViewPr>
      <p:cViewPr varScale="1">
        <p:scale>
          <a:sx n="103" d="100"/>
          <a:sy n="103" d="100"/>
        </p:scale>
        <p:origin x="2120" y="16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3.fntdata"/><Relationship Id="rId39" Type="http://schemas.openxmlformats.org/officeDocument/2006/relationships/font" Target="fonts/font16.fntdata"/><Relationship Id="rId21" Type="http://schemas.openxmlformats.org/officeDocument/2006/relationships/slide" Target="slides/slide19.xml"/><Relationship Id="rId34" Type="http://schemas.openxmlformats.org/officeDocument/2006/relationships/font" Target="fonts/font11.fntdata"/><Relationship Id="rId42" Type="http://schemas.openxmlformats.org/officeDocument/2006/relationships/font" Target="fonts/font19.fntdata"/><Relationship Id="rId47"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font" Target="fonts/font14.fntdata"/><Relationship Id="rId40" Type="http://schemas.openxmlformats.org/officeDocument/2006/relationships/font" Target="fonts/font17.fntdata"/><Relationship Id="rId45"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font" Target="fonts/font13.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8.fntdata"/><Relationship Id="rId44"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 Id="rId43" Type="http://schemas.openxmlformats.org/officeDocument/2006/relationships/font" Target="fonts/font20.fntdata"/><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font" Target="fonts/font15.fntdata"/><Relationship Id="rId46"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font" Target="fonts/font18.fntdata"/></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21B0113-380E-4EC1-BA64-A2A9E66CC2C1}" type="doc">
      <dgm:prSet loTypeId="urn:microsoft.com/office/officeart/2005/8/layout/lProcess2" loCatId="icon" qsTypeId="urn:microsoft.com/office/officeart/2005/8/quickstyle/simple1" qsCatId="simple" csTypeId="urn:microsoft.com/office/officeart/2005/8/colors/accent1_2" csCatId="accent1" phldr="1"/>
      <dgm:spPr/>
      <dgm:t>
        <a:bodyPr/>
        <a:lstStyle/>
        <a:p>
          <a:endParaRPr lang="en-US"/>
        </a:p>
      </dgm:t>
    </dgm:pt>
    <dgm:pt modelId="{5E8F30D3-617D-40FF-B5A1-42191EF71E69}">
      <dgm:prSet custT="1"/>
      <dgm:spPr/>
      <dgm:t>
        <a:bodyPr/>
        <a:lstStyle/>
        <a:p>
          <a:r>
            <a:rPr lang="en-GB" sz="1200" b="0" i="0" dirty="0"/>
            <a:t>Identify </a:t>
          </a:r>
          <a:r>
            <a:rPr lang="en-GB" sz="1200" b="1" i="0" dirty="0"/>
            <a:t>medical concepts</a:t>
          </a:r>
          <a:r>
            <a:rPr lang="en-GB" sz="1200" b="0" i="0" dirty="0"/>
            <a:t>: Named Entity Recognition (NER)</a:t>
          </a:r>
          <a:endParaRPr lang="en-US" sz="1200" dirty="0"/>
        </a:p>
      </dgm:t>
    </dgm:pt>
    <dgm:pt modelId="{163BAC84-C823-4ED1-863F-7EE42D2BEFEE}" type="parTrans" cxnId="{84D63E17-73CA-4B51-B292-E13ABCC47726}">
      <dgm:prSet/>
      <dgm:spPr/>
      <dgm:t>
        <a:bodyPr/>
        <a:lstStyle/>
        <a:p>
          <a:endParaRPr lang="en-US"/>
        </a:p>
      </dgm:t>
    </dgm:pt>
    <dgm:pt modelId="{E42686CD-6B6E-4BF3-A1CD-39E97B26A8D9}" type="sibTrans" cxnId="{84D63E17-73CA-4B51-B292-E13ABCC47726}">
      <dgm:prSet/>
      <dgm:spPr/>
      <dgm:t>
        <a:bodyPr/>
        <a:lstStyle/>
        <a:p>
          <a:endParaRPr lang="en-US"/>
        </a:p>
      </dgm:t>
    </dgm:pt>
    <dgm:pt modelId="{4F129DCA-EAF8-49C6-9615-3FE8EDE174F2}">
      <dgm:prSet custT="1"/>
      <dgm:spPr/>
      <dgm:t>
        <a:bodyPr/>
        <a:lstStyle/>
        <a:p>
          <a:r>
            <a:rPr lang="en-GB" sz="1100" dirty="0"/>
            <a:t>`chest pain` </a:t>
          </a:r>
          <a:endParaRPr lang="en-US" sz="1100" dirty="0"/>
        </a:p>
      </dgm:t>
    </dgm:pt>
    <dgm:pt modelId="{94CCAC5F-D30A-40DA-9A49-28FEB0356D90}" type="parTrans" cxnId="{53CB6984-BFC0-4A5B-AC96-67FE895BC0EB}">
      <dgm:prSet/>
      <dgm:spPr/>
      <dgm:t>
        <a:bodyPr/>
        <a:lstStyle/>
        <a:p>
          <a:endParaRPr lang="en-US"/>
        </a:p>
      </dgm:t>
    </dgm:pt>
    <dgm:pt modelId="{0395A628-DF92-480A-A6E9-9C30CABC035E}" type="sibTrans" cxnId="{53CB6984-BFC0-4A5B-AC96-67FE895BC0EB}">
      <dgm:prSet/>
      <dgm:spPr/>
      <dgm:t>
        <a:bodyPr/>
        <a:lstStyle/>
        <a:p>
          <a:endParaRPr lang="en-US"/>
        </a:p>
      </dgm:t>
    </dgm:pt>
    <dgm:pt modelId="{7A9933DD-5C7E-4CE0-86B0-44FC8A764FAF}">
      <dgm:prSet custT="1"/>
      <dgm:spPr/>
      <dgm:t>
        <a:bodyPr/>
        <a:lstStyle/>
        <a:p>
          <a:r>
            <a:rPr lang="en-GB" sz="1200" b="0" i="0" dirty="0"/>
            <a:t>Identify </a:t>
          </a:r>
          <a:r>
            <a:rPr lang="en-GB" sz="1200" b="1" i="0" dirty="0"/>
            <a:t>medical concepts link to medical KB: Medical Concept Normalization</a:t>
          </a:r>
          <a:endParaRPr lang="en-US" sz="1200" dirty="0"/>
        </a:p>
      </dgm:t>
    </dgm:pt>
    <dgm:pt modelId="{9F00FEB7-1B0E-486A-B6A2-E9A703615299}" type="parTrans" cxnId="{2D3305A1-0B61-409B-B90D-5795F430C083}">
      <dgm:prSet/>
      <dgm:spPr/>
      <dgm:t>
        <a:bodyPr/>
        <a:lstStyle/>
        <a:p>
          <a:endParaRPr lang="en-US"/>
        </a:p>
      </dgm:t>
    </dgm:pt>
    <dgm:pt modelId="{E04642C6-9FF1-446A-847F-B86341E75E7F}" type="sibTrans" cxnId="{2D3305A1-0B61-409B-B90D-5795F430C083}">
      <dgm:prSet/>
      <dgm:spPr/>
      <dgm:t>
        <a:bodyPr/>
        <a:lstStyle/>
        <a:p>
          <a:endParaRPr lang="en-US"/>
        </a:p>
      </dgm:t>
    </dgm:pt>
    <dgm:pt modelId="{CF11B8D5-67E0-41C9-AE4A-CD30206D93AC}">
      <dgm:prSet custT="1"/>
      <dgm:spPr/>
      <dgm:t>
        <a:bodyPr/>
        <a:lstStyle/>
        <a:p>
          <a:r>
            <a:rPr lang="en-GB" sz="1100" dirty="0"/>
            <a:t>`chest pain`  - ´</a:t>
          </a:r>
          <a:r>
            <a:rPr lang="en-GB" sz="1100" i="1" dirty="0"/>
            <a:t>chest pain (SCUI: 29857009)`</a:t>
          </a:r>
          <a:endParaRPr lang="en-US" sz="1100" dirty="0"/>
        </a:p>
      </dgm:t>
    </dgm:pt>
    <dgm:pt modelId="{13B654C1-CF9E-4C1E-AC9D-6446C9020970}" type="parTrans" cxnId="{F01F9B05-75D2-4DEC-A120-8E364C2CB93A}">
      <dgm:prSet/>
      <dgm:spPr/>
      <dgm:t>
        <a:bodyPr/>
        <a:lstStyle/>
        <a:p>
          <a:endParaRPr lang="en-US"/>
        </a:p>
      </dgm:t>
    </dgm:pt>
    <dgm:pt modelId="{ADF69723-C609-4B15-9E42-9E087337FAE7}" type="sibTrans" cxnId="{F01F9B05-75D2-4DEC-A120-8E364C2CB93A}">
      <dgm:prSet/>
      <dgm:spPr/>
      <dgm:t>
        <a:bodyPr/>
        <a:lstStyle/>
        <a:p>
          <a:endParaRPr lang="en-US"/>
        </a:p>
      </dgm:t>
    </dgm:pt>
    <dgm:pt modelId="{3413FD10-9252-41C0-93AB-007FA4FA5BA6}">
      <dgm:prSet custT="1"/>
      <dgm:spPr/>
      <dgm:t>
        <a:bodyPr/>
        <a:lstStyle/>
        <a:p>
          <a:r>
            <a:rPr lang="en-GB" sz="1100" dirty="0"/>
            <a:t>`MRI` - `</a:t>
          </a:r>
          <a:r>
            <a:rPr lang="en-GB" sz="1100" i="1" dirty="0"/>
            <a:t>Magnetic Resonance Imaging (SCUI: 113091000)`</a:t>
          </a:r>
          <a:endParaRPr lang="en-US" sz="1100" dirty="0"/>
        </a:p>
      </dgm:t>
    </dgm:pt>
    <dgm:pt modelId="{23176F99-4001-4737-8B18-16D8D7EB7B84}" type="parTrans" cxnId="{E0B4D955-CC88-4163-9630-C200FB384343}">
      <dgm:prSet/>
      <dgm:spPr/>
      <dgm:t>
        <a:bodyPr/>
        <a:lstStyle/>
        <a:p>
          <a:endParaRPr lang="en-US"/>
        </a:p>
      </dgm:t>
    </dgm:pt>
    <dgm:pt modelId="{04BC4FF2-D085-4EAC-A983-50E3BC3FABD5}" type="sibTrans" cxnId="{E0B4D955-CC88-4163-9630-C200FB384343}">
      <dgm:prSet/>
      <dgm:spPr/>
      <dgm:t>
        <a:bodyPr/>
        <a:lstStyle/>
        <a:p>
          <a:endParaRPr lang="en-US"/>
        </a:p>
      </dgm:t>
    </dgm:pt>
    <dgm:pt modelId="{D1684F3A-3403-4477-B6F4-3E4C038C4DB4}">
      <dgm:prSet custT="1"/>
      <dgm:spPr/>
      <dgm:t>
        <a:bodyPr/>
        <a:lstStyle/>
        <a:p>
          <a:r>
            <a:rPr lang="en-GB" sz="1200" i="0" dirty="0"/>
            <a:t>Identify </a:t>
          </a:r>
          <a:r>
            <a:rPr lang="en-GB" sz="1200" b="1" i="0" dirty="0"/>
            <a:t>relationships between concepts</a:t>
          </a:r>
          <a:r>
            <a:rPr lang="en-GB" sz="1200" i="0" dirty="0"/>
            <a:t>: Relationship Extraction</a:t>
          </a:r>
          <a:endParaRPr lang="en-US" sz="1200" dirty="0"/>
        </a:p>
      </dgm:t>
    </dgm:pt>
    <dgm:pt modelId="{CA395FBF-92CC-4564-B82F-20118A36AADA}" type="parTrans" cxnId="{F2ACC401-7525-403A-B9BB-B73A33D00831}">
      <dgm:prSet/>
      <dgm:spPr/>
      <dgm:t>
        <a:bodyPr/>
        <a:lstStyle/>
        <a:p>
          <a:endParaRPr lang="en-US"/>
        </a:p>
      </dgm:t>
    </dgm:pt>
    <dgm:pt modelId="{F5FF9C3B-2D33-426A-AA85-B4E34C76A141}" type="sibTrans" cxnId="{F2ACC401-7525-403A-B9BB-B73A33D00831}">
      <dgm:prSet/>
      <dgm:spPr/>
      <dgm:t>
        <a:bodyPr/>
        <a:lstStyle/>
        <a:p>
          <a:endParaRPr lang="en-US"/>
        </a:p>
      </dgm:t>
    </dgm:pt>
    <dgm:pt modelId="{51722830-D072-41CE-925B-C4E4C47452F2}">
      <dgm:prSet custT="1"/>
      <dgm:spPr/>
      <dgm:t>
        <a:bodyPr/>
        <a:lstStyle/>
        <a:p>
          <a:r>
            <a:rPr lang="en-GB" sz="1100" b="0" i="0" dirty="0"/>
            <a:t>Treats(Prozac, clinical depression)</a:t>
          </a:r>
          <a:endParaRPr lang="en-US" sz="1100" dirty="0"/>
        </a:p>
      </dgm:t>
    </dgm:pt>
    <dgm:pt modelId="{C581AA16-6BCD-4D36-992D-E185CEEC56EA}" type="parTrans" cxnId="{694BBCCC-5D67-404B-9433-E5C18816AD6B}">
      <dgm:prSet/>
      <dgm:spPr/>
      <dgm:t>
        <a:bodyPr/>
        <a:lstStyle/>
        <a:p>
          <a:endParaRPr lang="en-US"/>
        </a:p>
      </dgm:t>
    </dgm:pt>
    <dgm:pt modelId="{9254CD20-6CC0-460D-A95B-E3D58F041DBF}" type="sibTrans" cxnId="{694BBCCC-5D67-404B-9433-E5C18816AD6B}">
      <dgm:prSet/>
      <dgm:spPr/>
      <dgm:t>
        <a:bodyPr/>
        <a:lstStyle/>
        <a:p>
          <a:endParaRPr lang="en-US"/>
        </a:p>
      </dgm:t>
    </dgm:pt>
    <dgm:pt modelId="{69CAEB2B-B076-47F2-BA75-ABA502A0B426}">
      <dgm:prSet custT="1"/>
      <dgm:spPr/>
      <dgm:t>
        <a:bodyPr/>
        <a:lstStyle/>
        <a:p>
          <a:r>
            <a:rPr lang="en-GB" sz="1100" b="0" i="0" dirty="0"/>
            <a:t>Causes(</a:t>
          </a:r>
          <a:r>
            <a:rPr lang="en-GB" sz="1100" dirty="0"/>
            <a:t>cataract, decreased vision)</a:t>
          </a:r>
          <a:endParaRPr lang="en-US" sz="1100" dirty="0"/>
        </a:p>
      </dgm:t>
    </dgm:pt>
    <dgm:pt modelId="{4571B39A-7501-4277-8E8A-973177D8E2A2}" type="parTrans" cxnId="{2AF6A682-03F7-4650-A679-F8DB5C5EF023}">
      <dgm:prSet/>
      <dgm:spPr/>
      <dgm:t>
        <a:bodyPr/>
        <a:lstStyle/>
        <a:p>
          <a:endParaRPr lang="en-US"/>
        </a:p>
      </dgm:t>
    </dgm:pt>
    <dgm:pt modelId="{A2ECB744-1218-4C0D-9EEE-66FDF68D8A17}" type="sibTrans" cxnId="{2AF6A682-03F7-4650-A679-F8DB5C5EF023}">
      <dgm:prSet/>
      <dgm:spPr/>
      <dgm:t>
        <a:bodyPr/>
        <a:lstStyle/>
        <a:p>
          <a:endParaRPr lang="en-US"/>
        </a:p>
      </dgm:t>
    </dgm:pt>
    <dgm:pt modelId="{BEE99E9A-1D3B-441D-BE5D-05CAD0A62594}">
      <dgm:prSet custT="1"/>
      <dgm:spPr/>
      <dgm:t>
        <a:bodyPr/>
        <a:lstStyle/>
        <a:p>
          <a:r>
            <a:rPr lang="en-GB" sz="1200" dirty="0"/>
            <a:t>Extract </a:t>
          </a:r>
          <a:r>
            <a:rPr lang="en-GB" sz="1200" b="1" dirty="0"/>
            <a:t>assertions</a:t>
          </a:r>
          <a:r>
            <a:rPr lang="en-GB" sz="1200" dirty="0"/>
            <a:t>, </a:t>
          </a:r>
          <a:r>
            <a:rPr lang="en-GB" sz="1200" b="1" dirty="0"/>
            <a:t>attributes</a:t>
          </a:r>
          <a:r>
            <a:rPr lang="en-GB" sz="1200" dirty="0"/>
            <a:t> values</a:t>
          </a:r>
          <a:endParaRPr lang="en-US" sz="1200" dirty="0"/>
        </a:p>
      </dgm:t>
    </dgm:pt>
    <dgm:pt modelId="{605317C7-10B6-46B1-A6EF-EC52C9DB76C8}" type="parTrans" cxnId="{7301F9B5-C76E-455F-9A40-B7C936314CE9}">
      <dgm:prSet/>
      <dgm:spPr/>
      <dgm:t>
        <a:bodyPr/>
        <a:lstStyle/>
        <a:p>
          <a:endParaRPr lang="en-US"/>
        </a:p>
      </dgm:t>
    </dgm:pt>
    <dgm:pt modelId="{3CAB0578-4560-42B8-8287-D320607F8160}" type="sibTrans" cxnId="{7301F9B5-C76E-455F-9A40-B7C936314CE9}">
      <dgm:prSet/>
      <dgm:spPr/>
      <dgm:t>
        <a:bodyPr/>
        <a:lstStyle/>
        <a:p>
          <a:endParaRPr lang="en-US"/>
        </a:p>
      </dgm:t>
    </dgm:pt>
    <dgm:pt modelId="{C7DDECB4-AA12-4691-BD8F-041E0C84196D}">
      <dgm:prSet custT="1"/>
      <dgm:spPr/>
      <dgm:t>
        <a:bodyPr/>
        <a:lstStyle/>
        <a:p>
          <a:r>
            <a:rPr lang="en-GB" sz="1100" dirty="0"/>
            <a:t>Blood pressure: high, low, normal</a:t>
          </a:r>
          <a:endParaRPr lang="en-US" sz="1100" dirty="0"/>
        </a:p>
      </dgm:t>
    </dgm:pt>
    <dgm:pt modelId="{2FE0DBFA-8708-4786-8997-72425BC65291}" type="parTrans" cxnId="{8625EAEC-9BB9-43FC-A918-1D85D7D63474}">
      <dgm:prSet/>
      <dgm:spPr/>
      <dgm:t>
        <a:bodyPr/>
        <a:lstStyle/>
        <a:p>
          <a:endParaRPr lang="en-US"/>
        </a:p>
      </dgm:t>
    </dgm:pt>
    <dgm:pt modelId="{F17CBF34-EE45-4089-8197-D99EE2CE24BD}" type="sibTrans" cxnId="{8625EAEC-9BB9-43FC-A918-1D85D7D63474}">
      <dgm:prSet/>
      <dgm:spPr/>
      <dgm:t>
        <a:bodyPr/>
        <a:lstStyle/>
        <a:p>
          <a:endParaRPr lang="en-US"/>
        </a:p>
      </dgm:t>
    </dgm:pt>
    <dgm:pt modelId="{9B621655-8CB7-4E48-834E-23D05E48057E}">
      <dgm:prSet custT="1"/>
      <dgm:spPr/>
      <dgm:t>
        <a:bodyPr/>
        <a:lstStyle/>
        <a:p>
          <a:r>
            <a:rPr lang="en-GB" sz="1100" dirty="0"/>
            <a:t>T</a:t>
          </a:r>
          <a:r>
            <a:rPr lang="en-AT" sz="1100" dirty="0"/>
            <a:t>umor: absent, benign, malignant, in-situ, un-known</a:t>
          </a:r>
          <a:endParaRPr lang="en-US" sz="1100" dirty="0"/>
        </a:p>
      </dgm:t>
    </dgm:pt>
    <dgm:pt modelId="{07DCFADF-E394-4673-934A-D0C9835E222C}" type="parTrans" cxnId="{13ADF53B-9540-4D83-A7C6-A83025375A8B}">
      <dgm:prSet/>
      <dgm:spPr/>
      <dgm:t>
        <a:bodyPr/>
        <a:lstStyle/>
        <a:p>
          <a:endParaRPr lang="en-US"/>
        </a:p>
      </dgm:t>
    </dgm:pt>
    <dgm:pt modelId="{84219D60-BA77-411A-B728-189407BFFD96}" type="sibTrans" cxnId="{13ADF53B-9540-4D83-A7C6-A83025375A8B}">
      <dgm:prSet/>
      <dgm:spPr/>
      <dgm:t>
        <a:bodyPr/>
        <a:lstStyle/>
        <a:p>
          <a:endParaRPr lang="en-US"/>
        </a:p>
      </dgm:t>
    </dgm:pt>
    <dgm:pt modelId="{060B7F1C-8E83-4016-BCEA-E54DF2BFF101}">
      <dgm:prSet custT="1"/>
      <dgm:spPr/>
      <dgm:t>
        <a:bodyPr/>
        <a:lstStyle/>
        <a:p>
          <a:r>
            <a:rPr lang="en-AT" sz="1200" dirty="0"/>
            <a:t>Identify protected health information: De-identification</a:t>
          </a:r>
          <a:endParaRPr lang="en-US" sz="1200" dirty="0"/>
        </a:p>
      </dgm:t>
    </dgm:pt>
    <dgm:pt modelId="{6AF668FB-EC8E-4E53-8F21-9D5D38EF5D9E}" type="parTrans" cxnId="{29572F5C-9AD1-4CDE-8CAB-66973099F3F4}">
      <dgm:prSet/>
      <dgm:spPr/>
      <dgm:t>
        <a:bodyPr/>
        <a:lstStyle/>
        <a:p>
          <a:endParaRPr lang="en-US"/>
        </a:p>
      </dgm:t>
    </dgm:pt>
    <dgm:pt modelId="{33D36FFF-752B-4C8F-8D56-0CD8F6A181FA}" type="sibTrans" cxnId="{29572F5C-9AD1-4CDE-8CAB-66973099F3F4}">
      <dgm:prSet/>
      <dgm:spPr/>
      <dgm:t>
        <a:bodyPr/>
        <a:lstStyle/>
        <a:p>
          <a:endParaRPr lang="en-US"/>
        </a:p>
      </dgm:t>
    </dgm:pt>
    <dgm:pt modelId="{AF6FEBF6-9CC1-4711-A663-399630B53495}">
      <dgm:prSet custT="1"/>
      <dgm:spPr/>
      <dgm:t>
        <a:bodyPr/>
        <a:lstStyle/>
        <a:p>
          <a:r>
            <a:rPr lang="en-GB" sz="1100" dirty="0"/>
            <a:t>P</a:t>
          </a:r>
          <a:r>
            <a:rPr lang="en-AT" sz="1100" dirty="0"/>
            <a:t>atient name, clinician’s name </a:t>
          </a:r>
          <a:endParaRPr lang="en-US" sz="1100" dirty="0"/>
        </a:p>
      </dgm:t>
    </dgm:pt>
    <dgm:pt modelId="{8D6B3306-6DD2-404B-8B03-81C8D1D2F23E}" type="parTrans" cxnId="{977A4061-04F7-4B28-95DB-8321DCF029D2}">
      <dgm:prSet/>
      <dgm:spPr/>
      <dgm:t>
        <a:bodyPr/>
        <a:lstStyle/>
        <a:p>
          <a:endParaRPr lang="en-US"/>
        </a:p>
      </dgm:t>
    </dgm:pt>
    <dgm:pt modelId="{2F757370-6F7E-49B6-846C-762DAFEE8765}" type="sibTrans" cxnId="{977A4061-04F7-4B28-95DB-8321DCF029D2}">
      <dgm:prSet/>
      <dgm:spPr/>
      <dgm:t>
        <a:bodyPr/>
        <a:lstStyle/>
        <a:p>
          <a:endParaRPr lang="en-US"/>
        </a:p>
      </dgm:t>
    </dgm:pt>
    <dgm:pt modelId="{6BE6FABC-368F-4024-A55C-AC2EF3A60FEE}">
      <dgm:prSet custT="1"/>
      <dgm:spPr/>
      <dgm:t>
        <a:bodyPr/>
        <a:lstStyle/>
        <a:p>
          <a:r>
            <a:rPr lang="en-AT" sz="1100" dirty="0"/>
            <a:t>DoB, Date of clincal encounter</a:t>
          </a:r>
          <a:endParaRPr lang="en-US" sz="1100" dirty="0"/>
        </a:p>
      </dgm:t>
    </dgm:pt>
    <dgm:pt modelId="{D8AD3A8D-3119-4B8E-BC56-0CB2795DC58C}" type="parTrans" cxnId="{BF444DE3-9B8E-4506-B27E-76DF55DA0F83}">
      <dgm:prSet/>
      <dgm:spPr/>
      <dgm:t>
        <a:bodyPr/>
        <a:lstStyle/>
        <a:p>
          <a:endParaRPr lang="en-US"/>
        </a:p>
      </dgm:t>
    </dgm:pt>
    <dgm:pt modelId="{512E4204-5EA1-4F67-BD2A-43D81491FC46}" type="sibTrans" cxnId="{BF444DE3-9B8E-4506-B27E-76DF55DA0F83}">
      <dgm:prSet/>
      <dgm:spPr/>
      <dgm:t>
        <a:bodyPr/>
        <a:lstStyle/>
        <a:p>
          <a:endParaRPr lang="en-US"/>
        </a:p>
      </dgm:t>
    </dgm:pt>
    <dgm:pt modelId="{94A855A4-B756-4C6A-9A13-F65037F07FF2}">
      <dgm:prSet custT="1"/>
      <dgm:spPr/>
      <dgm:t>
        <a:bodyPr/>
        <a:lstStyle/>
        <a:p>
          <a:r>
            <a:rPr lang="en-GB" sz="1100" dirty="0"/>
            <a:t>`MRI`</a:t>
          </a:r>
          <a:endParaRPr lang="en-US" sz="1100" dirty="0"/>
        </a:p>
      </dgm:t>
    </dgm:pt>
    <dgm:pt modelId="{E13DB42C-4E4E-404E-A3F0-00FE24DE7D73}" type="sibTrans" cxnId="{F9155696-0B85-4D00-AFBA-012ABA000CC0}">
      <dgm:prSet/>
      <dgm:spPr/>
      <dgm:t>
        <a:bodyPr/>
        <a:lstStyle/>
        <a:p>
          <a:endParaRPr lang="en-US"/>
        </a:p>
      </dgm:t>
    </dgm:pt>
    <dgm:pt modelId="{8620DFA1-6200-4B7F-830E-A58ED381B53C}" type="parTrans" cxnId="{F9155696-0B85-4D00-AFBA-012ABA000CC0}">
      <dgm:prSet/>
      <dgm:spPr/>
      <dgm:t>
        <a:bodyPr/>
        <a:lstStyle/>
        <a:p>
          <a:endParaRPr lang="en-US"/>
        </a:p>
      </dgm:t>
    </dgm:pt>
    <dgm:pt modelId="{8AC912D4-3D83-DD41-9280-8320ADBDD851}" type="pres">
      <dgm:prSet presAssocID="{C21B0113-380E-4EC1-BA64-A2A9E66CC2C1}" presName="theList" presStyleCnt="0">
        <dgm:presLayoutVars>
          <dgm:dir/>
          <dgm:animLvl val="lvl"/>
          <dgm:resizeHandles val="exact"/>
        </dgm:presLayoutVars>
      </dgm:prSet>
      <dgm:spPr/>
    </dgm:pt>
    <dgm:pt modelId="{4E458603-1A52-FD4C-9ECE-16970722E54F}" type="pres">
      <dgm:prSet presAssocID="{5E8F30D3-617D-40FF-B5A1-42191EF71E69}" presName="compNode" presStyleCnt="0"/>
      <dgm:spPr/>
    </dgm:pt>
    <dgm:pt modelId="{57E287B7-9962-2246-BC58-2BF1E1379C8B}" type="pres">
      <dgm:prSet presAssocID="{5E8F30D3-617D-40FF-B5A1-42191EF71E69}" presName="aNode" presStyleLbl="bgShp" presStyleIdx="0" presStyleCnt="5"/>
      <dgm:spPr/>
    </dgm:pt>
    <dgm:pt modelId="{E1BB041E-80C1-354A-A1BB-247E505A7A7C}" type="pres">
      <dgm:prSet presAssocID="{5E8F30D3-617D-40FF-B5A1-42191EF71E69}" presName="textNode" presStyleLbl="bgShp" presStyleIdx="0" presStyleCnt="5"/>
      <dgm:spPr/>
    </dgm:pt>
    <dgm:pt modelId="{FDCE3EB7-E77D-4946-8AE5-6425379F44C0}" type="pres">
      <dgm:prSet presAssocID="{5E8F30D3-617D-40FF-B5A1-42191EF71E69}" presName="compChildNode" presStyleCnt="0"/>
      <dgm:spPr/>
    </dgm:pt>
    <dgm:pt modelId="{21892699-2D6B-8F4E-9CAD-89E4FE1D1D61}" type="pres">
      <dgm:prSet presAssocID="{5E8F30D3-617D-40FF-B5A1-42191EF71E69}" presName="theInnerList" presStyleCnt="0"/>
      <dgm:spPr/>
    </dgm:pt>
    <dgm:pt modelId="{C3D9B4CC-436B-8546-9CB6-1CBFFBC08A83}" type="pres">
      <dgm:prSet presAssocID="{4F129DCA-EAF8-49C6-9615-3FE8EDE174F2}" presName="childNode" presStyleLbl="node1" presStyleIdx="0" presStyleCnt="10">
        <dgm:presLayoutVars>
          <dgm:bulletEnabled val="1"/>
        </dgm:presLayoutVars>
      </dgm:prSet>
      <dgm:spPr/>
    </dgm:pt>
    <dgm:pt modelId="{6FC1E82A-EDF2-3842-B7A2-506850AABD56}" type="pres">
      <dgm:prSet presAssocID="{4F129DCA-EAF8-49C6-9615-3FE8EDE174F2}" presName="aSpace2" presStyleCnt="0"/>
      <dgm:spPr/>
    </dgm:pt>
    <dgm:pt modelId="{91F7459B-B979-A243-B7F0-26D18B19B37E}" type="pres">
      <dgm:prSet presAssocID="{94A855A4-B756-4C6A-9A13-F65037F07FF2}" presName="childNode" presStyleLbl="node1" presStyleIdx="1" presStyleCnt="10">
        <dgm:presLayoutVars>
          <dgm:bulletEnabled val="1"/>
        </dgm:presLayoutVars>
      </dgm:prSet>
      <dgm:spPr/>
    </dgm:pt>
    <dgm:pt modelId="{1A8118EF-01EF-6842-A29B-FAF4B41356C1}" type="pres">
      <dgm:prSet presAssocID="{5E8F30D3-617D-40FF-B5A1-42191EF71E69}" presName="aSpace" presStyleCnt="0"/>
      <dgm:spPr/>
    </dgm:pt>
    <dgm:pt modelId="{8935C88C-07DF-214B-BABC-614C4A8E397D}" type="pres">
      <dgm:prSet presAssocID="{7A9933DD-5C7E-4CE0-86B0-44FC8A764FAF}" presName="compNode" presStyleCnt="0"/>
      <dgm:spPr/>
    </dgm:pt>
    <dgm:pt modelId="{AE181841-69F7-614D-A988-308BB927F304}" type="pres">
      <dgm:prSet presAssocID="{7A9933DD-5C7E-4CE0-86B0-44FC8A764FAF}" presName="aNode" presStyleLbl="bgShp" presStyleIdx="1" presStyleCnt="5"/>
      <dgm:spPr/>
    </dgm:pt>
    <dgm:pt modelId="{CF1DFED7-9D30-044B-B224-97576DF7092F}" type="pres">
      <dgm:prSet presAssocID="{7A9933DD-5C7E-4CE0-86B0-44FC8A764FAF}" presName="textNode" presStyleLbl="bgShp" presStyleIdx="1" presStyleCnt="5"/>
      <dgm:spPr/>
    </dgm:pt>
    <dgm:pt modelId="{37940C08-B2F8-D447-B7C6-8426983F090A}" type="pres">
      <dgm:prSet presAssocID="{7A9933DD-5C7E-4CE0-86B0-44FC8A764FAF}" presName="compChildNode" presStyleCnt="0"/>
      <dgm:spPr/>
    </dgm:pt>
    <dgm:pt modelId="{1BE0F881-264A-6F4F-9C16-842209FEC307}" type="pres">
      <dgm:prSet presAssocID="{7A9933DD-5C7E-4CE0-86B0-44FC8A764FAF}" presName="theInnerList" presStyleCnt="0"/>
      <dgm:spPr/>
    </dgm:pt>
    <dgm:pt modelId="{4FBD4015-F934-2D4C-AA66-AF26CDC69B4A}" type="pres">
      <dgm:prSet presAssocID="{CF11B8D5-67E0-41C9-AE4A-CD30206D93AC}" presName="childNode" presStyleLbl="node1" presStyleIdx="2" presStyleCnt="10">
        <dgm:presLayoutVars>
          <dgm:bulletEnabled val="1"/>
        </dgm:presLayoutVars>
      </dgm:prSet>
      <dgm:spPr/>
    </dgm:pt>
    <dgm:pt modelId="{D2CEC87A-7D00-1E49-92A2-24485C5A089B}" type="pres">
      <dgm:prSet presAssocID="{CF11B8D5-67E0-41C9-AE4A-CD30206D93AC}" presName="aSpace2" presStyleCnt="0"/>
      <dgm:spPr/>
    </dgm:pt>
    <dgm:pt modelId="{6C1A5AB8-1592-D043-A7B8-5292BB769516}" type="pres">
      <dgm:prSet presAssocID="{3413FD10-9252-41C0-93AB-007FA4FA5BA6}" presName="childNode" presStyleLbl="node1" presStyleIdx="3" presStyleCnt="10">
        <dgm:presLayoutVars>
          <dgm:bulletEnabled val="1"/>
        </dgm:presLayoutVars>
      </dgm:prSet>
      <dgm:spPr/>
    </dgm:pt>
    <dgm:pt modelId="{04BDBFAC-3953-4249-800A-A01DCAE73FDA}" type="pres">
      <dgm:prSet presAssocID="{7A9933DD-5C7E-4CE0-86B0-44FC8A764FAF}" presName="aSpace" presStyleCnt="0"/>
      <dgm:spPr/>
    </dgm:pt>
    <dgm:pt modelId="{ADA82B92-EFC4-D34D-AED2-1EF2FD4FD753}" type="pres">
      <dgm:prSet presAssocID="{D1684F3A-3403-4477-B6F4-3E4C038C4DB4}" presName="compNode" presStyleCnt="0"/>
      <dgm:spPr/>
    </dgm:pt>
    <dgm:pt modelId="{27E7E92F-C8BA-0A46-A43A-3D48D1387737}" type="pres">
      <dgm:prSet presAssocID="{D1684F3A-3403-4477-B6F4-3E4C038C4DB4}" presName="aNode" presStyleLbl="bgShp" presStyleIdx="2" presStyleCnt="5"/>
      <dgm:spPr/>
    </dgm:pt>
    <dgm:pt modelId="{B7856E7D-48A7-6A48-A13D-55DFE6C22D90}" type="pres">
      <dgm:prSet presAssocID="{D1684F3A-3403-4477-B6F4-3E4C038C4DB4}" presName="textNode" presStyleLbl="bgShp" presStyleIdx="2" presStyleCnt="5"/>
      <dgm:spPr/>
    </dgm:pt>
    <dgm:pt modelId="{2F075EBE-25BF-6947-82AE-830A77556EE6}" type="pres">
      <dgm:prSet presAssocID="{D1684F3A-3403-4477-B6F4-3E4C038C4DB4}" presName="compChildNode" presStyleCnt="0"/>
      <dgm:spPr/>
    </dgm:pt>
    <dgm:pt modelId="{6134507E-A49B-2D4B-9CA7-8505A2E6261D}" type="pres">
      <dgm:prSet presAssocID="{D1684F3A-3403-4477-B6F4-3E4C038C4DB4}" presName="theInnerList" presStyleCnt="0"/>
      <dgm:spPr/>
    </dgm:pt>
    <dgm:pt modelId="{F62739A9-005B-6A4A-A352-B0F54FD99060}" type="pres">
      <dgm:prSet presAssocID="{51722830-D072-41CE-925B-C4E4C47452F2}" presName="childNode" presStyleLbl="node1" presStyleIdx="4" presStyleCnt="10">
        <dgm:presLayoutVars>
          <dgm:bulletEnabled val="1"/>
        </dgm:presLayoutVars>
      </dgm:prSet>
      <dgm:spPr/>
    </dgm:pt>
    <dgm:pt modelId="{C9D0FA07-4E16-F040-930D-F43DB3797B1E}" type="pres">
      <dgm:prSet presAssocID="{51722830-D072-41CE-925B-C4E4C47452F2}" presName="aSpace2" presStyleCnt="0"/>
      <dgm:spPr/>
    </dgm:pt>
    <dgm:pt modelId="{7FCC802F-8BF3-8D49-B91E-B038E957AA80}" type="pres">
      <dgm:prSet presAssocID="{69CAEB2B-B076-47F2-BA75-ABA502A0B426}" presName="childNode" presStyleLbl="node1" presStyleIdx="5" presStyleCnt="10">
        <dgm:presLayoutVars>
          <dgm:bulletEnabled val="1"/>
        </dgm:presLayoutVars>
      </dgm:prSet>
      <dgm:spPr/>
    </dgm:pt>
    <dgm:pt modelId="{AB8BF9B7-278F-C64E-9251-C75A5D564266}" type="pres">
      <dgm:prSet presAssocID="{D1684F3A-3403-4477-B6F4-3E4C038C4DB4}" presName="aSpace" presStyleCnt="0"/>
      <dgm:spPr/>
    </dgm:pt>
    <dgm:pt modelId="{A153DEF9-7A3A-7D44-AEB3-D0662D78BB0F}" type="pres">
      <dgm:prSet presAssocID="{BEE99E9A-1D3B-441D-BE5D-05CAD0A62594}" presName="compNode" presStyleCnt="0"/>
      <dgm:spPr/>
    </dgm:pt>
    <dgm:pt modelId="{74A6FBA7-BDF1-C144-BAF3-0E03F8980106}" type="pres">
      <dgm:prSet presAssocID="{BEE99E9A-1D3B-441D-BE5D-05CAD0A62594}" presName="aNode" presStyleLbl="bgShp" presStyleIdx="3" presStyleCnt="5"/>
      <dgm:spPr/>
    </dgm:pt>
    <dgm:pt modelId="{BEF85915-EB5F-7048-ADCD-72299AFA49AB}" type="pres">
      <dgm:prSet presAssocID="{BEE99E9A-1D3B-441D-BE5D-05CAD0A62594}" presName="textNode" presStyleLbl="bgShp" presStyleIdx="3" presStyleCnt="5"/>
      <dgm:spPr/>
    </dgm:pt>
    <dgm:pt modelId="{2C5828E5-CA90-2C48-8F11-9C397673D490}" type="pres">
      <dgm:prSet presAssocID="{BEE99E9A-1D3B-441D-BE5D-05CAD0A62594}" presName="compChildNode" presStyleCnt="0"/>
      <dgm:spPr/>
    </dgm:pt>
    <dgm:pt modelId="{9ACB75CD-535F-AD47-83BB-514B6CB761FE}" type="pres">
      <dgm:prSet presAssocID="{BEE99E9A-1D3B-441D-BE5D-05CAD0A62594}" presName="theInnerList" presStyleCnt="0"/>
      <dgm:spPr/>
    </dgm:pt>
    <dgm:pt modelId="{8673560A-D9F8-444A-8D35-50A9EC3D0360}" type="pres">
      <dgm:prSet presAssocID="{C7DDECB4-AA12-4691-BD8F-041E0C84196D}" presName="childNode" presStyleLbl="node1" presStyleIdx="6" presStyleCnt="10">
        <dgm:presLayoutVars>
          <dgm:bulletEnabled val="1"/>
        </dgm:presLayoutVars>
      </dgm:prSet>
      <dgm:spPr/>
    </dgm:pt>
    <dgm:pt modelId="{B177FBA1-24C5-3142-ACA6-A21CFA0CC825}" type="pres">
      <dgm:prSet presAssocID="{C7DDECB4-AA12-4691-BD8F-041E0C84196D}" presName="aSpace2" presStyleCnt="0"/>
      <dgm:spPr/>
    </dgm:pt>
    <dgm:pt modelId="{84E44402-E489-C34A-B2B8-C2A9575236D9}" type="pres">
      <dgm:prSet presAssocID="{9B621655-8CB7-4E48-834E-23D05E48057E}" presName="childNode" presStyleLbl="node1" presStyleIdx="7" presStyleCnt="10">
        <dgm:presLayoutVars>
          <dgm:bulletEnabled val="1"/>
        </dgm:presLayoutVars>
      </dgm:prSet>
      <dgm:spPr/>
    </dgm:pt>
    <dgm:pt modelId="{A662B4F1-5C05-2F4A-A1B7-DF2F66E3E3D2}" type="pres">
      <dgm:prSet presAssocID="{BEE99E9A-1D3B-441D-BE5D-05CAD0A62594}" presName="aSpace" presStyleCnt="0"/>
      <dgm:spPr/>
    </dgm:pt>
    <dgm:pt modelId="{ADF2D45E-132C-A543-AEAE-3A51587D0503}" type="pres">
      <dgm:prSet presAssocID="{060B7F1C-8E83-4016-BCEA-E54DF2BFF101}" presName="compNode" presStyleCnt="0"/>
      <dgm:spPr/>
    </dgm:pt>
    <dgm:pt modelId="{F4C76D3E-2083-B448-9253-8ABF0EF72AB5}" type="pres">
      <dgm:prSet presAssocID="{060B7F1C-8E83-4016-BCEA-E54DF2BFF101}" presName="aNode" presStyleLbl="bgShp" presStyleIdx="4" presStyleCnt="5"/>
      <dgm:spPr/>
    </dgm:pt>
    <dgm:pt modelId="{88C51900-BA4B-1C4F-8C31-AFB94614CF8E}" type="pres">
      <dgm:prSet presAssocID="{060B7F1C-8E83-4016-BCEA-E54DF2BFF101}" presName="textNode" presStyleLbl="bgShp" presStyleIdx="4" presStyleCnt="5"/>
      <dgm:spPr/>
    </dgm:pt>
    <dgm:pt modelId="{6475BACE-9855-D14D-9D27-8834C81341EA}" type="pres">
      <dgm:prSet presAssocID="{060B7F1C-8E83-4016-BCEA-E54DF2BFF101}" presName="compChildNode" presStyleCnt="0"/>
      <dgm:spPr/>
    </dgm:pt>
    <dgm:pt modelId="{E54BEC55-F3E7-B947-B8AF-4FA298293125}" type="pres">
      <dgm:prSet presAssocID="{060B7F1C-8E83-4016-BCEA-E54DF2BFF101}" presName="theInnerList" presStyleCnt="0"/>
      <dgm:spPr/>
    </dgm:pt>
    <dgm:pt modelId="{E629F808-F427-EA49-94C5-41FF34A1900A}" type="pres">
      <dgm:prSet presAssocID="{AF6FEBF6-9CC1-4711-A663-399630B53495}" presName="childNode" presStyleLbl="node1" presStyleIdx="8" presStyleCnt="10">
        <dgm:presLayoutVars>
          <dgm:bulletEnabled val="1"/>
        </dgm:presLayoutVars>
      </dgm:prSet>
      <dgm:spPr/>
    </dgm:pt>
    <dgm:pt modelId="{F09B8C95-A23A-994A-AE97-0026115F6F45}" type="pres">
      <dgm:prSet presAssocID="{AF6FEBF6-9CC1-4711-A663-399630B53495}" presName="aSpace2" presStyleCnt="0"/>
      <dgm:spPr/>
    </dgm:pt>
    <dgm:pt modelId="{561F2BD6-2623-B846-8EF6-C3B7C9216BFF}" type="pres">
      <dgm:prSet presAssocID="{6BE6FABC-368F-4024-A55C-AC2EF3A60FEE}" presName="childNode" presStyleLbl="node1" presStyleIdx="9" presStyleCnt="10">
        <dgm:presLayoutVars>
          <dgm:bulletEnabled val="1"/>
        </dgm:presLayoutVars>
      </dgm:prSet>
      <dgm:spPr/>
    </dgm:pt>
  </dgm:ptLst>
  <dgm:cxnLst>
    <dgm:cxn modelId="{2DD18C00-5E0D-7844-AA7B-E7C48CA50EEE}" type="presOf" srcId="{7A9933DD-5C7E-4CE0-86B0-44FC8A764FAF}" destId="{AE181841-69F7-614D-A988-308BB927F304}" srcOrd="0" destOrd="0" presId="urn:microsoft.com/office/officeart/2005/8/layout/lProcess2"/>
    <dgm:cxn modelId="{F2ACC401-7525-403A-B9BB-B73A33D00831}" srcId="{C21B0113-380E-4EC1-BA64-A2A9E66CC2C1}" destId="{D1684F3A-3403-4477-B6F4-3E4C038C4DB4}" srcOrd="2" destOrd="0" parTransId="{CA395FBF-92CC-4564-B82F-20118A36AADA}" sibTransId="{F5FF9C3B-2D33-426A-AA85-B4E34C76A141}"/>
    <dgm:cxn modelId="{F01F9B05-75D2-4DEC-A120-8E364C2CB93A}" srcId="{7A9933DD-5C7E-4CE0-86B0-44FC8A764FAF}" destId="{CF11B8D5-67E0-41C9-AE4A-CD30206D93AC}" srcOrd="0" destOrd="0" parTransId="{13B654C1-CF9E-4C1E-AC9D-6446C9020970}" sibTransId="{ADF69723-C609-4B15-9E42-9E087337FAE7}"/>
    <dgm:cxn modelId="{4B25E105-2C7E-374A-AFC4-5CA87202702A}" type="presOf" srcId="{51722830-D072-41CE-925B-C4E4C47452F2}" destId="{F62739A9-005B-6A4A-A352-B0F54FD99060}" srcOrd="0" destOrd="0" presId="urn:microsoft.com/office/officeart/2005/8/layout/lProcess2"/>
    <dgm:cxn modelId="{84D63E17-73CA-4B51-B292-E13ABCC47726}" srcId="{C21B0113-380E-4EC1-BA64-A2A9E66CC2C1}" destId="{5E8F30D3-617D-40FF-B5A1-42191EF71E69}" srcOrd="0" destOrd="0" parTransId="{163BAC84-C823-4ED1-863F-7EE42D2BEFEE}" sibTransId="{E42686CD-6B6E-4BF3-A1CD-39E97B26A8D9}"/>
    <dgm:cxn modelId="{868AD122-2090-D84E-9FF4-EF29541BF483}" type="presOf" srcId="{BEE99E9A-1D3B-441D-BE5D-05CAD0A62594}" destId="{74A6FBA7-BDF1-C144-BAF3-0E03F8980106}" srcOrd="0" destOrd="0" presId="urn:microsoft.com/office/officeart/2005/8/layout/lProcess2"/>
    <dgm:cxn modelId="{31671C34-D891-5740-9CDC-23A5EB38A00D}" type="presOf" srcId="{3413FD10-9252-41C0-93AB-007FA4FA5BA6}" destId="{6C1A5AB8-1592-D043-A7B8-5292BB769516}" srcOrd="0" destOrd="0" presId="urn:microsoft.com/office/officeart/2005/8/layout/lProcess2"/>
    <dgm:cxn modelId="{0C6CD035-0079-BD43-9A59-6BDD11481FA9}" type="presOf" srcId="{C7DDECB4-AA12-4691-BD8F-041E0C84196D}" destId="{8673560A-D9F8-444A-8D35-50A9EC3D0360}" srcOrd="0" destOrd="0" presId="urn:microsoft.com/office/officeart/2005/8/layout/lProcess2"/>
    <dgm:cxn modelId="{13ADF53B-9540-4D83-A7C6-A83025375A8B}" srcId="{BEE99E9A-1D3B-441D-BE5D-05CAD0A62594}" destId="{9B621655-8CB7-4E48-834E-23D05E48057E}" srcOrd="1" destOrd="0" parTransId="{07DCFADF-E394-4673-934A-D0C9835E222C}" sibTransId="{84219D60-BA77-411A-B728-189407BFFD96}"/>
    <dgm:cxn modelId="{EA38283F-CE88-6B45-9587-B8043048E6A8}" type="presOf" srcId="{D1684F3A-3403-4477-B6F4-3E4C038C4DB4}" destId="{B7856E7D-48A7-6A48-A13D-55DFE6C22D90}" srcOrd="1" destOrd="0" presId="urn:microsoft.com/office/officeart/2005/8/layout/lProcess2"/>
    <dgm:cxn modelId="{7997D252-1FA0-4C40-8B27-4A1F5C7EF36F}" type="presOf" srcId="{5E8F30D3-617D-40FF-B5A1-42191EF71E69}" destId="{57E287B7-9962-2246-BC58-2BF1E1379C8B}" srcOrd="0" destOrd="0" presId="urn:microsoft.com/office/officeart/2005/8/layout/lProcess2"/>
    <dgm:cxn modelId="{E0B4D955-CC88-4163-9630-C200FB384343}" srcId="{7A9933DD-5C7E-4CE0-86B0-44FC8A764FAF}" destId="{3413FD10-9252-41C0-93AB-007FA4FA5BA6}" srcOrd="1" destOrd="0" parTransId="{23176F99-4001-4737-8B18-16D8D7EB7B84}" sibTransId="{04BC4FF2-D085-4EAC-A983-50E3BC3FABD5}"/>
    <dgm:cxn modelId="{29572F5C-9AD1-4CDE-8CAB-66973099F3F4}" srcId="{C21B0113-380E-4EC1-BA64-A2A9E66CC2C1}" destId="{060B7F1C-8E83-4016-BCEA-E54DF2BFF101}" srcOrd="4" destOrd="0" parTransId="{6AF668FB-EC8E-4E53-8F21-9D5D38EF5D9E}" sibTransId="{33D36FFF-752B-4C8F-8D56-0CD8F6A181FA}"/>
    <dgm:cxn modelId="{977A4061-04F7-4B28-95DB-8321DCF029D2}" srcId="{060B7F1C-8E83-4016-BCEA-E54DF2BFF101}" destId="{AF6FEBF6-9CC1-4711-A663-399630B53495}" srcOrd="0" destOrd="0" parTransId="{8D6B3306-6DD2-404B-8B03-81C8D1D2F23E}" sibTransId="{2F757370-6F7E-49B6-846C-762DAFEE8765}"/>
    <dgm:cxn modelId="{CB1C8664-354B-6C49-B84B-4065F90A9A69}" type="presOf" srcId="{5E8F30D3-617D-40FF-B5A1-42191EF71E69}" destId="{E1BB041E-80C1-354A-A1BB-247E505A7A7C}" srcOrd="1" destOrd="0" presId="urn:microsoft.com/office/officeart/2005/8/layout/lProcess2"/>
    <dgm:cxn modelId="{790B2469-975B-104B-8593-1B0D274784D7}" type="presOf" srcId="{AF6FEBF6-9CC1-4711-A663-399630B53495}" destId="{E629F808-F427-EA49-94C5-41FF34A1900A}" srcOrd="0" destOrd="0" presId="urn:microsoft.com/office/officeart/2005/8/layout/lProcess2"/>
    <dgm:cxn modelId="{EE5A6D7A-6844-9348-BD4F-0CA25C0D93ED}" type="presOf" srcId="{6BE6FABC-368F-4024-A55C-AC2EF3A60FEE}" destId="{561F2BD6-2623-B846-8EF6-C3B7C9216BFF}" srcOrd="0" destOrd="0" presId="urn:microsoft.com/office/officeart/2005/8/layout/lProcess2"/>
    <dgm:cxn modelId="{B291BF7A-7019-7841-9F83-07268884BA29}" type="presOf" srcId="{C21B0113-380E-4EC1-BA64-A2A9E66CC2C1}" destId="{8AC912D4-3D83-DD41-9280-8320ADBDD851}" srcOrd="0" destOrd="0" presId="urn:microsoft.com/office/officeart/2005/8/layout/lProcess2"/>
    <dgm:cxn modelId="{2AF6A682-03F7-4650-A679-F8DB5C5EF023}" srcId="{D1684F3A-3403-4477-B6F4-3E4C038C4DB4}" destId="{69CAEB2B-B076-47F2-BA75-ABA502A0B426}" srcOrd="1" destOrd="0" parTransId="{4571B39A-7501-4277-8E8A-973177D8E2A2}" sibTransId="{A2ECB744-1218-4C0D-9EEE-66FDF68D8A17}"/>
    <dgm:cxn modelId="{17CD4083-C79E-EE42-83C2-414E4299E3E8}" type="presOf" srcId="{CF11B8D5-67E0-41C9-AE4A-CD30206D93AC}" destId="{4FBD4015-F934-2D4C-AA66-AF26CDC69B4A}" srcOrd="0" destOrd="0" presId="urn:microsoft.com/office/officeart/2005/8/layout/lProcess2"/>
    <dgm:cxn modelId="{53CB6984-BFC0-4A5B-AC96-67FE895BC0EB}" srcId="{5E8F30D3-617D-40FF-B5A1-42191EF71E69}" destId="{4F129DCA-EAF8-49C6-9615-3FE8EDE174F2}" srcOrd="0" destOrd="0" parTransId="{94CCAC5F-D30A-40DA-9A49-28FEB0356D90}" sibTransId="{0395A628-DF92-480A-A6E9-9C30CABC035E}"/>
    <dgm:cxn modelId="{F9155696-0B85-4D00-AFBA-012ABA000CC0}" srcId="{5E8F30D3-617D-40FF-B5A1-42191EF71E69}" destId="{94A855A4-B756-4C6A-9A13-F65037F07FF2}" srcOrd="1" destOrd="0" parTransId="{8620DFA1-6200-4B7F-830E-A58ED381B53C}" sibTransId="{E13DB42C-4E4E-404E-A3F0-00FE24DE7D73}"/>
    <dgm:cxn modelId="{0049B8A0-5284-8045-9721-0FD1D03315C1}" type="presOf" srcId="{4F129DCA-EAF8-49C6-9615-3FE8EDE174F2}" destId="{C3D9B4CC-436B-8546-9CB6-1CBFFBC08A83}" srcOrd="0" destOrd="0" presId="urn:microsoft.com/office/officeart/2005/8/layout/lProcess2"/>
    <dgm:cxn modelId="{2D3305A1-0B61-409B-B90D-5795F430C083}" srcId="{C21B0113-380E-4EC1-BA64-A2A9E66CC2C1}" destId="{7A9933DD-5C7E-4CE0-86B0-44FC8A764FAF}" srcOrd="1" destOrd="0" parTransId="{9F00FEB7-1B0E-486A-B6A2-E9A703615299}" sibTransId="{E04642C6-9FF1-446A-847F-B86341E75E7F}"/>
    <dgm:cxn modelId="{414C5DA9-6D91-4540-BEA0-66EF9B34D0BB}" type="presOf" srcId="{9B621655-8CB7-4E48-834E-23D05E48057E}" destId="{84E44402-E489-C34A-B2B8-C2A9575236D9}" srcOrd="0" destOrd="0" presId="urn:microsoft.com/office/officeart/2005/8/layout/lProcess2"/>
    <dgm:cxn modelId="{7301F9B5-C76E-455F-9A40-B7C936314CE9}" srcId="{C21B0113-380E-4EC1-BA64-A2A9E66CC2C1}" destId="{BEE99E9A-1D3B-441D-BE5D-05CAD0A62594}" srcOrd="3" destOrd="0" parTransId="{605317C7-10B6-46B1-A6EF-EC52C9DB76C8}" sibTransId="{3CAB0578-4560-42B8-8287-D320607F8160}"/>
    <dgm:cxn modelId="{54A34BBF-3274-9049-B12F-728749A9A7A9}" type="presOf" srcId="{060B7F1C-8E83-4016-BCEA-E54DF2BFF101}" destId="{88C51900-BA4B-1C4F-8C31-AFB94614CF8E}" srcOrd="1" destOrd="0" presId="urn:microsoft.com/office/officeart/2005/8/layout/lProcess2"/>
    <dgm:cxn modelId="{A092C0C7-12B7-0B48-B4A3-33DD0E51A62B}" type="presOf" srcId="{94A855A4-B756-4C6A-9A13-F65037F07FF2}" destId="{91F7459B-B979-A243-B7F0-26D18B19B37E}" srcOrd="0" destOrd="0" presId="urn:microsoft.com/office/officeart/2005/8/layout/lProcess2"/>
    <dgm:cxn modelId="{694BBCCC-5D67-404B-9433-E5C18816AD6B}" srcId="{D1684F3A-3403-4477-B6F4-3E4C038C4DB4}" destId="{51722830-D072-41CE-925B-C4E4C47452F2}" srcOrd="0" destOrd="0" parTransId="{C581AA16-6BCD-4D36-992D-E185CEEC56EA}" sibTransId="{9254CD20-6CC0-460D-A95B-E3D58F041DBF}"/>
    <dgm:cxn modelId="{B1ACA5CE-DF0E-ED4C-91B3-1A31A86B6820}" type="presOf" srcId="{BEE99E9A-1D3B-441D-BE5D-05CAD0A62594}" destId="{BEF85915-EB5F-7048-ADCD-72299AFA49AB}" srcOrd="1" destOrd="0" presId="urn:microsoft.com/office/officeart/2005/8/layout/lProcess2"/>
    <dgm:cxn modelId="{67577AD4-3C77-2F4A-AE30-E722652DE1C2}" type="presOf" srcId="{69CAEB2B-B076-47F2-BA75-ABA502A0B426}" destId="{7FCC802F-8BF3-8D49-B91E-B038E957AA80}" srcOrd="0" destOrd="0" presId="urn:microsoft.com/office/officeart/2005/8/layout/lProcess2"/>
    <dgm:cxn modelId="{14C32FE3-3069-E74B-BC1B-07CB14C45A23}" type="presOf" srcId="{7A9933DD-5C7E-4CE0-86B0-44FC8A764FAF}" destId="{CF1DFED7-9D30-044B-B224-97576DF7092F}" srcOrd="1" destOrd="0" presId="urn:microsoft.com/office/officeart/2005/8/layout/lProcess2"/>
    <dgm:cxn modelId="{BF444DE3-9B8E-4506-B27E-76DF55DA0F83}" srcId="{060B7F1C-8E83-4016-BCEA-E54DF2BFF101}" destId="{6BE6FABC-368F-4024-A55C-AC2EF3A60FEE}" srcOrd="1" destOrd="0" parTransId="{D8AD3A8D-3119-4B8E-BC56-0CB2795DC58C}" sibTransId="{512E4204-5EA1-4F67-BD2A-43D81491FC46}"/>
    <dgm:cxn modelId="{5E2360EC-1EC4-E443-A13A-6ED78F549584}" type="presOf" srcId="{D1684F3A-3403-4477-B6F4-3E4C038C4DB4}" destId="{27E7E92F-C8BA-0A46-A43A-3D48D1387737}" srcOrd="0" destOrd="0" presId="urn:microsoft.com/office/officeart/2005/8/layout/lProcess2"/>
    <dgm:cxn modelId="{8625EAEC-9BB9-43FC-A918-1D85D7D63474}" srcId="{BEE99E9A-1D3B-441D-BE5D-05CAD0A62594}" destId="{C7DDECB4-AA12-4691-BD8F-041E0C84196D}" srcOrd="0" destOrd="0" parTransId="{2FE0DBFA-8708-4786-8997-72425BC65291}" sibTransId="{F17CBF34-EE45-4089-8197-D99EE2CE24BD}"/>
    <dgm:cxn modelId="{869F5DF3-EBB6-2940-82E3-1E279CDEFFE3}" type="presOf" srcId="{060B7F1C-8E83-4016-BCEA-E54DF2BFF101}" destId="{F4C76D3E-2083-B448-9253-8ABF0EF72AB5}" srcOrd="0" destOrd="0" presId="urn:microsoft.com/office/officeart/2005/8/layout/lProcess2"/>
    <dgm:cxn modelId="{0235A894-9D56-BD46-933F-92DAA5584922}" type="presParOf" srcId="{8AC912D4-3D83-DD41-9280-8320ADBDD851}" destId="{4E458603-1A52-FD4C-9ECE-16970722E54F}" srcOrd="0" destOrd="0" presId="urn:microsoft.com/office/officeart/2005/8/layout/lProcess2"/>
    <dgm:cxn modelId="{809E9D4B-0530-D347-ADA1-4E9624862D19}" type="presParOf" srcId="{4E458603-1A52-FD4C-9ECE-16970722E54F}" destId="{57E287B7-9962-2246-BC58-2BF1E1379C8B}" srcOrd="0" destOrd="0" presId="urn:microsoft.com/office/officeart/2005/8/layout/lProcess2"/>
    <dgm:cxn modelId="{1F186551-558F-6F4D-AD6A-F457380B5391}" type="presParOf" srcId="{4E458603-1A52-FD4C-9ECE-16970722E54F}" destId="{E1BB041E-80C1-354A-A1BB-247E505A7A7C}" srcOrd="1" destOrd="0" presId="urn:microsoft.com/office/officeart/2005/8/layout/lProcess2"/>
    <dgm:cxn modelId="{76705464-8B40-7348-A7A8-CA972828FB2E}" type="presParOf" srcId="{4E458603-1A52-FD4C-9ECE-16970722E54F}" destId="{FDCE3EB7-E77D-4946-8AE5-6425379F44C0}" srcOrd="2" destOrd="0" presId="urn:microsoft.com/office/officeart/2005/8/layout/lProcess2"/>
    <dgm:cxn modelId="{CF1BFCC4-9784-744F-BEEA-52DAB1D15FB3}" type="presParOf" srcId="{FDCE3EB7-E77D-4946-8AE5-6425379F44C0}" destId="{21892699-2D6B-8F4E-9CAD-89E4FE1D1D61}" srcOrd="0" destOrd="0" presId="urn:microsoft.com/office/officeart/2005/8/layout/lProcess2"/>
    <dgm:cxn modelId="{2E36C825-E35D-E148-8F37-A731E92F5379}" type="presParOf" srcId="{21892699-2D6B-8F4E-9CAD-89E4FE1D1D61}" destId="{C3D9B4CC-436B-8546-9CB6-1CBFFBC08A83}" srcOrd="0" destOrd="0" presId="urn:microsoft.com/office/officeart/2005/8/layout/lProcess2"/>
    <dgm:cxn modelId="{C53C5B03-6C06-7F46-B289-4790E1AC6714}" type="presParOf" srcId="{21892699-2D6B-8F4E-9CAD-89E4FE1D1D61}" destId="{6FC1E82A-EDF2-3842-B7A2-506850AABD56}" srcOrd="1" destOrd="0" presId="urn:microsoft.com/office/officeart/2005/8/layout/lProcess2"/>
    <dgm:cxn modelId="{1D3AF7D3-C3D7-1749-ADC8-DE7FA979CCCC}" type="presParOf" srcId="{21892699-2D6B-8F4E-9CAD-89E4FE1D1D61}" destId="{91F7459B-B979-A243-B7F0-26D18B19B37E}" srcOrd="2" destOrd="0" presId="urn:microsoft.com/office/officeart/2005/8/layout/lProcess2"/>
    <dgm:cxn modelId="{39DE9CBB-EBAC-A543-9CB4-4CA5B4A61033}" type="presParOf" srcId="{8AC912D4-3D83-DD41-9280-8320ADBDD851}" destId="{1A8118EF-01EF-6842-A29B-FAF4B41356C1}" srcOrd="1" destOrd="0" presId="urn:microsoft.com/office/officeart/2005/8/layout/lProcess2"/>
    <dgm:cxn modelId="{C3416AFF-4AF6-0C49-8B3F-0031A2511C32}" type="presParOf" srcId="{8AC912D4-3D83-DD41-9280-8320ADBDD851}" destId="{8935C88C-07DF-214B-BABC-614C4A8E397D}" srcOrd="2" destOrd="0" presId="urn:microsoft.com/office/officeart/2005/8/layout/lProcess2"/>
    <dgm:cxn modelId="{B18C3407-65FE-4343-885B-7AC06C614511}" type="presParOf" srcId="{8935C88C-07DF-214B-BABC-614C4A8E397D}" destId="{AE181841-69F7-614D-A988-308BB927F304}" srcOrd="0" destOrd="0" presId="urn:microsoft.com/office/officeart/2005/8/layout/lProcess2"/>
    <dgm:cxn modelId="{70EB6F41-8F65-2642-BFB1-0609EA836FDE}" type="presParOf" srcId="{8935C88C-07DF-214B-BABC-614C4A8E397D}" destId="{CF1DFED7-9D30-044B-B224-97576DF7092F}" srcOrd="1" destOrd="0" presId="urn:microsoft.com/office/officeart/2005/8/layout/lProcess2"/>
    <dgm:cxn modelId="{9C28EFF2-D248-3B4D-ABA5-25943DB0553D}" type="presParOf" srcId="{8935C88C-07DF-214B-BABC-614C4A8E397D}" destId="{37940C08-B2F8-D447-B7C6-8426983F090A}" srcOrd="2" destOrd="0" presId="urn:microsoft.com/office/officeart/2005/8/layout/lProcess2"/>
    <dgm:cxn modelId="{961BB470-DB4F-834B-9F2F-CA7A49B9E9EE}" type="presParOf" srcId="{37940C08-B2F8-D447-B7C6-8426983F090A}" destId="{1BE0F881-264A-6F4F-9C16-842209FEC307}" srcOrd="0" destOrd="0" presId="urn:microsoft.com/office/officeart/2005/8/layout/lProcess2"/>
    <dgm:cxn modelId="{11993B6E-943D-5242-8A16-F883771FF730}" type="presParOf" srcId="{1BE0F881-264A-6F4F-9C16-842209FEC307}" destId="{4FBD4015-F934-2D4C-AA66-AF26CDC69B4A}" srcOrd="0" destOrd="0" presId="urn:microsoft.com/office/officeart/2005/8/layout/lProcess2"/>
    <dgm:cxn modelId="{86F0F187-F948-2042-ACAF-76DD94C0C006}" type="presParOf" srcId="{1BE0F881-264A-6F4F-9C16-842209FEC307}" destId="{D2CEC87A-7D00-1E49-92A2-24485C5A089B}" srcOrd="1" destOrd="0" presId="urn:microsoft.com/office/officeart/2005/8/layout/lProcess2"/>
    <dgm:cxn modelId="{EC3305E6-BC0C-F146-A9FA-D9C04A82CBDF}" type="presParOf" srcId="{1BE0F881-264A-6F4F-9C16-842209FEC307}" destId="{6C1A5AB8-1592-D043-A7B8-5292BB769516}" srcOrd="2" destOrd="0" presId="urn:microsoft.com/office/officeart/2005/8/layout/lProcess2"/>
    <dgm:cxn modelId="{633B3D74-BA0F-EA42-BDC5-A04309FE4375}" type="presParOf" srcId="{8AC912D4-3D83-DD41-9280-8320ADBDD851}" destId="{04BDBFAC-3953-4249-800A-A01DCAE73FDA}" srcOrd="3" destOrd="0" presId="urn:microsoft.com/office/officeart/2005/8/layout/lProcess2"/>
    <dgm:cxn modelId="{671DFC62-2EAF-A340-AAE8-60CBC4089A4B}" type="presParOf" srcId="{8AC912D4-3D83-DD41-9280-8320ADBDD851}" destId="{ADA82B92-EFC4-D34D-AED2-1EF2FD4FD753}" srcOrd="4" destOrd="0" presId="urn:microsoft.com/office/officeart/2005/8/layout/lProcess2"/>
    <dgm:cxn modelId="{FFB909C7-4CB0-B34C-8865-C30C245159F3}" type="presParOf" srcId="{ADA82B92-EFC4-D34D-AED2-1EF2FD4FD753}" destId="{27E7E92F-C8BA-0A46-A43A-3D48D1387737}" srcOrd="0" destOrd="0" presId="urn:microsoft.com/office/officeart/2005/8/layout/lProcess2"/>
    <dgm:cxn modelId="{020BDA1C-562D-AA41-9D24-71CD225512F1}" type="presParOf" srcId="{ADA82B92-EFC4-D34D-AED2-1EF2FD4FD753}" destId="{B7856E7D-48A7-6A48-A13D-55DFE6C22D90}" srcOrd="1" destOrd="0" presId="urn:microsoft.com/office/officeart/2005/8/layout/lProcess2"/>
    <dgm:cxn modelId="{5FC8C405-35A2-094C-ADA5-2ADBFD28FBFE}" type="presParOf" srcId="{ADA82B92-EFC4-D34D-AED2-1EF2FD4FD753}" destId="{2F075EBE-25BF-6947-82AE-830A77556EE6}" srcOrd="2" destOrd="0" presId="urn:microsoft.com/office/officeart/2005/8/layout/lProcess2"/>
    <dgm:cxn modelId="{21D7FF2B-E66E-AB45-AB70-BB231CB61466}" type="presParOf" srcId="{2F075EBE-25BF-6947-82AE-830A77556EE6}" destId="{6134507E-A49B-2D4B-9CA7-8505A2E6261D}" srcOrd="0" destOrd="0" presId="urn:microsoft.com/office/officeart/2005/8/layout/lProcess2"/>
    <dgm:cxn modelId="{3896E5FC-CD05-FB4F-BFE6-E5EE19C45275}" type="presParOf" srcId="{6134507E-A49B-2D4B-9CA7-8505A2E6261D}" destId="{F62739A9-005B-6A4A-A352-B0F54FD99060}" srcOrd="0" destOrd="0" presId="urn:microsoft.com/office/officeart/2005/8/layout/lProcess2"/>
    <dgm:cxn modelId="{37D22402-AA95-D242-969B-72A8BF70E3F9}" type="presParOf" srcId="{6134507E-A49B-2D4B-9CA7-8505A2E6261D}" destId="{C9D0FA07-4E16-F040-930D-F43DB3797B1E}" srcOrd="1" destOrd="0" presId="urn:microsoft.com/office/officeart/2005/8/layout/lProcess2"/>
    <dgm:cxn modelId="{CB7DDB5F-B215-7241-994E-73877BBDD55C}" type="presParOf" srcId="{6134507E-A49B-2D4B-9CA7-8505A2E6261D}" destId="{7FCC802F-8BF3-8D49-B91E-B038E957AA80}" srcOrd="2" destOrd="0" presId="urn:microsoft.com/office/officeart/2005/8/layout/lProcess2"/>
    <dgm:cxn modelId="{87A98916-A0B9-984F-8F7E-EBDEEEB8D564}" type="presParOf" srcId="{8AC912D4-3D83-DD41-9280-8320ADBDD851}" destId="{AB8BF9B7-278F-C64E-9251-C75A5D564266}" srcOrd="5" destOrd="0" presId="urn:microsoft.com/office/officeart/2005/8/layout/lProcess2"/>
    <dgm:cxn modelId="{D2F9E34D-53E3-954E-9A40-3C31E9142D8D}" type="presParOf" srcId="{8AC912D4-3D83-DD41-9280-8320ADBDD851}" destId="{A153DEF9-7A3A-7D44-AEB3-D0662D78BB0F}" srcOrd="6" destOrd="0" presId="urn:microsoft.com/office/officeart/2005/8/layout/lProcess2"/>
    <dgm:cxn modelId="{2A44DE07-C9F8-D64C-ABC9-92AB0D91CD1C}" type="presParOf" srcId="{A153DEF9-7A3A-7D44-AEB3-D0662D78BB0F}" destId="{74A6FBA7-BDF1-C144-BAF3-0E03F8980106}" srcOrd="0" destOrd="0" presId="urn:microsoft.com/office/officeart/2005/8/layout/lProcess2"/>
    <dgm:cxn modelId="{4CDBBC30-E90F-074B-ABBF-92E13DDF65DA}" type="presParOf" srcId="{A153DEF9-7A3A-7D44-AEB3-D0662D78BB0F}" destId="{BEF85915-EB5F-7048-ADCD-72299AFA49AB}" srcOrd="1" destOrd="0" presId="urn:microsoft.com/office/officeart/2005/8/layout/lProcess2"/>
    <dgm:cxn modelId="{FF9A3B2C-D87F-A54B-823E-D15629FCD61F}" type="presParOf" srcId="{A153DEF9-7A3A-7D44-AEB3-D0662D78BB0F}" destId="{2C5828E5-CA90-2C48-8F11-9C397673D490}" srcOrd="2" destOrd="0" presId="urn:microsoft.com/office/officeart/2005/8/layout/lProcess2"/>
    <dgm:cxn modelId="{8084B00B-110B-CC41-9D45-90C3AB5B55FB}" type="presParOf" srcId="{2C5828E5-CA90-2C48-8F11-9C397673D490}" destId="{9ACB75CD-535F-AD47-83BB-514B6CB761FE}" srcOrd="0" destOrd="0" presId="urn:microsoft.com/office/officeart/2005/8/layout/lProcess2"/>
    <dgm:cxn modelId="{5B859157-86FF-B34C-AF07-DBC41F0C168E}" type="presParOf" srcId="{9ACB75CD-535F-AD47-83BB-514B6CB761FE}" destId="{8673560A-D9F8-444A-8D35-50A9EC3D0360}" srcOrd="0" destOrd="0" presId="urn:microsoft.com/office/officeart/2005/8/layout/lProcess2"/>
    <dgm:cxn modelId="{3D32FCD0-CF4D-BB4F-96F9-2933CC554C03}" type="presParOf" srcId="{9ACB75CD-535F-AD47-83BB-514B6CB761FE}" destId="{B177FBA1-24C5-3142-ACA6-A21CFA0CC825}" srcOrd="1" destOrd="0" presId="urn:microsoft.com/office/officeart/2005/8/layout/lProcess2"/>
    <dgm:cxn modelId="{48404A70-0B80-3B48-80BD-FF19DD7A1409}" type="presParOf" srcId="{9ACB75CD-535F-AD47-83BB-514B6CB761FE}" destId="{84E44402-E489-C34A-B2B8-C2A9575236D9}" srcOrd="2" destOrd="0" presId="urn:microsoft.com/office/officeart/2005/8/layout/lProcess2"/>
    <dgm:cxn modelId="{D7E5B389-868A-6241-B550-A2AA505FA3E4}" type="presParOf" srcId="{8AC912D4-3D83-DD41-9280-8320ADBDD851}" destId="{A662B4F1-5C05-2F4A-A1B7-DF2F66E3E3D2}" srcOrd="7" destOrd="0" presId="urn:microsoft.com/office/officeart/2005/8/layout/lProcess2"/>
    <dgm:cxn modelId="{7D4C6CC8-D2D7-4447-9AEE-63D426E49830}" type="presParOf" srcId="{8AC912D4-3D83-DD41-9280-8320ADBDD851}" destId="{ADF2D45E-132C-A543-AEAE-3A51587D0503}" srcOrd="8" destOrd="0" presId="urn:microsoft.com/office/officeart/2005/8/layout/lProcess2"/>
    <dgm:cxn modelId="{151AEE63-87E6-4C4A-AA2C-F7487043C3A4}" type="presParOf" srcId="{ADF2D45E-132C-A543-AEAE-3A51587D0503}" destId="{F4C76D3E-2083-B448-9253-8ABF0EF72AB5}" srcOrd="0" destOrd="0" presId="urn:microsoft.com/office/officeart/2005/8/layout/lProcess2"/>
    <dgm:cxn modelId="{2154FF95-5B9C-8E40-9BAC-0FECCB934E5B}" type="presParOf" srcId="{ADF2D45E-132C-A543-AEAE-3A51587D0503}" destId="{88C51900-BA4B-1C4F-8C31-AFB94614CF8E}" srcOrd="1" destOrd="0" presId="urn:microsoft.com/office/officeart/2005/8/layout/lProcess2"/>
    <dgm:cxn modelId="{0367DA13-8E7F-DC45-925A-8F9C9EAE9F2C}" type="presParOf" srcId="{ADF2D45E-132C-A543-AEAE-3A51587D0503}" destId="{6475BACE-9855-D14D-9D27-8834C81341EA}" srcOrd="2" destOrd="0" presId="urn:microsoft.com/office/officeart/2005/8/layout/lProcess2"/>
    <dgm:cxn modelId="{F35D6D55-910A-B74A-8F63-94286DBB8558}" type="presParOf" srcId="{6475BACE-9855-D14D-9D27-8834C81341EA}" destId="{E54BEC55-F3E7-B947-B8AF-4FA298293125}" srcOrd="0" destOrd="0" presId="urn:microsoft.com/office/officeart/2005/8/layout/lProcess2"/>
    <dgm:cxn modelId="{8BC0F849-967B-9C42-A01B-5A605C3B1FE3}" type="presParOf" srcId="{E54BEC55-F3E7-B947-B8AF-4FA298293125}" destId="{E629F808-F427-EA49-94C5-41FF34A1900A}" srcOrd="0" destOrd="0" presId="urn:microsoft.com/office/officeart/2005/8/layout/lProcess2"/>
    <dgm:cxn modelId="{CFF8816E-6003-C048-9456-CC7E9CD2D11D}" type="presParOf" srcId="{E54BEC55-F3E7-B947-B8AF-4FA298293125}" destId="{F09B8C95-A23A-994A-AE97-0026115F6F45}" srcOrd="1" destOrd="0" presId="urn:microsoft.com/office/officeart/2005/8/layout/lProcess2"/>
    <dgm:cxn modelId="{980266F1-5475-044F-AB36-A0219FBDC420}" type="presParOf" srcId="{E54BEC55-F3E7-B947-B8AF-4FA298293125}" destId="{561F2BD6-2623-B846-8EF6-C3B7C9216BFF}" srcOrd="2"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21B0113-380E-4EC1-BA64-A2A9E66CC2C1}" type="doc">
      <dgm:prSet loTypeId="urn:microsoft.com/office/officeart/2005/8/layout/lProcess2" loCatId="icon" qsTypeId="urn:microsoft.com/office/officeart/2005/8/quickstyle/simple1" qsCatId="simple" csTypeId="urn:microsoft.com/office/officeart/2005/8/colors/accent1_2" csCatId="accent1" phldr="1"/>
      <dgm:spPr/>
      <dgm:t>
        <a:bodyPr/>
        <a:lstStyle/>
        <a:p>
          <a:endParaRPr lang="en-US"/>
        </a:p>
      </dgm:t>
    </dgm:pt>
    <dgm:pt modelId="{5E8F30D3-617D-40FF-B5A1-42191EF71E69}">
      <dgm:prSet custT="1"/>
      <dgm:spPr/>
      <dgm:t>
        <a:bodyPr/>
        <a:lstStyle/>
        <a:p>
          <a:r>
            <a:rPr lang="en-GB" sz="1200" b="0" i="0" dirty="0"/>
            <a:t>Identify </a:t>
          </a:r>
          <a:r>
            <a:rPr lang="en-GB" sz="1200" b="1" i="0" dirty="0"/>
            <a:t>medical concepts</a:t>
          </a:r>
          <a:r>
            <a:rPr lang="en-GB" sz="1200" b="0" i="0" dirty="0"/>
            <a:t>: Named Entity Recognition (NER)</a:t>
          </a:r>
          <a:endParaRPr lang="en-US" sz="1200" dirty="0"/>
        </a:p>
      </dgm:t>
    </dgm:pt>
    <dgm:pt modelId="{163BAC84-C823-4ED1-863F-7EE42D2BEFEE}" type="parTrans" cxnId="{84D63E17-73CA-4B51-B292-E13ABCC47726}">
      <dgm:prSet/>
      <dgm:spPr/>
      <dgm:t>
        <a:bodyPr/>
        <a:lstStyle/>
        <a:p>
          <a:endParaRPr lang="en-US"/>
        </a:p>
      </dgm:t>
    </dgm:pt>
    <dgm:pt modelId="{E42686CD-6B6E-4BF3-A1CD-39E97B26A8D9}" type="sibTrans" cxnId="{84D63E17-73CA-4B51-B292-E13ABCC47726}">
      <dgm:prSet/>
      <dgm:spPr/>
      <dgm:t>
        <a:bodyPr/>
        <a:lstStyle/>
        <a:p>
          <a:endParaRPr lang="en-US"/>
        </a:p>
      </dgm:t>
    </dgm:pt>
    <dgm:pt modelId="{4F129DCA-EAF8-49C6-9615-3FE8EDE174F2}">
      <dgm:prSet custT="1"/>
      <dgm:spPr/>
      <dgm:t>
        <a:bodyPr/>
        <a:lstStyle/>
        <a:p>
          <a:r>
            <a:rPr lang="en-GB" sz="1100" dirty="0"/>
            <a:t>`chest pain` </a:t>
          </a:r>
          <a:endParaRPr lang="en-US" sz="1100" dirty="0"/>
        </a:p>
      </dgm:t>
    </dgm:pt>
    <dgm:pt modelId="{94CCAC5F-D30A-40DA-9A49-28FEB0356D90}" type="parTrans" cxnId="{53CB6984-BFC0-4A5B-AC96-67FE895BC0EB}">
      <dgm:prSet/>
      <dgm:spPr/>
      <dgm:t>
        <a:bodyPr/>
        <a:lstStyle/>
        <a:p>
          <a:endParaRPr lang="en-US"/>
        </a:p>
      </dgm:t>
    </dgm:pt>
    <dgm:pt modelId="{0395A628-DF92-480A-A6E9-9C30CABC035E}" type="sibTrans" cxnId="{53CB6984-BFC0-4A5B-AC96-67FE895BC0EB}">
      <dgm:prSet/>
      <dgm:spPr/>
      <dgm:t>
        <a:bodyPr/>
        <a:lstStyle/>
        <a:p>
          <a:endParaRPr lang="en-US"/>
        </a:p>
      </dgm:t>
    </dgm:pt>
    <dgm:pt modelId="{7A9933DD-5C7E-4CE0-86B0-44FC8A764FAF}">
      <dgm:prSet custT="1"/>
      <dgm:spPr/>
      <dgm:t>
        <a:bodyPr/>
        <a:lstStyle/>
        <a:p>
          <a:r>
            <a:rPr lang="en-GB" sz="1200" b="0" i="0" dirty="0"/>
            <a:t>Identify </a:t>
          </a:r>
          <a:r>
            <a:rPr lang="en-GB" sz="1200" b="1" i="0" dirty="0"/>
            <a:t>medical concepts link to medical KB: Medical Concept Normalization</a:t>
          </a:r>
          <a:endParaRPr lang="en-US" sz="1200" dirty="0"/>
        </a:p>
      </dgm:t>
    </dgm:pt>
    <dgm:pt modelId="{9F00FEB7-1B0E-486A-B6A2-E9A703615299}" type="parTrans" cxnId="{2D3305A1-0B61-409B-B90D-5795F430C083}">
      <dgm:prSet/>
      <dgm:spPr/>
      <dgm:t>
        <a:bodyPr/>
        <a:lstStyle/>
        <a:p>
          <a:endParaRPr lang="en-US"/>
        </a:p>
      </dgm:t>
    </dgm:pt>
    <dgm:pt modelId="{E04642C6-9FF1-446A-847F-B86341E75E7F}" type="sibTrans" cxnId="{2D3305A1-0B61-409B-B90D-5795F430C083}">
      <dgm:prSet/>
      <dgm:spPr/>
      <dgm:t>
        <a:bodyPr/>
        <a:lstStyle/>
        <a:p>
          <a:endParaRPr lang="en-US"/>
        </a:p>
      </dgm:t>
    </dgm:pt>
    <dgm:pt modelId="{CF11B8D5-67E0-41C9-AE4A-CD30206D93AC}">
      <dgm:prSet custT="1"/>
      <dgm:spPr/>
      <dgm:t>
        <a:bodyPr/>
        <a:lstStyle/>
        <a:p>
          <a:r>
            <a:rPr lang="en-GB" sz="1100" dirty="0"/>
            <a:t>`chest pain`  - ´</a:t>
          </a:r>
          <a:r>
            <a:rPr lang="en-GB" sz="1100" i="1" dirty="0"/>
            <a:t>chest pain (SCUI: 29857009)`</a:t>
          </a:r>
          <a:endParaRPr lang="en-US" sz="1100" dirty="0"/>
        </a:p>
      </dgm:t>
    </dgm:pt>
    <dgm:pt modelId="{13B654C1-CF9E-4C1E-AC9D-6446C9020970}" type="parTrans" cxnId="{F01F9B05-75D2-4DEC-A120-8E364C2CB93A}">
      <dgm:prSet/>
      <dgm:spPr/>
      <dgm:t>
        <a:bodyPr/>
        <a:lstStyle/>
        <a:p>
          <a:endParaRPr lang="en-US"/>
        </a:p>
      </dgm:t>
    </dgm:pt>
    <dgm:pt modelId="{ADF69723-C609-4B15-9E42-9E087337FAE7}" type="sibTrans" cxnId="{F01F9B05-75D2-4DEC-A120-8E364C2CB93A}">
      <dgm:prSet/>
      <dgm:spPr/>
      <dgm:t>
        <a:bodyPr/>
        <a:lstStyle/>
        <a:p>
          <a:endParaRPr lang="en-US"/>
        </a:p>
      </dgm:t>
    </dgm:pt>
    <dgm:pt modelId="{3413FD10-9252-41C0-93AB-007FA4FA5BA6}">
      <dgm:prSet custT="1"/>
      <dgm:spPr/>
      <dgm:t>
        <a:bodyPr/>
        <a:lstStyle/>
        <a:p>
          <a:r>
            <a:rPr lang="en-GB" sz="1100" dirty="0"/>
            <a:t>`MRI` - `</a:t>
          </a:r>
          <a:r>
            <a:rPr lang="en-GB" sz="1100" i="1" dirty="0"/>
            <a:t>Magnetic Resonance Imaging (SCUI: 113091000)`</a:t>
          </a:r>
          <a:endParaRPr lang="en-US" sz="1100" dirty="0"/>
        </a:p>
      </dgm:t>
    </dgm:pt>
    <dgm:pt modelId="{23176F99-4001-4737-8B18-16D8D7EB7B84}" type="parTrans" cxnId="{E0B4D955-CC88-4163-9630-C200FB384343}">
      <dgm:prSet/>
      <dgm:spPr/>
      <dgm:t>
        <a:bodyPr/>
        <a:lstStyle/>
        <a:p>
          <a:endParaRPr lang="en-US"/>
        </a:p>
      </dgm:t>
    </dgm:pt>
    <dgm:pt modelId="{04BC4FF2-D085-4EAC-A983-50E3BC3FABD5}" type="sibTrans" cxnId="{E0B4D955-CC88-4163-9630-C200FB384343}">
      <dgm:prSet/>
      <dgm:spPr/>
      <dgm:t>
        <a:bodyPr/>
        <a:lstStyle/>
        <a:p>
          <a:endParaRPr lang="en-US"/>
        </a:p>
      </dgm:t>
    </dgm:pt>
    <dgm:pt modelId="{D1684F3A-3403-4477-B6F4-3E4C038C4DB4}">
      <dgm:prSet custT="1"/>
      <dgm:spPr>
        <a:solidFill>
          <a:schemeClr val="bg1">
            <a:lumMod val="95000"/>
          </a:schemeClr>
        </a:solidFill>
        <a:ln>
          <a:solidFill>
            <a:schemeClr val="accent1">
              <a:lumMod val="40000"/>
              <a:lumOff val="60000"/>
            </a:schemeClr>
          </a:solidFill>
        </a:ln>
      </dgm:spPr>
      <dgm:t>
        <a:bodyPr/>
        <a:lstStyle/>
        <a:p>
          <a:r>
            <a:rPr lang="en-GB" sz="1200" i="0" dirty="0">
              <a:solidFill>
                <a:schemeClr val="accent1">
                  <a:lumMod val="40000"/>
                  <a:lumOff val="60000"/>
                </a:schemeClr>
              </a:solidFill>
            </a:rPr>
            <a:t>Identify </a:t>
          </a:r>
          <a:r>
            <a:rPr lang="en-GB" sz="1200" b="1" i="0" dirty="0">
              <a:solidFill>
                <a:schemeClr val="accent1">
                  <a:lumMod val="40000"/>
                  <a:lumOff val="60000"/>
                </a:schemeClr>
              </a:solidFill>
            </a:rPr>
            <a:t>relationships between concepts</a:t>
          </a:r>
          <a:r>
            <a:rPr lang="en-GB" sz="1200" i="0" dirty="0">
              <a:solidFill>
                <a:schemeClr val="accent1">
                  <a:lumMod val="40000"/>
                  <a:lumOff val="60000"/>
                </a:schemeClr>
              </a:solidFill>
            </a:rPr>
            <a:t>: Relationship Extraction</a:t>
          </a:r>
          <a:endParaRPr lang="en-US" sz="1200" dirty="0">
            <a:solidFill>
              <a:schemeClr val="accent1">
                <a:lumMod val="40000"/>
                <a:lumOff val="60000"/>
              </a:schemeClr>
            </a:solidFill>
          </a:endParaRPr>
        </a:p>
      </dgm:t>
    </dgm:pt>
    <dgm:pt modelId="{CA395FBF-92CC-4564-B82F-20118A36AADA}" type="parTrans" cxnId="{F2ACC401-7525-403A-B9BB-B73A33D00831}">
      <dgm:prSet/>
      <dgm:spPr/>
      <dgm:t>
        <a:bodyPr/>
        <a:lstStyle/>
        <a:p>
          <a:endParaRPr lang="en-US"/>
        </a:p>
      </dgm:t>
    </dgm:pt>
    <dgm:pt modelId="{F5FF9C3B-2D33-426A-AA85-B4E34C76A141}" type="sibTrans" cxnId="{F2ACC401-7525-403A-B9BB-B73A33D00831}">
      <dgm:prSet/>
      <dgm:spPr/>
      <dgm:t>
        <a:bodyPr/>
        <a:lstStyle/>
        <a:p>
          <a:endParaRPr lang="en-US"/>
        </a:p>
      </dgm:t>
    </dgm:pt>
    <dgm:pt modelId="{51722830-D072-41CE-925B-C4E4C47452F2}">
      <dgm:prSet custT="1"/>
      <dgm:spPr>
        <a:solidFill>
          <a:schemeClr val="bg1">
            <a:lumMod val="95000"/>
          </a:schemeClr>
        </a:solidFill>
      </dgm:spPr>
      <dgm:t>
        <a:bodyPr/>
        <a:lstStyle/>
        <a:p>
          <a:r>
            <a:rPr lang="en-GB" sz="1100" b="0" i="0" dirty="0">
              <a:solidFill>
                <a:schemeClr val="accent1">
                  <a:lumMod val="40000"/>
                  <a:lumOff val="60000"/>
                </a:schemeClr>
              </a:solidFill>
            </a:rPr>
            <a:t>Treats(Prozac, clinical depression)</a:t>
          </a:r>
          <a:endParaRPr lang="en-US" sz="1100" dirty="0">
            <a:solidFill>
              <a:schemeClr val="accent1">
                <a:lumMod val="40000"/>
                <a:lumOff val="60000"/>
              </a:schemeClr>
            </a:solidFill>
          </a:endParaRPr>
        </a:p>
      </dgm:t>
    </dgm:pt>
    <dgm:pt modelId="{C581AA16-6BCD-4D36-992D-E185CEEC56EA}" type="parTrans" cxnId="{694BBCCC-5D67-404B-9433-E5C18816AD6B}">
      <dgm:prSet/>
      <dgm:spPr/>
      <dgm:t>
        <a:bodyPr/>
        <a:lstStyle/>
        <a:p>
          <a:endParaRPr lang="en-US"/>
        </a:p>
      </dgm:t>
    </dgm:pt>
    <dgm:pt modelId="{9254CD20-6CC0-460D-A95B-E3D58F041DBF}" type="sibTrans" cxnId="{694BBCCC-5D67-404B-9433-E5C18816AD6B}">
      <dgm:prSet/>
      <dgm:spPr/>
      <dgm:t>
        <a:bodyPr/>
        <a:lstStyle/>
        <a:p>
          <a:endParaRPr lang="en-US"/>
        </a:p>
      </dgm:t>
    </dgm:pt>
    <dgm:pt modelId="{69CAEB2B-B076-47F2-BA75-ABA502A0B426}">
      <dgm:prSet custT="1"/>
      <dgm:spPr>
        <a:solidFill>
          <a:schemeClr val="bg1">
            <a:lumMod val="95000"/>
          </a:schemeClr>
        </a:solidFill>
      </dgm:spPr>
      <dgm:t>
        <a:bodyPr/>
        <a:lstStyle/>
        <a:p>
          <a:r>
            <a:rPr lang="en-GB" sz="1100" b="0" i="0" dirty="0">
              <a:solidFill>
                <a:schemeClr val="accent1">
                  <a:lumMod val="40000"/>
                  <a:lumOff val="60000"/>
                </a:schemeClr>
              </a:solidFill>
            </a:rPr>
            <a:t>Causes(</a:t>
          </a:r>
          <a:r>
            <a:rPr lang="en-GB" sz="1100" dirty="0">
              <a:solidFill>
                <a:schemeClr val="accent1">
                  <a:lumMod val="40000"/>
                  <a:lumOff val="60000"/>
                </a:schemeClr>
              </a:solidFill>
            </a:rPr>
            <a:t>cataract, decreased vision)</a:t>
          </a:r>
          <a:endParaRPr lang="en-US" sz="1100" dirty="0">
            <a:solidFill>
              <a:schemeClr val="accent1">
                <a:lumMod val="40000"/>
                <a:lumOff val="60000"/>
              </a:schemeClr>
            </a:solidFill>
          </a:endParaRPr>
        </a:p>
      </dgm:t>
    </dgm:pt>
    <dgm:pt modelId="{4571B39A-7501-4277-8E8A-973177D8E2A2}" type="parTrans" cxnId="{2AF6A682-03F7-4650-A679-F8DB5C5EF023}">
      <dgm:prSet/>
      <dgm:spPr/>
      <dgm:t>
        <a:bodyPr/>
        <a:lstStyle/>
        <a:p>
          <a:endParaRPr lang="en-US"/>
        </a:p>
      </dgm:t>
    </dgm:pt>
    <dgm:pt modelId="{A2ECB744-1218-4C0D-9EEE-66FDF68D8A17}" type="sibTrans" cxnId="{2AF6A682-03F7-4650-A679-F8DB5C5EF023}">
      <dgm:prSet/>
      <dgm:spPr/>
      <dgm:t>
        <a:bodyPr/>
        <a:lstStyle/>
        <a:p>
          <a:endParaRPr lang="en-US"/>
        </a:p>
      </dgm:t>
    </dgm:pt>
    <dgm:pt modelId="{BEE99E9A-1D3B-441D-BE5D-05CAD0A62594}">
      <dgm:prSet custT="1"/>
      <dgm:spPr>
        <a:solidFill>
          <a:schemeClr val="bg1">
            <a:lumMod val="95000"/>
          </a:schemeClr>
        </a:solidFill>
      </dgm:spPr>
      <dgm:t>
        <a:bodyPr/>
        <a:lstStyle/>
        <a:p>
          <a:r>
            <a:rPr lang="en-GB" sz="1200" dirty="0">
              <a:solidFill>
                <a:schemeClr val="accent1">
                  <a:lumMod val="40000"/>
                  <a:lumOff val="60000"/>
                </a:schemeClr>
              </a:solidFill>
            </a:rPr>
            <a:t>Extract </a:t>
          </a:r>
          <a:r>
            <a:rPr lang="en-GB" sz="1200" b="1" dirty="0">
              <a:solidFill>
                <a:schemeClr val="accent1">
                  <a:lumMod val="40000"/>
                  <a:lumOff val="60000"/>
                </a:schemeClr>
              </a:solidFill>
            </a:rPr>
            <a:t>assertions</a:t>
          </a:r>
          <a:r>
            <a:rPr lang="en-GB" sz="1200" dirty="0">
              <a:solidFill>
                <a:schemeClr val="accent1">
                  <a:lumMod val="40000"/>
                  <a:lumOff val="60000"/>
                </a:schemeClr>
              </a:solidFill>
            </a:rPr>
            <a:t>, </a:t>
          </a:r>
          <a:r>
            <a:rPr lang="en-GB" sz="1200" b="1" dirty="0">
              <a:solidFill>
                <a:schemeClr val="accent1">
                  <a:lumMod val="40000"/>
                  <a:lumOff val="60000"/>
                </a:schemeClr>
              </a:solidFill>
            </a:rPr>
            <a:t>attributes</a:t>
          </a:r>
          <a:r>
            <a:rPr lang="en-GB" sz="1200" dirty="0">
              <a:solidFill>
                <a:schemeClr val="accent1">
                  <a:lumMod val="40000"/>
                  <a:lumOff val="60000"/>
                </a:schemeClr>
              </a:solidFill>
            </a:rPr>
            <a:t> values</a:t>
          </a:r>
          <a:endParaRPr lang="en-US" sz="1200" dirty="0">
            <a:solidFill>
              <a:schemeClr val="accent1">
                <a:lumMod val="40000"/>
                <a:lumOff val="60000"/>
              </a:schemeClr>
            </a:solidFill>
          </a:endParaRPr>
        </a:p>
      </dgm:t>
    </dgm:pt>
    <dgm:pt modelId="{605317C7-10B6-46B1-A6EF-EC52C9DB76C8}" type="parTrans" cxnId="{7301F9B5-C76E-455F-9A40-B7C936314CE9}">
      <dgm:prSet/>
      <dgm:spPr/>
      <dgm:t>
        <a:bodyPr/>
        <a:lstStyle/>
        <a:p>
          <a:endParaRPr lang="en-US"/>
        </a:p>
      </dgm:t>
    </dgm:pt>
    <dgm:pt modelId="{3CAB0578-4560-42B8-8287-D320607F8160}" type="sibTrans" cxnId="{7301F9B5-C76E-455F-9A40-B7C936314CE9}">
      <dgm:prSet/>
      <dgm:spPr/>
      <dgm:t>
        <a:bodyPr/>
        <a:lstStyle/>
        <a:p>
          <a:endParaRPr lang="en-US"/>
        </a:p>
      </dgm:t>
    </dgm:pt>
    <dgm:pt modelId="{C7DDECB4-AA12-4691-BD8F-041E0C84196D}">
      <dgm:prSet custT="1"/>
      <dgm:spPr>
        <a:solidFill>
          <a:schemeClr val="bg1">
            <a:lumMod val="95000"/>
          </a:schemeClr>
        </a:solidFill>
      </dgm:spPr>
      <dgm:t>
        <a:bodyPr/>
        <a:lstStyle/>
        <a:p>
          <a:r>
            <a:rPr lang="en-GB" sz="1100" dirty="0">
              <a:solidFill>
                <a:schemeClr val="accent1">
                  <a:lumMod val="40000"/>
                  <a:lumOff val="60000"/>
                </a:schemeClr>
              </a:solidFill>
            </a:rPr>
            <a:t>Blood pressure: high, low, normal</a:t>
          </a:r>
          <a:endParaRPr lang="en-US" sz="1100" dirty="0">
            <a:solidFill>
              <a:schemeClr val="accent1">
                <a:lumMod val="40000"/>
                <a:lumOff val="60000"/>
              </a:schemeClr>
            </a:solidFill>
          </a:endParaRPr>
        </a:p>
      </dgm:t>
    </dgm:pt>
    <dgm:pt modelId="{2FE0DBFA-8708-4786-8997-72425BC65291}" type="parTrans" cxnId="{8625EAEC-9BB9-43FC-A918-1D85D7D63474}">
      <dgm:prSet/>
      <dgm:spPr/>
      <dgm:t>
        <a:bodyPr/>
        <a:lstStyle/>
        <a:p>
          <a:endParaRPr lang="en-US"/>
        </a:p>
      </dgm:t>
    </dgm:pt>
    <dgm:pt modelId="{F17CBF34-EE45-4089-8197-D99EE2CE24BD}" type="sibTrans" cxnId="{8625EAEC-9BB9-43FC-A918-1D85D7D63474}">
      <dgm:prSet/>
      <dgm:spPr/>
      <dgm:t>
        <a:bodyPr/>
        <a:lstStyle/>
        <a:p>
          <a:endParaRPr lang="en-US"/>
        </a:p>
      </dgm:t>
    </dgm:pt>
    <dgm:pt modelId="{9B621655-8CB7-4E48-834E-23D05E48057E}">
      <dgm:prSet custT="1"/>
      <dgm:spPr>
        <a:solidFill>
          <a:schemeClr val="bg1">
            <a:lumMod val="95000"/>
          </a:schemeClr>
        </a:solidFill>
      </dgm:spPr>
      <dgm:t>
        <a:bodyPr/>
        <a:lstStyle/>
        <a:p>
          <a:r>
            <a:rPr lang="en-GB" sz="1100" dirty="0">
              <a:solidFill>
                <a:schemeClr val="accent1">
                  <a:lumMod val="40000"/>
                  <a:lumOff val="60000"/>
                </a:schemeClr>
              </a:solidFill>
            </a:rPr>
            <a:t>T</a:t>
          </a:r>
          <a:r>
            <a:rPr lang="en-AT" sz="1100" dirty="0">
              <a:solidFill>
                <a:schemeClr val="accent1">
                  <a:lumMod val="40000"/>
                  <a:lumOff val="60000"/>
                </a:schemeClr>
              </a:solidFill>
            </a:rPr>
            <a:t>umor: absent, benign, malignant, in-situ, un-known</a:t>
          </a:r>
          <a:endParaRPr lang="en-US" sz="1100" dirty="0">
            <a:solidFill>
              <a:schemeClr val="accent1">
                <a:lumMod val="40000"/>
                <a:lumOff val="60000"/>
              </a:schemeClr>
            </a:solidFill>
          </a:endParaRPr>
        </a:p>
      </dgm:t>
    </dgm:pt>
    <dgm:pt modelId="{07DCFADF-E394-4673-934A-D0C9835E222C}" type="parTrans" cxnId="{13ADF53B-9540-4D83-A7C6-A83025375A8B}">
      <dgm:prSet/>
      <dgm:spPr/>
      <dgm:t>
        <a:bodyPr/>
        <a:lstStyle/>
        <a:p>
          <a:endParaRPr lang="en-US"/>
        </a:p>
      </dgm:t>
    </dgm:pt>
    <dgm:pt modelId="{84219D60-BA77-411A-B728-189407BFFD96}" type="sibTrans" cxnId="{13ADF53B-9540-4D83-A7C6-A83025375A8B}">
      <dgm:prSet/>
      <dgm:spPr/>
      <dgm:t>
        <a:bodyPr/>
        <a:lstStyle/>
        <a:p>
          <a:endParaRPr lang="en-US"/>
        </a:p>
      </dgm:t>
    </dgm:pt>
    <dgm:pt modelId="{060B7F1C-8E83-4016-BCEA-E54DF2BFF101}">
      <dgm:prSet custT="1"/>
      <dgm:spPr>
        <a:solidFill>
          <a:schemeClr val="bg1">
            <a:lumMod val="95000"/>
          </a:schemeClr>
        </a:solidFill>
      </dgm:spPr>
      <dgm:t>
        <a:bodyPr/>
        <a:lstStyle/>
        <a:p>
          <a:r>
            <a:rPr lang="en-AT" sz="1200" dirty="0">
              <a:solidFill>
                <a:schemeClr val="accent1">
                  <a:lumMod val="40000"/>
                  <a:lumOff val="60000"/>
                </a:schemeClr>
              </a:solidFill>
            </a:rPr>
            <a:t>Identify protected health information: De-identification</a:t>
          </a:r>
          <a:endParaRPr lang="en-US" sz="1200" dirty="0">
            <a:solidFill>
              <a:schemeClr val="accent1">
                <a:lumMod val="40000"/>
                <a:lumOff val="60000"/>
              </a:schemeClr>
            </a:solidFill>
          </a:endParaRPr>
        </a:p>
      </dgm:t>
    </dgm:pt>
    <dgm:pt modelId="{6AF668FB-EC8E-4E53-8F21-9D5D38EF5D9E}" type="parTrans" cxnId="{29572F5C-9AD1-4CDE-8CAB-66973099F3F4}">
      <dgm:prSet/>
      <dgm:spPr/>
      <dgm:t>
        <a:bodyPr/>
        <a:lstStyle/>
        <a:p>
          <a:endParaRPr lang="en-US"/>
        </a:p>
      </dgm:t>
    </dgm:pt>
    <dgm:pt modelId="{33D36FFF-752B-4C8F-8D56-0CD8F6A181FA}" type="sibTrans" cxnId="{29572F5C-9AD1-4CDE-8CAB-66973099F3F4}">
      <dgm:prSet/>
      <dgm:spPr/>
      <dgm:t>
        <a:bodyPr/>
        <a:lstStyle/>
        <a:p>
          <a:endParaRPr lang="en-US"/>
        </a:p>
      </dgm:t>
    </dgm:pt>
    <dgm:pt modelId="{AF6FEBF6-9CC1-4711-A663-399630B53495}">
      <dgm:prSet custT="1"/>
      <dgm:spPr>
        <a:solidFill>
          <a:schemeClr val="bg1">
            <a:lumMod val="95000"/>
          </a:schemeClr>
        </a:solidFill>
      </dgm:spPr>
      <dgm:t>
        <a:bodyPr/>
        <a:lstStyle/>
        <a:p>
          <a:r>
            <a:rPr lang="en-GB" sz="1100" dirty="0">
              <a:solidFill>
                <a:schemeClr val="accent1">
                  <a:lumMod val="40000"/>
                  <a:lumOff val="60000"/>
                </a:schemeClr>
              </a:solidFill>
            </a:rPr>
            <a:t>P</a:t>
          </a:r>
          <a:r>
            <a:rPr lang="en-AT" sz="1100" dirty="0">
              <a:solidFill>
                <a:schemeClr val="accent1">
                  <a:lumMod val="40000"/>
                  <a:lumOff val="60000"/>
                </a:schemeClr>
              </a:solidFill>
            </a:rPr>
            <a:t>atient name, clinician’s name </a:t>
          </a:r>
          <a:endParaRPr lang="en-US" sz="1100" dirty="0">
            <a:solidFill>
              <a:schemeClr val="accent1">
                <a:lumMod val="40000"/>
                <a:lumOff val="60000"/>
              </a:schemeClr>
            </a:solidFill>
          </a:endParaRPr>
        </a:p>
      </dgm:t>
    </dgm:pt>
    <dgm:pt modelId="{8D6B3306-6DD2-404B-8B03-81C8D1D2F23E}" type="parTrans" cxnId="{977A4061-04F7-4B28-95DB-8321DCF029D2}">
      <dgm:prSet/>
      <dgm:spPr/>
      <dgm:t>
        <a:bodyPr/>
        <a:lstStyle/>
        <a:p>
          <a:endParaRPr lang="en-US"/>
        </a:p>
      </dgm:t>
    </dgm:pt>
    <dgm:pt modelId="{2F757370-6F7E-49B6-846C-762DAFEE8765}" type="sibTrans" cxnId="{977A4061-04F7-4B28-95DB-8321DCF029D2}">
      <dgm:prSet/>
      <dgm:spPr/>
      <dgm:t>
        <a:bodyPr/>
        <a:lstStyle/>
        <a:p>
          <a:endParaRPr lang="en-US"/>
        </a:p>
      </dgm:t>
    </dgm:pt>
    <dgm:pt modelId="{6BE6FABC-368F-4024-A55C-AC2EF3A60FEE}">
      <dgm:prSet custT="1"/>
      <dgm:spPr>
        <a:solidFill>
          <a:schemeClr val="bg1">
            <a:lumMod val="95000"/>
          </a:schemeClr>
        </a:solidFill>
      </dgm:spPr>
      <dgm:t>
        <a:bodyPr/>
        <a:lstStyle/>
        <a:p>
          <a:r>
            <a:rPr lang="en-AT" sz="1100" dirty="0">
              <a:solidFill>
                <a:schemeClr val="accent1">
                  <a:lumMod val="40000"/>
                  <a:lumOff val="60000"/>
                </a:schemeClr>
              </a:solidFill>
            </a:rPr>
            <a:t>DoB, Date of clincal encounter</a:t>
          </a:r>
          <a:endParaRPr lang="en-US" sz="1100" dirty="0">
            <a:solidFill>
              <a:schemeClr val="accent1">
                <a:lumMod val="40000"/>
                <a:lumOff val="60000"/>
              </a:schemeClr>
            </a:solidFill>
          </a:endParaRPr>
        </a:p>
      </dgm:t>
    </dgm:pt>
    <dgm:pt modelId="{D8AD3A8D-3119-4B8E-BC56-0CB2795DC58C}" type="parTrans" cxnId="{BF444DE3-9B8E-4506-B27E-76DF55DA0F83}">
      <dgm:prSet/>
      <dgm:spPr/>
      <dgm:t>
        <a:bodyPr/>
        <a:lstStyle/>
        <a:p>
          <a:endParaRPr lang="en-US"/>
        </a:p>
      </dgm:t>
    </dgm:pt>
    <dgm:pt modelId="{512E4204-5EA1-4F67-BD2A-43D81491FC46}" type="sibTrans" cxnId="{BF444DE3-9B8E-4506-B27E-76DF55DA0F83}">
      <dgm:prSet/>
      <dgm:spPr/>
      <dgm:t>
        <a:bodyPr/>
        <a:lstStyle/>
        <a:p>
          <a:endParaRPr lang="en-US"/>
        </a:p>
      </dgm:t>
    </dgm:pt>
    <dgm:pt modelId="{94A855A4-B756-4C6A-9A13-F65037F07FF2}">
      <dgm:prSet custT="1"/>
      <dgm:spPr/>
      <dgm:t>
        <a:bodyPr/>
        <a:lstStyle/>
        <a:p>
          <a:r>
            <a:rPr lang="en-GB" sz="1100" dirty="0"/>
            <a:t>`MRI`</a:t>
          </a:r>
          <a:endParaRPr lang="en-US" sz="1100" dirty="0"/>
        </a:p>
      </dgm:t>
    </dgm:pt>
    <dgm:pt modelId="{E13DB42C-4E4E-404E-A3F0-00FE24DE7D73}" type="sibTrans" cxnId="{F9155696-0B85-4D00-AFBA-012ABA000CC0}">
      <dgm:prSet/>
      <dgm:spPr/>
      <dgm:t>
        <a:bodyPr/>
        <a:lstStyle/>
        <a:p>
          <a:endParaRPr lang="en-US"/>
        </a:p>
      </dgm:t>
    </dgm:pt>
    <dgm:pt modelId="{8620DFA1-6200-4B7F-830E-A58ED381B53C}" type="parTrans" cxnId="{F9155696-0B85-4D00-AFBA-012ABA000CC0}">
      <dgm:prSet/>
      <dgm:spPr/>
      <dgm:t>
        <a:bodyPr/>
        <a:lstStyle/>
        <a:p>
          <a:endParaRPr lang="en-US"/>
        </a:p>
      </dgm:t>
    </dgm:pt>
    <dgm:pt modelId="{8AC912D4-3D83-DD41-9280-8320ADBDD851}" type="pres">
      <dgm:prSet presAssocID="{C21B0113-380E-4EC1-BA64-A2A9E66CC2C1}" presName="theList" presStyleCnt="0">
        <dgm:presLayoutVars>
          <dgm:dir/>
          <dgm:animLvl val="lvl"/>
          <dgm:resizeHandles val="exact"/>
        </dgm:presLayoutVars>
      </dgm:prSet>
      <dgm:spPr/>
    </dgm:pt>
    <dgm:pt modelId="{4E458603-1A52-FD4C-9ECE-16970722E54F}" type="pres">
      <dgm:prSet presAssocID="{5E8F30D3-617D-40FF-B5A1-42191EF71E69}" presName="compNode" presStyleCnt="0"/>
      <dgm:spPr/>
    </dgm:pt>
    <dgm:pt modelId="{57E287B7-9962-2246-BC58-2BF1E1379C8B}" type="pres">
      <dgm:prSet presAssocID="{5E8F30D3-617D-40FF-B5A1-42191EF71E69}" presName="aNode" presStyleLbl="bgShp" presStyleIdx="0" presStyleCnt="5"/>
      <dgm:spPr/>
    </dgm:pt>
    <dgm:pt modelId="{E1BB041E-80C1-354A-A1BB-247E505A7A7C}" type="pres">
      <dgm:prSet presAssocID="{5E8F30D3-617D-40FF-B5A1-42191EF71E69}" presName="textNode" presStyleLbl="bgShp" presStyleIdx="0" presStyleCnt="5"/>
      <dgm:spPr/>
    </dgm:pt>
    <dgm:pt modelId="{FDCE3EB7-E77D-4946-8AE5-6425379F44C0}" type="pres">
      <dgm:prSet presAssocID="{5E8F30D3-617D-40FF-B5A1-42191EF71E69}" presName="compChildNode" presStyleCnt="0"/>
      <dgm:spPr/>
    </dgm:pt>
    <dgm:pt modelId="{21892699-2D6B-8F4E-9CAD-89E4FE1D1D61}" type="pres">
      <dgm:prSet presAssocID="{5E8F30D3-617D-40FF-B5A1-42191EF71E69}" presName="theInnerList" presStyleCnt="0"/>
      <dgm:spPr/>
    </dgm:pt>
    <dgm:pt modelId="{C3D9B4CC-436B-8546-9CB6-1CBFFBC08A83}" type="pres">
      <dgm:prSet presAssocID="{4F129DCA-EAF8-49C6-9615-3FE8EDE174F2}" presName="childNode" presStyleLbl="node1" presStyleIdx="0" presStyleCnt="10">
        <dgm:presLayoutVars>
          <dgm:bulletEnabled val="1"/>
        </dgm:presLayoutVars>
      </dgm:prSet>
      <dgm:spPr/>
    </dgm:pt>
    <dgm:pt modelId="{6FC1E82A-EDF2-3842-B7A2-506850AABD56}" type="pres">
      <dgm:prSet presAssocID="{4F129DCA-EAF8-49C6-9615-3FE8EDE174F2}" presName="aSpace2" presStyleCnt="0"/>
      <dgm:spPr/>
    </dgm:pt>
    <dgm:pt modelId="{91F7459B-B979-A243-B7F0-26D18B19B37E}" type="pres">
      <dgm:prSet presAssocID="{94A855A4-B756-4C6A-9A13-F65037F07FF2}" presName="childNode" presStyleLbl="node1" presStyleIdx="1" presStyleCnt="10">
        <dgm:presLayoutVars>
          <dgm:bulletEnabled val="1"/>
        </dgm:presLayoutVars>
      </dgm:prSet>
      <dgm:spPr/>
    </dgm:pt>
    <dgm:pt modelId="{1A8118EF-01EF-6842-A29B-FAF4B41356C1}" type="pres">
      <dgm:prSet presAssocID="{5E8F30D3-617D-40FF-B5A1-42191EF71E69}" presName="aSpace" presStyleCnt="0"/>
      <dgm:spPr/>
    </dgm:pt>
    <dgm:pt modelId="{8935C88C-07DF-214B-BABC-614C4A8E397D}" type="pres">
      <dgm:prSet presAssocID="{7A9933DD-5C7E-4CE0-86B0-44FC8A764FAF}" presName="compNode" presStyleCnt="0"/>
      <dgm:spPr/>
    </dgm:pt>
    <dgm:pt modelId="{AE181841-69F7-614D-A988-308BB927F304}" type="pres">
      <dgm:prSet presAssocID="{7A9933DD-5C7E-4CE0-86B0-44FC8A764FAF}" presName="aNode" presStyleLbl="bgShp" presStyleIdx="1" presStyleCnt="5"/>
      <dgm:spPr/>
    </dgm:pt>
    <dgm:pt modelId="{CF1DFED7-9D30-044B-B224-97576DF7092F}" type="pres">
      <dgm:prSet presAssocID="{7A9933DD-5C7E-4CE0-86B0-44FC8A764FAF}" presName="textNode" presStyleLbl="bgShp" presStyleIdx="1" presStyleCnt="5"/>
      <dgm:spPr/>
    </dgm:pt>
    <dgm:pt modelId="{37940C08-B2F8-D447-B7C6-8426983F090A}" type="pres">
      <dgm:prSet presAssocID="{7A9933DD-5C7E-4CE0-86B0-44FC8A764FAF}" presName="compChildNode" presStyleCnt="0"/>
      <dgm:spPr/>
    </dgm:pt>
    <dgm:pt modelId="{1BE0F881-264A-6F4F-9C16-842209FEC307}" type="pres">
      <dgm:prSet presAssocID="{7A9933DD-5C7E-4CE0-86B0-44FC8A764FAF}" presName="theInnerList" presStyleCnt="0"/>
      <dgm:spPr/>
    </dgm:pt>
    <dgm:pt modelId="{4FBD4015-F934-2D4C-AA66-AF26CDC69B4A}" type="pres">
      <dgm:prSet presAssocID="{CF11B8D5-67E0-41C9-AE4A-CD30206D93AC}" presName="childNode" presStyleLbl="node1" presStyleIdx="2" presStyleCnt="10">
        <dgm:presLayoutVars>
          <dgm:bulletEnabled val="1"/>
        </dgm:presLayoutVars>
      </dgm:prSet>
      <dgm:spPr/>
    </dgm:pt>
    <dgm:pt modelId="{D2CEC87A-7D00-1E49-92A2-24485C5A089B}" type="pres">
      <dgm:prSet presAssocID="{CF11B8D5-67E0-41C9-AE4A-CD30206D93AC}" presName="aSpace2" presStyleCnt="0"/>
      <dgm:spPr/>
    </dgm:pt>
    <dgm:pt modelId="{6C1A5AB8-1592-D043-A7B8-5292BB769516}" type="pres">
      <dgm:prSet presAssocID="{3413FD10-9252-41C0-93AB-007FA4FA5BA6}" presName="childNode" presStyleLbl="node1" presStyleIdx="3" presStyleCnt="10">
        <dgm:presLayoutVars>
          <dgm:bulletEnabled val="1"/>
        </dgm:presLayoutVars>
      </dgm:prSet>
      <dgm:spPr/>
    </dgm:pt>
    <dgm:pt modelId="{04BDBFAC-3953-4249-800A-A01DCAE73FDA}" type="pres">
      <dgm:prSet presAssocID="{7A9933DD-5C7E-4CE0-86B0-44FC8A764FAF}" presName="aSpace" presStyleCnt="0"/>
      <dgm:spPr/>
    </dgm:pt>
    <dgm:pt modelId="{ADA82B92-EFC4-D34D-AED2-1EF2FD4FD753}" type="pres">
      <dgm:prSet presAssocID="{D1684F3A-3403-4477-B6F4-3E4C038C4DB4}" presName="compNode" presStyleCnt="0"/>
      <dgm:spPr/>
    </dgm:pt>
    <dgm:pt modelId="{27E7E92F-C8BA-0A46-A43A-3D48D1387737}" type="pres">
      <dgm:prSet presAssocID="{D1684F3A-3403-4477-B6F4-3E4C038C4DB4}" presName="aNode" presStyleLbl="bgShp" presStyleIdx="2" presStyleCnt="5"/>
      <dgm:spPr/>
    </dgm:pt>
    <dgm:pt modelId="{B7856E7D-48A7-6A48-A13D-55DFE6C22D90}" type="pres">
      <dgm:prSet presAssocID="{D1684F3A-3403-4477-B6F4-3E4C038C4DB4}" presName="textNode" presStyleLbl="bgShp" presStyleIdx="2" presStyleCnt="5"/>
      <dgm:spPr/>
    </dgm:pt>
    <dgm:pt modelId="{2F075EBE-25BF-6947-82AE-830A77556EE6}" type="pres">
      <dgm:prSet presAssocID="{D1684F3A-3403-4477-B6F4-3E4C038C4DB4}" presName="compChildNode" presStyleCnt="0"/>
      <dgm:spPr/>
    </dgm:pt>
    <dgm:pt modelId="{6134507E-A49B-2D4B-9CA7-8505A2E6261D}" type="pres">
      <dgm:prSet presAssocID="{D1684F3A-3403-4477-B6F4-3E4C038C4DB4}" presName="theInnerList" presStyleCnt="0"/>
      <dgm:spPr/>
    </dgm:pt>
    <dgm:pt modelId="{F62739A9-005B-6A4A-A352-B0F54FD99060}" type="pres">
      <dgm:prSet presAssocID="{51722830-D072-41CE-925B-C4E4C47452F2}" presName="childNode" presStyleLbl="node1" presStyleIdx="4" presStyleCnt="10">
        <dgm:presLayoutVars>
          <dgm:bulletEnabled val="1"/>
        </dgm:presLayoutVars>
      </dgm:prSet>
      <dgm:spPr/>
    </dgm:pt>
    <dgm:pt modelId="{C9D0FA07-4E16-F040-930D-F43DB3797B1E}" type="pres">
      <dgm:prSet presAssocID="{51722830-D072-41CE-925B-C4E4C47452F2}" presName="aSpace2" presStyleCnt="0"/>
      <dgm:spPr/>
    </dgm:pt>
    <dgm:pt modelId="{7FCC802F-8BF3-8D49-B91E-B038E957AA80}" type="pres">
      <dgm:prSet presAssocID="{69CAEB2B-B076-47F2-BA75-ABA502A0B426}" presName="childNode" presStyleLbl="node1" presStyleIdx="5" presStyleCnt="10">
        <dgm:presLayoutVars>
          <dgm:bulletEnabled val="1"/>
        </dgm:presLayoutVars>
      </dgm:prSet>
      <dgm:spPr/>
    </dgm:pt>
    <dgm:pt modelId="{AB8BF9B7-278F-C64E-9251-C75A5D564266}" type="pres">
      <dgm:prSet presAssocID="{D1684F3A-3403-4477-B6F4-3E4C038C4DB4}" presName="aSpace" presStyleCnt="0"/>
      <dgm:spPr/>
    </dgm:pt>
    <dgm:pt modelId="{A153DEF9-7A3A-7D44-AEB3-D0662D78BB0F}" type="pres">
      <dgm:prSet presAssocID="{BEE99E9A-1D3B-441D-BE5D-05CAD0A62594}" presName="compNode" presStyleCnt="0"/>
      <dgm:spPr/>
    </dgm:pt>
    <dgm:pt modelId="{74A6FBA7-BDF1-C144-BAF3-0E03F8980106}" type="pres">
      <dgm:prSet presAssocID="{BEE99E9A-1D3B-441D-BE5D-05CAD0A62594}" presName="aNode" presStyleLbl="bgShp" presStyleIdx="3" presStyleCnt="5"/>
      <dgm:spPr/>
    </dgm:pt>
    <dgm:pt modelId="{BEF85915-EB5F-7048-ADCD-72299AFA49AB}" type="pres">
      <dgm:prSet presAssocID="{BEE99E9A-1D3B-441D-BE5D-05CAD0A62594}" presName="textNode" presStyleLbl="bgShp" presStyleIdx="3" presStyleCnt="5"/>
      <dgm:spPr/>
    </dgm:pt>
    <dgm:pt modelId="{2C5828E5-CA90-2C48-8F11-9C397673D490}" type="pres">
      <dgm:prSet presAssocID="{BEE99E9A-1D3B-441D-BE5D-05CAD0A62594}" presName="compChildNode" presStyleCnt="0"/>
      <dgm:spPr/>
    </dgm:pt>
    <dgm:pt modelId="{9ACB75CD-535F-AD47-83BB-514B6CB761FE}" type="pres">
      <dgm:prSet presAssocID="{BEE99E9A-1D3B-441D-BE5D-05CAD0A62594}" presName="theInnerList" presStyleCnt="0"/>
      <dgm:spPr/>
    </dgm:pt>
    <dgm:pt modelId="{8673560A-D9F8-444A-8D35-50A9EC3D0360}" type="pres">
      <dgm:prSet presAssocID="{C7DDECB4-AA12-4691-BD8F-041E0C84196D}" presName="childNode" presStyleLbl="node1" presStyleIdx="6" presStyleCnt="10">
        <dgm:presLayoutVars>
          <dgm:bulletEnabled val="1"/>
        </dgm:presLayoutVars>
      </dgm:prSet>
      <dgm:spPr/>
    </dgm:pt>
    <dgm:pt modelId="{B177FBA1-24C5-3142-ACA6-A21CFA0CC825}" type="pres">
      <dgm:prSet presAssocID="{C7DDECB4-AA12-4691-BD8F-041E0C84196D}" presName="aSpace2" presStyleCnt="0"/>
      <dgm:spPr/>
    </dgm:pt>
    <dgm:pt modelId="{84E44402-E489-C34A-B2B8-C2A9575236D9}" type="pres">
      <dgm:prSet presAssocID="{9B621655-8CB7-4E48-834E-23D05E48057E}" presName="childNode" presStyleLbl="node1" presStyleIdx="7" presStyleCnt="10">
        <dgm:presLayoutVars>
          <dgm:bulletEnabled val="1"/>
        </dgm:presLayoutVars>
      </dgm:prSet>
      <dgm:spPr/>
    </dgm:pt>
    <dgm:pt modelId="{A662B4F1-5C05-2F4A-A1B7-DF2F66E3E3D2}" type="pres">
      <dgm:prSet presAssocID="{BEE99E9A-1D3B-441D-BE5D-05CAD0A62594}" presName="aSpace" presStyleCnt="0"/>
      <dgm:spPr/>
    </dgm:pt>
    <dgm:pt modelId="{ADF2D45E-132C-A543-AEAE-3A51587D0503}" type="pres">
      <dgm:prSet presAssocID="{060B7F1C-8E83-4016-BCEA-E54DF2BFF101}" presName="compNode" presStyleCnt="0"/>
      <dgm:spPr/>
    </dgm:pt>
    <dgm:pt modelId="{F4C76D3E-2083-B448-9253-8ABF0EF72AB5}" type="pres">
      <dgm:prSet presAssocID="{060B7F1C-8E83-4016-BCEA-E54DF2BFF101}" presName="aNode" presStyleLbl="bgShp" presStyleIdx="4" presStyleCnt="5"/>
      <dgm:spPr/>
    </dgm:pt>
    <dgm:pt modelId="{88C51900-BA4B-1C4F-8C31-AFB94614CF8E}" type="pres">
      <dgm:prSet presAssocID="{060B7F1C-8E83-4016-BCEA-E54DF2BFF101}" presName="textNode" presStyleLbl="bgShp" presStyleIdx="4" presStyleCnt="5"/>
      <dgm:spPr/>
    </dgm:pt>
    <dgm:pt modelId="{6475BACE-9855-D14D-9D27-8834C81341EA}" type="pres">
      <dgm:prSet presAssocID="{060B7F1C-8E83-4016-BCEA-E54DF2BFF101}" presName="compChildNode" presStyleCnt="0"/>
      <dgm:spPr/>
    </dgm:pt>
    <dgm:pt modelId="{E54BEC55-F3E7-B947-B8AF-4FA298293125}" type="pres">
      <dgm:prSet presAssocID="{060B7F1C-8E83-4016-BCEA-E54DF2BFF101}" presName="theInnerList" presStyleCnt="0"/>
      <dgm:spPr/>
    </dgm:pt>
    <dgm:pt modelId="{E629F808-F427-EA49-94C5-41FF34A1900A}" type="pres">
      <dgm:prSet presAssocID="{AF6FEBF6-9CC1-4711-A663-399630B53495}" presName="childNode" presStyleLbl="node1" presStyleIdx="8" presStyleCnt="10">
        <dgm:presLayoutVars>
          <dgm:bulletEnabled val="1"/>
        </dgm:presLayoutVars>
      </dgm:prSet>
      <dgm:spPr/>
    </dgm:pt>
    <dgm:pt modelId="{F09B8C95-A23A-994A-AE97-0026115F6F45}" type="pres">
      <dgm:prSet presAssocID="{AF6FEBF6-9CC1-4711-A663-399630B53495}" presName="aSpace2" presStyleCnt="0"/>
      <dgm:spPr/>
    </dgm:pt>
    <dgm:pt modelId="{561F2BD6-2623-B846-8EF6-C3B7C9216BFF}" type="pres">
      <dgm:prSet presAssocID="{6BE6FABC-368F-4024-A55C-AC2EF3A60FEE}" presName="childNode" presStyleLbl="node1" presStyleIdx="9" presStyleCnt="10">
        <dgm:presLayoutVars>
          <dgm:bulletEnabled val="1"/>
        </dgm:presLayoutVars>
      </dgm:prSet>
      <dgm:spPr/>
    </dgm:pt>
  </dgm:ptLst>
  <dgm:cxnLst>
    <dgm:cxn modelId="{2DD18C00-5E0D-7844-AA7B-E7C48CA50EEE}" type="presOf" srcId="{7A9933DD-5C7E-4CE0-86B0-44FC8A764FAF}" destId="{AE181841-69F7-614D-A988-308BB927F304}" srcOrd="0" destOrd="0" presId="urn:microsoft.com/office/officeart/2005/8/layout/lProcess2"/>
    <dgm:cxn modelId="{F2ACC401-7525-403A-B9BB-B73A33D00831}" srcId="{C21B0113-380E-4EC1-BA64-A2A9E66CC2C1}" destId="{D1684F3A-3403-4477-B6F4-3E4C038C4DB4}" srcOrd="2" destOrd="0" parTransId="{CA395FBF-92CC-4564-B82F-20118A36AADA}" sibTransId="{F5FF9C3B-2D33-426A-AA85-B4E34C76A141}"/>
    <dgm:cxn modelId="{F01F9B05-75D2-4DEC-A120-8E364C2CB93A}" srcId="{7A9933DD-5C7E-4CE0-86B0-44FC8A764FAF}" destId="{CF11B8D5-67E0-41C9-AE4A-CD30206D93AC}" srcOrd="0" destOrd="0" parTransId="{13B654C1-CF9E-4C1E-AC9D-6446C9020970}" sibTransId="{ADF69723-C609-4B15-9E42-9E087337FAE7}"/>
    <dgm:cxn modelId="{4B25E105-2C7E-374A-AFC4-5CA87202702A}" type="presOf" srcId="{51722830-D072-41CE-925B-C4E4C47452F2}" destId="{F62739A9-005B-6A4A-A352-B0F54FD99060}" srcOrd="0" destOrd="0" presId="urn:microsoft.com/office/officeart/2005/8/layout/lProcess2"/>
    <dgm:cxn modelId="{84D63E17-73CA-4B51-B292-E13ABCC47726}" srcId="{C21B0113-380E-4EC1-BA64-A2A9E66CC2C1}" destId="{5E8F30D3-617D-40FF-B5A1-42191EF71E69}" srcOrd="0" destOrd="0" parTransId="{163BAC84-C823-4ED1-863F-7EE42D2BEFEE}" sibTransId="{E42686CD-6B6E-4BF3-A1CD-39E97B26A8D9}"/>
    <dgm:cxn modelId="{868AD122-2090-D84E-9FF4-EF29541BF483}" type="presOf" srcId="{BEE99E9A-1D3B-441D-BE5D-05CAD0A62594}" destId="{74A6FBA7-BDF1-C144-BAF3-0E03F8980106}" srcOrd="0" destOrd="0" presId="urn:microsoft.com/office/officeart/2005/8/layout/lProcess2"/>
    <dgm:cxn modelId="{31671C34-D891-5740-9CDC-23A5EB38A00D}" type="presOf" srcId="{3413FD10-9252-41C0-93AB-007FA4FA5BA6}" destId="{6C1A5AB8-1592-D043-A7B8-5292BB769516}" srcOrd="0" destOrd="0" presId="urn:microsoft.com/office/officeart/2005/8/layout/lProcess2"/>
    <dgm:cxn modelId="{0C6CD035-0079-BD43-9A59-6BDD11481FA9}" type="presOf" srcId="{C7DDECB4-AA12-4691-BD8F-041E0C84196D}" destId="{8673560A-D9F8-444A-8D35-50A9EC3D0360}" srcOrd="0" destOrd="0" presId="urn:microsoft.com/office/officeart/2005/8/layout/lProcess2"/>
    <dgm:cxn modelId="{13ADF53B-9540-4D83-A7C6-A83025375A8B}" srcId="{BEE99E9A-1D3B-441D-BE5D-05CAD0A62594}" destId="{9B621655-8CB7-4E48-834E-23D05E48057E}" srcOrd="1" destOrd="0" parTransId="{07DCFADF-E394-4673-934A-D0C9835E222C}" sibTransId="{84219D60-BA77-411A-B728-189407BFFD96}"/>
    <dgm:cxn modelId="{EA38283F-CE88-6B45-9587-B8043048E6A8}" type="presOf" srcId="{D1684F3A-3403-4477-B6F4-3E4C038C4DB4}" destId="{B7856E7D-48A7-6A48-A13D-55DFE6C22D90}" srcOrd="1" destOrd="0" presId="urn:microsoft.com/office/officeart/2005/8/layout/lProcess2"/>
    <dgm:cxn modelId="{7997D252-1FA0-4C40-8B27-4A1F5C7EF36F}" type="presOf" srcId="{5E8F30D3-617D-40FF-B5A1-42191EF71E69}" destId="{57E287B7-9962-2246-BC58-2BF1E1379C8B}" srcOrd="0" destOrd="0" presId="urn:microsoft.com/office/officeart/2005/8/layout/lProcess2"/>
    <dgm:cxn modelId="{E0B4D955-CC88-4163-9630-C200FB384343}" srcId="{7A9933DD-5C7E-4CE0-86B0-44FC8A764FAF}" destId="{3413FD10-9252-41C0-93AB-007FA4FA5BA6}" srcOrd="1" destOrd="0" parTransId="{23176F99-4001-4737-8B18-16D8D7EB7B84}" sibTransId="{04BC4FF2-D085-4EAC-A983-50E3BC3FABD5}"/>
    <dgm:cxn modelId="{29572F5C-9AD1-4CDE-8CAB-66973099F3F4}" srcId="{C21B0113-380E-4EC1-BA64-A2A9E66CC2C1}" destId="{060B7F1C-8E83-4016-BCEA-E54DF2BFF101}" srcOrd="4" destOrd="0" parTransId="{6AF668FB-EC8E-4E53-8F21-9D5D38EF5D9E}" sibTransId="{33D36FFF-752B-4C8F-8D56-0CD8F6A181FA}"/>
    <dgm:cxn modelId="{977A4061-04F7-4B28-95DB-8321DCF029D2}" srcId="{060B7F1C-8E83-4016-BCEA-E54DF2BFF101}" destId="{AF6FEBF6-9CC1-4711-A663-399630B53495}" srcOrd="0" destOrd="0" parTransId="{8D6B3306-6DD2-404B-8B03-81C8D1D2F23E}" sibTransId="{2F757370-6F7E-49B6-846C-762DAFEE8765}"/>
    <dgm:cxn modelId="{CB1C8664-354B-6C49-B84B-4065F90A9A69}" type="presOf" srcId="{5E8F30D3-617D-40FF-B5A1-42191EF71E69}" destId="{E1BB041E-80C1-354A-A1BB-247E505A7A7C}" srcOrd="1" destOrd="0" presId="urn:microsoft.com/office/officeart/2005/8/layout/lProcess2"/>
    <dgm:cxn modelId="{790B2469-975B-104B-8593-1B0D274784D7}" type="presOf" srcId="{AF6FEBF6-9CC1-4711-A663-399630B53495}" destId="{E629F808-F427-EA49-94C5-41FF34A1900A}" srcOrd="0" destOrd="0" presId="urn:microsoft.com/office/officeart/2005/8/layout/lProcess2"/>
    <dgm:cxn modelId="{EE5A6D7A-6844-9348-BD4F-0CA25C0D93ED}" type="presOf" srcId="{6BE6FABC-368F-4024-A55C-AC2EF3A60FEE}" destId="{561F2BD6-2623-B846-8EF6-C3B7C9216BFF}" srcOrd="0" destOrd="0" presId="urn:microsoft.com/office/officeart/2005/8/layout/lProcess2"/>
    <dgm:cxn modelId="{B291BF7A-7019-7841-9F83-07268884BA29}" type="presOf" srcId="{C21B0113-380E-4EC1-BA64-A2A9E66CC2C1}" destId="{8AC912D4-3D83-DD41-9280-8320ADBDD851}" srcOrd="0" destOrd="0" presId="urn:microsoft.com/office/officeart/2005/8/layout/lProcess2"/>
    <dgm:cxn modelId="{2AF6A682-03F7-4650-A679-F8DB5C5EF023}" srcId="{D1684F3A-3403-4477-B6F4-3E4C038C4DB4}" destId="{69CAEB2B-B076-47F2-BA75-ABA502A0B426}" srcOrd="1" destOrd="0" parTransId="{4571B39A-7501-4277-8E8A-973177D8E2A2}" sibTransId="{A2ECB744-1218-4C0D-9EEE-66FDF68D8A17}"/>
    <dgm:cxn modelId="{17CD4083-C79E-EE42-83C2-414E4299E3E8}" type="presOf" srcId="{CF11B8D5-67E0-41C9-AE4A-CD30206D93AC}" destId="{4FBD4015-F934-2D4C-AA66-AF26CDC69B4A}" srcOrd="0" destOrd="0" presId="urn:microsoft.com/office/officeart/2005/8/layout/lProcess2"/>
    <dgm:cxn modelId="{53CB6984-BFC0-4A5B-AC96-67FE895BC0EB}" srcId="{5E8F30D3-617D-40FF-B5A1-42191EF71E69}" destId="{4F129DCA-EAF8-49C6-9615-3FE8EDE174F2}" srcOrd="0" destOrd="0" parTransId="{94CCAC5F-D30A-40DA-9A49-28FEB0356D90}" sibTransId="{0395A628-DF92-480A-A6E9-9C30CABC035E}"/>
    <dgm:cxn modelId="{F9155696-0B85-4D00-AFBA-012ABA000CC0}" srcId="{5E8F30D3-617D-40FF-B5A1-42191EF71E69}" destId="{94A855A4-B756-4C6A-9A13-F65037F07FF2}" srcOrd="1" destOrd="0" parTransId="{8620DFA1-6200-4B7F-830E-A58ED381B53C}" sibTransId="{E13DB42C-4E4E-404E-A3F0-00FE24DE7D73}"/>
    <dgm:cxn modelId="{0049B8A0-5284-8045-9721-0FD1D03315C1}" type="presOf" srcId="{4F129DCA-EAF8-49C6-9615-3FE8EDE174F2}" destId="{C3D9B4CC-436B-8546-9CB6-1CBFFBC08A83}" srcOrd="0" destOrd="0" presId="urn:microsoft.com/office/officeart/2005/8/layout/lProcess2"/>
    <dgm:cxn modelId="{2D3305A1-0B61-409B-B90D-5795F430C083}" srcId="{C21B0113-380E-4EC1-BA64-A2A9E66CC2C1}" destId="{7A9933DD-5C7E-4CE0-86B0-44FC8A764FAF}" srcOrd="1" destOrd="0" parTransId="{9F00FEB7-1B0E-486A-B6A2-E9A703615299}" sibTransId="{E04642C6-9FF1-446A-847F-B86341E75E7F}"/>
    <dgm:cxn modelId="{414C5DA9-6D91-4540-BEA0-66EF9B34D0BB}" type="presOf" srcId="{9B621655-8CB7-4E48-834E-23D05E48057E}" destId="{84E44402-E489-C34A-B2B8-C2A9575236D9}" srcOrd="0" destOrd="0" presId="urn:microsoft.com/office/officeart/2005/8/layout/lProcess2"/>
    <dgm:cxn modelId="{7301F9B5-C76E-455F-9A40-B7C936314CE9}" srcId="{C21B0113-380E-4EC1-BA64-A2A9E66CC2C1}" destId="{BEE99E9A-1D3B-441D-BE5D-05CAD0A62594}" srcOrd="3" destOrd="0" parTransId="{605317C7-10B6-46B1-A6EF-EC52C9DB76C8}" sibTransId="{3CAB0578-4560-42B8-8287-D320607F8160}"/>
    <dgm:cxn modelId="{54A34BBF-3274-9049-B12F-728749A9A7A9}" type="presOf" srcId="{060B7F1C-8E83-4016-BCEA-E54DF2BFF101}" destId="{88C51900-BA4B-1C4F-8C31-AFB94614CF8E}" srcOrd="1" destOrd="0" presId="urn:microsoft.com/office/officeart/2005/8/layout/lProcess2"/>
    <dgm:cxn modelId="{A092C0C7-12B7-0B48-B4A3-33DD0E51A62B}" type="presOf" srcId="{94A855A4-B756-4C6A-9A13-F65037F07FF2}" destId="{91F7459B-B979-A243-B7F0-26D18B19B37E}" srcOrd="0" destOrd="0" presId="urn:microsoft.com/office/officeart/2005/8/layout/lProcess2"/>
    <dgm:cxn modelId="{694BBCCC-5D67-404B-9433-E5C18816AD6B}" srcId="{D1684F3A-3403-4477-B6F4-3E4C038C4DB4}" destId="{51722830-D072-41CE-925B-C4E4C47452F2}" srcOrd="0" destOrd="0" parTransId="{C581AA16-6BCD-4D36-992D-E185CEEC56EA}" sibTransId="{9254CD20-6CC0-460D-A95B-E3D58F041DBF}"/>
    <dgm:cxn modelId="{B1ACA5CE-DF0E-ED4C-91B3-1A31A86B6820}" type="presOf" srcId="{BEE99E9A-1D3B-441D-BE5D-05CAD0A62594}" destId="{BEF85915-EB5F-7048-ADCD-72299AFA49AB}" srcOrd="1" destOrd="0" presId="urn:microsoft.com/office/officeart/2005/8/layout/lProcess2"/>
    <dgm:cxn modelId="{67577AD4-3C77-2F4A-AE30-E722652DE1C2}" type="presOf" srcId="{69CAEB2B-B076-47F2-BA75-ABA502A0B426}" destId="{7FCC802F-8BF3-8D49-B91E-B038E957AA80}" srcOrd="0" destOrd="0" presId="urn:microsoft.com/office/officeart/2005/8/layout/lProcess2"/>
    <dgm:cxn modelId="{14C32FE3-3069-E74B-BC1B-07CB14C45A23}" type="presOf" srcId="{7A9933DD-5C7E-4CE0-86B0-44FC8A764FAF}" destId="{CF1DFED7-9D30-044B-B224-97576DF7092F}" srcOrd="1" destOrd="0" presId="urn:microsoft.com/office/officeart/2005/8/layout/lProcess2"/>
    <dgm:cxn modelId="{BF444DE3-9B8E-4506-B27E-76DF55DA0F83}" srcId="{060B7F1C-8E83-4016-BCEA-E54DF2BFF101}" destId="{6BE6FABC-368F-4024-A55C-AC2EF3A60FEE}" srcOrd="1" destOrd="0" parTransId="{D8AD3A8D-3119-4B8E-BC56-0CB2795DC58C}" sibTransId="{512E4204-5EA1-4F67-BD2A-43D81491FC46}"/>
    <dgm:cxn modelId="{5E2360EC-1EC4-E443-A13A-6ED78F549584}" type="presOf" srcId="{D1684F3A-3403-4477-B6F4-3E4C038C4DB4}" destId="{27E7E92F-C8BA-0A46-A43A-3D48D1387737}" srcOrd="0" destOrd="0" presId="urn:microsoft.com/office/officeart/2005/8/layout/lProcess2"/>
    <dgm:cxn modelId="{8625EAEC-9BB9-43FC-A918-1D85D7D63474}" srcId="{BEE99E9A-1D3B-441D-BE5D-05CAD0A62594}" destId="{C7DDECB4-AA12-4691-BD8F-041E0C84196D}" srcOrd="0" destOrd="0" parTransId="{2FE0DBFA-8708-4786-8997-72425BC65291}" sibTransId="{F17CBF34-EE45-4089-8197-D99EE2CE24BD}"/>
    <dgm:cxn modelId="{869F5DF3-EBB6-2940-82E3-1E279CDEFFE3}" type="presOf" srcId="{060B7F1C-8E83-4016-BCEA-E54DF2BFF101}" destId="{F4C76D3E-2083-B448-9253-8ABF0EF72AB5}" srcOrd="0" destOrd="0" presId="urn:microsoft.com/office/officeart/2005/8/layout/lProcess2"/>
    <dgm:cxn modelId="{0235A894-9D56-BD46-933F-92DAA5584922}" type="presParOf" srcId="{8AC912D4-3D83-DD41-9280-8320ADBDD851}" destId="{4E458603-1A52-FD4C-9ECE-16970722E54F}" srcOrd="0" destOrd="0" presId="urn:microsoft.com/office/officeart/2005/8/layout/lProcess2"/>
    <dgm:cxn modelId="{809E9D4B-0530-D347-ADA1-4E9624862D19}" type="presParOf" srcId="{4E458603-1A52-FD4C-9ECE-16970722E54F}" destId="{57E287B7-9962-2246-BC58-2BF1E1379C8B}" srcOrd="0" destOrd="0" presId="urn:microsoft.com/office/officeart/2005/8/layout/lProcess2"/>
    <dgm:cxn modelId="{1F186551-558F-6F4D-AD6A-F457380B5391}" type="presParOf" srcId="{4E458603-1A52-FD4C-9ECE-16970722E54F}" destId="{E1BB041E-80C1-354A-A1BB-247E505A7A7C}" srcOrd="1" destOrd="0" presId="urn:microsoft.com/office/officeart/2005/8/layout/lProcess2"/>
    <dgm:cxn modelId="{76705464-8B40-7348-A7A8-CA972828FB2E}" type="presParOf" srcId="{4E458603-1A52-FD4C-9ECE-16970722E54F}" destId="{FDCE3EB7-E77D-4946-8AE5-6425379F44C0}" srcOrd="2" destOrd="0" presId="urn:microsoft.com/office/officeart/2005/8/layout/lProcess2"/>
    <dgm:cxn modelId="{CF1BFCC4-9784-744F-BEEA-52DAB1D15FB3}" type="presParOf" srcId="{FDCE3EB7-E77D-4946-8AE5-6425379F44C0}" destId="{21892699-2D6B-8F4E-9CAD-89E4FE1D1D61}" srcOrd="0" destOrd="0" presId="urn:microsoft.com/office/officeart/2005/8/layout/lProcess2"/>
    <dgm:cxn modelId="{2E36C825-E35D-E148-8F37-A731E92F5379}" type="presParOf" srcId="{21892699-2D6B-8F4E-9CAD-89E4FE1D1D61}" destId="{C3D9B4CC-436B-8546-9CB6-1CBFFBC08A83}" srcOrd="0" destOrd="0" presId="urn:microsoft.com/office/officeart/2005/8/layout/lProcess2"/>
    <dgm:cxn modelId="{C53C5B03-6C06-7F46-B289-4790E1AC6714}" type="presParOf" srcId="{21892699-2D6B-8F4E-9CAD-89E4FE1D1D61}" destId="{6FC1E82A-EDF2-3842-B7A2-506850AABD56}" srcOrd="1" destOrd="0" presId="urn:microsoft.com/office/officeart/2005/8/layout/lProcess2"/>
    <dgm:cxn modelId="{1D3AF7D3-C3D7-1749-ADC8-DE7FA979CCCC}" type="presParOf" srcId="{21892699-2D6B-8F4E-9CAD-89E4FE1D1D61}" destId="{91F7459B-B979-A243-B7F0-26D18B19B37E}" srcOrd="2" destOrd="0" presId="urn:microsoft.com/office/officeart/2005/8/layout/lProcess2"/>
    <dgm:cxn modelId="{39DE9CBB-EBAC-A543-9CB4-4CA5B4A61033}" type="presParOf" srcId="{8AC912D4-3D83-DD41-9280-8320ADBDD851}" destId="{1A8118EF-01EF-6842-A29B-FAF4B41356C1}" srcOrd="1" destOrd="0" presId="urn:microsoft.com/office/officeart/2005/8/layout/lProcess2"/>
    <dgm:cxn modelId="{C3416AFF-4AF6-0C49-8B3F-0031A2511C32}" type="presParOf" srcId="{8AC912D4-3D83-DD41-9280-8320ADBDD851}" destId="{8935C88C-07DF-214B-BABC-614C4A8E397D}" srcOrd="2" destOrd="0" presId="urn:microsoft.com/office/officeart/2005/8/layout/lProcess2"/>
    <dgm:cxn modelId="{B18C3407-65FE-4343-885B-7AC06C614511}" type="presParOf" srcId="{8935C88C-07DF-214B-BABC-614C4A8E397D}" destId="{AE181841-69F7-614D-A988-308BB927F304}" srcOrd="0" destOrd="0" presId="urn:microsoft.com/office/officeart/2005/8/layout/lProcess2"/>
    <dgm:cxn modelId="{70EB6F41-8F65-2642-BFB1-0609EA836FDE}" type="presParOf" srcId="{8935C88C-07DF-214B-BABC-614C4A8E397D}" destId="{CF1DFED7-9D30-044B-B224-97576DF7092F}" srcOrd="1" destOrd="0" presId="urn:microsoft.com/office/officeart/2005/8/layout/lProcess2"/>
    <dgm:cxn modelId="{9C28EFF2-D248-3B4D-ABA5-25943DB0553D}" type="presParOf" srcId="{8935C88C-07DF-214B-BABC-614C4A8E397D}" destId="{37940C08-B2F8-D447-B7C6-8426983F090A}" srcOrd="2" destOrd="0" presId="urn:microsoft.com/office/officeart/2005/8/layout/lProcess2"/>
    <dgm:cxn modelId="{961BB470-DB4F-834B-9F2F-CA7A49B9E9EE}" type="presParOf" srcId="{37940C08-B2F8-D447-B7C6-8426983F090A}" destId="{1BE0F881-264A-6F4F-9C16-842209FEC307}" srcOrd="0" destOrd="0" presId="urn:microsoft.com/office/officeart/2005/8/layout/lProcess2"/>
    <dgm:cxn modelId="{11993B6E-943D-5242-8A16-F883771FF730}" type="presParOf" srcId="{1BE0F881-264A-6F4F-9C16-842209FEC307}" destId="{4FBD4015-F934-2D4C-AA66-AF26CDC69B4A}" srcOrd="0" destOrd="0" presId="urn:microsoft.com/office/officeart/2005/8/layout/lProcess2"/>
    <dgm:cxn modelId="{86F0F187-F948-2042-ACAF-76DD94C0C006}" type="presParOf" srcId="{1BE0F881-264A-6F4F-9C16-842209FEC307}" destId="{D2CEC87A-7D00-1E49-92A2-24485C5A089B}" srcOrd="1" destOrd="0" presId="urn:microsoft.com/office/officeart/2005/8/layout/lProcess2"/>
    <dgm:cxn modelId="{EC3305E6-BC0C-F146-A9FA-D9C04A82CBDF}" type="presParOf" srcId="{1BE0F881-264A-6F4F-9C16-842209FEC307}" destId="{6C1A5AB8-1592-D043-A7B8-5292BB769516}" srcOrd="2" destOrd="0" presId="urn:microsoft.com/office/officeart/2005/8/layout/lProcess2"/>
    <dgm:cxn modelId="{633B3D74-BA0F-EA42-BDC5-A04309FE4375}" type="presParOf" srcId="{8AC912D4-3D83-DD41-9280-8320ADBDD851}" destId="{04BDBFAC-3953-4249-800A-A01DCAE73FDA}" srcOrd="3" destOrd="0" presId="urn:microsoft.com/office/officeart/2005/8/layout/lProcess2"/>
    <dgm:cxn modelId="{671DFC62-2EAF-A340-AAE8-60CBC4089A4B}" type="presParOf" srcId="{8AC912D4-3D83-DD41-9280-8320ADBDD851}" destId="{ADA82B92-EFC4-D34D-AED2-1EF2FD4FD753}" srcOrd="4" destOrd="0" presId="urn:microsoft.com/office/officeart/2005/8/layout/lProcess2"/>
    <dgm:cxn modelId="{FFB909C7-4CB0-B34C-8865-C30C245159F3}" type="presParOf" srcId="{ADA82B92-EFC4-D34D-AED2-1EF2FD4FD753}" destId="{27E7E92F-C8BA-0A46-A43A-3D48D1387737}" srcOrd="0" destOrd="0" presId="urn:microsoft.com/office/officeart/2005/8/layout/lProcess2"/>
    <dgm:cxn modelId="{020BDA1C-562D-AA41-9D24-71CD225512F1}" type="presParOf" srcId="{ADA82B92-EFC4-D34D-AED2-1EF2FD4FD753}" destId="{B7856E7D-48A7-6A48-A13D-55DFE6C22D90}" srcOrd="1" destOrd="0" presId="urn:microsoft.com/office/officeart/2005/8/layout/lProcess2"/>
    <dgm:cxn modelId="{5FC8C405-35A2-094C-ADA5-2ADBFD28FBFE}" type="presParOf" srcId="{ADA82B92-EFC4-D34D-AED2-1EF2FD4FD753}" destId="{2F075EBE-25BF-6947-82AE-830A77556EE6}" srcOrd="2" destOrd="0" presId="urn:microsoft.com/office/officeart/2005/8/layout/lProcess2"/>
    <dgm:cxn modelId="{21D7FF2B-E66E-AB45-AB70-BB231CB61466}" type="presParOf" srcId="{2F075EBE-25BF-6947-82AE-830A77556EE6}" destId="{6134507E-A49B-2D4B-9CA7-8505A2E6261D}" srcOrd="0" destOrd="0" presId="urn:microsoft.com/office/officeart/2005/8/layout/lProcess2"/>
    <dgm:cxn modelId="{3896E5FC-CD05-FB4F-BFE6-E5EE19C45275}" type="presParOf" srcId="{6134507E-A49B-2D4B-9CA7-8505A2E6261D}" destId="{F62739A9-005B-6A4A-A352-B0F54FD99060}" srcOrd="0" destOrd="0" presId="urn:microsoft.com/office/officeart/2005/8/layout/lProcess2"/>
    <dgm:cxn modelId="{37D22402-AA95-D242-969B-72A8BF70E3F9}" type="presParOf" srcId="{6134507E-A49B-2D4B-9CA7-8505A2E6261D}" destId="{C9D0FA07-4E16-F040-930D-F43DB3797B1E}" srcOrd="1" destOrd="0" presId="urn:microsoft.com/office/officeart/2005/8/layout/lProcess2"/>
    <dgm:cxn modelId="{CB7DDB5F-B215-7241-994E-73877BBDD55C}" type="presParOf" srcId="{6134507E-A49B-2D4B-9CA7-8505A2E6261D}" destId="{7FCC802F-8BF3-8D49-B91E-B038E957AA80}" srcOrd="2" destOrd="0" presId="urn:microsoft.com/office/officeart/2005/8/layout/lProcess2"/>
    <dgm:cxn modelId="{87A98916-A0B9-984F-8F7E-EBDEEEB8D564}" type="presParOf" srcId="{8AC912D4-3D83-DD41-9280-8320ADBDD851}" destId="{AB8BF9B7-278F-C64E-9251-C75A5D564266}" srcOrd="5" destOrd="0" presId="urn:microsoft.com/office/officeart/2005/8/layout/lProcess2"/>
    <dgm:cxn modelId="{D2F9E34D-53E3-954E-9A40-3C31E9142D8D}" type="presParOf" srcId="{8AC912D4-3D83-DD41-9280-8320ADBDD851}" destId="{A153DEF9-7A3A-7D44-AEB3-D0662D78BB0F}" srcOrd="6" destOrd="0" presId="urn:microsoft.com/office/officeart/2005/8/layout/lProcess2"/>
    <dgm:cxn modelId="{2A44DE07-C9F8-D64C-ABC9-92AB0D91CD1C}" type="presParOf" srcId="{A153DEF9-7A3A-7D44-AEB3-D0662D78BB0F}" destId="{74A6FBA7-BDF1-C144-BAF3-0E03F8980106}" srcOrd="0" destOrd="0" presId="urn:microsoft.com/office/officeart/2005/8/layout/lProcess2"/>
    <dgm:cxn modelId="{4CDBBC30-E90F-074B-ABBF-92E13DDF65DA}" type="presParOf" srcId="{A153DEF9-7A3A-7D44-AEB3-D0662D78BB0F}" destId="{BEF85915-EB5F-7048-ADCD-72299AFA49AB}" srcOrd="1" destOrd="0" presId="urn:microsoft.com/office/officeart/2005/8/layout/lProcess2"/>
    <dgm:cxn modelId="{FF9A3B2C-D87F-A54B-823E-D15629FCD61F}" type="presParOf" srcId="{A153DEF9-7A3A-7D44-AEB3-D0662D78BB0F}" destId="{2C5828E5-CA90-2C48-8F11-9C397673D490}" srcOrd="2" destOrd="0" presId="urn:microsoft.com/office/officeart/2005/8/layout/lProcess2"/>
    <dgm:cxn modelId="{8084B00B-110B-CC41-9D45-90C3AB5B55FB}" type="presParOf" srcId="{2C5828E5-CA90-2C48-8F11-9C397673D490}" destId="{9ACB75CD-535F-AD47-83BB-514B6CB761FE}" srcOrd="0" destOrd="0" presId="urn:microsoft.com/office/officeart/2005/8/layout/lProcess2"/>
    <dgm:cxn modelId="{5B859157-86FF-B34C-AF07-DBC41F0C168E}" type="presParOf" srcId="{9ACB75CD-535F-AD47-83BB-514B6CB761FE}" destId="{8673560A-D9F8-444A-8D35-50A9EC3D0360}" srcOrd="0" destOrd="0" presId="urn:microsoft.com/office/officeart/2005/8/layout/lProcess2"/>
    <dgm:cxn modelId="{3D32FCD0-CF4D-BB4F-96F9-2933CC554C03}" type="presParOf" srcId="{9ACB75CD-535F-AD47-83BB-514B6CB761FE}" destId="{B177FBA1-24C5-3142-ACA6-A21CFA0CC825}" srcOrd="1" destOrd="0" presId="urn:microsoft.com/office/officeart/2005/8/layout/lProcess2"/>
    <dgm:cxn modelId="{48404A70-0B80-3B48-80BD-FF19DD7A1409}" type="presParOf" srcId="{9ACB75CD-535F-AD47-83BB-514B6CB761FE}" destId="{84E44402-E489-C34A-B2B8-C2A9575236D9}" srcOrd="2" destOrd="0" presId="urn:microsoft.com/office/officeart/2005/8/layout/lProcess2"/>
    <dgm:cxn modelId="{D7E5B389-868A-6241-B550-A2AA505FA3E4}" type="presParOf" srcId="{8AC912D4-3D83-DD41-9280-8320ADBDD851}" destId="{A662B4F1-5C05-2F4A-A1B7-DF2F66E3E3D2}" srcOrd="7" destOrd="0" presId="urn:microsoft.com/office/officeart/2005/8/layout/lProcess2"/>
    <dgm:cxn modelId="{7D4C6CC8-D2D7-4447-9AEE-63D426E49830}" type="presParOf" srcId="{8AC912D4-3D83-DD41-9280-8320ADBDD851}" destId="{ADF2D45E-132C-A543-AEAE-3A51587D0503}" srcOrd="8" destOrd="0" presId="urn:microsoft.com/office/officeart/2005/8/layout/lProcess2"/>
    <dgm:cxn modelId="{151AEE63-87E6-4C4A-AA2C-F7487043C3A4}" type="presParOf" srcId="{ADF2D45E-132C-A543-AEAE-3A51587D0503}" destId="{F4C76D3E-2083-B448-9253-8ABF0EF72AB5}" srcOrd="0" destOrd="0" presId="urn:microsoft.com/office/officeart/2005/8/layout/lProcess2"/>
    <dgm:cxn modelId="{2154FF95-5B9C-8E40-9BAC-0FECCB934E5B}" type="presParOf" srcId="{ADF2D45E-132C-A543-AEAE-3A51587D0503}" destId="{88C51900-BA4B-1C4F-8C31-AFB94614CF8E}" srcOrd="1" destOrd="0" presId="urn:microsoft.com/office/officeart/2005/8/layout/lProcess2"/>
    <dgm:cxn modelId="{0367DA13-8E7F-DC45-925A-8F9C9EAE9F2C}" type="presParOf" srcId="{ADF2D45E-132C-A543-AEAE-3A51587D0503}" destId="{6475BACE-9855-D14D-9D27-8834C81341EA}" srcOrd="2" destOrd="0" presId="urn:microsoft.com/office/officeart/2005/8/layout/lProcess2"/>
    <dgm:cxn modelId="{F35D6D55-910A-B74A-8F63-94286DBB8558}" type="presParOf" srcId="{6475BACE-9855-D14D-9D27-8834C81341EA}" destId="{E54BEC55-F3E7-B947-B8AF-4FA298293125}" srcOrd="0" destOrd="0" presId="urn:microsoft.com/office/officeart/2005/8/layout/lProcess2"/>
    <dgm:cxn modelId="{8BC0F849-967B-9C42-A01B-5A605C3B1FE3}" type="presParOf" srcId="{E54BEC55-F3E7-B947-B8AF-4FA298293125}" destId="{E629F808-F427-EA49-94C5-41FF34A1900A}" srcOrd="0" destOrd="0" presId="urn:microsoft.com/office/officeart/2005/8/layout/lProcess2"/>
    <dgm:cxn modelId="{CFF8816E-6003-C048-9456-CC7E9CD2D11D}" type="presParOf" srcId="{E54BEC55-F3E7-B947-B8AF-4FA298293125}" destId="{F09B8C95-A23A-994A-AE97-0026115F6F45}" srcOrd="1" destOrd="0" presId="urn:microsoft.com/office/officeart/2005/8/layout/lProcess2"/>
    <dgm:cxn modelId="{980266F1-5475-044F-AB36-A0219FBDC420}" type="presParOf" srcId="{E54BEC55-F3E7-B947-B8AF-4FA298293125}" destId="{561F2BD6-2623-B846-8EF6-C3B7C9216BFF}" srcOrd="2"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B2FF4AC-38AC-428A-B501-1790AD911510}" type="doc">
      <dgm:prSet loTypeId="urn:microsoft.com/office/officeart/2008/layout/LinedList" loCatId="process" qsTypeId="urn:microsoft.com/office/officeart/2005/8/quickstyle/simple1" qsCatId="simple" csTypeId="urn:microsoft.com/office/officeart/2005/8/colors/colorful1" csCatId="colorful"/>
      <dgm:spPr/>
      <dgm:t>
        <a:bodyPr/>
        <a:lstStyle/>
        <a:p>
          <a:endParaRPr lang="en-US"/>
        </a:p>
      </dgm:t>
    </dgm:pt>
    <dgm:pt modelId="{7E51D20B-3361-4839-A163-17B861DF3DE0}">
      <dgm:prSet custT="1"/>
      <dgm:spPr/>
      <dgm:t>
        <a:bodyPr/>
        <a:lstStyle/>
        <a:p>
          <a:r>
            <a:rPr lang="en-AT" sz="1800" b="1" dirty="0"/>
            <a:t>Disease</a:t>
          </a:r>
          <a:r>
            <a:rPr lang="en-AT" sz="1800" dirty="0"/>
            <a:t>: symptoms, problems, signs, conditions</a:t>
          </a:r>
          <a:endParaRPr lang="en-US" sz="1800" dirty="0"/>
        </a:p>
      </dgm:t>
    </dgm:pt>
    <dgm:pt modelId="{413612D1-ACA7-46B5-985D-276E115B1199}" type="parTrans" cxnId="{C3623DE2-3163-4DA5-8E6D-D3CBD3718DB1}">
      <dgm:prSet/>
      <dgm:spPr/>
      <dgm:t>
        <a:bodyPr/>
        <a:lstStyle/>
        <a:p>
          <a:endParaRPr lang="en-US"/>
        </a:p>
      </dgm:t>
    </dgm:pt>
    <dgm:pt modelId="{A90BA04C-462F-416F-B381-1D17C99523A3}" type="sibTrans" cxnId="{C3623DE2-3163-4DA5-8E6D-D3CBD3718DB1}">
      <dgm:prSet/>
      <dgm:spPr/>
      <dgm:t>
        <a:bodyPr/>
        <a:lstStyle/>
        <a:p>
          <a:endParaRPr lang="en-US"/>
        </a:p>
      </dgm:t>
    </dgm:pt>
    <dgm:pt modelId="{903FFEDF-0B68-406C-9766-D5EC834172C4}">
      <dgm:prSet/>
      <dgm:spPr/>
      <dgm:t>
        <a:bodyPr/>
        <a:lstStyle/>
        <a:p>
          <a:r>
            <a:rPr lang="en-AT" b="1" dirty="0"/>
            <a:t>Treatment</a:t>
          </a:r>
          <a:r>
            <a:rPr lang="en-AT" dirty="0"/>
            <a:t>: medication, surgery, procedure, follow-up</a:t>
          </a:r>
          <a:endParaRPr lang="en-US" dirty="0"/>
        </a:p>
      </dgm:t>
    </dgm:pt>
    <dgm:pt modelId="{00858BD3-0D15-4E42-88B8-37F666ECDDF9}" type="parTrans" cxnId="{0FF3FEDA-5823-4F99-B282-24544728A5C9}">
      <dgm:prSet/>
      <dgm:spPr/>
      <dgm:t>
        <a:bodyPr/>
        <a:lstStyle/>
        <a:p>
          <a:endParaRPr lang="en-US"/>
        </a:p>
      </dgm:t>
    </dgm:pt>
    <dgm:pt modelId="{B669D4E9-57A7-466C-BA10-6A96424DB065}" type="sibTrans" cxnId="{0FF3FEDA-5823-4F99-B282-24544728A5C9}">
      <dgm:prSet/>
      <dgm:spPr/>
      <dgm:t>
        <a:bodyPr/>
        <a:lstStyle/>
        <a:p>
          <a:endParaRPr lang="en-US"/>
        </a:p>
      </dgm:t>
    </dgm:pt>
    <dgm:pt modelId="{E239A239-B76F-4CF4-8637-FA6BD9E7C6F1}">
      <dgm:prSet/>
      <dgm:spPr/>
      <dgm:t>
        <a:bodyPr/>
        <a:lstStyle/>
        <a:p>
          <a:r>
            <a:rPr lang="en-AT" b="1" dirty="0"/>
            <a:t>Test</a:t>
          </a:r>
          <a:r>
            <a:rPr lang="en-AT" dirty="0"/>
            <a:t>: blood work, lab work</a:t>
          </a:r>
          <a:endParaRPr lang="en-US" dirty="0"/>
        </a:p>
      </dgm:t>
    </dgm:pt>
    <dgm:pt modelId="{B9EA2608-3A19-4E56-9C52-6CD27FA1AC62}" type="parTrans" cxnId="{5ADD7A47-C3D2-45F0-BD48-F9023D147ECD}">
      <dgm:prSet/>
      <dgm:spPr/>
      <dgm:t>
        <a:bodyPr/>
        <a:lstStyle/>
        <a:p>
          <a:endParaRPr lang="en-US"/>
        </a:p>
      </dgm:t>
    </dgm:pt>
    <dgm:pt modelId="{2D389164-8FAC-4FDB-8321-1E53636FE949}" type="sibTrans" cxnId="{5ADD7A47-C3D2-45F0-BD48-F9023D147ECD}">
      <dgm:prSet/>
      <dgm:spPr/>
      <dgm:t>
        <a:bodyPr/>
        <a:lstStyle/>
        <a:p>
          <a:endParaRPr lang="en-US"/>
        </a:p>
      </dgm:t>
    </dgm:pt>
    <dgm:pt modelId="{05B1BAFB-FB85-4BB5-87D5-5C78EB410178}">
      <dgm:prSet/>
      <dgm:spPr/>
      <dgm:t>
        <a:bodyPr/>
        <a:lstStyle/>
        <a:p>
          <a:r>
            <a:rPr lang="en-AT" b="1" dirty="0"/>
            <a:t>Anatomical sites</a:t>
          </a:r>
          <a:r>
            <a:rPr lang="en-AT" dirty="0"/>
            <a:t>: body parts, regions,</a:t>
          </a:r>
          <a:endParaRPr lang="en-US" dirty="0"/>
        </a:p>
      </dgm:t>
    </dgm:pt>
    <dgm:pt modelId="{A28A5555-F491-4854-A6EB-96CC8F565258}" type="parTrans" cxnId="{0150D54C-DF6A-4067-9E58-00903B7BBD68}">
      <dgm:prSet/>
      <dgm:spPr/>
      <dgm:t>
        <a:bodyPr/>
        <a:lstStyle/>
        <a:p>
          <a:endParaRPr lang="en-US"/>
        </a:p>
      </dgm:t>
    </dgm:pt>
    <dgm:pt modelId="{4E8123C1-315A-4EB6-8B31-DAEA4F1F06F9}" type="sibTrans" cxnId="{0150D54C-DF6A-4067-9E58-00903B7BBD68}">
      <dgm:prSet/>
      <dgm:spPr/>
      <dgm:t>
        <a:bodyPr/>
        <a:lstStyle/>
        <a:p>
          <a:endParaRPr lang="en-US"/>
        </a:p>
      </dgm:t>
    </dgm:pt>
    <dgm:pt modelId="{0D0F3D1D-BF1E-4E2A-80B7-7ABC6CC98D36}">
      <dgm:prSet/>
      <dgm:spPr/>
      <dgm:t>
        <a:bodyPr/>
        <a:lstStyle/>
        <a:p>
          <a:r>
            <a:rPr lang="en-AT" b="1" dirty="0"/>
            <a:t>Chemical agent</a:t>
          </a:r>
          <a:r>
            <a:rPr lang="en-AT" dirty="0"/>
            <a:t>: drugs, substance, .. </a:t>
          </a:r>
          <a:endParaRPr lang="en-US" dirty="0"/>
        </a:p>
      </dgm:t>
    </dgm:pt>
    <dgm:pt modelId="{1D394E57-2913-4F96-815D-C61F4B67065A}" type="parTrans" cxnId="{FD8D0C76-8D73-4E03-AC9E-DCE2C9759E51}">
      <dgm:prSet/>
      <dgm:spPr/>
      <dgm:t>
        <a:bodyPr/>
        <a:lstStyle/>
        <a:p>
          <a:endParaRPr lang="en-US"/>
        </a:p>
      </dgm:t>
    </dgm:pt>
    <dgm:pt modelId="{0ACA0F90-0596-459F-9322-5DC0271F0FD0}" type="sibTrans" cxnId="{FD8D0C76-8D73-4E03-AC9E-DCE2C9759E51}">
      <dgm:prSet/>
      <dgm:spPr/>
      <dgm:t>
        <a:bodyPr/>
        <a:lstStyle/>
        <a:p>
          <a:endParaRPr lang="en-US"/>
        </a:p>
      </dgm:t>
    </dgm:pt>
    <dgm:pt modelId="{B85D59BE-EE15-4873-9404-4AD702975EFE}">
      <dgm:prSet/>
      <dgm:spPr/>
      <dgm:t>
        <a:bodyPr/>
        <a:lstStyle/>
        <a:p>
          <a:r>
            <a:rPr lang="en-AT"/>
            <a:t>…….</a:t>
          </a:r>
          <a:endParaRPr lang="en-US"/>
        </a:p>
      </dgm:t>
    </dgm:pt>
    <dgm:pt modelId="{59DFCED4-AC54-4B93-A829-AB0C75E42816}" type="parTrans" cxnId="{8A9F45C2-E1F1-4DFC-AD6E-6F74C6C1CBE6}">
      <dgm:prSet/>
      <dgm:spPr/>
      <dgm:t>
        <a:bodyPr/>
        <a:lstStyle/>
        <a:p>
          <a:endParaRPr lang="en-US"/>
        </a:p>
      </dgm:t>
    </dgm:pt>
    <dgm:pt modelId="{4F5427B6-2264-4897-9DC5-9CFB2D2050A1}" type="sibTrans" cxnId="{8A9F45C2-E1F1-4DFC-AD6E-6F74C6C1CBE6}">
      <dgm:prSet/>
      <dgm:spPr/>
      <dgm:t>
        <a:bodyPr/>
        <a:lstStyle/>
        <a:p>
          <a:endParaRPr lang="en-US"/>
        </a:p>
      </dgm:t>
    </dgm:pt>
    <dgm:pt modelId="{1BD94FC2-5374-7344-91BF-1D6B880B78B4}" type="pres">
      <dgm:prSet presAssocID="{0B2FF4AC-38AC-428A-B501-1790AD911510}" presName="vert0" presStyleCnt="0">
        <dgm:presLayoutVars>
          <dgm:dir/>
          <dgm:animOne val="branch"/>
          <dgm:animLvl val="lvl"/>
        </dgm:presLayoutVars>
      </dgm:prSet>
      <dgm:spPr/>
    </dgm:pt>
    <dgm:pt modelId="{8807C2B6-20C4-3E4A-A972-8F3FC49C2D58}" type="pres">
      <dgm:prSet presAssocID="{7E51D20B-3361-4839-A163-17B861DF3DE0}" presName="thickLine" presStyleLbl="alignNode1" presStyleIdx="0" presStyleCnt="6"/>
      <dgm:spPr/>
    </dgm:pt>
    <dgm:pt modelId="{24910034-94DA-E049-804C-419EA7ECC429}" type="pres">
      <dgm:prSet presAssocID="{7E51D20B-3361-4839-A163-17B861DF3DE0}" presName="horz1" presStyleCnt="0"/>
      <dgm:spPr/>
    </dgm:pt>
    <dgm:pt modelId="{732EA1F4-7BBE-544A-B7EB-D5A7B6A4EC48}" type="pres">
      <dgm:prSet presAssocID="{7E51D20B-3361-4839-A163-17B861DF3DE0}" presName="tx1" presStyleLbl="revTx" presStyleIdx="0" presStyleCnt="6"/>
      <dgm:spPr/>
    </dgm:pt>
    <dgm:pt modelId="{C41B86F0-CF05-0249-9776-5EAFB2734913}" type="pres">
      <dgm:prSet presAssocID="{7E51D20B-3361-4839-A163-17B861DF3DE0}" presName="vert1" presStyleCnt="0"/>
      <dgm:spPr/>
    </dgm:pt>
    <dgm:pt modelId="{EF01CE67-AAEE-BE40-B15D-DB3467723F03}" type="pres">
      <dgm:prSet presAssocID="{903FFEDF-0B68-406C-9766-D5EC834172C4}" presName="thickLine" presStyleLbl="alignNode1" presStyleIdx="1" presStyleCnt="6"/>
      <dgm:spPr/>
    </dgm:pt>
    <dgm:pt modelId="{80F90CCE-3F53-7743-BE05-697FF540F727}" type="pres">
      <dgm:prSet presAssocID="{903FFEDF-0B68-406C-9766-D5EC834172C4}" presName="horz1" presStyleCnt="0"/>
      <dgm:spPr/>
    </dgm:pt>
    <dgm:pt modelId="{10AFBA4E-A5DC-4B44-9F6F-633A3005BFDA}" type="pres">
      <dgm:prSet presAssocID="{903FFEDF-0B68-406C-9766-D5EC834172C4}" presName="tx1" presStyleLbl="revTx" presStyleIdx="1" presStyleCnt="6"/>
      <dgm:spPr/>
    </dgm:pt>
    <dgm:pt modelId="{CDE40B4E-AD62-4741-B268-110CD2A7AD66}" type="pres">
      <dgm:prSet presAssocID="{903FFEDF-0B68-406C-9766-D5EC834172C4}" presName="vert1" presStyleCnt="0"/>
      <dgm:spPr/>
    </dgm:pt>
    <dgm:pt modelId="{24F8EF16-3F0C-DA46-BDEE-83360DEC680C}" type="pres">
      <dgm:prSet presAssocID="{E239A239-B76F-4CF4-8637-FA6BD9E7C6F1}" presName="thickLine" presStyleLbl="alignNode1" presStyleIdx="2" presStyleCnt="6"/>
      <dgm:spPr/>
    </dgm:pt>
    <dgm:pt modelId="{87502A7F-CF49-094A-BB54-3A210FE0FC0C}" type="pres">
      <dgm:prSet presAssocID="{E239A239-B76F-4CF4-8637-FA6BD9E7C6F1}" presName="horz1" presStyleCnt="0"/>
      <dgm:spPr/>
    </dgm:pt>
    <dgm:pt modelId="{CE006607-F219-7849-BD22-294417A4FF0C}" type="pres">
      <dgm:prSet presAssocID="{E239A239-B76F-4CF4-8637-FA6BD9E7C6F1}" presName="tx1" presStyleLbl="revTx" presStyleIdx="2" presStyleCnt="6"/>
      <dgm:spPr/>
    </dgm:pt>
    <dgm:pt modelId="{330065B9-B36A-5D48-BEED-68D615C560E4}" type="pres">
      <dgm:prSet presAssocID="{E239A239-B76F-4CF4-8637-FA6BD9E7C6F1}" presName="vert1" presStyleCnt="0"/>
      <dgm:spPr/>
    </dgm:pt>
    <dgm:pt modelId="{3BE73F13-6FC1-444D-9CC9-7FA4CA0A268F}" type="pres">
      <dgm:prSet presAssocID="{05B1BAFB-FB85-4BB5-87D5-5C78EB410178}" presName="thickLine" presStyleLbl="alignNode1" presStyleIdx="3" presStyleCnt="6"/>
      <dgm:spPr/>
    </dgm:pt>
    <dgm:pt modelId="{B29A62F2-FB7C-5446-B3EC-C14042B6B954}" type="pres">
      <dgm:prSet presAssocID="{05B1BAFB-FB85-4BB5-87D5-5C78EB410178}" presName="horz1" presStyleCnt="0"/>
      <dgm:spPr/>
    </dgm:pt>
    <dgm:pt modelId="{F0DC154B-C3B7-924A-961C-A0C35B93719C}" type="pres">
      <dgm:prSet presAssocID="{05B1BAFB-FB85-4BB5-87D5-5C78EB410178}" presName="tx1" presStyleLbl="revTx" presStyleIdx="3" presStyleCnt="6"/>
      <dgm:spPr/>
    </dgm:pt>
    <dgm:pt modelId="{4854173B-6E34-AB4A-A30F-2D7E5A543F52}" type="pres">
      <dgm:prSet presAssocID="{05B1BAFB-FB85-4BB5-87D5-5C78EB410178}" presName="vert1" presStyleCnt="0"/>
      <dgm:spPr/>
    </dgm:pt>
    <dgm:pt modelId="{0011C743-7957-994A-A3CE-FE255961FB15}" type="pres">
      <dgm:prSet presAssocID="{0D0F3D1D-BF1E-4E2A-80B7-7ABC6CC98D36}" presName="thickLine" presStyleLbl="alignNode1" presStyleIdx="4" presStyleCnt="6"/>
      <dgm:spPr/>
    </dgm:pt>
    <dgm:pt modelId="{6E8C440C-4F36-2544-8B62-286FACCE4FA8}" type="pres">
      <dgm:prSet presAssocID="{0D0F3D1D-BF1E-4E2A-80B7-7ABC6CC98D36}" presName="horz1" presStyleCnt="0"/>
      <dgm:spPr/>
    </dgm:pt>
    <dgm:pt modelId="{0C16957E-81F9-6949-A259-B047B37491C8}" type="pres">
      <dgm:prSet presAssocID="{0D0F3D1D-BF1E-4E2A-80B7-7ABC6CC98D36}" presName="tx1" presStyleLbl="revTx" presStyleIdx="4" presStyleCnt="6"/>
      <dgm:spPr/>
    </dgm:pt>
    <dgm:pt modelId="{83CF5169-12C2-944C-9AB1-653C41235634}" type="pres">
      <dgm:prSet presAssocID="{0D0F3D1D-BF1E-4E2A-80B7-7ABC6CC98D36}" presName="vert1" presStyleCnt="0"/>
      <dgm:spPr/>
    </dgm:pt>
    <dgm:pt modelId="{93BAD202-FADE-FA40-A5CF-0054AB0232FF}" type="pres">
      <dgm:prSet presAssocID="{B85D59BE-EE15-4873-9404-4AD702975EFE}" presName="thickLine" presStyleLbl="alignNode1" presStyleIdx="5" presStyleCnt="6"/>
      <dgm:spPr/>
    </dgm:pt>
    <dgm:pt modelId="{44AB6BBB-9E54-CE49-9910-7EE6731A3484}" type="pres">
      <dgm:prSet presAssocID="{B85D59BE-EE15-4873-9404-4AD702975EFE}" presName="horz1" presStyleCnt="0"/>
      <dgm:spPr/>
    </dgm:pt>
    <dgm:pt modelId="{0C8C21B3-AE6C-DE4E-B46E-E9952251A50C}" type="pres">
      <dgm:prSet presAssocID="{B85D59BE-EE15-4873-9404-4AD702975EFE}" presName="tx1" presStyleLbl="revTx" presStyleIdx="5" presStyleCnt="6"/>
      <dgm:spPr/>
    </dgm:pt>
    <dgm:pt modelId="{11746D9A-AD18-C743-A833-258B716CA961}" type="pres">
      <dgm:prSet presAssocID="{B85D59BE-EE15-4873-9404-4AD702975EFE}" presName="vert1" presStyleCnt="0"/>
      <dgm:spPr/>
    </dgm:pt>
  </dgm:ptLst>
  <dgm:cxnLst>
    <dgm:cxn modelId="{7F9ED51C-73A1-F841-90C3-339E323CC5C4}" type="presOf" srcId="{E239A239-B76F-4CF4-8637-FA6BD9E7C6F1}" destId="{CE006607-F219-7849-BD22-294417A4FF0C}" srcOrd="0" destOrd="0" presId="urn:microsoft.com/office/officeart/2008/layout/LinedList"/>
    <dgm:cxn modelId="{5ADD7A47-C3D2-45F0-BD48-F9023D147ECD}" srcId="{0B2FF4AC-38AC-428A-B501-1790AD911510}" destId="{E239A239-B76F-4CF4-8637-FA6BD9E7C6F1}" srcOrd="2" destOrd="0" parTransId="{B9EA2608-3A19-4E56-9C52-6CD27FA1AC62}" sibTransId="{2D389164-8FAC-4FDB-8321-1E53636FE949}"/>
    <dgm:cxn modelId="{0150D54C-DF6A-4067-9E58-00903B7BBD68}" srcId="{0B2FF4AC-38AC-428A-B501-1790AD911510}" destId="{05B1BAFB-FB85-4BB5-87D5-5C78EB410178}" srcOrd="3" destOrd="0" parTransId="{A28A5555-F491-4854-A6EB-96CC8F565258}" sibTransId="{4E8123C1-315A-4EB6-8B31-DAEA4F1F06F9}"/>
    <dgm:cxn modelId="{87C94C5F-3639-764A-BF00-474588C3ACC9}" type="presOf" srcId="{B85D59BE-EE15-4873-9404-4AD702975EFE}" destId="{0C8C21B3-AE6C-DE4E-B46E-E9952251A50C}" srcOrd="0" destOrd="0" presId="urn:microsoft.com/office/officeart/2008/layout/LinedList"/>
    <dgm:cxn modelId="{53635774-0537-9649-A341-A0CC593EAD22}" type="presOf" srcId="{7E51D20B-3361-4839-A163-17B861DF3DE0}" destId="{732EA1F4-7BBE-544A-B7EB-D5A7B6A4EC48}" srcOrd="0" destOrd="0" presId="urn:microsoft.com/office/officeart/2008/layout/LinedList"/>
    <dgm:cxn modelId="{FD8D0C76-8D73-4E03-AC9E-DCE2C9759E51}" srcId="{0B2FF4AC-38AC-428A-B501-1790AD911510}" destId="{0D0F3D1D-BF1E-4E2A-80B7-7ABC6CC98D36}" srcOrd="4" destOrd="0" parTransId="{1D394E57-2913-4F96-815D-C61F4B67065A}" sibTransId="{0ACA0F90-0596-459F-9322-5DC0271F0FD0}"/>
    <dgm:cxn modelId="{3A139889-A265-1C4A-A93D-3D8EF41F6F35}" type="presOf" srcId="{05B1BAFB-FB85-4BB5-87D5-5C78EB410178}" destId="{F0DC154B-C3B7-924A-961C-A0C35B93719C}" srcOrd="0" destOrd="0" presId="urn:microsoft.com/office/officeart/2008/layout/LinedList"/>
    <dgm:cxn modelId="{2821C290-03C9-FD48-95A6-215775A85F5C}" type="presOf" srcId="{0B2FF4AC-38AC-428A-B501-1790AD911510}" destId="{1BD94FC2-5374-7344-91BF-1D6B880B78B4}" srcOrd="0" destOrd="0" presId="urn:microsoft.com/office/officeart/2008/layout/LinedList"/>
    <dgm:cxn modelId="{8A9F45C2-E1F1-4DFC-AD6E-6F74C6C1CBE6}" srcId="{0B2FF4AC-38AC-428A-B501-1790AD911510}" destId="{B85D59BE-EE15-4873-9404-4AD702975EFE}" srcOrd="5" destOrd="0" parTransId="{59DFCED4-AC54-4B93-A829-AB0C75E42816}" sibTransId="{4F5427B6-2264-4897-9DC5-9CFB2D2050A1}"/>
    <dgm:cxn modelId="{0FF3FEDA-5823-4F99-B282-24544728A5C9}" srcId="{0B2FF4AC-38AC-428A-B501-1790AD911510}" destId="{903FFEDF-0B68-406C-9766-D5EC834172C4}" srcOrd="1" destOrd="0" parTransId="{00858BD3-0D15-4E42-88B8-37F666ECDDF9}" sibTransId="{B669D4E9-57A7-466C-BA10-6A96424DB065}"/>
    <dgm:cxn modelId="{1CB085E1-BBD1-DA4F-B905-F20611B6647F}" type="presOf" srcId="{0D0F3D1D-BF1E-4E2A-80B7-7ABC6CC98D36}" destId="{0C16957E-81F9-6949-A259-B047B37491C8}" srcOrd="0" destOrd="0" presId="urn:microsoft.com/office/officeart/2008/layout/LinedList"/>
    <dgm:cxn modelId="{C3623DE2-3163-4DA5-8E6D-D3CBD3718DB1}" srcId="{0B2FF4AC-38AC-428A-B501-1790AD911510}" destId="{7E51D20B-3361-4839-A163-17B861DF3DE0}" srcOrd="0" destOrd="0" parTransId="{413612D1-ACA7-46B5-985D-276E115B1199}" sibTransId="{A90BA04C-462F-416F-B381-1D17C99523A3}"/>
    <dgm:cxn modelId="{E16919EF-7807-6B4E-A2F4-54908F85EC0E}" type="presOf" srcId="{903FFEDF-0B68-406C-9766-D5EC834172C4}" destId="{10AFBA4E-A5DC-4B44-9F6F-633A3005BFDA}" srcOrd="0" destOrd="0" presId="urn:microsoft.com/office/officeart/2008/layout/LinedList"/>
    <dgm:cxn modelId="{940D6CB9-E18B-6B4F-A27C-15EE84808EF9}" type="presParOf" srcId="{1BD94FC2-5374-7344-91BF-1D6B880B78B4}" destId="{8807C2B6-20C4-3E4A-A972-8F3FC49C2D58}" srcOrd="0" destOrd="0" presId="urn:microsoft.com/office/officeart/2008/layout/LinedList"/>
    <dgm:cxn modelId="{59C6B8AC-70F2-A642-8414-47EF81E31263}" type="presParOf" srcId="{1BD94FC2-5374-7344-91BF-1D6B880B78B4}" destId="{24910034-94DA-E049-804C-419EA7ECC429}" srcOrd="1" destOrd="0" presId="urn:microsoft.com/office/officeart/2008/layout/LinedList"/>
    <dgm:cxn modelId="{0BFE64C4-EA7B-2B4F-8034-3E3CE812C61E}" type="presParOf" srcId="{24910034-94DA-E049-804C-419EA7ECC429}" destId="{732EA1F4-7BBE-544A-B7EB-D5A7B6A4EC48}" srcOrd="0" destOrd="0" presId="urn:microsoft.com/office/officeart/2008/layout/LinedList"/>
    <dgm:cxn modelId="{121B7D22-3FD3-C94F-BC21-ACE6DADCD9CA}" type="presParOf" srcId="{24910034-94DA-E049-804C-419EA7ECC429}" destId="{C41B86F0-CF05-0249-9776-5EAFB2734913}" srcOrd="1" destOrd="0" presId="urn:microsoft.com/office/officeart/2008/layout/LinedList"/>
    <dgm:cxn modelId="{D972ACDC-EF28-CF4E-AA69-503E4804B580}" type="presParOf" srcId="{1BD94FC2-5374-7344-91BF-1D6B880B78B4}" destId="{EF01CE67-AAEE-BE40-B15D-DB3467723F03}" srcOrd="2" destOrd="0" presId="urn:microsoft.com/office/officeart/2008/layout/LinedList"/>
    <dgm:cxn modelId="{BB3B33A8-5FF8-A948-8632-D081D64F7C23}" type="presParOf" srcId="{1BD94FC2-5374-7344-91BF-1D6B880B78B4}" destId="{80F90CCE-3F53-7743-BE05-697FF540F727}" srcOrd="3" destOrd="0" presId="urn:microsoft.com/office/officeart/2008/layout/LinedList"/>
    <dgm:cxn modelId="{859A59D1-8D3D-F745-9883-8DAC4CB312DF}" type="presParOf" srcId="{80F90CCE-3F53-7743-BE05-697FF540F727}" destId="{10AFBA4E-A5DC-4B44-9F6F-633A3005BFDA}" srcOrd="0" destOrd="0" presId="urn:microsoft.com/office/officeart/2008/layout/LinedList"/>
    <dgm:cxn modelId="{829860EF-4929-7749-9D70-DF4DAADB9AE1}" type="presParOf" srcId="{80F90CCE-3F53-7743-BE05-697FF540F727}" destId="{CDE40B4E-AD62-4741-B268-110CD2A7AD66}" srcOrd="1" destOrd="0" presId="urn:microsoft.com/office/officeart/2008/layout/LinedList"/>
    <dgm:cxn modelId="{4F921801-45F7-6644-A24E-81AF2D6E5978}" type="presParOf" srcId="{1BD94FC2-5374-7344-91BF-1D6B880B78B4}" destId="{24F8EF16-3F0C-DA46-BDEE-83360DEC680C}" srcOrd="4" destOrd="0" presId="urn:microsoft.com/office/officeart/2008/layout/LinedList"/>
    <dgm:cxn modelId="{71B8E86A-A135-9241-AACA-997FC3EB0411}" type="presParOf" srcId="{1BD94FC2-5374-7344-91BF-1D6B880B78B4}" destId="{87502A7F-CF49-094A-BB54-3A210FE0FC0C}" srcOrd="5" destOrd="0" presId="urn:microsoft.com/office/officeart/2008/layout/LinedList"/>
    <dgm:cxn modelId="{A7353E5C-F0B8-4944-A78F-3EE516CB8A37}" type="presParOf" srcId="{87502A7F-CF49-094A-BB54-3A210FE0FC0C}" destId="{CE006607-F219-7849-BD22-294417A4FF0C}" srcOrd="0" destOrd="0" presId="urn:microsoft.com/office/officeart/2008/layout/LinedList"/>
    <dgm:cxn modelId="{87698064-95A1-3744-BBCA-4379975A6428}" type="presParOf" srcId="{87502A7F-CF49-094A-BB54-3A210FE0FC0C}" destId="{330065B9-B36A-5D48-BEED-68D615C560E4}" srcOrd="1" destOrd="0" presId="urn:microsoft.com/office/officeart/2008/layout/LinedList"/>
    <dgm:cxn modelId="{00329E4B-BF34-F64E-9DDC-476A9ACF80D1}" type="presParOf" srcId="{1BD94FC2-5374-7344-91BF-1D6B880B78B4}" destId="{3BE73F13-6FC1-444D-9CC9-7FA4CA0A268F}" srcOrd="6" destOrd="0" presId="urn:microsoft.com/office/officeart/2008/layout/LinedList"/>
    <dgm:cxn modelId="{F81189B8-85D1-BB4F-96F6-41D3A4949A57}" type="presParOf" srcId="{1BD94FC2-5374-7344-91BF-1D6B880B78B4}" destId="{B29A62F2-FB7C-5446-B3EC-C14042B6B954}" srcOrd="7" destOrd="0" presId="urn:microsoft.com/office/officeart/2008/layout/LinedList"/>
    <dgm:cxn modelId="{EDC0BB64-5506-D745-A4B2-3EE846CB7143}" type="presParOf" srcId="{B29A62F2-FB7C-5446-B3EC-C14042B6B954}" destId="{F0DC154B-C3B7-924A-961C-A0C35B93719C}" srcOrd="0" destOrd="0" presId="urn:microsoft.com/office/officeart/2008/layout/LinedList"/>
    <dgm:cxn modelId="{C5805824-ADA9-8A45-B25A-ECEB6477FDE7}" type="presParOf" srcId="{B29A62F2-FB7C-5446-B3EC-C14042B6B954}" destId="{4854173B-6E34-AB4A-A30F-2D7E5A543F52}" srcOrd="1" destOrd="0" presId="urn:microsoft.com/office/officeart/2008/layout/LinedList"/>
    <dgm:cxn modelId="{CA9D9770-E63D-854D-9287-12D8D2A0E587}" type="presParOf" srcId="{1BD94FC2-5374-7344-91BF-1D6B880B78B4}" destId="{0011C743-7957-994A-A3CE-FE255961FB15}" srcOrd="8" destOrd="0" presId="urn:microsoft.com/office/officeart/2008/layout/LinedList"/>
    <dgm:cxn modelId="{8694F126-3F76-714B-A384-8B9BDB422A33}" type="presParOf" srcId="{1BD94FC2-5374-7344-91BF-1D6B880B78B4}" destId="{6E8C440C-4F36-2544-8B62-286FACCE4FA8}" srcOrd="9" destOrd="0" presId="urn:microsoft.com/office/officeart/2008/layout/LinedList"/>
    <dgm:cxn modelId="{E4E0568F-7450-AF4E-95B5-63A38189E3BF}" type="presParOf" srcId="{6E8C440C-4F36-2544-8B62-286FACCE4FA8}" destId="{0C16957E-81F9-6949-A259-B047B37491C8}" srcOrd="0" destOrd="0" presId="urn:microsoft.com/office/officeart/2008/layout/LinedList"/>
    <dgm:cxn modelId="{378904C8-E140-324C-87B4-07862C174103}" type="presParOf" srcId="{6E8C440C-4F36-2544-8B62-286FACCE4FA8}" destId="{83CF5169-12C2-944C-9AB1-653C41235634}" srcOrd="1" destOrd="0" presId="urn:microsoft.com/office/officeart/2008/layout/LinedList"/>
    <dgm:cxn modelId="{7E62ED00-6793-3744-86BA-5FDC650D8387}" type="presParOf" srcId="{1BD94FC2-5374-7344-91BF-1D6B880B78B4}" destId="{93BAD202-FADE-FA40-A5CF-0054AB0232FF}" srcOrd="10" destOrd="0" presId="urn:microsoft.com/office/officeart/2008/layout/LinedList"/>
    <dgm:cxn modelId="{7A6AD6D7-C32E-2944-91E5-1E0776E2F58F}" type="presParOf" srcId="{1BD94FC2-5374-7344-91BF-1D6B880B78B4}" destId="{44AB6BBB-9E54-CE49-9910-7EE6731A3484}" srcOrd="11" destOrd="0" presId="urn:microsoft.com/office/officeart/2008/layout/LinedList"/>
    <dgm:cxn modelId="{626EA9C8-D78C-6141-AA4F-C697CEC5B166}" type="presParOf" srcId="{44AB6BBB-9E54-CE49-9910-7EE6731A3484}" destId="{0C8C21B3-AE6C-DE4E-B46E-E9952251A50C}" srcOrd="0" destOrd="0" presId="urn:microsoft.com/office/officeart/2008/layout/LinedList"/>
    <dgm:cxn modelId="{F5DB5BE2-B800-7C4E-8339-FAE57E9B7C09}" type="presParOf" srcId="{44AB6BBB-9E54-CE49-9910-7EE6731A3484}" destId="{11746D9A-AD18-C743-A833-258B716CA961}"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6439C5F-B727-4F4B-B7A5-60AF34879CBD}" type="doc">
      <dgm:prSet loTypeId="urn:microsoft.com/office/officeart/2005/8/layout/vList5" loCatId="list" qsTypeId="urn:microsoft.com/office/officeart/2005/8/quickstyle/3d1" qsCatId="3D" csTypeId="urn:microsoft.com/office/officeart/2005/8/colors/accent1_2" csCatId="accent1" phldr="1"/>
      <dgm:spPr/>
      <dgm:t>
        <a:bodyPr/>
        <a:lstStyle/>
        <a:p>
          <a:endParaRPr lang="en-GB"/>
        </a:p>
      </dgm:t>
    </dgm:pt>
    <dgm:pt modelId="{6332B123-D696-4BED-B6E0-FAA1F2FF9D58}">
      <dgm:prSet phldrT="[Text]"/>
      <dgm:spPr/>
      <dgm:t>
        <a:bodyPr/>
        <a:lstStyle/>
        <a:p>
          <a:r>
            <a:rPr lang="en-GB" dirty="0"/>
            <a:t>Clinical Findings</a:t>
          </a:r>
        </a:p>
      </dgm:t>
    </dgm:pt>
    <dgm:pt modelId="{4DFD6546-FF29-4866-A90D-5AA33679144E}" type="parTrans" cxnId="{18F6B49C-EA06-497B-ADDA-AF38D6222DCC}">
      <dgm:prSet/>
      <dgm:spPr/>
      <dgm:t>
        <a:bodyPr/>
        <a:lstStyle/>
        <a:p>
          <a:endParaRPr lang="en-GB"/>
        </a:p>
      </dgm:t>
    </dgm:pt>
    <dgm:pt modelId="{AA1F4396-28F9-4E38-8E40-097F7F8542FB}" type="sibTrans" cxnId="{18F6B49C-EA06-497B-ADDA-AF38D6222DCC}">
      <dgm:prSet/>
      <dgm:spPr/>
      <dgm:t>
        <a:bodyPr/>
        <a:lstStyle/>
        <a:p>
          <a:endParaRPr lang="en-GB"/>
        </a:p>
      </dgm:t>
    </dgm:pt>
    <dgm:pt modelId="{34DD31BD-4394-4926-AD6F-74BD86705DF9}">
      <dgm:prSet phldrT="[Text]"/>
      <dgm:spPr/>
      <dgm:t>
        <a:bodyPr/>
        <a:lstStyle/>
        <a:p>
          <a:r>
            <a:rPr lang="en-GB" dirty="0"/>
            <a:t>Disease and deformity – scar</a:t>
          </a:r>
        </a:p>
      </dgm:t>
    </dgm:pt>
    <dgm:pt modelId="{FC41CC91-FE70-4CB9-A38F-A9B354D1723F}" type="parTrans" cxnId="{9BD80FCE-086E-49DC-B611-5C1947E1AA4C}">
      <dgm:prSet/>
      <dgm:spPr/>
      <dgm:t>
        <a:bodyPr/>
        <a:lstStyle/>
        <a:p>
          <a:endParaRPr lang="en-GB"/>
        </a:p>
      </dgm:t>
    </dgm:pt>
    <dgm:pt modelId="{7EEE20E3-D6FD-49FC-B019-C74FE0BB700A}" type="sibTrans" cxnId="{9BD80FCE-086E-49DC-B611-5C1947E1AA4C}">
      <dgm:prSet/>
      <dgm:spPr/>
      <dgm:t>
        <a:bodyPr/>
        <a:lstStyle/>
        <a:p>
          <a:endParaRPr lang="en-GB"/>
        </a:p>
      </dgm:t>
    </dgm:pt>
    <dgm:pt modelId="{3E3BCFF6-0B25-4A07-931B-03470B7F18AD}">
      <dgm:prSet phldrT="[Text]"/>
      <dgm:spPr/>
      <dgm:t>
        <a:bodyPr/>
        <a:lstStyle/>
        <a:p>
          <a:r>
            <a:rPr lang="en-GB" dirty="0"/>
            <a:t>Symptoms – difficulty breathing</a:t>
          </a:r>
        </a:p>
      </dgm:t>
    </dgm:pt>
    <dgm:pt modelId="{92557521-8F35-4BE0-BC02-817D219F4BE0}" type="parTrans" cxnId="{6CAD794E-6BFD-4E18-8DC6-A7E3F7EA72A7}">
      <dgm:prSet/>
      <dgm:spPr/>
      <dgm:t>
        <a:bodyPr/>
        <a:lstStyle/>
        <a:p>
          <a:endParaRPr lang="en-GB"/>
        </a:p>
      </dgm:t>
    </dgm:pt>
    <dgm:pt modelId="{0EB86A7D-F51E-4ABB-8DD3-5616F00485E5}" type="sibTrans" cxnId="{6CAD794E-6BFD-4E18-8DC6-A7E3F7EA72A7}">
      <dgm:prSet/>
      <dgm:spPr/>
      <dgm:t>
        <a:bodyPr/>
        <a:lstStyle/>
        <a:p>
          <a:endParaRPr lang="en-GB"/>
        </a:p>
      </dgm:t>
    </dgm:pt>
    <dgm:pt modelId="{5366FE5C-9442-481E-8173-8E0BCF1F448C}">
      <dgm:prSet phldrT="[Text]"/>
      <dgm:spPr/>
      <dgm:t>
        <a:bodyPr/>
        <a:lstStyle/>
        <a:p>
          <a:r>
            <a:rPr lang="en-GB" dirty="0"/>
            <a:t>Causes of Disease</a:t>
          </a:r>
        </a:p>
      </dgm:t>
    </dgm:pt>
    <dgm:pt modelId="{BA24D2FB-5DAF-498C-8FE4-24A0B2B4E726}" type="parTrans" cxnId="{F1B5CA70-63FB-49B2-B7EF-D6168C17D337}">
      <dgm:prSet/>
      <dgm:spPr/>
      <dgm:t>
        <a:bodyPr/>
        <a:lstStyle/>
        <a:p>
          <a:endParaRPr lang="en-GB"/>
        </a:p>
      </dgm:t>
    </dgm:pt>
    <dgm:pt modelId="{D39EFBAC-1C03-405C-B430-CB2B2E14A4D9}" type="sibTrans" cxnId="{F1B5CA70-63FB-49B2-B7EF-D6168C17D337}">
      <dgm:prSet/>
      <dgm:spPr/>
      <dgm:t>
        <a:bodyPr/>
        <a:lstStyle/>
        <a:p>
          <a:endParaRPr lang="en-GB"/>
        </a:p>
      </dgm:t>
    </dgm:pt>
    <dgm:pt modelId="{3EA06AFD-3201-42F1-B500-781412CA0C3D}">
      <dgm:prSet phldrT="[Text]"/>
      <dgm:spPr/>
      <dgm:t>
        <a:bodyPr/>
        <a:lstStyle/>
        <a:p>
          <a:r>
            <a:rPr lang="en-GB" dirty="0"/>
            <a:t>Forces – pressure change</a:t>
          </a:r>
        </a:p>
      </dgm:t>
    </dgm:pt>
    <dgm:pt modelId="{75283A80-16C7-46FD-84EE-5164C5D163DB}" type="parTrans" cxnId="{98134CC2-CCC2-4157-942D-83D295930E93}">
      <dgm:prSet/>
      <dgm:spPr/>
      <dgm:t>
        <a:bodyPr/>
        <a:lstStyle/>
        <a:p>
          <a:endParaRPr lang="en-GB"/>
        </a:p>
      </dgm:t>
    </dgm:pt>
    <dgm:pt modelId="{5C5D456D-E67A-429C-AE5A-0A1A6EA56471}" type="sibTrans" cxnId="{98134CC2-CCC2-4157-942D-83D295930E93}">
      <dgm:prSet/>
      <dgm:spPr/>
      <dgm:t>
        <a:bodyPr/>
        <a:lstStyle/>
        <a:p>
          <a:endParaRPr lang="en-GB"/>
        </a:p>
      </dgm:t>
    </dgm:pt>
    <dgm:pt modelId="{352EB881-5454-4FFE-9FC1-76ACA43A21B4}">
      <dgm:prSet phldrT="[Text]"/>
      <dgm:spPr/>
      <dgm:t>
        <a:bodyPr/>
        <a:lstStyle/>
        <a:p>
          <a:r>
            <a:rPr lang="en-GB" dirty="0"/>
            <a:t>Events – road traffic accident</a:t>
          </a:r>
        </a:p>
      </dgm:t>
    </dgm:pt>
    <dgm:pt modelId="{2E2CEE2A-DF8B-45E7-9C5B-F1388C987E1D}" type="parTrans" cxnId="{602EA451-306A-4866-B218-BC8ADEBF8E37}">
      <dgm:prSet/>
      <dgm:spPr/>
      <dgm:t>
        <a:bodyPr/>
        <a:lstStyle/>
        <a:p>
          <a:endParaRPr lang="en-GB"/>
        </a:p>
      </dgm:t>
    </dgm:pt>
    <dgm:pt modelId="{D3E54504-A8C8-4D33-9436-A6D3F0518BF4}" type="sibTrans" cxnId="{602EA451-306A-4866-B218-BC8ADEBF8E37}">
      <dgm:prSet/>
      <dgm:spPr/>
      <dgm:t>
        <a:bodyPr/>
        <a:lstStyle/>
        <a:p>
          <a:endParaRPr lang="en-GB"/>
        </a:p>
      </dgm:t>
    </dgm:pt>
    <dgm:pt modelId="{66464C7E-8FE8-485C-978B-CCA54962B667}">
      <dgm:prSet phldrT="[Text]"/>
      <dgm:spPr/>
      <dgm:t>
        <a:bodyPr/>
        <a:lstStyle/>
        <a:p>
          <a:r>
            <a:rPr lang="en-GB" dirty="0"/>
            <a:t>Procedures</a:t>
          </a:r>
        </a:p>
      </dgm:t>
    </dgm:pt>
    <dgm:pt modelId="{4B6DAD33-231E-4666-8E7F-34CCB0B68DEF}" type="parTrans" cxnId="{A5194BC4-ABA3-44F3-96EE-1FABF9DC66E2}">
      <dgm:prSet/>
      <dgm:spPr/>
      <dgm:t>
        <a:bodyPr/>
        <a:lstStyle/>
        <a:p>
          <a:endParaRPr lang="en-GB"/>
        </a:p>
      </dgm:t>
    </dgm:pt>
    <dgm:pt modelId="{8C7CAD2F-6142-43AA-ABC5-5AB37E37F058}" type="sibTrans" cxnId="{A5194BC4-ABA3-44F3-96EE-1FABF9DC66E2}">
      <dgm:prSet/>
      <dgm:spPr/>
      <dgm:t>
        <a:bodyPr/>
        <a:lstStyle/>
        <a:p>
          <a:endParaRPr lang="en-GB"/>
        </a:p>
      </dgm:t>
    </dgm:pt>
    <dgm:pt modelId="{410A9BA7-25AA-4AC6-AF6C-C214F844E1CC}">
      <dgm:prSet phldrT="[Text]"/>
      <dgm:spPr/>
      <dgm:t>
        <a:bodyPr/>
        <a:lstStyle/>
        <a:p>
          <a:r>
            <a:rPr lang="en-GB" dirty="0"/>
            <a:t>Laboratory</a:t>
          </a:r>
        </a:p>
      </dgm:t>
    </dgm:pt>
    <dgm:pt modelId="{1BDB9A4E-D6A1-4B39-ACA5-913B8D8F84C2}" type="parTrans" cxnId="{6F8A7461-B0C8-460E-B1AE-9BFD5A4385CF}">
      <dgm:prSet/>
      <dgm:spPr/>
      <dgm:t>
        <a:bodyPr/>
        <a:lstStyle/>
        <a:p>
          <a:endParaRPr lang="en-GB"/>
        </a:p>
      </dgm:t>
    </dgm:pt>
    <dgm:pt modelId="{FF003A11-FAF3-46E9-9B9F-9BF34CA9BB85}" type="sibTrans" cxnId="{6F8A7461-B0C8-460E-B1AE-9BFD5A4385CF}">
      <dgm:prSet/>
      <dgm:spPr/>
      <dgm:t>
        <a:bodyPr/>
        <a:lstStyle/>
        <a:p>
          <a:endParaRPr lang="en-GB"/>
        </a:p>
      </dgm:t>
    </dgm:pt>
    <dgm:pt modelId="{2BC3B97A-919F-4C81-92E5-1CAC87C75CDC}">
      <dgm:prSet phldrT="[Text]"/>
      <dgm:spPr/>
      <dgm:t>
        <a:bodyPr/>
        <a:lstStyle/>
        <a:p>
          <a:r>
            <a:rPr lang="en-GB" dirty="0"/>
            <a:t>Therapy</a:t>
          </a:r>
        </a:p>
      </dgm:t>
    </dgm:pt>
    <dgm:pt modelId="{82784554-80CB-4A9F-8DD1-8E84F93DCA5B}" type="parTrans" cxnId="{DBE8E4E8-DFCD-48A0-9E57-4AA263F074BF}">
      <dgm:prSet/>
      <dgm:spPr/>
      <dgm:t>
        <a:bodyPr/>
        <a:lstStyle/>
        <a:p>
          <a:endParaRPr lang="en-GB"/>
        </a:p>
      </dgm:t>
    </dgm:pt>
    <dgm:pt modelId="{DF7A086F-59B7-44FC-92F8-2341E7FE66F7}" type="sibTrans" cxnId="{DBE8E4E8-DFCD-48A0-9E57-4AA263F074BF}">
      <dgm:prSet/>
      <dgm:spPr/>
      <dgm:t>
        <a:bodyPr/>
        <a:lstStyle/>
        <a:p>
          <a:endParaRPr lang="en-GB"/>
        </a:p>
      </dgm:t>
    </dgm:pt>
    <dgm:pt modelId="{376BE050-3F10-489A-A919-101BDA7744C0}">
      <dgm:prSet phldrT="[Text]"/>
      <dgm:spPr/>
      <dgm:t>
        <a:bodyPr/>
        <a:lstStyle/>
        <a:p>
          <a:r>
            <a:rPr lang="en-GB" dirty="0"/>
            <a:t>Examination findings – tachycardia</a:t>
          </a:r>
        </a:p>
      </dgm:t>
    </dgm:pt>
    <dgm:pt modelId="{2B018DF7-C63F-453C-9631-DECD5AC29AF5}" type="parTrans" cxnId="{BD8A519C-5568-4F86-9BD1-48EEC30364D5}">
      <dgm:prSet/>
      <dgm:spPr/>
      <dgm:t>
        <a:bodyPr/>
        <a:lstStyle/>
        <a:p>
          <a:endParaRPr lang="en-GB"/>
        </a:p>
      </dgm:t>
    </dgm:pt>
    <dgm:pt modelId="{ADC1E0A2-D05D-4AEA-81C8-2E4A12AD6EA0}" type="sibTrans" cxnId="{BD8A519C-5568-4F86-9BD1-48EEC30364D5}">
      <dgm:prSet/>
      <dgm:spPr/>
      <dgm:t>
        <a:bodyPr/>
        <a:lstStyle/>
        <a:p>
          <a:endParaRPr lang="en-GB"/>
        </a:p>
      </dgm:t>
    </dgm:pt>
    <dgm:pt modelId="{B30F41DC-11F9-44A8-B2C6-A6241696ABE2}">
      <dgm:prSet phldrT="[Text]"/>
      <dgm:spPr/>
      <dgm:t>
        <a:bodyPr/>
        <a:lstStyle/>
        <a:p>
          <a:r>
            <a:rPr lang="en-GB" dirty="0"/>
            <a:t>Organisms – herpes simplex virus</a:t>
          </a:r>
        </a:p>
      </dgm:t>
    </dgm:pt>
    <dgm:pt modelId="{80E1A0BF-425E-4690-BE70-3619DEEF577D}" type="parTrans" cxnId="{75928F25-3D72-44AD-A965-91E4A40726DB}">
      <dgm:prSet/>
      <dgm:spPr/>
      <dgm:t>
        <a:bodyPr/>
        <a:lstStyle/>
        <a:p>
          <a:endParaRPr lang="en-GB"/>
        </a:p>
      </dgm:t>
    </dgm:pt>
    <dgm:pt modelId="{68061F50-E56B-4387-A266-15F2D6FEBEAF}" type="sibTrans" cxnId="{75928F25-3D72-44AD-A965-91E4A40726DB}">
      <dgm:prSet/>
      <dgm:spPr/>
      <dgm:t>
        <a:bodyPr/>
        <a:lstStyle/>
        <a:p>
          <a:endParaRPr lang="en-GB"/>
        </a:p>
      </dgm:t>
    </dgm:pt>
    <dgm:pt modelId="{DA1B8434-2828-43A5-8658-F93D0FBC96D6}">
      <dgm:prSet phldrT="[Text]"/>
      <dgm:spPr/>
      <dgm:t>
        <a:bodyPr/>
        <a:lstStyle/>
        <a:p>
          <a:r>
            <a:rPr lang="en-GB" dirty="0"/>
            <a:t>Surgical procedure</a:t>
          </a:r>
        </a:p>
      </dgm:t>
    </dgm:pt>
    <dgm:pt modelId="{EC0939E2-4954-4394-BBED-8C9BE3277290}" type="parTrans" cxnId="{D82EE5B3-1D46-497B-AA21-3F0D9E5E6151}">
      <dgm:prSet/>
      <dgm:spPr/>
      <dgm:t>
        <a:bodyPr/>
        <a:lstStyle/>
        <a:p>
          <a:endParaRPr lang="en-GB"/>
        </a:p>
      </dgm:t>
    </dgm:pt>
    <dgm:pt modelId="{ED1A4C84-6C6D-492D-8586-766984B6C6A2}" type="sibTrans" cxnId="{D82EE5B3-1D46-497B-AA21-3F0D9E5E6151}">
      <dgm:prSet/>
      <dgm:spPr/>
      <dgm:t>
        <a:bodyPr/>
        <a:lstStyle/>
        <a:p>
          <a:endParaRPr lang="en-GB"/>
        </a:p>
      </dgm:t>
    </dgm:pt>
    <dgm:pt modelId="{E6029FB3-499E-4938-B19E-DFE1300959FF}">
      <dgm:prSet phldrT="[Text]"/>
      <dgm:spPr/>
      <dgm:t>
        <a:bodyPr/>
        <a:lstStyle/>
        <a:p>
          <a:r>
            <a:rPr lang="en-GB" dirty="0"/>
            <a:t>Social – finding of walking aid use</a:t>
          </a:r>
        </a:p>
      </dgm:t>
    </dgm:pt>
    <dgm:pt modelId="{9236B6B6-26D6-4B47-9589-F22C156FB7CE}" type="sibTrans" cxnId="{05265AD8-0731-4081-8F53-6C1D33C00F65}">
      <dgm:prSet/>
      <dgm:spPr/>
      <dgm:t>
        <a:bodyPr/>
        <a:lstStyle/>
        <a:p>
          <a:endParaRPr lang="en-GB"/>
        </a:p>
      </dgm:t>
    </dgm:pt>
    <dgm:pt modelId="{391472EE-051B-4286-8B2F-FB43167A7A57}" type="parTrans" cxnId="{05265AD8-0731-4081-8F53-6C1D33C00F65}">
      <dgm:prSet/>
      <dgm:spPr/>
      <dgm:t>
        <a:bodyPr/>
        <a:lstStyle/>
        <a:p>
          <a:endParaRPr lang="en-GB"/>
        </a:p>
      </dgm:t>
    </dgm:pt>
    <dgm:pt modelId="{80CB4FA6-A492-4039-8490-27ECEFC70C07}">
      <dgm:prSet phldrT="[Text]"/>
      <dgm:spPr/>
      <dgm:t>
        <a:bodyPr/>
        <a:lstStyle/>
        <a:p>
          <a:r>
            <a:rPr lang="en-GB" dirty="0"/>
            <a:t>Clinical Investigation</a:t>
          </a:r>
        </a:p>
      </dgm:t>
    </dgm:pt>
    <dgm:pt modelId="{EF36D931-F362-467D-A1FF-478945840E84}" type="parTrans" cxnId="{CCFC6849-DE7C-4315-B1FA-EDE62A413C39}">
      <dgm:prSet/>
      <dgm:spPr/>
      <dgm:t>
        <a:bodyPr/>
        <a:lstStyle/>
        <a:p>
          <a:endParaRPr lang="en-US"/>
        </a:p>
      </dgm:t>
    </dgm:pt>
    <dgm:pt modelId="{29CFE994-0482-4014-B65F-4AC6802E877B}" type="sibTrans" cxnId="{CCFC6849-DE7C-4315-B1FA-EDE62A413C39}">
      <dgm:prSet/>
      <dgm:spPr/>
      <dgm:t>
        <a:bodyPr/>
        <a:lstStyle/>
        <a:p>
          <a:endParaRPr lang="en-US"/>
        </a:p>
      </dgm:t>
    </dgm:pt>
    <dgm:pt modelId="{FF9F8F05-E4EC-4DAC-9780-8889228B424A}" type="pres">
      <dgm:prSet presAssocID="{06439C5F-B727-4F4B-B7A5-60AF34879CBD}" presName="Name0" presStyleCnt="0">
        <dgm:presLayoutVars>
          <dgm:dir/>
          <dgm:animLvl val="lvl"/>
          <dgm:resizeHandles val="exact"/>
        </dgm:presLayoutVars>
      </dgm:prSet>
      <dgm:spPr/>
    </dgm:pt>
    <dgm:pt modelId="{86D2ADCA-8F20-4500-99C3-D55B0FB27FE8}" type="pres">
      <dgm:prSet presAssocID="{6332B123-D696-4BED-B6E0-FAA1F2FF9D58}" presName="linNode" presStyleCnt="0"/>
      <dgm:spPr/>
    </dgm:pt>
    <dgm:pt modelId="{3D4D011E-7677-4949-AC5E-19B328CE9846}" type="pres">
      <dgm:prSet presAssocID="{6332B123-D696-4BED-B6E0-FAA1F2FF9D58}" presName="parentText" presStyleLbl="node1" presStyleIdx="0" presStyleCnt="3" custScaleX="63039" custLinFactNeighborX="-9494">
        <dgm:presLayoutVars>
          <dgm:chMax val="1"/>
          <dgm:bulletEnabled val="1"/>
        </dgm:presLayoutVars>
      </dgm:prSet>
      <dgm:spPr/>
    </dgm:pt>
    <dgm:pt modelId="{1964890A-3890-484C-AAD0-F0A23393A27E}" type="pres">
      <dgm:prSet presAssocID="{6332B123-D696-4BED-B6E0-FAA1F2FF9D58}" presName="descendantText" presStyleLbl="alignAccFollowNode1" presStyleIdx="0" presStyleCnt="3" custLinFactNeighborX="-16920">
        <dgm:presLayoutVars>
          <dgm:bulletEnabled val="1"/>
        </dgm:presLayoutVars>
      </dgm:prSet>
      <dgm:spPr/>
    </dgm:pt>
    <dgm:pt modelId="{BC4736EE-1996-4BEE-A05D-4F91BF65F338}" type="pres">
      <dgm:prSet presAssocID="{AA1F4396-28F9-4E38-8E40-097F7F8542FB}" presName="sp" presStyleCnt="0"/>
      <dgm:spPr/>
    </dgm:pt>
    <dgm:pt modelId="{E86B8C1A-EB81-4193-871C-D952857066DB}" type="pres">
      <dgm:prSet presAssocID="{5366FE5C-9442-481E-8173-8E0BCF1F448C}" presName="linNode" presStyleCnt="0"/>
      <dgm:spPr/>
    </dgm:pt>
    <dgm:pt modelId="{EAC9EF43-0166-4CC2-9E48-8CB30D7BE3B1}" type="pres">
      <dgm:prSet presAssocID="{5366FE5C-9442-481E-8173-8E0BCF1F448C}" presName="parentText" presStyleLbl="node1" presStyleIdx="1" presStyleCnt="3" custScaleX="63039" custLinFactNeighborX="-9494">
        <dgm:presLayoutVars>
          <dgm:chMax val="1"/>
          <dgm:bulletEnabled val="1"/>
        </dgm:presLayoutVars>
      </dgm:prSet>
      <dgm:spPr/>
    </dgm:pt>
    <dgm:pt modelId="{9B560DBC-F7D6-4128-A932-4A267B1EFF0B}" type="pres">
      <dgm:prSet presAssocID="{5366FE5C-9442-481E-8173-8E0BCF1F448C}" presName="descendantText" presStyleLbl="alignAccFollowNode1" presStyleIdx="1" presStyleCnt="3" custLinFactNeighborX="-16920">
        <dgm:presLayoutVars>
          <dgm:bulletEnabled val="1"/>
        </dgm:presLayoutVars>
      </dgm:prSet>
      <dgm:spPr/>
    </dgm:pt>
    <dgm:pt modelId="{0DB9C11A-8D56-4B10-A889-961FE0DA3466}" type="pres">
      <dgm:prSet presAssocID="{D39EFBAC-1C03-405C-B430-CB2B2E14A4D9}" presName="sp" presStyleCnt="0"/>
      <dgm:spPr/>
    </dgm:pt>
    <dgm:pt modelId="{0FE07A9E-4AC0-442F-9308-84EDD0B39E8E}" type="pres">
      <dgm:prSet presAssocID="{66464C7E-8FE8-485C-978B-CCA54962B667}" presName="linNode" presStyleCnt="0"/>
      <dgm:spPr/>
    </dgm:pt>
    <dgm:pt modelId="{08AA8B4D-1EFE-4C41-8998-B3878199CFBE}" type="pres">
      <dgm:prSet presAssocID="{66464C7E-8FE8-485C-978B-CCA54962B667}" presName="parentText" presStyleLbl="node1" presStyleIdx="2" presStyleCnt="3" custScaleX="63039" custLinFactNeighborX="-9494">
        <dgm:presLayoutVars>
          <dgm:chMax val="1"/>
          <dgm:bulletEnabled val="1"/>
        </dgm:presLayoutVars>
      </dgm:prSet>
      <dgm:spPr/>
    </dgm:pt>
    <dgm:pt modelId="{87D50D56-4C22-4D87-A167-AF121ED3AF58}" type="pres">
      <dgm:prSet presAssocID="{66464C7E-8FE8-485C-978B-CCA54962B667}" presName="descendantText" presStyleLbl="alignAccFollowNode1" presStyleIdx="2" presStyleCnt="3" custLinFactNeighborX="-16920">
        <dgm:presLayoutVars>
          <dgm:bulletEnabled val="1"/>
        </dgm:presLayoutVars>
      </dgm:prSet>
      <dgm:spPr/>
    </dgm:pt>
  </dgm:ptLst>
  <dgm:cxnLst>
    <dgm:cxn modelId="{85760B1C-D92A-41CB-A02D-405852CB6DEE}" type="presOf" srcId="{DA1B8434-2828-43A5-8658-F93D0FBC96D6}" destId="{87D50D56-4C22-4D87-A167-AF121ED3AF58}" srcOrd="0" destOrd="3" presId="urn:microsoft.com/office/officeart/2005/8/layout/vList5"/>
    <dgm:cxn modelId="{75928F25-3D72-44AD-A965-91E4A40726DB}" srcId="{5366FE5C-9442-481E-8173-8E0BCF1F448C}" destId="{B30F41DC-11F9-44A8-B2C6-A6241696ABE2}" srcOrd="2" destOrd="0" parTransId="{80E1A0BF-425E-4690-BE70-3619DEEF577D}" sibTransId="{68061F50-E56B-4387-A266-15F2D6FEBEAF}"/>
    <dgm:cxn modelId="{550B6841-D14B-445E-BF34-DAAD980FDF9E}" type="presOf" srcId="{410A9BA7-25AA-4AC6-AF6C-C214F844E1CC}" destId="{87D50D56-4C22-4D87-A167-AF121ED3AF58}" srcOrd="0" destOrd="0" presId="urn:microsoft.com/office/officeart/2005/8/layout/vList5"/>
    <dgm:cxn modelId="{32678E45-93F9-47B0-BF78-5EB3CD2361A3}" type="presOf" srcId="{80CB4FA6-A492-4039-8490-27ECEFC70C07}" destId="{87D50D56-4C22-4D87-A167-AF121ED3AF58}" srcOrd="0" destOrd="2" presId="urn:microsoft.com/office/officeart/2005/8/layout/vList5"/>
    <dgm:cxn modelId="{B72D2946-0673-4D4D-8E9C-3CD071C5BF02}" type="presOf" srcId="{66464C7E-8FE8-485C-978B-CCA54962B667}" destId="{08AA8B4D-1EFE-4C41-8998-B3878199CFBE}" srcOrd="0" destOrd="0" presId="urn:microsoft.com/office/officeart/2005/8/layout/vList5"/>
    <dgm:cxn modelId="{CCFC6849-DE7C-4315-B1FA-EDE62A413C39}" srcId="{66464C7E-8FE8-485C-978B-CCA54962B667}" destId="{80CB4FA6-A492-4039-8490-27ECEFC70C07}" srcOrd="2" destOrd="0" parTransId="{EF36D931-F362-467D-A1FF-478945840E84}" sibTransId="{29CFE994-0482-4014-B65F-4AC6802E877B}"/>
    <dgm:cxn modelId="{2F1C294E-1CD4-4620-979D-DDA29B0647C1}" type="presOf" srcId="{3EA06AFD-3201-42F1-B500-781412CA0C3D}" destId="{9B560DBC-F7D6-4128-A932-4A267B1EFF0B}" srcOrd="0" destOrd="0" presId="urn:microsoft.com/office/officeart/2005/8/layout/vList5"/>
    <dgm:cxn modelId="{6CAD794E-6BFD-4E18-8DC6-A7E3F7EA72A7}" srcId="{6332B123-D696-4BED-B6E0-FAA1F2FF9D58}" destId="{3E3BCFF6-0B25-4A07-931B-03470B7F18AD}" srcOrd="1" destOrd="0" parTransId="{92557521-8F35-4BE0-BC02-817D219F4BE0}" sibTransId="{0EB86A7D-F51E-4ABB-8DD3-5616F00485E5}"/>
    <dgm:cxn modelId="{D25F104F-8802-4885-B08E-F043ECEB44FE}" type="presOf" srcId="{376BE050-3F10-489A-A919-101BDA7744C0}" destId="{1964890A-3890-484C-AAD0-F0A23393A27E}" srcOrd="0" destOrd="3" presId="urn:microsoft.com/office/officeart/2005/8/layout/vList5"/>
    <dgm:cxn modelId="{6F4E2551-C2B1-499E-9CBD-95930272F586}" type="presOf" srcId="{352EB881-5454-4FFE-9FC1-76ACA43A21B4}" destId="{9B560DBC-F7D6-4128-A932-4A267B1EFF0B}" srcOrd="0" destOrd="1" presId="urn:microsoft.com/office/officeart/2005/8/layout/vList5"/>
    <dgm:cxn modelId="{602EA451-306A-4866-B218-BC8ADEBF8E37}" srcId="{5366FE5C-9442-481E-8173-8E0BCF1F448C}" destId="{352EB881-5454-4FFE-9FC1-76ACA43A21B4}" srcOrd="1" destOrd="0" parTransId="{2E2CEE2A-DF8B-45E7-9C5B-F1388C987E1D}" sibTransId="{D3E54504-A8C8-4D33-9436-A6D3F0518BF4}"/>
    <dgm:cxn modelId="{83FCC254-6768-4DB7-8091-6E540799DBB1}" type="presOf" srcId="{2BC3B97A-919F-4C81-92E5-1CAC87C75CDC}" destId="{87D50D56-4C22-4D87-A167-AF121ED3AF58}" srcOrd="0" destOrd="1" presId="urn:microsoft.com/office/officeart/2005/8/layout/vList5"/>
    <dgm:cxn modelId="{6F8A7461-B0C8-460E-B1AE-9BFD5A4385CF}" srcId="{66464C7E-8FE8-485C-978B-CCA54962B667}" destId="{410A9BA7-25AA-4AC6-AF6C-C214F844E1CC}" srcOrd="0" destOrd="0" parTransId="{1BDB9A4E-D6A1-4B39-ACA5-913B8D8F84C2}" sibTransId="{FF003A11-FAF3-46E9-9B9F-9BF34CA9BB85}"/>
    <dgm:cxn modelId="{7B435469-47B5-4F66-B2AD-460A65D08819}" type="presOf" srcId="{6332B123-D696-4BED-B6E0-FAA1F2FF9D58}" destId="{3D4D011E-7677-4949-AC5E-19B328CE9846}" srcOrd="0" destOrd="0" presId="urn:microsoft.com/office/officeart/2005/8/layout/vList5"/>
    <dgm:cxn modelId="{F1B5CA70-63FB-49B2-B7EF-D6168C17D337}" srcId="{06439C5F-B727-4F4B-B7A5-60AF34879CBD}" destId="{5366FE5C-9442-481E-8173-8E0BCF1F448C}" srcOrd="1" destOrd="0" parTransId="{BA24D2FB-5DAF-498C-8FE4-24A0B2B4E726}" sibTransId="{D39EFBAC-1C03-405C-B430-CB2B2E14A4D9}"/>
    <dgm:cxn modelId="{1C1C4E86-AACC-499D-ABC0-5BEE12FF5B8E}" type="presOf" srcId="{5366FE5C-9442-481E-8173-8E0BCF1F448C}" destId="{EAC9EF43-0166-4CC2-9E48-8CB30D7BE3B1}" srcOrd="0" destOrd="0" presId="urn:microsoft.com/office/officeart/2005/8/layout/vList5"/>
    <dgm:cxn modelId="{0D918E8A-4F43-4B12-BD61-532F2D60B645}" type="presOf" srcId="{B30F41DC-11F9-44A8-B2C6-A6241696ABE2}" destId="{9B560DBC-F7D6-4128-A932-4A267B1EFF0B}" srcOrd="0" destOrd="2" presId="urn:microsoft.com/office/officeart/2005/8/layout/vList5"/>
    <dgm:cxn modelId="{F5D2E28A-1D72-4AF0-B711-8EBEB3D63339}" type="presOf" srcId="{06439C5F-B727-4F4B-B7A5-60AF34879CBD}" destId="{FF9F8F05-E4EC-4DAC-9780-8889228B424A}" srcOrd="0" destOrd="0" presId="urn:microsoft.com/office/officeart/2005/8/layout/vList5"/>
    <dgm:cxn modelId="{BD8A519C-5568-4F86-9BD1-48EEC30364D5}" srcId="{6332B123-D696-4BED-B6E0-FAA1F2FF9D58}" destId="{376BE050-3F10-489A-A919-101BDA7744C0}" srcOrd="3" destOrd="0" parTransId="{2B018DF7-C63F-453C-9631-DECD5AC29AF5}" sibTransId="{ADC1E0A2-D05D-4AEA-81C8-2E4A12AD6EA0}"/>
    <dgm:cxn modelId="{18F6B49C-EA06-497B-ADDA-AF38D6222DCC}" srcId="{06439C5F-B727-4F4B-B7A5-60AF34879CBD}" destId="{6332B123-D696-4BED-B6E0-FAA1F2FF9D58}" srcOrd="0" destOrd="0" parTransId="{4DFD6546-FF29-4866-A90D-5AA33679144E}" sibTransId="{AA1F4396-28F9-4E38-8E40-097F7F8542FB}"/>
    <dgm:cxn modelId="{4BB02EAF-C739-4517-A844-5CBDF424124F}" type="presOf" srcId="{34DD31BD-4394-4926-AD6F-74BD86705DF9}" destId="{1964890A-3890-484C-AAD0-F0A23393A27E}" srcOrd="0" destOrd="0" presId="urn:microsoft.com/office/officeart/2005/8/layout/vList5"/>
    <dgm:cxn modelId="{D82EE5B3-1D46-497B-AA21-3F0D9E5E6151}" srcId="{66464C7E-8FE8-485C-978B-CCA54962B667}" destId="{DA1B8434-2828-43A5-8658-F93D0FBC96D6}" srcOrd="3" destOrd="0" parTransId="{EC0939E2-4954-4394-BBED-8C9BE3277290}" sibTransId="{ED1A4C84-6C6D-492D-8586-766984B6C6A2}"/>
    <dgm:cxn modelId="{B9FB8BBF-1588-411C-8752-EED0A40D4FB9}" type="presOf" srcId="{E6029FB3-499E-4938-B19E-DFE1300959FF}" destId="{1964890A-3890-484C-AAD0-F0A23393A27E}" srcOrd="0" destOrd="2" presId="urn:microsoft.com/office/officeart/2005/8/layout/vList5"/>
    <dgm:cxn modelId="{98134CC2-CCC2-4157-942D-83D295930E93}" srcId="{5366FE5C-9442-481E-8173-8E0BCF1F448C}" destId="{3EA06AFD-3201-42F1-B500-781412CA0C3D}" srcOrd="0" destOrd="0" parTransId="{75283A80-16C7-46FD-84EE-5164C5D163DB}" sibTransId="{5C5D456D-E67A-429C-AE5A-0A1A6EA56471}"/>
    <dgm:cxn modelId="{A5194BC4-ABA3-44F3-96EE-1FABF9DC66E2}" srcId="{06439C5F-B727-4F4B-B7A5-60AF34879CBD}" destId="{66464C7E-8FE8-485C-978B-CCA54962B667}" srcOrd="2" destOrd="0" parTransId="{4B6DAD33-231E-4666-8E7F-34CCB0B68DEF}" sibTransId="{8C7CAD2F-6142-43AA-ABC5-5AB37E37F058}"/>
    <dgm:cxn modelId="{9BD80FCE-086E-49DC-B611-5C1947E1AA4C}" srcId="{6332B123-D696-4BED-B6E0-FAA1F2FF9D58}" destId="{34DD31BD-4394-4926-AD6F-74BD86705DF9}" srcOrd="0" destOrd="0" parTransId="{FC41CC91-FE70-4CB9-A38F-A9B354D1723F}" sibTransId="{7EEE20E3-D6FD-49FC-B019-C74FE0BB700A}"/>
    <dgm:cxn modelId="{05265AD8-0731-4081-8F53-6C1D33C00F65}" srcId="{6332B123-D696-4BED-B6E0-FAA1F2FF9D58}" destId="{E6029FB3-499E-4938-B19E-DFE1300959FF}" srcOrd="2" destOrd="0" parTransId="{391472EE-051B-4286-8B2F-FB43167A7A57}" sibTransId="{9236B6B6-26D6-4B47-9589-F22C156FB7CE}"/>
    <dgm:cxn modelId="{F69B15DE-D27C-46A9-ACB4-A2F916FF8FA1}" type="presOf" srcId="{3E3BCFF6-0B25-4A07-931B-03470B7F18AD}" destId="{1964890A-3890-484C-AAD0-F0A23393A27E}" srcOrd="0" destOrd="1" presId="urn:microsoft.com/office/officeart/2005/8/layout/vList5"/>
    <dgm:cxn modelId="{DBE8E4E8-DFCD-48A0-9E57-4AA263F074BF}" srcId="{66464C7E-8FE8-485C-978B-CCA54962B667}" destId="{2BC3B97A-919F-4C81-92E5-1CAC87C75CDC}" srcOrd="1" destOrd="0" parTransId="{82784554-80CB-4A9F-8DD1-8E84F93DCA5B}" sibTransId="{DF7A086F-59B7-44FC-92F8-2341E7FE66F7}"/>
    <dgm:cxn modelId="{A24406BC-99FD-420C-836D-CC8130EE2487}" type="presParOf" srcId="{FF9F8F05-E4EC-4DAC-9780-8889228B424A}" destId="{86D2ADCA-8F20-4500-99C3-D55B0FB27FE8}" srcOrd="0" destOrd="0" presId="urn:microsoft.com/office/officeart/2005/8/layout/vList5"/>
    <dgm:cxn modelId="{2BB57CBE-A806-4296-B360-87594CBE8997}" type="presParOf" srcId="{86D2ADCA-8F20-4500-99C3-D55B0FB27FE8}" destId="{3D4D011E-7677-4949-AC5E-19B328CE9846}" srcOrd="0" destOrd="0" presId="urn:microsoft.com/office/officeart/2005/8/layout/vList5"/>
    <dgm:cxn modelId="{073E3A35-D050-4047-B1E2-ACA1ABD46737}" type="presParOf" srcId="{86D2ADCA-8F20-4500-99C3-D55B0FB27FE8}" destId="{1964890A-3890-484C-AAD0-F0A23393A27E}" srcOrd="1" destOrd="0" presId="urn:microsoft.com/office/officeart/2005/8/layout/vList5"/>
    <dgm:cxn modelId="{79A65BB9-45BE-4CF4-BD68-DA6791166C78}" type="presParOf" srcId="{FF9F8F05-E4EC-4DAC-9780-8889228B424A}" destId="{BC4736EE-1996-4BEE-A05D-4F91BF65F338}" srcOrd="1" destOrd="0" presId="urn:microsoft.com/office/officeart/2005/8/layout/vList5"/>
    <dgm:cxn modelId="{597398D8-A983-47C6-A792-8B0D841D28EC}" type="presParOf" srcId="{FF9F8F05-E4EC-4DAC-9780-8889228B424A}" destId="{E86B8C1A-EB81-4193-871C-D952857066DB}" srcOrd="2" destOrd="0" presId="urn:microsoft.com/office/officeart/2005/8/layout/vList5"/>
    <dgm:cxn modelId="{7C084CB0-BBB0-412D-88D6-4A486BF96E2C}" type="presParOf" srcId="{E86B8C1A-EB81-4193-871C-D952857066DB}" destId="{EAC9EF43-0166-4CC2-9E48-8CB30D7BE3B1}" srcOrd="0" destOrd="0" presId="urn:microsoft.com/office/officeart/2005/8/layout/vList5"/>
    <dgm:cxn modelId="{27FEDDD6-27B3-493A-8784-0AAB738E0450}" type="presParOf" srcId="{E86B8C1A-EB81-4193-871C-D952857066DB}" destId="{9B560DBC-F7D6-4128-A932-4A267B1EFF0B}" srcOrd="1" destOrd="0" presId="urn:microsoft.com/office/officeart/2005/8/layout/vList5"/>
    <dgm:cxn modelId="{27A64C08-939B-467E-A95B-EBAFBD7262BD}" type="presParOf" srcId="{FF9F8F05-E4EC-4DAC-9780-8889228B424A}" destId="{0DB9C11A-8D56-4B10-A889-961FE0DA3466}" srcOrd="3" destOrd="0" presId="urn:microsoft.com/office/officeart/2005/8/layout/vList5"/>
    <dgm:cxn modelId="{17A576A3-8225-4E2B-AF06-DB3A50421077}" type="presParOf" srcId="{FF9F8F05-E4EC-4DAC-9780-8889228B424A}" destId="{0FE07A9E-4AC0-442F-9308-84EDD0B39E8E}" srcOrd="4" destOrd="0" presId="urn:microsoft.com/office/officeart/2005/8/layout/vList5"/>
    <dgm:cxn modelId="{34141798-29B3-42FB-BA13-0FF300D2867D}" type="presParOf" srcId="{0FE07A9E-4AC0-442F-9308-84EDD0B39E8E}" destId="{08AA8B4D-1EFE-4C41-8998-B3878199CFBE}" srcOrd="0" destOrd="0" presId="urn:microsoft.com/office/officeart/2005/8/layout/vList5"/>
    <dgm:cxn modelId="{532C989F-F5CF-4447-8BD2-01B305EC9296}" type="presParOf" srcId="{0FE07A9E-4AC0-442F-9308-84EDD0B39E8E}" destId="{87D50D56-4C22-4D87-A167-AF121ED3AF58}"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6439C5F-B727-4F4B-B7A5-60AF34879CBD}" type="doc">
      <dgm:prSet loTypeId="urn:microsoft.com/office/officeart/2005/8/layout/vList5" loCatId="list" qsTypeId="urn:microsoft.com/office/officeart/2005/8/quickstyle/3d1" qsCatId="3D" csTypeId="urn:microsoft.com/office/officeart/2005/8/colors/accent1_2" csCatId="accent1" phldr="1"/>
      <dgm:spPr/>
      <dgm:t>
        <a:bodyPr/>
        <a:lstStyle/>
        <a:p>
          <a:endParaRPr lang="en-GB"/>
        </a:p>
      </dgm:t>
    </dgm:pt>
    <dgm:pt modelId="{6332B123-D696-4BED-B6E0-FAA1F2FF9D58}">
      <dgm:prSet phldrT="[Text]"/>
      <dgm:spPr/>
      <dgm:t>
        <a:bodyPr/>
        <a:lstStyle/>
        <a:p>
          <a:r>
            <a:rPr lang="en-GB" dirty="0"/>
            <a:t>Anatomy</a:t>
          </a:r>
        </a:p>
      </dgm:t>
    </dgm:pt>
    <dgm:pt modelId="{4DFD6546-FF29-4866-A90D-5AA33679144E}" type="parTrans" cxnId="{18F6B49C-EA06-497B-ADDA-AF38D6222DCC}">
      <dgm:prSet/>
      <dgm:spPr/>
      <dgm:t>
        <a:bodyPr/>
        <a:lstStyle/>
        <a:p>
          <a:endParaRPr lang="en-GB"/>
        </a:p>
      </dgm:t>
    </dgm:pt>
    <dgm:pt modelId="{AA1F4396-28F9-4E38-8E40-097F7F8542FB}" type="sibTrans" cxnId="{18F6B49C-EA06-497B-ADDA-AF38D6222DCC}">
      <dgm:prSet/>
      <dgm:spPr/>
      <dgm:t>
        <a:bodyPr/>
        <a:lstStyle/>
        <a:p>
          <a:endParaRPr lang="en-GB"/>
        </a:p>
      </dgm:t>
    </dgm:pt>
    <dgm:pt modelId="{34DD31BD-4394-4926-AD6F-74BD86705DF9}">
      <dgm:prSet phldrT="[Text]" custT="1"/>
      <dgm:spPr/>
      <dgm:t>
        <a:bodyPr/>
        <a:lstStyle/>
        <a:p>
          <a:r>
            <a:rPr lang="en-GB" sz="1200" dirty="0"/>
            <a:t>Normal – knee joint</a:t>
          </a:r>
        </a:p>
      </dgm:t>
    </dgm:pt>
    <dgm:pt modelId="{FC41CC91-FE70-4CB9-A38F-A9B354D1723F}" type="parTrans" cxnId="{9BD80FCE-086E-49DC-B611-5C1947E1AA4C}">
      <dgm:prSet/>
      <dgm:spPr/>
      <dgm:t>
        <a:bodyPr/>
        <a:lstStyle/>
        <a:p>
          <a:endParaRPr lang="en-GB"/>
        </a:p>
      </dgm:t>
    </dgm:pt>
    <dgm:pt modelId="{7EEE20E3-D6FD-49FC-B019-C74FE0BB700A}" type="sibTrans" cxnId="{9BD80FCE-086E-49DC-B611-5C1947E1AA4C}">
      <dgm:prSet/>
      <dgm:spPr/>
      <dgm:t>
        <a:bodyPr/>
        <a:lstStyle/>
        <a:p>
          <a:endParaRPr lang="en-GB"/>
        </a:p>
      </dgm:t>
    </dgm:pt>
    <dgm:pt modelId="{3E3BCFF6-0B25-4A07-931B-03470B7F18AD}">
      <dgm:prSet phldrT="[Text]" custT="1"/>
      <dgm:spPr/>
      <dgm:t>
        <a:bodyPr/>
        <a:lstStyle/>
        <a:p>
          <a:r>
            <a:rPr lang="en-GB" sz="1200" dirty="0"/>
            <a:t>Abnormal – ganglion cyst</a:t>
          </a:r>
        </a:p>
      </dgm:t>
    </dgm:pt>
    <dgm:pt modelId="{92557521-8F35-4BE0-BC02-817D219F4BE0}" type="parTrans" cxnId="{6CAD794E-6BFD-4E18-8DC6-A7E3F7EA72A7}">
      <dgm:prSet/>
      <dgm:spPr/>
      <dgm:t>
        <a:bodyPr/>
        <a:lstStyle/>
        <a:p>
          <a:endParaRPr lang="en-GB"/>
        </a:p>
      </dgm:t>
    </dgm:pt>
    <dgm:pt modelId="{0EB86A7D-F51E-4ABB-8DD3-5616F00485E5}" type="sibTrans" cxnId="{6CAD794E-6BFD-4E18-8DC6-A7E3F7EA72A7}">
      <dgm:prSet/>
      <dgm:spPr/>
      <dgm:t>
        <a:bodyPr/>
        <a:lstStyle/>
        <a:p>
          <a:endParaRPr lang="en-GB"/>
        </a:p>
      </dgm:t>
    </dgm:pt>
    <dgm:pt modelId="{5366FE5C-9442-481E-8173-8E0BCF1F448C}">
      <dgm:prSet phldrT="[Text]"/>
      <dgm:spPr/>
      <dgm:t>
        <a:bodyPr/>
        <a:lstStyle/>
        <a:p>
          <a:r>
            <a:rPr lang="en-GB" dirty="0"/>
            <a:t>Observations</a:t>
          </a:r>
        </a:p>
      </dgm:t>
    </dgm:pt>
    <dgm:pt modelId="{BA24D2FB-5DAF-498C-8FE4-24A0B2B4E726}" type="parTrans" cxnId="{F1B5CA70-63FB-49B2-B7EF-D6168C17D337}">
      <dgm:prSet/>
      <dgm:spPr/>
      <dgm:t>
        <a:bodyPr/>
        <a:lstStyle/>
        <a:p>
          <a:endParaRPr lang="en-GB"/>
        </a:p>
      </dgm:t>
    </dgm:pt>
    <dgm:pt modelId="{D39EFBAC-1C03-405C-B430-CB2B2E14A4D9}" type="sibTrans" cxnId="{F1B5CA70-63FB-49B2-B7EF-D6168C17D337}">
      <dgm:prSet/>
      <dgm:spPr/>
      <dgm:t>
        <a:bodyPr/>
        <a:lstStyle/>
        <a:p>
          <a:endParaRPr lang="en-GB"/>
        </a:p>
      </dgm:t>
    </dgm:pt>
    <dgm:pt modelId="{3EA06AFD-3201-42F1-B500-781412CA0C3D}">
      <dgm:prSet phldrT="[Text]" custT="1"/>
      <dgm:spPr/>
      <dgm:t>
        <a:bodyPr/>
        <a:lstStyle/>
        <a:p>
          <a:r>
            <a:rPr lang="en-GB" sz="1100" dirty="0"/>
            <a:t>Vital signs – blood pressure</a:t>
          </a:r>
        </a:p>
      </dgm:t>
    </dgm:pt>
    <dgm:pt modelId="{75283A80-16C7-46FD-84EE-5164C5D163DB}" type="parTrans" cxnId="{98134CC2-CCC2-4157-942D-83D295930E93}">
      <dgm:prSet/>
      <dgm:spPr/>
      <dgm:t>
        <a:bodyPr/>
        <a:lstStyle/>
        <a:p>
          <a:endParaRPr lang="en-GB"/>
        </a:p>
      </dgm:t>
    </dgm:pt>
    <dgm:pt modelId="{5C5D456D-E67A-429C-AE5A-0A1A6EA56471}" type="sibTrans" cxnId="{98134CC2-CCC2-4157-942D-83D295930E93}">
      <dgm:prSet/>
      <dgm:spPr/>
      <dgm:t>
        <a:bodyPr/>
        <a:lstStyle/>
        <a:p>
          <a:endParaRPr lang="en-GB"/>
        </a:p>
      </dgm:t>
    </dgm:pt>
    <dgm:pt modelId="{352EB881-5454-4FFE-9FC1-76ACA43A21B4}">
      <dgm:prSet phldrT="[Text]" custT="1"/>
      <dgm:spPr/>
      <dgm:t>
        <a:bodyPr/>
        <a:lstStyle/>
        <a:p>
          <a:r>
            <a:rPr lang="en-GB" sz="1100" dirty="0"/>
            <a:t>Body product observable – colour of urine</a:t>
          </a:r>
        </a:p>
      </dgm:t>
    </dgm:pt>
    <dgm:pt modelId="{2E2CEE2A-DF8B-45E7-9C5B-F1388C987E1D}" type="parTrans" cxnId="{602EA451-306A-4866-B218-BC8ADEBF8E37}">
      <dgm:prSet/>
      <dgm:spPr/>
      <dgm:t>
        <a:bodyPr/>
        <a:lstStyle/>
        <a:p>
          <a:endParaRPr lang="en-GB"/>
        </a:p>
      </dgm:t>
    </dgm:pt>
    <dgm:pt modelId="{D3E54504-A8C8-4D33-9436-A6D3F0518BF4}" type="sibTrans" cxnId="{602EA451-306A-4866-B218-BC8ADEBF8E37}">
      <dgm:prSet/>
      <dgm:spPr/>
      <dgm:t>
        <a:bodyPr/>
        <a:lstStyle/>
        <a:p>
          <a:endParaRPr lang="en-GB"/>
        </a:p>
      </dgm:t>
    </dgm:pt>
    <dgm:pt modelId="{66464C7E-8FE8-485C-978B-CCA54962B667}">
      <dgm:prSet phldrT="[Text]"/>
      <dgm:spPr/>
      <dgm:t>
        <a:bodyPr/>
        <a:lstStyle/>
        <a:p>
          <a:r>
            <a:rPr lang="en-GB" dirty="0"/>
            <a:t>Products</a:t>
          </a:r>
        </a:p>
      </dgm:t>
    </dgm:pt>
    <dgm:pt modelId="{4B6DAD33-231E-4666-8E7F-34CCB0B68DEF}" type="parTrans" cxnId="{A5194BC4-ABA3-44F3-96EE-1FABF9DC66E2}">
      <dgm:prSet/>
      <dgm:spPr/>
      <dgm:t>
        <a:bodyPr/>
        <a:lstStyle/>
        <a:p>
          <a:endParaRPr lang="en-GB"/>
        </a:p>
      </dgm:t>
    </dgm:pt>
    <dgm:pt modelId="{8C7CAD2F-6142-43AA-ABC5-5AB37E37F058}" type="sibTrans" cxnId="{A5194BC4-ABA3-44F3-96EE-1FABF9DC66E2}">
      <dgm:prSet/>
      <dgm:spPr/>
      <dgm:t>
        <a:bodyPr/>
        <a:lstStyle/>
        <a:p>
          <a:endParaRPr lang="en-GB"/>
        </a:p>
      </dgm:t>
    </dgm:pt>
    <dgm:pt modelId="{410A9BA7-25AA-4AC6-AF6C-C214F844E1CC}">
      <dgm:prSet phldrT="[Text]" custT="1"/>
      <dgm:spPr/>
      <dgm:t>
        <a:bodyPr/>
        <a:lstStyle/>
        <a:p>
          <a:r>
            <a:rPr lang="en-GB" sz="1600" dirty="0"/>
            <a:t>Drugs – </a:t>
          </a:r>
          <a:r>
            <a:rPr lang="en-GB" sz="1600" dirty="0" err="1"/>
            <a:t>paracetamol</a:t>
          </a:r>
          <a:r>
            <a:rPr lang="en-GB" sz="1600" dirty="0"/>
            <a:t> </a:t>
          </a:r>
        </a:p>
      </dgm:t>
    </dgm:pt>
    <dgm:pt modelId="{1BDB9A4E-D6A1-4B39-ACA5-913B8D8F84C2}" type="parTrans" cxnId="{6F8A7461-B0C8-460E-B1AE-9BFD5A4385CF}">
      <dgm:prSet/>
      <dgm:spPr/>
      <dgm:t>
        <a:bodyPr/>
        <a:lstStyle/>
        <a:p>
          <a:endParaRPr lang="en-GB"/>
        </a:p>
      </dgm:t>
    </dgm:pt>
    <dgm:pt modelId="{FF003A11-FAF3-46E9-9B9F-9BF34CA9BB85}" type="sibTrans" cxnId="{6F8A7461-B0C8-460E-B1AE-9BFD5A4385CF}">
      <dgm:prSet/>
      <dgm:spPr/>
      <dgm:t>
        <a:bodyPr/>
        <a:lstStyle/>
        <a:p>
          <a:endParaRPr lang="en-GB"/>
        </a:p>
      </dgm:t>
    </dgm:pt>
    <dgm:pt modelId="{2BC3B97A-919F-4C81-92E5-1CAC87C75CDC}">
      <dgm:prSet phldrT="[Text]" custT="1"/>
      <dgm:spPr/>
      <dgm:t>
        <a:bodyPr/>
        <a:lstStyle/>
        <a:p>
          <a:r>
            <a:rPr lang="en-GB" sz="1600" dirty="0"/>
            <a:t>Substances – latex </a:t>
          </a:r>
        </a:p>
      </dgm:t>
    </dgm:pt>
    <dgm:pt modelId="{82784554-80CB-4A9F-8DD1-8E84F93DCA5B}" type="parTrans" cxnId="{DBE8E4E8-DFCD-48A0-9E57-4AA263F074BF}">
      <dgm:prSet/>
      <dgm:spPr/>
      <dgm:t>
        <a:bodyPr/>
        <a:lstStyle/>
        <a:p>
          <a:endParaRPr lang="en-GB"/>
        </a:p>
      </dgm:t>
    </dgm:pt>
    <dgm:pt modelId="{DF7A086F-59B7-44FC-92F8-2341E7FE66F7}" type="sibTrans" cxnId="{DBE8E4E8-DFCD-48A0-9E57-4AA263F074BF}">
      <dgm:prSet/>
      <dgm:spPr/>
      <dgm:t>
        <a:bodyPr/>
        <a:lstStyle/>
        <a:p>
          <a:endParaRPr lang="en-GB"/>
        </a:p>
      </dgm:t>
    </dgm:pt>
    <dgm:pt modelId="{D5A433B1-0C25-4102-A896-8F07FC341740}">
      <dgm:prSet phldrT="[Text]" custT="1"/>
      <dgm:spPr/>
      <dgm:t>
        <a:bodyPr/>
        <a:lstStyle/>
        <a:p>
          <a:r>
            <a:rPr lang="en-GB" sz="1600" dirty="0"/>
            <a:t>Devices – bedpan </a:t>
          </a:r>
        </a:p>
      </dgm:t>
    </dgm:pt>
    <dgm:pt modelId="{EF63F3A3-2E9F-4549-9D90-97E6801573F1}" type="parTrans" cxnId="{3ED05524-E70C-404D-8FE4-30356A1792B0}">
      <dgm:prSet/>
      <dgm:spPr/>
      <dgm:t>
        <a:bodyPr/>
        <a:lstStyle/>
        <a:p>
          <a:endParaRPr lang="en-GB"/>
        </a:p>
      </dgm:t>
    </dgm:pt>
    <dgm:pt modelId="{E79E2640-654D-45D2-9575-54148B4F4FDB}" type="sibTrans" cxnId="{3ED05524-E70C-404D-8FE4-30356A1792B0}">
      <dgm:prSet/>
      <dgm:spPr/>
      <dgm:t>
        <a:bodyPr/>
        <a:lstStyle/>
        <a:p>
          <a:endParaRPr lang="en-GB"/>
        </a:p>
      </dgm:t>
    </dgm:pt>
    <dgm:pt modelId="{E6029FB3-499E-4938-B19E-DFE1300959FF}">
      <dgm:prSet phldrT="[Text]" custT="1"/>
      <dgm:spPr/>
      <dgm:t>
        <a:bodyPr/>
        <a:lstStyle/>
        <a:p>
          <a:r>
            <a:rPr lang="en-GB" sz="1200" dirty="0"/>
            <a:t>Lesions – bony callus</a:t>
          </a:r>
        </a:p>
      </dgm:t>
    </dgm:pt>
    <dgm:pt modelId="{9236B6B6-26D6-4B47-9589-F22C156FB7CE}" type="sibTrans" cxnId="{05265AD8-0731-4081-8F53-6C1D33C00F65}">
      <dgm:prSet/>
      <dgm:spPr/>
      <dgm:t>
        <a:bodyPr/>
        <a:lstStyle/>
        <a:p>
          <a:endParaRPr lang="en-GB"/>
        </a:p>
      </dgm:t>
    </dgm:pt>
    <dgm:pt modelId="{391472EE-051B-4286-8B2F-FB43167A7A57}" type="parTrans" cxnId="{05265AD8-0731-4081-8F53-6C1D33C00F65}">
      <dgm:prSet/>
      <dgm:spPr/>
      <dgm:t>
        <a:bodyPr/>
        <a:lstStyle/>
        <a:p>
          <a:endParaRPr lang="en-GB"/>
        </a:p>
      </dgm:t>
    </dgm:pt>
    <dgm:pt modelId="{C61BC932-9CB5-4484-88DA-0CB34D78DDCE}">
      <dgm:prSet phldrT="[Text]" custT="1"/>
      <dgm:spPr/>
      <dgm:t>
        <a:bodyPr/>
        <a:lstStyle/>
        <a:p>
          <a:r>
            <a:rPr lang="en-GB" sz="1100" dirty="0"/>
            <a:t>Values - present</a:t>
          </a:r>
          <a:endParaRPr lang="en-GB" sz="1600" dirty="0"/>
        </a:p>
      </dgm:t>
    </dgm:pt>
    <dgm:pt modelId="{C11ADE06-032C-49B4-AE1F-A04D04E5B0D6}" type="parTrans" cxnId="{162E3BB3-F225-46D2-A655-725934A1B421}">
      <dgm:prSet/>
      <dgm:spPr/>
      <dgm:t>
        <a:bodyPr/>
        <a:lstStyle/>
        <a:p>
          <a:endParaRPr lang="en-GB"/>
        </a:p>
      </dgm:t>
    </dgm:pt>
    <dgm:pt modelId="{0FAF713F-2832-4179-AE45-D326CE480D99}" type="sibTrans" cxnId="{162E3BB3-F225-46D2-A655-725934A1B421}">
      <dgm:prSet/>
      <dgm:spPr/>
      <dgm:t>
        <a:bodyPr/>
        <a:lstStyle/>
        <a:p>
          <a:endParaRPr lang="en-GB"/>
        </a:p>
      </dgm:t>
    </dgm:pt>
    <dgm:pt modelId="{FF9F8F05-E4EC-4DAC-9780-8889228B424A}" type="pres">
      <dgm:prSet presAssocID="{06439C5F-B727-4F4B-B7A5-60AF34879CBD}" presName="Name0" presStyleCnt="0">
        <dgm:presLayoutVars>
          <dgm:dir/>
          <dgm:animLvl val="lvl"/>
          <dgm:resizeHandles val="exact"/>
        </dgm:presLayoutVars>
      </dgm:prSet>
      <dgm:spPr/>
    </dgm:pt>
    <dgm:pt modelId="{86D2ADCA-8F20-4500-99C3-D55B0FB27FE8}" type="pres">
      <dgm:prSet presAssocID="{6332B123-D696-4BED-B6E0-FAA1F2FF9D58}" presName="linNode" presStyleCnt="0"/>
      <dgm:spPr/>
    </dgm:pt>
    <dgm:pt modelId="{3D4D011E-7677-4949-AC5E-19B328CE9846}" type="pres">
      <dgm:prSet presAssocID="{6332B123-D696-4BED-B6E0-FAA1F2FF9D58}" presName="parentText" presStyleLbl="node1" presStyleIdx="0" presStyleCnt="3" custScaleX="63039" custLinFactNeighborX="-9494">
        <dgm:presLayoutVars>
          <dgm:chMax val="1"/>
          <dgm:bulletEnabled val="1"/>
        </dgm:presLayoutVars>
      </dgm:prSet>
      <dgm:spPr/>
    </dgm:pt>
    <dgm:pt modelId="{1964890A-3890-484C-AAD0-F0A23393A27E}" type="pres">
      <dgm:prSet presAssocID="{6332B123-D696-4BED-B6E0-FAA1F2FF9D58}" presName="descendantText" presStyleLbl="alignAccFollowNode1" presStyleIdx="0" presStyleCnt="3" custLinFactNeighborX="-16920">
        <dgm:presLayoutVars>
          <dgm:bulletEnabled val="1"/>
        </dgm:presLayoutVars>
      </dgm:prSet>
      <dgm:spPr/>
    </dgm:pt>
    <dgm:pt modelId="{BC4736EE-1996-4BEE-A05D-4F91BF65F338}" type="pres">
      <dgm:prSet presAssocID="{AA1F4396-28F9-4E38-8E40-097F7F8542FB}" presName="sp" presStyleCnt="0"/>
      <dgm:spPr/>
    </dgm:pt>
    <dgm:pt modelId="{E86B8C1A-EB81-4193-871C-D952857066DB}" type="pres">
      <dgm:prSet presAssocID="{5366FE5C-9442-481E-8173-8E0BCF1F448C}" presName="linNode" presStyleCnt="0"/>
      <dgm:spPr/>
    </dgm:pt>
    <dgm:pt modelId="{EAC9EF43-0166-4CC2-9E48-8CB30D7BE3B1}" type="pres">
      <dgm:prSet presAssocID="{5366FE5C-9442-481E-8173-8E0BCF1F448C}" presName="parentText" presStyleLbl="node1" presStyleIdx="1" presStyleCnt="3" custScaleX="63039" custLinFactNeighborX="-9494">
        <dgm:presLayoutVars>
          <dgm:chMax val="1"/>
          <dgm:bulletEnabled val="1"/>
        </dgm:presLayoutVars>
      </dgm:prSet>
      <dgm:spPr/>
    </dgm:pt>
    <dgm:pt modelId="{9B560DBC-F7D6-4128-A932-4A267B1EFF0B}" type="pres">
      <dgm:prSet presAssocID="{5366FE5C-9442-481E-8173-8E0BCF1F448C}" presName="descendantText" presStyleLbl="alignAccFollowNode1" presStyleIdx="1" presStyleCnt="3" custLinFactNeighborX="-16920">
        <dgm:presLayoutVars>
          <dgm:bulletEnabled val="1"/>
        </dgm:presLayoutVars>
      </dgm:prSet>
      <dgm:spPr/>
    </dgm:pt>
    <dgm:pt modelId="{0DB9C11A-8D56-4B10-A889-961FE0DA3466}" type="pres">
      <dgm:prSet presAssocID="{D39EFBAC-1C03-405C-B430-CB2B2E14A4D9}" presName="sp" presStyleCnt="0"/>
      <dgm:spPr/>
    </dgm:pt>
    <dgm:pt modelId="{0FE07A9E-4AC0-442F-9308-84EDD0B39E8E}" type="pres">
      <dgm:prSet presAssocID="{66464C7E-8FE8-485C-978B-CCA54962B667}" presName="linNode" presStyleCnt="0"/>
      <dgm:spPr/>
    </dgm:pt>
    <dgm:pt modelId="{08AA8B4D-1EFE-4C41-8998-B3878199CFBE}" type="pres">
      <dgm:prSet presAssocID="{66464C7E-8FE8-485C-978B-CCA54962B667}" presName="parentText" presStyleLbl="node1" presStyleIdx="2" presStyleCnt="3" custScaleX="63039" custLinFactNeighborX="-9494">
        <dgm:presLayoutVars>
          <dgm:chMax val="1"/>
          <dgm:bulletEnabled val="1"/>
        </dgm:presLayoutVars>
      </dgm:prSet>
      <dgm:spPr/>
    </dgm:pt>
    <dgm:pt modelId="{87D50D56-4C22-4D87-A167-AF121ED3AF58}" type="pres">
      <dgm:prSet presAssocID="{66464C7E-8FE8-485C-978B-CCA54962B667}" presName="descendantText" presStyleLbl="alignAccFollowNode1" presStyleIdx="2" presStyleCnt="3" custLinFactNeighborX="-16920">
        <dgm:presLayoutVars>
          <dgm:bulletEnabled val="1"/>
        </dgm:presLayoutVars>
      </dgm:prSet>
      <dgm:spPr/>
    </dgm:pt>
  </dgm:ptLst>
  <dgm:cxnLst>
    <dgm:cxn modelId="{97C0180F-C5EC-4C20-91B9-C9DD411BC40F}" type="presOf" srcId="{410A9BA7-25AA-4AC6-AF6C-C214F844E1CC}" destId="{87D50D56-4C22-4D87-A167-AF121ED3AF58}" srcOrd="0" destOrd="0" presId="urn:microsoft.com/office/officeart/2005/8/layout/vList5"/>
    <dgm:cxn modelId="{07DCC412-658A-4EB1-889D-479EA2D10342}" type="presOf" srcId="{66464C7E-8FE8-485C-978B-CCA54962B667}" destId="{08AA8B4D-1EFE-4C41-8998-B3878199CFBE}" srcOrd="0" destOrd="0" presId="urn:microsoft.com/office/officeart/2005/8/layout/vList5"/>
    <dgm:cxn modelId="{3ED05524-E70C-404D-8FE4-30356A1792B0}" srcId="{66464C7E-8FE8-485C-978B-CCA54962B667}" destId="{D5A433B1-0C25-4102-A896-8F07FC341740}" srcOrd="2" destOrd="0" parTransId="{EF63F3A3-2E9F-4549-9D90-97E6801573F1}" sibTransId="{E79E2640-654D-45D2-9575-54148B4F4FDB}"/>
    <dgm:cxn modelId="{EFBDC625-1C8B-486D-8873-7D269DECB5FD}" type="presOf" srcId="{6332B123-D696-4BED-B6E0-FAA1F2FF9D58}" destId="{3D4D011E-7677-4949-AC5E-19B328CE9846}" srcOrd="0" destOrd="0" presId="urn:microsoft.com/office/officeart/2005/8/layout/vList5"/>
    <dgm:cxn modelId="{6CAD794E-6BFD-4E18-8DC6-A7E3F7EA72A7}" srcId="{6332B123-D696-4BED-B6E0-FAA1F2FF9D58}" destId="{3E3BCFF6-0B25-4A07-931B-03470B7F18AD}" srcOrd="1" destOrd="0" parTransId="{92557521-8F35-4BE0-BC02-817D219F4BE0}" sibTransId="{0EB86A7D-F51E-4ABB-8DD3-5616F00485E5}"/>
    <dgm:cxn modelId="{016D5051-B096-4905-8AE4-6162ED0176B2}" type="presOf" srcId="{D5A433B1-0C25-4102-A896-8F07FC341740}" destId="{87D50D56-4C22-4D87-A167-AF121ED3AF58}" srcOrd="0" destOrd="2" presId="urn:microsoft.com/office/officeart/2005/8/layout/vList5"/>
    <dgm:cxn modelId="{602EA451-306A-4866-B218-BC8ADEBF8E37}" srcId="{5366FE5C-9442-481E-8173-8E0BCF1F448C}" destId="{352EB881-5454-4FFE-9FC1-76ACA43A21B4}" srcOrd="1" destOrd="0" parTransId="{2E2CEE2A-DF8B-45E7-9C5B-F1388C987E1D}" sibTransId="{D3E54504-A8C8-4D33-9436-A6D3F0518BF4}"/>
    <dgm:cxn modelId="{6F8A7461-B0C8-460E-B1AE-9BFD5A4385CF}" srcId="{66464C7E-8FE8-485C-978B-CCA54962B667}" destId="{410A9BA7-25AA-4AC6-AF6C-C214F844E1CC}" srcOrd="0" destOrd="0" parTransId="{1BDB9A4E-D6A1-4B39-ACA5-913B8D8F84C2}" sibTransId="{FF003A11-FAF3-46E9-9B9F-9BF34CA9BB85}"/>
    <dgm:cxn modelId="{F1B5CA70-63FB-49B2-B7EF-D6168C17D337}" srcId="{06439C5F-B727-4F4B-B7A5-60AF34879CBD}" destId="{5366FE5C-9442-481E-8173-8E0BCF1F448C}" srcOrd="1" destOrd="0" parTransId="{BA24D2FB-5DAF-498C-8FE4-24A0B2B4E726}" sibTransId="{D39EFBAC-1C03-405C-B430-CB2B2E14A4D9}"/>
    <dgm:cxn modelId="{18F6B49C-EA06-497B-ADDA-AF38D6222DCC}" srcId="{06439C5F-B727-4F4B-B7A5-60AF34879CBD}" destId="{6332B123-D696-4BED-B6E0-FAA1F2FF9D58}" srcOrd="0" destOrd="0" parTransId="{4DFD6546-FF29-4866-A90D-5AA33679144E}" sibTransId="{AA1F4396-28F9-4E38-8E40-097F7F8542FB}"/>
    <dgm:cxn modelId="{69EE8BA9-3CD7-4590-ACFB-7BE030B90F2D}" type="presOf" srcId="{C61BC932-9CB5-4484-88DA-0CB34D78DDCE}" destId="{9B560DBC-F7D6-4128-A932-4A267B1EFF0B}" srcOrd="0" destOrd="2" presId="urn:microsoft.com/office/officeart/2005/8/layout/vList5"/>
    <dgm:cxn modelId="{162E3BB3-F225-46D2-A655-725934A1B421}" srcId="{5366FE5C-9442-481E-8173-8E0BCF1F448C}" destId="{C61BC932-9CB5-4484-88DA-0CB34D78DDCE}" srcOrd="2" destOrd="0" parTransId="{C11ADE06-032C-49B4-AE1F-A04D04E5B0D6}" sibTransId="{0FAF713F-2832-4179-AE45-D326CE480D99}"/>
    <dgm:cxn modelId="{3B58C3B3-84A3-45CA-BF32-A7E5E5F08DB6}" type="presOf" srcId="{3E3BCFF6-0B25-4A07-931B-03470B7F18AD}" destId="{1964890A-3890-484C-AAD0-F0A23393A27E}" srcOrd="0" destOrd="1" presId="urn:microsoft.com/office/officeart/2005/8/layout/vList5"/>
    <dgm:cxn modelId="{D4BC61B6-E0D6-442D-9603-F73B0A5B533B}" type="presOf" srcId="{3EA06AFD-3201-42F1-B500-781412CA0C3D}" destId="{9B560DBC-F7D6-4128-A932-4A267B1EFF0B}" srcOrd="0" destOrd="0" presId="urn:microsoft.com/office/officeart/2005/8/layout/vList5"/>
    <dgm:cxn modelId="{30D7D6B7-E4A0-46B8-9641-5CEFEFEF33E3}" type="presOf" srcId="{352EB881-5454-4FFE-9FC1-76ACA43A21B4}" destId="{9B560DBC-F7D6-4128-A932-4A267B1EFF0B}" srcOrd="0" destOrd="1" presId="urn:microsoft.com/office/officeart/2005/8/layout/vList5"/>
    <dgm:cxn modelId="{819DA8B8-EC5A-433A-A86E-57EFB05A1FBD}" type="presOf" srcId="{5366FE5C-9442-481E-8173-8E0BCF1F448C}" destId="{EAC9EF43-0166-4CC2-9E48-8CB30D7BE3B1}" srcOrd="0" destOrd="0" presId="urn:microsoft.com/office/officeart/2005/8/layout/vList5"/>
    <dgm:cxn modelId="{1E2CEDC1-2324-46EC-81D9-E56DA7091191}" type="presOf" srcId="{06439C5F-B727-4F4B-B7A5-60AF34879CBD}" destId="{FF9F8F05-E4EC-4DAC-9780-8889228B424A}" srcOrd="0" destOrd="0" presId="urn:microsoft.com/office/officeart/2005/8/layout/vList5"/>
    <dgm:cxn modelId="{98134CC2-CCC2-4157-942D-83D295930E93}" srcId="{5366FE5C-9442-481E-8173-8E0BCF1F448C}" destId="{3EA06AFD-3201-42F1-B500-781412CA0C3D}" srcOrd="0" destOrd="0" parTransId="{75283A80-16C7-46FD-84EE-5164C5D163DB}" sibTransId="{5C5D456D-E67A-429C-AE5A-0A1A6EA56471}"/>
    <dgm:cxn modelId="{A5194BC4-ABA3-44F3-96EE-1FABF9DC66E2}" srcId="{06439C5F-B727-4F4B-B7A5-60AF34879CBD}" destId="{66464C7E-8FE8-485C-978B-CCA54962B667}" srcOrd="2" destOrd="0" parTransId="{4B6DAD33-231E-4666-8E7F-34CCB0B68DEF}" sibTransId="{8C7CAD2F-6142-43AA-ABC5-5AB37E37F058}"/>
    <dgm:cxn modelId="{074B59CC-DEB6-40C3-9343-2B49C7DAD5A4}" type="presOf" srcId="{2BC3B97A-919F-4C81-92E5-1CAC87C75CDC}" destId="{87D50D56-4C22-4D87-A167-AF121ED3AF58}" srcOrd="0" destOrd="1" presId="urn:microsoft.com/office/officeart/2005/8/layout/vList5"/>
    <dgm:cxn modelId="{9BD80FCE-086E-49DC-B611-5C1947E1AA4C}" srcId="{6332B123-D696-4BED-B6E0-FAA1F2FF9D58}" destId="{34DD31BD-4394-4926-AD6F-74BD86705DF9}" srcOrd="0" destOrd="0" parTransId="{FC41CC91-FE70-4CB9-A38F-A9B354D1723F}" sibTransId="{7EEE20E3-D6FD-49FC-B019-C74FE0BB700A}"/>
    <dgm:cxn modelId="{35B0FFD5-7AA3-45F7-B3D8-CB4619CF8C15}" type="presOf" srcId="{34DD31BD-4394-4926-AD6F-74BD86705DF9}" destId="{1964890A-3890-484C-AAD0-F0A23393A27E}" srcOrd="0" destOrd="0" presId="urn:microsoft.com/office/officeart/2005/8/layout/vList5"/>
    <dgm:cxn modelId="{05265AD8-0731-4081-8F53-6C1D33C00F65}" srcId="{6332B123-D696-4BED-B6E0-FAA1F2FF9D58}" destId="{E6029FB3-499E-4938-B19E-DFE1300959FF}" srcOrd="2" destOrd="0" parTransId="{391472EE-051B-4286-8B2F-FB43167A7A57}" sibTransId="{9236B6B6-26D6-4B47-9589-F22C156FB7CE}"/>
    <dgm:cxn modelId="{DBE8E4E8-DFCD-48A0-9E57-4AA263F074BF}" srcId="{66464C7E-8FE8-485C-978B-CCA54962B667}" destId="{2BC3B97A-919F-4C81-92E5-1CAC87C75CDC}" srcOrd="1" destOrd="0" parTransId="{82784554-80CB-4A9F-8DD1-8E84F93DCA5B}" sibTransId="{DF7A086F-59B7-44FC-92F8-2341E7FE66F7}"/>
    <dgm:cxn modelId="{4EB1F3EB-3ECB-4FEC-A9E7-CBDA69145E6F}" type="presOf" srcId="{E6029FB3-499E-4938-B19E-DFE1300959FF}" destId="{1964890A-3890-484C-AAD0-F0A23393A27E}" srcOrd="0" destOrd="2" presId="urn:microsoft.com/office/officeart/2005/8/layout/vList5"/>
    <dgm:cxn modelId="{3D8C8D39-0AB9-4351-8682-7B311974BC65}" type="presParOf" srcId="{FF9F8F05-E4EC-4DAC-9780-8889228B424A}" destId="{86D2ADCA-8F20-4500-99C3-D55B0FB27FE8}" srcOrd="0" destOrd="0" presId="urn:microsoft.com/office/officeart/2005/8/layout/vList5"/>
    <dgm:cxn modelId="{3DAA83EA-4B84-43E6-8832-5609A190A73E}" type="presParOf" srcId="{86D2ADCA-8F20-4500-99C3-D55B0FB27FE8}" destId="{3D4D011E-7677-4949-AC5E-19B328CE9846}" srcOrd="0" destOrd="0" presId="urn:microsoft.com/office/officeart/2005/8/layout/vList5"/>
    <dgm:cxn modelId="{7EA75122-560E-4176-BCD6-29AF532563A9}" type="presParOf" srcId="{86D2ADCA-8F20-4500-99C3-D55B0FB27FE8}" destId="{1964890A-3890-484C-AAD0-F0A23393A27E}" srcOrd="1" destOrd="0" presId="urn:microsoft.com/office/officeart/2005/8/layout/vList5"/>
    <dgm:cxn modelId="{0E7FD745-E6DA-4D1C-A81F-B63AB727819F}" type="presParOf" srcId="{FF9F8F05-E4EC-4DAC-9780-8889228B424A}" destId="{BC4736EE-1996-4BEE-A05D-4F91BF65F338}" srcOrd="1" destOrd="0" presId="urn:microsoft.com/office/officeart/2005/8/layout/vList5"/>
    <dgm:cxn modelId="{4FA684E5-DD69-4214-A31F-77A3F3AA29C2}" type="presParOf" srcId="{FF9F8F05-E4EC-4DAC-9780-8889228B424A}" destId="{E86B8C1A-EB81-4193-871C-D952857066DB}" srcOrd="2" destOrd="0" presId="urn:microsoft.com/office/officeart/2005/8/layout/vList5"/>
    <dgm:cxn modelId="{5A520B91-75DB-404A-943D-87D23A9DC3D9}" type="presParOf" srcId="{E86B8C1A-EB81-4193-871C-D952857066DB}" destId="{EAC9EF43-0166-4CC2-9E48-8CB30D7BE3B1}" srcOrd="0" destOrd="0" presId="urn:microsoft.com/office/officeart/2005/8/layout/vList5"/>
    <dgm:cxn modelId="{24FE3F98-CB5B-4925-9F5C-4B7CCA7BF950}" type="presParOf" srcId="{E86B8C1A-EB81-4193-871C-D952857066DB}" destId="{9B560DBC-F7D6-4128-A932-4A267B1EFF0B}" srcOrd="1" destOrd="0" presId="urn:microsoft.com/office/officeart/2005/8/layout/vList5"/>
    <dgm:cxn modelId="{D7C43519-EDCB-4B86-9539-AEF5C4E6DA47}" type="presParOf" srcId="{FF9F8F05-E4EC-4DAC-9780-8889228B424A}" destId="{0DB9C11A-8D56-4B10-A889-961FE0DA3466}" srcOrd="3" destOrd="0" presId="urn:microsoft.com/office/officeart/2005/8/layout/vList5"/>
    <dgm:cxn modelId="{E2120AEE-240B-49D2-B6C2-ED8986EF51D3}" type="presParOf" srcId="{FF9F8F05-E4EC-4DAC-9780-8889228B424A}" destId="{0FE07A9E-4AC0-442F-9308-84EDD0B39E8E}" srcOrd="4" destOrd="0" presId="urn:microsoft.com/office/officeart/2005/8/layout/vList5"/>
    <dgm:cxn modelId="{892ACA51-D8EF-4112-AC03-4D7559E3F689}" type="presParOf" srcId="{0FE07A9E-4AC0-442F-9308-84EDD0B39E8E}" destId="{08AA8B4D-1EFE-4C41-8998-B3878199CFBE}" srcOrd="0" destOrd="0" presId="urn:microsoft.com/office/officeart/2005/8/layout/vList5"/>
    <dgm:cxn modelId="{865B3C6F-A116-45C0-8516-F068C431A0F5}" type="presParOf" srcId="{0FE07A9E-4AC0-442F-9308-84EDD0B39E8E}" destId="{87D50D56-4C22-4D87-A167-AF121ED3AF58}"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6658467-975D-4AF2-A7ED-E41755B01E14}" type="doc">
      <dgm:prSet loTypeId="urn:microsoft.com/office/officeart/2005/8/layout/hierarchy4" loCatId="list" qsTypeId="urn:microsoft.com/office/officeart/2005/8/quickstyle/3d1" qsCatId="3D" csTypeId="urn:microsoft.com/office/officeart/2005/8/colors/colorful2" csCatId="colorful" phldr="1"/>
      <dgm:spPr/>
      <dgm:t>
        <a:bodyPr/>
        <a:lstStyle/>
        <a:p>
          <a:endParaRPr lang="en-GB"/>
        </a:p>
      </dgm:t>
    </dgm:pt>
    <dgm:pt modelId="{8529F574-31E2-40FA-BE12-01B8B42C7DBC}">
      <dgm:prSet phldrT="[Text]"/>
      <dgm:spPr/>
      <dgm:t>
        <a:bodyPr/>
        <a:lstStyle/>
        <a:p>
          <a:r>
            <a:rPr lang="en-GB" dirty="0"/>
            <a:t>Codes and descriptions</a:t>
          </a:r>
        </a:p>
      </dgm:t>
    </dgm:pt>
    <dgm:pt modelId="{5FF56D05-49AF-4FB8-8283-2A9B9004337D}" type="parTrans" cxnId="{20DB7625-CE24-496C-ACB6-55941651EEF9}">
      <dgm:prSet/>
      <dgm:spPr/>
      <dgm:t>
        <a:bodyPr/>
        <a:lstStyle/>
        <a:p>
          <a:endParaRPr lang="en-GB"/>
        </a:p>
      </dgm:t>
    </dgm:pt>
    <dgm:pt modelId="{0E686A4B-CC56-480B-9E12-11FF99DB0106}" type="sibTrans" cxnId="{20DB7625-CE24-496C-ACB6-55941651EEF9}">
      <dgm:prSet/>
      <dgm:spPr/>
      <dgm:t>
        <a:bodyPr/>
        <a:lstStyle/>
        <a:p>
          <a:endParaRPr lang="en-GB"/>
        </a:p>
      </dgm:t>
    </dgm:pt>
    <dgm:pt modelId="{C83969D1-D597-4F52-8250-953BB37AA394}">
      <dgm:prSet phldrT="[Text]" custT="1"/>
      <dgm:spPr/>
      <dgm:t>
        <a:bodyPr/>
        <a:lstStyle/>
        <a:p>
          <a:r>
            <a:rPr lang="en-GB" sz="1800" dirty="0"/>
            <a:t>Relationships</a:t>
          </a:r>
          <a:endParaRPr lang="en-GB" sz="2400" dirty="0"/>
        </a:p>
      </dgm:t>
    </dgm:pt>
    <dgm:pt modelId="{BFFCCEE7-677C-47CD-B83B-932572A63CA1}" type="parTrans" cxnId="{0156031A-D92C-479C-9FD2-8061BCB5B051}">
      <dgm:prSet/>
      <dgm:spPr/>
      <dgm:t>
        <a:bodyPr/>
        <a:lstStyle/>
        <a:p>
          <a:endParaRPr lang="en-GB"/>
        </a:p>
      </dgm:t>
    </dgm:pt>
    <dgm:pt modelId="{8B35EC94-E016-4231-A6BD-4524BE9BB707}" type="sibTrans" cxnId="{0156031A-D92C-479C-9FD2-8061BCB5B051}">
      <dgm:prSet/>
      <dgm:spPr/>
      <dgm:t>
        <a:bodyPr/>
        <a:lstStyle/>
        <a:p>
          <a:endParaRPr lang="en-GB"/>
        </a:p>
      </dgm:t>
    </dgm:pt>
    <dgm:pt modelId="{6D6CD1B6-8946-46A2-8695-1E39D62DB348}">
      <dgm:prSet phldrT="[Text]"/>
      <dgm:spPr>
        <a:solidFill>
          <a:schemeClr val="tx1"/>
        </a:solidFill>
        <a:ln>
          <a:solidFill>
            <a:schemeClr val="tx1"/>
          </a:solidFill>
        </a:ln>
      </dgm:spPr>
      <dgm:t>
        <a:bodyPr/>
        <a:lstStyle/>
        <a:p>
          <a:r>
            <a:rPr lang="en-GB" dirty="0"/>
            <a:t>Is a</a:t>
          </a:r>
        </a:p>
      </dgm:t>
    </dgm:pt>
    <dgm:pt modelId="{139DB500-0AA2-4B6B-BE6F-767677D77352}" type="parTrans" cxnId="{0982BF6C-9C5D-4947-99B9-D835ADDD224D}">
      <dgm:prSet/>
      <dgm:spPr/>
      <dgm:t>
        <a:bodyPr/>
        <a:lstStyle/>
        <a:p>
          <a:endParaRPr lang="en-GB"/>
        </a:p>
      </dgm:t>
    </dgm:pt>
    <dgm:pt modelId="{46009DAB-2FE5-4C39-B79C-B8EEC339E4F8}" type="sibTrans" cxnId="{0982BF6C-9C5D-4947-99B9-D835ADDD224D}">
      <dgm:prSet/>
      <dgm:spPr/>
      <dgm:t>
        <a:bodyPr/>
        <a:lstStyle/>
        <a:p>
          <a:endParaRPr lang="en-GB"/>
        </a:p>
      </dgm:t>
    </dgm:pt>
    <dgm:pt modelId="{07EF854A-139D-457F-ADE6-43F2B7DFA291}">
      <dgm:prSet phldrT="[Text]"/>
      <dgm:spPr>
        <a:solidFill>
          <a:schemeClr val="tx1"/>
        </a:solidFill>
      </dgm:spPr>
      <dgm:t>
        <a:bodyPr/>
        <a:lstStyle/>
        <a:p>
          <a:r>
            <a:rPr lang="en-GB" dirty="0"/>
            <a:t>Qualifiers &amp; values</a:t>
          </a:r>
        </a:p>
      </dgm:t>
    </dgm:pt>
    <dgm:pt modelId="{8E752C7F-A1C5-4B62-BBE4-F2345F935900}" type="parTrans" cxnId="{ED694E57-FF64-4B23-AC99-EEF0B2C55F54}">
      <dgm:prSet/>
      <dgm:spPr/>
      <dgm:t>
        <a:bodyPr/>
        <a:lstStyle/>
        <a:p>
          <a:endParaRPr lang="en-GB"/>
        </a:p>
      </dgm:t>
    </dgm:pt>
    <dgm:pt modelId="{E7E77264-4BB7-4231-A73C-B0FECD5AC785}" type="sibTrans" cxnId="{ED694E57-FF64-4B23-AC99-EEF0B2C55F54}">
      <dgm:prSet/>
      <dgm:spPr/>
      <dgm:t>
        <a:bodyPr/>
        <a:lstStyle/>
        <a:p>
          <a:endParaRPr lang="en-GB"/>
        </a:p>
      </dgm:t>
    </dgm:pt>
    <dgm:pt modelId="{D583EA78-09CE-4385-B4B6-4EC5833B76AD}">
      <dgm:prSet phldrT="[Text]"/>
      <dgm:spPr>
        <a:solidFill>
          <a:schemeClr val="tx1"/>
        </a:solidFill>
      </dgm:spPr>
      <dgm:t>
        <a:bodyPr/>
        <a:lstStyle/>
        <a:p>
          <a:r>
            <a:rPr lang="en-GB" dirty="0"/>
            <a:t>Attributes</a:t>
          </a:r>
        </a:p>
      </dgm:t>
    </dgm:pt>
    <dgm:pt modelId="{EBDE2D9E-0AAF-48CB-8EA9-E5291794A082}" type="parTrans" cxnId="{44E8A403-4955-4015-8C7C-ACAACB1BFD4B}">
      <dgm:prSet/>
      <dgm:spPr/>
      <dgm:t>
        <a:bodyPr/>
        <a:lstStyle/>
        <a:p>
          <a:endParaRPr lang="en-GB"/>
        </a:p>
      </dgm:t>
    </dgm:pt>
    <dgm:pt modelId="{6D15C953-2DC4-4D51-98FD-853E154D3149}" type="sibTrans" cxnId="{44E8A403-4955-4015-8C7C-ACAACB1BFD4B}">
      <dgm:prSet/>
      <dgm:spPr/>
      <dgm:t>
        <a:bodyPr/>
        <a:lstStyle/>
        <a:p>
          <a:endParaRPr lang="en-GB"/>
        </a:p>
      </dgm:t>
    </dgm:pt>
    <dgm:pt modelId="{2F69DF34-F7A8-4307-941E-C36D51A2FC85}" type="pres">
      <dgm:prSet presAssocID="{76658467-975D-4AF2-A7ED-E41755B01E14}" presName="Name0" presStyleCnt="0">
        <dgm:presLayoutVars>
          <dgm:chPref val="1"/>
          <dgm:dir/>
          <dgm:animOne val="branch"/>
          <dgm:animLvl val="lvl"/>
          <dgm:resizeHandles/>
        </dgm:presLayoutVars>
      </dgm:prSet>
      <dgm:spPr/>
    </dgm:pt>
    <dgm:pt modelId="{8D0961E1-A521-44CE-B1CE-633FB8DAEA62}" type="pres">
      <dgm:prSet presAssocID="{8529F574-31E2-40FA-BE12-01B8B42C7DBC}" presName="vertOne" presStyleCnt="0"/>
      <dgm:spPr/>
    </dgm:pt>
    <dgm:pt modelId="{F4E7316E-A68D-473D-A51C-EC5A046FCD53}" type="pres">
      <dgm:prSet presAssocID="{8529F574-31E2-40FA-BE12-01B8B42C7DBC}" presName="txOne" presStyleLbl="node0" presStyleIdx="0" presStyleCnt="1">
        <dgm:presLayoutVars>
          <dgm:chPref val="3"/>
        </dgm:presLayoutVars>
      </dgm:prSet>
      <dgm:spPr/>
    </dgm:pt>
    <dgm:pt modelId="{6B1BCC14-34D5-452D-84F7-D3A72C91E07C}" type="pres">
      <dgm:prSet presAssocID="{8529F574-31E2-40FA-BE12-01B8B42C7DBC}" presName="parTransOne" presStyleCnt="0"/>
      <dgm:spPr/>
    </dgm:pt>
    <dgm:pt modelId="{12B74061-6FD1-4CA9-8F78-04487645D5FB}" type="pres">
      <dgm:prSet presAssocID="{8529F574-31E2-40FA-BE12-01B8B42C7DBC}" presName="horzOne" presStyleCnt="0"/>
      <dgm:spPr/>
    </dgm:pt>
    <dgm:pt modelId="{C4EAB6FB-EA54-4CCA-8FDC-9B48329913A6}" type="pres">
      <dgm:prSet presAssocID="{C83969D1-D597-4F52-8250-953BB37AA394}" presName="vertTwo" presStyleCnt="0"/>
      <dgm:spPr/>
    </dgm:pt>
    <dgm:pt modelId="{80B2AB42-BED1-4C19-9E26-3170F0E41622}" type="pres">
      <dgm:prSet presAssocID="{C83969D1-D597-4F52-8250-953BB37AA394}" presName="txTwo" presStyleLbl="node2" presStyleIdx="0" presStyleCnt="1" custScaleY="60480">
        <dgm:presLayoutVars>
          <dgm:chPref val="3"/>
        </dgm:presLayoutVars>
      </dgm:prSet>
      <dgm:spPr/>
    </dgm:pt>
    <dgm:pt modelId="{A037A04B-1194-452A-AABD-43089655488C}" type="pres">
      <dgm:prSet presAssocID="{C83969D1-D597-4F52-8250-953BB37AA394}" presName="parTransTwo" presStyleCnt="0"/>
      <dgm:spPr/>
    </dgm:pt>
    <dgm:pt modelId="{51AF7996-150D-4FC2-B1DC-BFAED983E881}" type="pres">
      <dgm:prSet presAssocID="{C83969D1-D597-4F52-8250-953BB37AA394}" presName="horzTwo" presStyleCnt="0"/>
      <dgm:spPr/>
    </dgm:pt>
    <dgm:pt modelId="{CBB20543-8C75-41BA-B54E-119ABC02A76C}" type="pres">
      <dgm:prSet presAssocID="{6D6CD1B6-8946-46A2-8695-1E39D62DB348}" presName="vertThree" presStyleCnt="0"/>
      <dgm:spPr/>
    </dgm:pt>
    <dgm:pt modelId="{3B961BCE-868B-484B-84FD-81289DEE9A5B}" type="pres">
      <dgm:prSet presAssocID="{6D6CD1B6-8946-46A2-8695-1E39D62DB348}" presName="txThree" presStyleLbl="node3" presStyleIdx="0" presStyleCnt="3">
        <dgm:presLayoutVars>
          <dgm:chPref val="3"/>
        </dgm:presLayoutVars>
      </dgm:prSet>
      <dgm:spPr/>
    </dgm:pt>
    <dgm:pt modelId="{4745207C-047D-486C-99B1-5A9F41DAF3D6}" type="pres">
      <dgm:prSet presAssocID="{6D6CD1B6-8946-46A2-8695-1E39D62DB348}" presName="horzThree" presStyleCnt="0"/>
      <dgm:spPr/>
    </dgm:pt>
    <dgm:pt modelId="{0E343330-E9BA-4581-9F05-26B94A7DE0F3}" type="pres">
      <dgm:prSet presAssocID="{46009DAB-2FE5-4C39-B79C-B8EEC339E4F8}" presName="sibSpaceThree" presStyleCnt="0"/>
      <dgm:spPr/>
    </dgm:pt>
    <dgm:pt modelId="{4A9911BD-97A4-427C-AC59-21FFF730EC24}" type="pres">
      <dgm:prSet presAssocID="{D583EA78-09CE-4385-B4B6-4EC5833B76AD}" presName="vertThree" presStyleCnt="0"/>
      <dgm:spPr/>
    </dgm:pt>
    <dgm:pt modelId="{46CECFEA-B954-4140-8F41-963856B777E1}" type="pres">
      <dgm:prSet presAssocID="{D583EA78-09CE-4385-B4B6-4EC5833B76AD}" presName="txThree" presStyleLbl="node3" presStyleIdx="1" presStyleCnt="3">
        <dgm:presLayoutVars>
          <dgm:chPref val="3"/>
        </dgm:presLayoutVars>
      </dgm:prSet>
      <dgm:spPr/>
    </dgm:pt>
    <dgm:pt modelId="{CAE42337-2012-4382-B63C-53AC340AEB01}" type="pres">
      <dgm:prSet presAssocID="{D583EA78-09CE-4385-B4B6-4EC5833B76AD}" presName="horzThree" presStyleCnt="0"/>
      <dgm:spPr/>
    </dgm:pt>
    <dgm:pt modelId="{D37F5009-1E71-4301-A939-9C328AE6B83A}" type="pres">
      <dgm:prSet presAssocID="{6D15C953-2DC4-4D51-98FD-853E154D3149}" presName="sibSpaceThree" presStyleCnt="0"/>
      <dgm:spPr/>
    </dgm:pt>
    <dgm:pt modelId="{7FB5D819-F956-47BD-BDC7-73FDE2B49AE7}" type="pres">
      <dgm:prSet presAssocID="{07EF854A-139D-457F-ADE6-43F2B7DFA291}" presName="vertThree" presStyleCnt="0"/>
      <dgm:spPr/>
    </dgm:pt>
    <dgm:pt modelId="{E4F1540E-79AE-4CB1-87ED-9308BF69D751}" type="pres">
      <dgm:prSet presAssocID="{07EF854A-139D-457F-ADE6-43F2B7DFA291}" presName="txThree" presStyleLbl="node3" presStyleIdx="2" presStyleCnt="3">
        <dgm:presLayoutVars>
          <dgm:chPref val="3"/>
        </dgm:presLayoutVars>
      </dgm:prSet>
      <dgm:spPr/>
    </dgm:pt>
    <dgm:pt modelId="{4BF8953A-146D-4DBF-A85A-736B0AE7F505}" type="pres">
      <dgm:prSet presAssocID="{07EF854A-139D-457F-ADE6-43F2B7DFA291}" presName="horzThree" presStyleCnt="0"/>
      <dgm:spPr/>
    </dgm:pt>
  </dgm:ptLst>
  <dgm:cxnLst>
    <dgm:cxn modelId="{44E8A403-4955-4015-8C7C-ACAACB1BFD4B}" srcId="{C83969D1-D597-4F52-8250-953BB37AA394}" destId="{D583EA78-09CE-4385-B4B6-4EC5833B76AD}" srcOrd="1" destOrd="0" parTransId="{EBDE2D9E-0AAF-48CB-8EA9-E5291794A082}" sibTransId="{6D15C953-2DC4-4D51-98FD-853E154D3149}"/>
    <dgm:cxn modelId="{0156031A-D92C-479C-9FD2-8061BCB5B051}" srcId="{8529F574-31E2-40FA-BE12-01B8B42C7DBC}" destId="{C83969D1-D597-4F52-8250-953BB37AA394}" srcOrd="0" destOrd="0" parTransId="{BFFCCEE7-677C-47CD-B83B-932572A63CA1}" sibTransId="{8B35EC94-E016-4231-A6BD-4524BE9BB707}"/>
    <dgm:cxn modelId="{20DB7625-CE24-496C-ACB6-55941651EEF9}" srcId="{76658467-975D-4AF2-A7ED-E41755B01E14}" destId="{8529F574-31E2-40FA-BE12-01B8B42C7DBC}" srcOrd="0" destOrd="0" parTransId="{5FF56D05-49AF-4FB8-8283-2A9B9004337D}" sibTransId="{0E686A4B-CC56-480B-9E12-11FF99DB0106}"/>
    <dgm:cxn modelId="{1F4D0C52-1111-4737-9E42-7A3C50CF9445}" type="presOf" srcId="{C83969D1-D597-4F52-8250-953BB37AA394}" destId="{80B2AB42-BED1-4C19-9E26-3170F0E41622}" srcOrd="0" destOrd="0" presId="urn:microsoft.com/office/officeart/2005/8/layout/hierarchy4"/>
    <dgm:cxn modelId="{88537353-9734-4073-9637-E3134BA9E166}" type="presOf" srcId="{D583EA78-09CE-4385-B4B6-4EC5833B76AD}" destId="{46CECFEA-B954-4140-8F41-963856B777E1}" srcOrd="0" destOrd="0" presId="urn:microsoft.com/office/officeart/2005/8/layout/hierarchy4"/>
    <dgm:cxn modelId="{ED694E57-FF64-4B23-AC99-EEF0B2C55F54}" srcId="{C83969D1-D597-4F52-8250-953BB37AA394}" destId="{07EF854A-139D-457F-ADE6-43F2B7DFA291}" srcOrd="2" destOrd="0" parTransId="{8E752C7F-A1C5-4B62-BBE4-F2345F935900}" sibTransId="{E7E77264-4BB7-4231-A73C-B0FECD5AC785}"/>
    <dgm:cxn modelId="{875E385B-340A-4E73-8C4A-22702157E9A0}" type="presOf" srcId="{76658467-975D-4AF2-A7ED-E41755B01E14}" destId="{2F69DF34-F7A8-4307-941E-C36D51A2FC85}" srcOrd="0" destOrd="0" presId="urn:microsoft.com/office/officeart/2005/8/layout/hierarchy4"/>
    <dgm:cxn modelId="{0982BF6C-9C5D-4947-99B9-D835ADDD224D}" srcId="{C83969D1-D597-4F52-8250-953BB37AA394}" destId="{6D6CD1B6-8946-46A2-8695-1E39D62DB348}" srcOrd="0" destOrd="0" parTransId="{139DB500-0AA2-4B6B-BE6F-767677D77352}" sibTransId="{46009DAB-2FE5-4C39-B79C-B8EEC339E4F8}"/>
    <dgm:cxn modelId="{7006A572-9FF7-4E23-AB86-0DF2A4D4901C}" type="presOf" srcId="{6D6CD1B6-8946-46A2-8695-1E39D62DB348}" destId="{3B961BCE-868B-484B-84FD-81289DEE9A5B}" srcOrd="0" destOrd="0" presId="urn:microsoft.com/office/officeart/2005/8/layout/hierarchy4"/>
    <dgm:cxn modelId="{A15F2685-4177-40AC-91A9-DB72ED52BA8A}" type="presOf" srcId="{07EF854A-139D-457F-ADE6-43F2B7DFA291}" destId="{E4F1540E-79AE-4CB1-87ED-9308BF69D751}" srcOrd="0" destOrd="0" presId="urn:microsoft.com/office/officeart/2005/8/layout/hierarchy4"/>
    <dgm:cxn modelId="{3114FCE0-8479-43BC-A59F-8ADA36A58D0E}" type="presOf" srcId="{8529F574-31E2-40FA-BE12-01B8B42C7DBC}" destId="{F4E7316E-A68D-473D-A51C-EC5A046FCD53}" srcOrd="0" destOrd="0" presId="urn:microsoft.com/office/officeart/2005/8/layout/hierarchy4"/>
    <dgm:cxn modelId="{8F94E766-64CC-4227-B67D-59D2E42F00A4}" type="presParOf" srcId="{2F69DF34-F7A8-4307-941E-C36D51A2FC85}" destId="{8D0961E1-A521-44CE-B1CE-633FB8DAEA62}" srcOrd="0" destOrd="0" presId="urn:microsoft.com/office/officeart/2005/8/layout/hierarchy4"/>
    <dgm:cxn modelId="{03611BE7-7D2D-4EC1-A433-0EBFD08D0BAE}" type="presParOf" srcId="{8D0961E1-A521-44CE-B1CE-633FB8DAEA62}" destId="{F4E7316E-A68D-473D-A51C-EC5A046FCD53}" srcOrd="0" destOrd="0" presId="urn:microsoft.com/office/officeart/2005/8/layout/hierarchy4"/>
    <dgm:cxn modelId="{23207C69-EBC9-4FA5-B7B0-9DFF063D190E}" type="presParOf" srcId="{8D0961E1-A521-44CE-B1CE-633FB8DAEA62}" destId="{6B1BCC14-34D5-452D-84F7-D3A72C91E07C}" srcOrd="1" destOrd="0" presId="urn:microsoft.com/office/officeart/2005/8/layout/hierarchy4"/>
    <dgm:cxn modelId="{2B97CED8-A705-49D3-BED8-129E8391C202}" type="presParOf" srcId="{8D0961E1-A521-44CE-B1CE-633FB8DAEA62}" destId="{12B74061-6FD1-4CA9-8F78-04487645D5FB}" srcOrd="2" destOrd="0" presId="urn:microsoft.com/office/officeart/2005/8/layout/hierarchy4"/>
    <dgm:cxn modelId="{56210455-0D16-4C41-A847-AA37CCBE70B6}" type="presParOf" srcId="{12B74061-6FD1-4CA9-8F78-04487645D5FB}" destId="{C4EAB6FB-EA54-4CCA-8FDC-9B48329913A6}" srcOrd="0" destOrd="0" presId="urn:microsoft.com/office/officeart/2005/8/layout/hierarchy4"/>
    <dgm:cxn modelId="{57CB8413-2FAB-4A7B-BD1B-4AC9D3E84004}" type="presParOf" srcId="{C4EAB6FB-EA54-4CCA-8FDC-9B48329913A6}" destId="{80B2AB42-BED1-4C19-9E26-3170F0E41622}" srcOrd="0" destOrd="0" presId="urn:microsoft.com/office/officeart/2005/8/layout/hierarchy4"/>
    <dgm:cxn modelId="{EBA8E8C4-DDAC-4B73-BBC2-6324970BF1A8}" type="presParOf" srcId="{C4EAB6FB-EA54-4CCA-8FDC-9B48329913A6}" destId="{A037A04B-1194-452A-AABD-43089655488C}" srcOrd="1" destOrd="0" presId="urn:microsoft.com/office/officeart/2005/8/layout/hierarchy4"/>
    <dgm:cxn modelId="{033B955F-42F8-4BFA-A444-650BF4D2DA22}" type="presParOf" srcId="{C4EAB6FB-EA54-4CCA-8FDC-9B48329913A6}" destId="{51AF7996-150D-4FC2-B1DC-BFAED983E881}" srcOrd="2" destOrd="0" presId="urn:microsoft.com/office/officeart/2005/8/layout/hierarchy4"/>
    <dgm:cxn modelId="{B8144AD8-CD2B-442B-B693-7BF1107DE350}" type="presParOf" srcId="{51AF7996-150D-4FC2-B1DC-BFAED983E881}" destId="{CBB20543-8C75-41BA-B54E-119ABC02A76C}" srcOrd="0" destOrd="0" presId="urn:microsoft.com/office/officeart/2005/8/layout/hierarchy4"/>
    <dgm:cxn modelId="{5F62F11A-D950-4F9D-BE19-38B7B11BF5FD}" type="presParOf" srcId="{CBB20543-8C75-41BA-B54E-119ABC02A76C}" destId="{3B961BCE-868B-484B-84FD-81289DEE9A5B}" srcOrd="0" destOrd="0" presId="urn:microsoft.com/office/officeart/2005/8/layout/hierarchy4"/>
    <dgm:cxn modelId="{63B94C8A-82DE-42D3-A858-DA2B24670F68}" type="presParOf" srcId="{CBB20543-8C75-41BA-B54E-119ABC02A76C}" destId="{4745207C-047D-486C-99B1-5A9F41DAF3D6}" srcOrd="1" destOrd="0" presId="urn:microsoft.com/office/officeart/2005/8/layout/hierarchy4"/>
    <dgm:cxn modelId="{E48E7D23-24F8-4629-8F84-39D2FBFE49E2}" type="presParOf" srcId="{51AF7996-150D-4FC2-B1DC-BFAED983E881}" destId="{0E343330-E9BA-4581-9F05-26B94A7DE0F3}" srcOrd="1" destOrd="0" presId="urn:microsoft.com/office/officeart/2005/8/layout/hierarchy4"/>
    <dgm:cxn modelId="{547FB4F3-C5AF-48C2-ADE0-0A4D45C42D06}" type="presParOf" srcId="{51AF7996-150D-4FC2-B1DC-BFAED983E881}" destId="{4A9911BD-97A4-427C-AC59-21FFF730EC24}" srcOrd="2" destOrd="0" presId="urn:microsoft.com/office/officeart/2005/8/layout/hierarchy4"/>
    <dgm:cxn modelId="{78E48798-DCC7-45B3-9C9F-6A57FA96FA4B}" type="presParOf" srcId="{4A9911BD-97A4-427C-AC59-21FFF730EC24}" destId="{46CECFEA-B954-4140-8F41-963856B777E1}" srcOrd="0" destOrd="0" presId="urn:microsoft.com/office/officeart/2005/8/layout/hierarchy4"/>
    <dgm:cxn modelId="{ADA82CCB-1F5E-4660-AFD2-763E7B2BC487}" type="presParOf" srcId="{4A9911BD-97A4-427C-AC59-21FFF730EC24}" destId="{CAE42337-2012-4382-B63C-53AC340AEB01}" srcOrd="1" destOrd="0" presId="urn:microsoft.com/office/officeart/2005/8/layout/hierarchy4"/>
    <dgm:cxn modelId="{E71189C8-B0A9-45B5-A4CB-7CB7E297D586}" type="presParOf" srcId="{51AF7996-150D-4FC2-B1DC-BFAED983E881}" destId="{D37F5009-1E71-4301-A939-9C328AE6B83A}" srcOrd="3" destOrd="0" presId="urn:microsoft.com/office/officeart/2005/8/layout/hierarchy4"/>
    <dgm:cxn modelId="{CF73825C-C64B-4B9F-9BEA-3AEA80F4E2B4}" type="presParOf" srcId="{51AF7996-150D-4FC2-B1DC-BFAED983E881}" destId="{7FB5D819-F956-47BD-BDC7-73FDE2B49AE7}" srcOrd="4" destOrd="0" presId="urn:microsoft.com/office/officeart/2005/8/layout/hierarchy4"/>
    <dgm:cxn modelId="{AAEDA226-52EB-4AC6-AAC5-3852733A6330}" type="presParOf" srcId="{7FB5D819-F956-47BD-BDC7-73FDE2B49AE7}" destId="{E4F1540E-79AE-4CB1-87ED-9308BF69D751}" srcOrd="0" destOrd="0" presId="urn:microsoft.com/office/officeart/2005/8/layout/hierarchy4"/>
    <dgm:cxn modelId="{9E6F4F1E-209B-4D50-9E03-6DD801EAB839}" type="presParOf" srcId="{7FB5D819-F956-47BD-BDC7-73FDE2B49AE7}" destId="{4BF8953A-146D-4DBF-A85A-736B0AE7F505}" srcOrd="1" destOrd="0" presId="urn:microsoft.com/office/officeart/2005/8/layout/hierarchy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C133741B-DF4F-E846-8277-B7385ED75509}" type="doc">
      <dgm:prSet loTypeId="urn:microsoft.com/office/officeart/2005/8/layout/process1" loCatId="process" qsTypeId="urn:microsoft.com/office/officeart/2005/8/quickstyle/simple1" qsCatId="simple" csTypeId="urn:microsoft.com/office/officeart/2005/8/colors/accent1_2" csCatId="accent1" phldr="1"/>
      <dgm:spPr/>
    </dgm:pt>
    <dgm:pt modelId="{C8277EAE-58C4-E34B-A5D8-AFEA5B4002F5}">
      <dgm:prSet phldrT="[Text]"/>
      <dgm:spPr/>
      <dgm:t>
        <a:bodyPr/>
        <a:lstStyle/>
        <a:p>
          <a:r>
            <a:rPr lang="en-GB" b="1" dirty="0"/>
            <a:t>Input text</a:t>
          </a:r>
        </a:p>
      </dgm:t>
    </dgm:pt>
    <dgm:pt modelId="{710DDA54-9E53-5545-9864-805D82DDA28C}" type="parTrans" cxnId="{C266BCD0-0870-FA43-9FCD-0241121D6624}">
      <dgm:prSet/>
      <dgm:spPr/>
      <dgm:t>
        <a:bodyPr/>
        <a:lstStyle/>
        <a:p>
          <a:endParaRPr lang="en-GB" b="1"/>
        </a:p>
      </dgm:t>
    </dgm:pt>
    <dgm:pt modelId="{A5BEBBC7-8A2A-B94A-8572-C5E5D43D42E1}" type="sibTrans" cxnId="{C266BCD0-0870-FA43-9FCD-0241121D6624}">
      <dgm:prSet/>
      <dgm:spPr/>
      <dgm:t>
        <a:bodyPr/>
        <a:lstStyle/>
        <a:p>
          <a:endParaRPr lang="en-GB" b="1"/>
        </a:p>
      </dgm:t>
    </dgm:pt>
    <dgm:pt modelId="{4F8CD671-8C0F-8044-9C6F-46DBC8545224}">
      <dgm:prSet phldrT="[Text]"/>
      <dgm:spPr/>
      <dgm:t>
        <a:bodyPr/>
        <a:lstStyle/>
        <a:p>
          <a:r>
            <a:rPr lang="en-GB" b="1" dirty="0"/>
            <a:t>NER</a:t>
          </a:r>
        </a:p>
      </dgm:t>
    </dgm:pt>
    <dgm:pt modelId="{38B465C1-3506-4A45-A9EE-305B06B88281}" type="parTrans" cxnId="{B4FDBD19-2D42-3643-97AC-418E766EF1E5}">
      <dgm:prSet/>
      <dgm:spPr/>
      <dgm:t>
        <a:bodyPr/>
        <a:lstStyle/>
        <a:p>
          <a:endParaRPr lang="en-GB" b="1"/>
        </a:p>
      </dgm:t>
    </dgm:pt>
    <dgm:pt modelId="{BCACAC20-57D2-0348-8BED-5028929D703D}" type="sibTrans" cxnId="{B4FDBD19-2D42-3643-97AC-418E766EF1E5}">
      <dgm:prSet/>
      <dgm:spPr/>
      <dgm:t>
        <a:bodyPr/>
        <a:lstStyle/>
        <a:p>
          <a:endParaRPr lang="en-GB" b="1"/>
        </a:p>
      </dgm:t>
    </dgm:pt>
    <dgm:pt modelId="{072B94DB-0145-9F4A-AE49-BCFEC90E6C8B}">
      <dgm:prSet phldrT="[Text]"/>
      <dgm:spPr/>
      <dgm:t>
        <a:bodyPr/>
        <a:lstStyle/>
        <a:p>
          <a:r>
            <a:rPr lang="en-GB" b="1" dirty="0"/>
            <a:t>Entity Linking</a:t>
          </a:r>
        </a:p>
      </dgm:t>
    </dgm:pt>
    <dgm:pt modelId="{4CF8BAB2-A968-8B41-9DD5-507056132969}" type="parTrans" cxnId="{0C3A20D2-37CF-3B4C-9E03-4C6CCA8BB535}">
      <dgm:prSet/>
      <dgm:spPr/>
      <dgm:t>
        <a:bodyPr/>
        <a:lstStyle/>
        <a:p>
          <a:endParaRPr lang="en-GB" b="1"/>
        </a:p>
      </dgm:t>
    </dgm:pt>
    <dgm:pt modelId="{B995E5B5-1620-674B-A532-2D676AAE9C53}" type="sibTrans" cxnId="{0C3A20D2-37CF-3B4C-9E03-4C6CCA8BB535}">
      <dgm:prSet/>
      <dgm:spPr/>
      <dgm:t>
        <a:bodyPr/>
        <a:lstStyle/>
        <a:p>
          <a:endParaRPr lang="en-GB" b="1"/>
        </a:p>
      </dgm:t>
    </dgm:pt>
    <dgm:pt modelId="{27DA009D-9943-0649-A9C0-E4E24890A639}">
      <dgm:prSet phldrT="[Text]"/>
      <dgm:spPr/>
      <dgm:t>
        <a:bodyPr/>
        <a:lstStyle/>
        <a:p>
          <a:r>
            <a:rPr lang="en-GB" b="1" dirty="0"/>
            <a:t>Annotated input text</a:t>
          </a:r>
        </a:p>
      </dgm:t>
    </dgm:pt>
    <dgm:pt modelId="{E0A1B93B-E173-0346-A442-ECD9C9EA40C7}" type="parTrans" cxnId="{D0D222D0-30E2-DF49-9BF0-3F004DFEE842}">
      <dgm:prSet/>
      <dgm:spPr/>
      <dgm:t>
        <a:bodyPr/>
        <a:lstStyle/>
        <a:p>
          <a:endParaRPr lang="en-GB" b="1"/>
        </a:p>
      </dgm:t>
    </dgm:pt>
    <dgm:pt modelId="{9EFA9E9C-C421-9E4A-9A07-8802CCAA874A}" type="sibTrans" cxnId="{D0D222D0-30E2-DF49-9BF0-3F004DFEE842}">
      <dgm:prSet/>
      <dgm:spPr/>
      <dgm:t>
        <a:bodyPr/>
        <a:lstStyle/>
        <a:p>
          <a:endParaRPr lang="en-GB" b="1"/>
        </a:p>
      </dgm:t>
    </dgm:pt>
    <dgm:pt modelId="{AFAD878A-93C6-A84D-8864-97175DCC279A}" type="pres">
      <dgm:prSet presAssocID="{C133741B-DF4F-E846-8277-B7385ED75509}" presName="Name0" presStyleCnt="0">
        <dgm:presLayoutVars>
          <dgm:dir/>
          <dgm:resizeHandles val="exact"/>
        </dgm:presLayoutVars>
      </dgm:prSet>
      <dgm:spPr/>
    </dgm:pt>
    <dgm:pt modelId="{0697A96D-A5C5-AD4D-892C-2FBA0FB0A5DF}" type="pres">
      <dgm:prSet presAssocID="{C8277EAE-58C4-E34B-A5D8-AFEA5B4002F5}" presName="node" presStyleLbl="node1" presStyleIdx="0" presStyleCnt="4">
        <dgm:presLayoutVars>
          <dgm:bulletEnabled val="1"/>
        </dgm:presLayoutVars>
      </dgm:prSet>
      <dgm:spPr/>
    </dgm:pt>
    <dgm:pt modelId="{CA0BF862-0B0B-CB45-966C-C75C836D0F10}" type="pres">
      <dgm:prSet presAssocID="{A5BEBBC7-8A2A-B94A-8572-C5E5D43D42E1}" presName="sibTrans" presStyleLbl="sibTrans2D1" presStyleIdx="0" presStyleCnt="3"/>
      <dgm:spPr/>
    </dgm:pt>
    <dgm:pt modelId="{9EAA7493-D1CD-BC4C-B8BD-ADDAD9DF0A25}" type="pres">
      <dgm:prSet presAssocID="{A5BEBBC7-8A2A-B94A-8572-C5E5D43D42E1}" presName="connectorText" presStyleLbl="sibTrans2D1" presStyleIdx="0" presStyleCnt="3"/>
      <dgm:spPr/>
    </dgm:pt>
    <dgm:pt modelId="{73B52893-3632-854C-AD01-2BA7536BD6C6}" type="pres">
      <dgm:prSet presAssocID="{4F8CD671-8C0F-8044-9C6F-46DBC8545224}" presName="node" presStyleLbl="node1" presStyleIdx="1" presStyleCnt="4">
        <dgm:presLayoutVars>
          <dgm:bulletEnabled val="1"/>
        </dgm:presLayoutVars>
      </dgm:prSet>
      <dgm:spPr/>
    </dgm:pt>
    <dgm:pt modelId="{FF8B6315-313A-E64A-BB27-FCD611C5F5B5}" type="pres">
      <dgm:prSet presAssocID="{BCACAC20-57D2-0348-8BED-5028929D703D}" presName="sibTrans" presStyleLbl="sibTrans2D1" presStyleIdx="1" presStyleCnt="3"/>
      <dgm:spPr/>
    </dgm:pt>
    <dgm:pt modelId="{B4362DDF-4B9E-1145-ADF5-23BDE3904ABD}" type="pres">
      <dgm:prSet presAssocID="{BCACAC20-57D2-0348-8BED-5028929D703D}" presName="connectorText" presStyleLbl="sibTrans2D1" presStyleIdx="1" presStyleCnt="3"/>
      <dgm:spPr/>
    </dgm:pt>
    <dgm:pt modelId="{E33E56DB-6432-C040-AC91-A85D1F566DF9}" type="pres">
      <dgm:prSet presAssocID="{072B94DB-0145-9F4A-AE49-BCFEC90E6C8B}" presName="node" presStyleLbl="node1" presStyleIdx="2" presStyleCnt="4">
        <dgm:presLayoutVars>
          <dgm:bulletEnabled val="1"/>
        </dgm:presLayoutVars>
      </dgm:prSet>
      <dgm:spPr/>
    </dgm:pt>
    <dgm:pt modelId="{826262C2-F491-0741-8514-F253775E2457}" type="pres">
      <dgm:prSet presAssocID="{B995E5B5-1620-674B-A532-2D676AAE9C53}" presName="sibTrans" presStyleLbl="sibTrans2D1" presStyleIdx="2" presStyleCnt="3"/>
      <dgm:spPr/>
    </dgm:pt>
    <dgm:pt modelId="{81456C55-D9CF-BE43-AB35-4658F189B14E}" type="pres">
      <dgm:prSet presAssocID="{B995E5B5-1620-674B-A532-2D676AAE9C53}" presName="connectorText" presStyleLbl="sibTrans2D1" presStyleIdx="2" presStyleCnt="3"/>
      <dgm:spPr/>
    </dgm:pt>
    <dgm:pt modelId="{EB806BA7-E99D-7B40-BC19-CCDDD0C2F376}" type="pres">
      <dgm:prSet presAssocID="{27DA009D-9943-0649-A9C0-E4E24890A639}" presName="node" presStyleLbl="node1" presStyleIdx="3" presStyleCnt="4">
        <dgm:presLayoutVars>
          <dgm:bulletEnabled val="1"/>
        </dgm:presLayoutVars>
      </dgm:prSet>
      <dgm:spPr/>
    </dgm:pt>
  </dgm:ptLst>
  <dgm:cxnLst>
    <dgm:cxn modelId="{3D6FD204-6F28-B048-94CF-C7B7968A28F6}" type="presOf" srcId="{BCACAC20-57D2-0348-8BED-5028929D703D}" destId="{B4362DDF-4B9E-1145-ADF5-23BDE3904ABD}" srcOrd="1" destOrd="0" presId="urn:microsoft.com/office/officeart/2005/8/layout/process1"/>
    <dgm:cxn modelId="{887DC40D-102F-594A-8512-8E3E06D91923}" type="presOf" srcId="{B995E5B5-1620-674B-A532-2D676AAE9C53}" destId="{826262C2-F491-0741-8514-F253775E2457}" srcOrd="0" destOrd="0" presId="urn:microsoft.com/office/officeart/2005/8/layout/process1"/>
    <dgm:cxn modelId="{73764614-16C6-8942-AA82-477B59EEC653}" type="presOf" srcId="{C8277EAE-58C4-E34B-A5D8-AFEA5B4002F5}" destId="{0697A96D-A5C5-AD4D-892C-2FBA0FB0A5DF}" srcOrd="0" destOrd="0" presId="urn:microsoft.com/office/officeart/2005/8/layout/process1"/>
    <dgm:cxn modelId="{B4FDBD19-2D42-3643-97AC-418E766EF1E5}" srcId="{C133741B-DF4F-E846-8277-B7385ED75509}" destId="{4F8CD671-8C0F-8044-9C6F-46DBC8545224}" srcOrd="1" destOrd="0" parTransId="{38B465C1-3506-4A45-A9EE-305B06B88281}" sibTransId="{BCACAC20-57D2-0348-8BED-5028929D703D}"/>
    <dgm:cxn modelId="{E87AD82C-2192-3D48-9864-2131BF366294}" type="presOf" srcId="{C133741B-DF4F-E846-8277-B7385ED75509}" destId="{AFAD878A-93C6-A84D-8864-97175DCC279A}" srcOrd="0" destOrd="0" presId="urn:microsoft.com/office/officeart/2005/8/layout/process1"/>
    <dgm:cxn modelId="{9FBD862E-67D3-E84D-B08C-896D40F97565}" type="presOf" srcId="{27DA009D-9943-0649-A9C0-E4E24890A639}" destId="{EB806BA7-E99D-7B40-BC19-CCDDD0C2F376}" srcOrd="0" destOrd="0" presId="urn:microsoft.com/office/officeart/2005/8/layout/process1"/>
    <dgm:cxn modelId="{B7C34E48-2FD0-F24E-9CEA-B3D0437D70ED}" type="presOf" srcId="{A5BEBBC7-8A2A-B94A-8572-C5E5D43D42E1}" destId="{CA0BF862-0B0B-CB45-966C-C75C836D0F10}" srcOrd="0" destOrd="0" presId="urn:microsoft.com/office/officeart/2005/8/layout/process1"/>
    <dgm:cxn modelId="{FC41CC55-86B9-FA46-B2F1-409E66AB5996}" type="presOf" srcId="{4F8CD671-8C0F-8044-9C6F-46DBC8545224}" destId="{73B52893-3632-854C-AD01-2BA7536BD6C6}" srcOrd="0" destOrd="0" presId="urn:microsoft.com/office/officeart/2005/8/layout/process1"/>
    <dgm:cxn modelId="{A946A069-EE9C-E343-9C1C-278BEAA4707A}" type="presOf" srcId="{A5BEBBC7-8A2A-B94A-8572-C5E5D43D42E1}" destId="{9EAA7493-D1CD-BC4C-B8BD-ADDAD9DF0A25}" srcOrd="1" destOrd="0" presId="urn:microsoft.com/office/officeart/2005/8/layout/process1"/>
    <dgm:cxn modelId="{90620479-8781-EA4F-958D-1D43518E6D77}" type="presOf" srcId="{BCACAC20-57D2-0348-8BED-5028929D703D}" destId="{FF8B6315-313A-E64A-BB27-FCD611C5F5B5}" srcOrd="0" destOrd="0" presId="urn:microsoft.com/office/officeart/2005/8/layout/process1"/>
    <dgm:cxn modelId="{8B1A1286-34C1-C94F-B533-CDE8B6D71209}" type="presOf" srcId="{072B94DB-0145-9F4A-AE49-BCFEC90E6C8B}" destId="{E33E56DB-6432-C040-AC91-A85D1F566DF9}" srcOrd="0" destOrd="0" presId="urn:microsoft.com/office/officeart/2005/8/layout/process1"/>
    <dgm:cxn modelId="{7B57149A-3A2E-1744-87BD-974D8E0E49AA}" type="presOf" srcId="{B995E5B5-1620-674B-A532-2D676AAE9C53}" destId="{81456C55-D9CF-BE43-AB35-4658F189B14E}" srcOrd="1" destOrd="0" presId="urn:microsoft.com/office/officeart/2005/8/layout/process1"/>
    <dgm:cxn modelId="{D0D222D0-30E2-DF49-9BF0-3F004DFEE842}" srcId="{C133741B-DF4F-E846-8277-B7385ED75509}" destId="{27DA009D-9943-0649-A9C0-E4E24890A639}" srcOrd="3" destOrd="0" parTransId="{E0A1B93B-E173-0346-A442-ECD9C9EA40C7}" sibTransId="{9EFA9E9C-C421-9E4A-9A07-8802CCAA874A}"/>
    <dgm:cxn modelId="{C266BCD0-0870-FA43-9FCD-0241121D6624}" srcId="{C133741B-DF4F-E846-8277-B7385ED75509}" destId="{C8277EAE-58C4-E34B-A5D8-AFEA5B4002F5}" srcOrd="0" destOrd="0" parTransId="{710DDA54-9E53-5545-9864-805D82DDA28C}" sibTransId="{A5BEBBC7-8A2A-B94A-8572-C5E5D43D42E1}"/>
    <dgm:cxn modelId="{0C3A20D2-37CF-3B4C-9E03-4C6CCA8BB535}" srcId="{C133741B-DF4F-E846-8277-B7385ED75509}" destId="{072B94DB-0145-9F4A-AE49-BCFEC90E6C8B}" srcOrd="2" destOrd="0" parTransId="{4CF8BAB2-A968-8B41-9DD5-507056132969}" sibTransId="{B995E5B5-1620-674B-A532-2D676AAE9C53}"/>
    <dgm:cxn modelId="{78A4F9F1-65CA-F843-90A4-A722A5619CAB}" type="presParOf" srcId="{AFAD878A-93C6-A84D-8864-97175DCC279A}" destId="{0697A96D-A5C5-AD4D-892C-2FBA0FB0A5DF}" srcOrd="0" destOrd="0" presId="urn:microsoft.com/office/officeart/2005/8/layout/process1"/>
    <dgm:cxn modelId="{B340D363-3302-5846-90DC-DFFE0D8BA150}" type="presParOf" srcId="{AFAD878A-93C6-A84D-8864-97175DCC279A}" destId="{CA0BF862-0B0B-CB45-966C-C75C836D0F10}" srcOrd="1" destOrd="0" presId="urn:microsoft.com/office/officeart/2005/8/layout/process1"/>
    <dgm:cxn modelId="{F4CDCE74-4852-B942-B4B4-9F4FB6BED49F}" type="presParOf" srcId="{CA0BF862-0B0B-CB45-966C-C75C836D0F10}" destId="{9EAA7493-D1CD-BC4C-B8BD-ADDAD9DF0A25}" srcOrd="0" destOrd="0" presId="urn:microsoft.com/office/officeart/2005/8/layout/process1"/>
    <dgm:cxn modelId="{BB95D8F9-4D4F-044E-9921-C5BAFB51BD8C}" type="presParOf" srcId="{AFAD878A-93C6-A84D-8864-97175DCC279A}" destId="{73B52893-3632-854C-AD01-2BA7536BD6C6}" srcOrd="2" destOrd="0" presId="urn:microsoft.com/office/officeart/2005/8/layout/process1"/>
    <dgm:cxn modelId="{44BA3D4E-88F2-6B43-859C-9804D5EB0221}" type="presParOf" srcId="{AFAD878A-93C6-A84D-8864-97175DCC279A}" destId="{FF8B6315-313A-E64A-BB27-FCD611C5F5B5}" srcOrd="3" destOrd="0" presId="urn:microsoft.com/office/officeart/2005/8/layout/process1"/>
    <dgm:cxn modelId="{49D42ECE-0092-5B41-B33B-FD385F2EEC38}" type="presParOf" srcId="{FF8B6315-313A-E64A-BB27-FCD611C5F5B5}" destId="{B4362DDF-4B9E-1145-ADF5-23BDE3904ABD}" srcOrd="0" destOrd="0" presId="urn:microsoft.com/office/officeart/2005/8/layout/process1"/>
    <dgm:cxn modelId="{C6E7DE8A-B4C2-6C40-90C7-9BD4E9867503}" type="presParOf" srcId="{AFAD878A-93C6-A84D-8864-97175DCC279A}" destId="{E33E56DB-6432-C040-AC91-A85D1F566DF9}" srcOrd="4" destOrd="0" presId="urn:microsoft.com/office/officeart/2005/8/layout/process1"/>
    <dgm:cxn modelId="{54815AD5-B466-2647-B50E-EC8BEC311B56}" type="presParOf" srcId="{AFAD878A-93C6-A84D-8864-97175DCC279A}" destId="{826262C2-F491-0741-8514-F253775E2457}" srcOrd="5" destOrd="0" presId="urn:microsoft.com/office/officeart/2005/8/layout/process1"/>
    <dgm:cxn modelId="{D00103F6-F949-4545-BEB5-F6303A00C530}" type="presParOf" srcId="{826262C2-F491-0741-8514-F253775E2457}" destId="{81456C55-D9CF-BE43-AB35-4658F189B14E}" srcOrd="0" destOrd="0" presId="urn:microsoft.com/office/officeart/2005/8/layout/process1"/>
    <dgm:cxn modelId="{9E8C1C16-93BF-0448-9082-CE6C14C8840A}" type="presParOf" srcId="{AFAD878A-93C6-A84D-8864-97175DCC279A}" destId="{EB806BA7-E99D-7B40-BC19-CCDDD0C2F376}" srcOrd="6"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E287B7-9962-2246-BC58-2BF1E1379C8B}">
      <dsp:nvSpPr>
        <dsp:cNvPr id="0" name=""/>
        <dsp:cNvSpPr/>
      </dsp:nvSpPr>
      <dsp:spPr>
        <a:xfrm>
          <a:off x="4161" y="0"/>
          <a:ext cx="1460442" cy="288031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GB" sz="1200" b="0" i="0" kern="1200" dirty="0"/>
            <a:t>Identify </a:t>
          </a:r>
          <a:r>
            <a:rPr lang="en-GB" sz="1200" b="1" i="0" kern="1200" dirty="0"/>
            <a:t>medical concepts</a:t>
          </a:r>
          <a:r>
            <a:rPr lang="en-GB" sz="1200" b="0" i="0" kern="1200" dirty="0"/>
            <a:t>: Named Entity Recognition (NER)</a:t>
          </a:r>
          <a:endParaRPr lang="en-US" sz="1200" kern="1200" dirty="0"/>
        </a:p>
      </dsp:txBody>
      <dsp:txXfrm>
        <a:off x="4161" y="0"/>
        <a:ext cx="1460442" cy="864095"/>
      </dsp:txXfrm>
    </dsp:sp>
    <dsp:sp modelId="{C3D9B4CC-436B-8546-9CB6-1CBFFBC08A83}">
      <dsp:nvSpPr>
        <dsp:cNvPr id="0" name=""/>
        <dsp:cNvSpPr/>
      </dsp:nvSpPr>
      <dsp:spPr>
        <a:xfrm>
          <a:off x="150206" y="864939"/>
          <a:ext cx="1168353" cy="86845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0955" rIns="27940" bIns="20955" numCol="1" spcCol="1270" anchor="ctr" anchorCtr="0">
          <a:noAutofit/>
        </a:bodyPr>
        <a:lstStyle/>
        <a:p>
          <a:pPr marL="0" lvl="0" indent="0" algn="ctr" defTabSz="488950">
            <a:lnSpc>
              <a:spcPct val="90000"/>
            </a:lnSpc>
            <a:spcBef>
              <a:spcPct val="0"/>
            </a:spcBef>
            <a:spcAft>
              <a:spcPct val="35000"/>
            </a:spcAft>
            <a:buNone/>
          </a:pPr>
          <a:r>
            <a:rPr lang="en-GB" sz="1100" kern="1200" dirty="0"/>
            <a:t>`chest pain` </a:t>
          </a:r>
          <a:endParaRPr lang="en-US" sz="1100" kern="1200" dirty="0"/>
        </a:p>
      </dsp:txBody>
      <dsp:txXfrm>
        <a:off x="175642" y="890375"/>
        <a:ext cx="1117481" cy="817583"/>
      </dsp:txXfrm>
    </dsp:sp>
    <dsp:sp modelId="{91F7459B-B979-A243-B7F0-26D18B19B37E}">
      <dsp:nvSpPr>
        <dsp:cNvPr id="0" name=""/>
        <dsp:cNvSpPr/>
      </dsp:nvSpPr>
      <dsp:spPr>
        <a:xfrm>
          <a:off x="150206" y="1867003"/>
          <a:ext cx="1168353" cy="86845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0955" rIns="27940" bIns="20955" numCol="1" spcCol="1270" anchor="ctr" anchorCtr="0">
          <a:noAutofit/>
        </a:bodyPr>
        <a:lstStyle/>
        <a:p>
          <a:pPr marL="0" lvl="0" indent="0" algn="ctr" defTabSz="488950">
            <a:lnSpc>
              <a:spcPct val="90000"/>
            </a:lnSpc>
            <a:spcBef>
              <a:spcPct val="0"/>
            </a:spcBef>
            <a:spcAft>
              <a:spcPct val="35000"/>
            </a:spcAft>
            <a:buNone/>
          </a:pPr>
          <a:r>
            <a:rPr lang="en-GB" sz="1100" kern="1200" dirty="0"/>
            <a:t>`MRI`</a:t>
          </a:r>
          <a:endParaRPr lang="en-US" sz="1100" kern="1200" dirty="0"/>
        </a:p>
      </dsp:txBody>
      <dsp:txXfrm>
        <a:off x="175642" y="1892439"/>
        <a:ext cx="1117481" cy="817583"/>
      </dsp:txXfrm>
    </dsp:sp>
    <dsp:sp modelId="{AE181841-69F7-614D-A988-308BB927F304}">
      <dsp:nvSpPr>
        <dsp:cNvPr id="0" name=""/>
        <dsp:cNvSpPr/>
      </dsp:nvSpPr>
      <dsp:spPr>
        <a:xfrm>
          <a:off x="1574137" y="0"/>
          <a:ext cx="1460442" cy="288031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GB" sz="1200" b="0" i="0" kern="1200" dirty="0"/>
            <a:t>Identify </a:t>
          </a:r>
          <a:r>
            <a:rPr lang="en-GB" sz="1200" b="1" i="0" kern="1200" dirty="0"/>
            <a:t>medical concepts link to medical KB: Medical Concept Normalization</a:t>
          </a:r>
          <a:endParaRPr lang="en-US" sz="1200" kern="1200" dirty="0"/>
        </a:p>
      </dsp:txBody>
      <dsp:txXfrm>
        <a:off x="1574137" y="0"/>
        <a:ext cx="1460442" cy="864095"/>
      </dsp:txXfrm>
    </dsp:sp>
    <dsp:sp modelId="{4FBD4015-F934-2D4C-AA66-AF26CDC69B4A}">
      <dsp:nvSpPr>
        <dsp:cNvPr id="0" name=""/>
        <dsp:cNvSpPr/>
      </dsp:nvSpPr>
      <dsp:spPr>
        <a:xfrm>
          <a:off x="1720181" y="864939"/>
          <a:ext cx="1168353" cy="86845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0955" rIns="27940" bIns="20955" numCol="1" spcCol="1270" anchor="ctr" anchorCtr="0">
          <a:noAutofit/>
        </a:bodyPr>
        <a:lstStyle/>
        <a:p>
          <a:pPr marL="0" lvl="0" indent="0" algn="ctr" defTabSz="488950">
            <a:lnSpc>
              <a:spcPct val="90000"/>
            </a:lnSpc>
            <a:spcBef>
              <a:spcPct val="0"/>
            </a:spcBef>
            <a:spcAft>
              <a:spcPct val="35000"/>
            </a:spcAft>
            <a:buNone/>
          </a:pPr>
          <a:r>
            <a:rPr lang="en-GB" sz="1100" kern="1200" dirty="0"/>
            <a:t>`chest pain`  - ´</a:t>
          </a:r>
          <a:r>
            <a:rPr lang="en-GB" sz="1100" i="1" kern="1200" dirty="0"/>
            <a:t>chest pain (SCUI: 29857009)`</a:t>
          </a:r>
          <a:endParaRPr lang="en-US" sz="1100" kern="1200" dirty="0"/>
        </a:p>
      </dsp:txBody>
      <dsp:txXfrm>
        <a:off x="1745617" y="890375"/>
        <a:ext cx="1117481" cy="817583"/>
      </dsp:txXfrm>
    </dsp:sp>
    <dsp:sp modelId="{6C1A5AB8-1592-D043-A7B8-5292BB769516}">
      <dsp:nvSpPr>
        <dsp:cNvPr id="0" name=""/>
        <dsp:cNvSpPr/>
      </dsp:nvSpPr>
      <dsp:spPr>
        <a:xfrm>
          <a:off x="1720181" y="1867003"/>
          <a:ext cx="1168353" cy="86845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0955" rIns="27940" bIns="20955" numCol="1" spcCol="1270" anchor="ctr" anchorCtr="0">
          <a:noAutofit/>
        </a:bodyPr>
        <a:lstStyle/>
        <a:p>
          <a:pPr marL="0" lvl="0" indent="0" algn="ctr" defTabSz="488950">
            <a:lnSpc>
              <a:spcPct val="90000"/>
            </a:lnSpc>
            <a:spcBef>
              <a:spcPct val="0"/>
            </a:spcBef>
            <a:spcAft>
              <a:spcPct val="35000"/>
            </a:spcAft>
            <a:buNone/>
          </a:pPr>
          <a:r>
            <a:rPr lang="en-GB" sz="1100" kern="1200" dirty="0"/>
            <a:t>`MRI` - `</a:t>
          </a:r>
          <a:r>
            <a:rPr lang="en-GB" sz="1100" i="1" kern="1200" dirty="0"/>
            <a:t>Magnetic Resonance Imaging (SCUI: 113091000)`</a:t>
          </a:r>
          <a:endParaRPr lang="en-US" sz="1100" kern="1200" dirty="0"/>
        </a:p>
      </dsp:txBody>
      <dsp:txXfrm>
        <a:off x="1745617" y="1892439"/>
        <a:ext cx="1117481" cy="817583"/>
      </dsp:txXfrm>
    </dsp:sp>
    <dsp:sp modelId="{27E7E92F-C8BA-0A46-A43A-3D48D1387737}">
      <dsp:nvSpPr>
        <dsp:cNvPr id="0" name=""/>
        <dsp:cNvSpPr/>
      </dsp:nvSpPr>
      <dsp:spPr>
        <a:xfrm>
          <a:off x="3144112" y="0"/>
          <a:ext cx="1460442" cy="288031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GB" sz="1200" i="0" kern="1200" dirty="0"/>
            <a:t>Identify </a:t>
          </a:r>
          <a:r>
            <a:rPr lang="en-GB" sz="1200" b="1" i="0" kern="1200" dirty="0"/>
            <a:t>relationships between concepts</a:t>
          </a:r>
          <a:r>
            <a:rPr lang="en-GB" sz="1200" i="0" kern="1200" dirty="0"/>
            <a:t>: Relationship Extraction</a:t>
          </a:r>
          <a:endParaRPr lang="en-US" sz="1200" kern="1200" dirty="0"/>
        </a:p>
      </dsp:txBody>
      <dsp:txXfrm>
        <a:off x="3144112" y="0"/>
        <a:ext cx="1460442" cy="864095"/>
      </dsp:txXfrm>
    </dsp:sp>
    <dsp:sp modelId="{F62739A9-005B-6A4A-A352-B0F54FD99060}">
      <dsp:nvSpPr>
        <dsp:cNvPr id="0" name=""/>
        <dsp:cNvSpPr/>
      </dsp:nvSpPr>
      <dsp:spPr>
        <a:xfrm>
          <a:off x="3290157" y="864939"/>
          <a:ext cx="1168353" cy="86845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0955" rIns="27940" bIns="20955" numCol="1" spcCol="1270" anchor="ctr" anchorCtr="0">
          <a:noAutofit/>
        </a:bodyPr>
        <a:lstStyle/>
        <a:p>
          <a:pPr marL="0" lvl="0" indent="0" algn="ctr" defTabSz="488950">
            <a:lnSpc>
              <a:spcPct val="90000"/>
            </a:lnSpc>
            <a:spcBef>
              <a:spcPct val="0"/>
            </a:spcBef>
            <a:spcAft>
              <a:spcPct val="35000"/>
            </a:spcAft>
            <a:buNone/>
          </a:pPr>
          <a:r>
            <a:rPr lang="en-GB" sz="1100" b="0" i="0" kern="1200" dirty="0"/>
            <a:t>Treats(Prozac, clinical depression)</a:t>
          </a:r>
          <a:endParaRPr lang="en-US" sz="1100" kern="1200" dirty="0"/>
        </a:p>
      </dsp:txBody>
      <dsp:txXfrm>
        <a:off x="3315593" y="890375"/>
        <a:ext cx="1117481" cy="817583"/>
      </dsp:txXfrm>
    </dsp:sp>
    <dsp:sp modelId="{7FCC802F-8BF3-8D49-B91E-B038E957AA80}">
      <dsp:nvSpPr>
        <dsp:cNvPr id="0" name=""/>
        <dsp:cNvSpPr/>
      </dsp:nvSpPr>
      <dsp:spPr>
        <a:xfrm>
          <a:off x="3290157" y="1867003"/>
          <a:ext cx="1168353" cy="86845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0955" rIns="27940" bIns="20955" numCol="1" spcCol="1270" anchor="ctr" anchorCtr="0">
          <a:noAutofit/>
        </a:bodyPr>
        <a:lstStyle/>
        <a:p>
          <a:pPr marL="0" lvl="0" indent="0" algn="ctr" defTabSz="488950">
            <a:lnSpc>
              <a:spcPct val="90000"/>
            </a:lnSpc>
            <a:spcBef>
              <a:spcPct val="0"/>
            </a:spcBef>
            <a:spcAft>
              <a:spcPct val="35000"/>
            </a:spcAft>
            <a:buNone/>
          </a:pPr>
          <a:r>
            <a:rPr lang="en-GB" sz="1100" b="0" i="0" kern="1200" dirty="0"/>
            <a:t>Causes(</a:t>
          </a:r>
          <a:r>
            <a:rPr lang="en-GB" sz="1100" kern="1200" dirty="0"/>
            <a:t>cataract, decreased vision)</a:t>
          </a:r>
          <a:endParaRPr lang="en-US" sz="1100" kern="1200" dirty="0"/>
        </a:p>
      </dsp:txBody>
      <dsp:txXfrm>
        <a:off x="3315593" y="1892439"/>
        <a:ext cx="1117481" cy="817583"/>
      </dsp:txXfrm>
    </dsp:sp>
    <dsp:sp modelId="{74A6FBA7-BDF1-C144-BAF3-0E03F8980106}">
      <dsp:nvSpPr>
        <dsp:cNvPr id="0" name=""/>
        <dsp:cNvSpPr/>
      </dsp:nvSpPr>
      <dsp:spPr>
        <a:xfrm>
          <a:off x="4714088" y="0"/>
          <a:ext cx="1460442" cy="288031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GB" sz="1200" kern="1200" dirty="0"/>
            <a:t>Extract </a:t>
          </a:r>
          <a:r>
            <a:rPr lang="en-GB" sz="1200" b="1" kern="1200" dirty="0"/>
            <a:t>assertions</a:t>
          </a:r>
          <a:r>
            <a:rPr lang="en-GB" sz="1200" kern="1200" dirty="0"/>
            <a:t>, </a:t>
          </a:r>
          <a:r>
            <a:rPr lang="en-GB" sz="1200" b="1" kern="1200" dirty="0"/>
            <a:t>attributes</a:t>
          </a:r>
          <a:r>
            <a:rPr lang="en-GB" sz="1200" kern="1200" dirty="0"/>
            <a:t> values</a:t>
          </a:r>
          <a:endParaRPr lang="en-US" sz="1200" kern="1200" dirty="0"/>
        </a:p>
      </dsp:txBody>
      <dsp:txXfrm>
        <a:off x="4714088" y="0"/>
        <a:ext cx="1460442" cy="864095"/>
      </dsp:txXfrm>
    </dsp:sp>
    <dsp:sp modelId="{8673560A-D9F8-444A-8D35-50A9EC3D0360}">
      <dsp:nvSpPr>
        <dsp:cNvPr id="0" name=""/>
        <dsp:cNvSpPr/>
      </dsp:nvSpPr>
      <dsp:spPr>
        <a:xfrm>
          <a:off x="4860132" y="864939"/>
          <a:ext cx="1168353" cy="86845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0955" rIns="27940" bIns="20955" numCol="1" spcCol="1270" anchor="ctr" anchorCtr="0">
          <a:noAutofit/>
        </a:bodyPr>
        <a:lstStyle/>
        <a:p>
          <a:pPr marL="0" lvl="0" indent="0" algn="ctr" defTabSz="488950">
            <a:lnSpc>
              <a:spcPct val="90000"/>
            </a:lnSpc>
            <a:spcBef>
              <a:spcPct val="0"/>
            </a:spcBef>
            <a:spcAft>
              <a:spcPct val="35000"/>
            </a:spcAft>
            <a:buNone/>
          </a:pPr>
          <a:r>
            <a:rPr lang="en-GB" sz="1100" kern="1200" dirty="0"/>
            <a:t>Blood pressure: high, low, normal</a:t>
          </a:r>
          <a:endParaRPr lang="en-US" sz="1100" kern="1200" dirty="0"/>
        </a:p>
      </dsp:txBody>
      <dsp:txXfrm>
        <a:off x="4885568" y="890375"/>
        <a:ext cx="1117481" cy="817583"/>
      </dsp:txXfrm>
    </dsp:sp>
    <dsp:sp modelId="{84E44402-E489-C34A-B2B8-C2A9575236D9}">
      <dsp:nvSpPr>
        <dsp:cNvPr id="0" name=""/>
        <dsp:cNvSpPr/>
      </dsp:nvSpPr>
      <dsp:spPr>
        <a:xfrm>
          <a:off x="4860132" y="1867003"/>
          <a:ext cx="1168353" cy="86845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0955" rIns="27940" bIns="20955" numCol="1" spcCol="1270" anchor="ctr" anchorCtr="0">
          <a:noAutofit/>
        </a:bodyPr>
        <a:lstStyle/>
        <a:p>
          <a:pPr marL="0" lvl="0" indent="0" algn="ctr" defTabSz="488950">
            <a:lnSpc>
              <a:spcPct val="90000"/>
            </a:lnSpc>
            <a:spcBef>
              <a:spcPct val="0"/>
            </a:spcBef>
            <a:spcAft>
              <a:spcPct val="35000"/>
            </a:spcAft>
            <a:buNone/>
          </a:pPr>
          <a:r>
            <a:rPr lang="en-GB" sz="1100" kern="1200" dirty="0"/>
            <a:t>T</a:t>
          </a:r>
          <a:r>
            <a:rPr lang="en-AT" sz="1100" kern="1200" dirty="0"/>
            <a:t>umor: absent, benign, malignant, in-situ, un-known</a:t>
          </a:r>
          <a:endParaRPr lang="en-US" sz="1100" kern="1200" dirty="0"/>
        </a:p>
      </dsp:txBody>
      <dsp:txXfrm>
        <a:off x="4885568" y="1892439"/>
        <a:ext cx="1117481" cy="817583"/>
      </dsp:txXfrm>
    </dsp:sp>
    <dsp:sp modelId="{F4C76D3E-2083-B448-9253-8ABF0EF72AB5}">
      <dsp:nvSpPr>
        <dsp:cNvPr id="0" name=""/>
        <dsp:cNvSpPr/>
      </dsp:nvSpPr>
      <dsp:spPr>
        <a:xfrm>
          <a:off x="6284063" y="0"/>
          <a:ext cx="1460442" cy="288031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AT" sz="1200" kern="1200" dirty="0"/>
            <a:t>Identify protected health information: De-identification</a:t>
          </a:r>
          <a:endParaRPr lang="en-US" sz="1200" kern="1200" dirty="0"/>
        </a:p>
      </dsp:txBody>
      <dsp:txXfrm>
        <a:off x="6284063" y="0"/>
        <a:ext cx="1460442" cy="864095"/>
      </dsp:txXfrm>
    </dsp:sp>
    <dsp:sp modelId="{E629F808-F427-EA49-94C5-41FF34A1900A}">
      <dsp:nvSpPr>
        <dsp:cNvPr id="0" name=""/>
        <dsp:cNvSpPr/>
      </dsp:nvSpPr>
      <dsp:spPr>
        <a:xfrm>
          <a:off x="6430108" y="864939"/>
          <a:ext cx="1168353" cy="86845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0955" rIns="27940" bIns="20955" numCol="1" spcCol="1270" anchor="ctr" anchorCtr="0">
          <a:noAutofit/>
        </a:bodyPr>
        <a:lstStyle/>
        <a:p>
          <a:pPr marL="0" lvl="0" indent="0" algn="ctr" defTabSz="488950">
            <a:lnSpc>
              <a:spcPct val="90000"/>
            </a:lnSpc>
            <a:spcBef>
              <a:spcPct val="0"/>
            </a:spcBef>
            <a:spcAft>
              <a:spcPct val="35000"/>
            </a:spcAft>
            <a:buNone/>
          </a:pPr>
          <a:r>
            <a:rPr lang="en-GB" sz="1100" kern="1200" dirty="0"/>
            <a:t>P</a:t>
          </a:r>
          <a:r>
            <a:rPr lang="en-AT" sz="1100" kern="1200" dirty="0"/>
            <a:t>atient name, clinician’s name </a:t>
          </a:r>
          <a:endParaRPr lang="en-US" sz="1100" kern="1200" dirty="0"/>
        </a:p>
      </dsp:txBody>
      <dsp:txXfrm>
        <a:off x="6455544" y="890375"/>
        <a:ext cx="1117481" cy="817583"/>
      </dsp:txXfrm>
    </dsp:sp>
    <dsp:sp modelId="{561F2BD6-2623-B846-8EF6-C3B7C9216BFF}">
      <dsp:nvSpPr>
        <dsp:cNvPr id="0" name=""/>
        <dsp:cNvSpPr/>
      </dsp:nvSpPr>
      <dsp:spPr>
        <a:xfrm>
          <a:off x="6430108" y="1867003"/>
          <a:ext cx="1168353" cy="86845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0955" rIns="27940" bIns="20955" numCol="1" spcCol="1270" anchor="ctr" anchorCtr="0">
          <a:noAutofit/>
        </a:bodyPr>
        <a:lstStyle/>
        <a:p>
          <a:pPr marL="0" lvl="0" indent="0" algn="ctr" defTabSz="488950">
            <a:lnSpc>
              <a:spcPct val="90000"/>
            </a:lnSpc>
            <a:spcBef>
              <a:spcPct val="0"/>
            </a:spcBef>
            <a:spcAft>
              <a:spcPct val="35000"/>
            </a:spcAft>
            <a:buNone/>
          </a:pPr>
          <a:r>
            <a:rPr lang="en-AT" sz="1100" kern="1200" dirty="0"/>
            <a:t>DoB, Date of clincal encounter</a:t>
          </a:r>
          <a:endParaRPr lang="en-US" sz="1100" kern="1200" dirty="0"/>
        </a:p>
      </dsp:txBody>
      <dsp:txXfrm>
        <a:off x="6455544" y="1892439"/>
        <a:ext cx="1117481" cy="81758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E287B7-9962-2246-BC58-2BF1E1379C8B}">
      <dsp:nvSpPr>
        <dsp:cNvPr id="0" name=""/>
        <dsp:cNvSpPr/>
      </dsp:nvSpPr>
      <dsp:spPr>
        <a:xfrm>
          <a:off x="4161" y="0"/>
          <a:ext cx="1460442" cy="288031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GB" sz="1200" b="0" i="0" kern="1200" dirty="0"/>
            <a:t>Identify </a:t>
          </a:r>
          <a:r>
            <a:rPr lang="en-GB" sz="1200" b="1" i="0" kern="1200" dirty="0"/>
            <a:t>medical concepts</a:t>
          </a:r>
          <a:r>
            <a:rPr lang="en-GB" sz="1200" b="0" i="0" kern="1200" dirty="0"/>
            <a:t>: Named Entity Recognition (NER)</a:t>
          </a:r>
          <a:endParaRPr lang="en-US" sz="1200" kern="1200" dirty="0"/>
        </a:p>
      </dsp:txBody>
      <dsp:txXfrm>
        <a:off x="4161" y="0"/>
        <a:ext cx="1460442" cy="864095"/>
      </dsp:txXfrm>
    </dsp:sp>
    <dsp:sp modelId="{C3D9B4CC-436B-8546-9CB6-1CBFFBC08A83}">
      <dsp:nvSpPr>
        <dsp:cNvPr id="0" name=""/>
        <dsp:cNvSpPr/>
      </dsp:nvSpPr>
      <dsp:spPr>
        <a:xfrm>
          <a:off x="150206" y="864939"/>
          <a:ext cx="1168353" cy="86845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0955" rIns="27940" bIns="20955" numCol="1" spcCol="1270" anchor="ctr" anchorCtr="0">
          <a:noAutofit/>
        </a:bodyPr>
        <a:lstStyle/>
        <a:p>
          <a:pPr marL="0" lvl="0" indent="0" algn="ctr" defTabSz="488950">
            <a:lnSpc>
              <a:spcPct val="90000"/>
            </a:lnSpc>
            <a:spcBef>
              <a:spcPct val="0"/>
            </a:spcBef>
            <a:spcAft>
              <a:spcPct val="35000"/>
            </a:spcAft>
            <a:buNone/>
          </a:pPr>
          <a:r>
            <a:rPr lang="en-GB" sz="1100" kern="1200" dirty="0"/>
            <a:t>`chest pain` </a:t>
          </a:r>
          <a:endParaRPr lang="en-US" sz="1100" kern="1200" dirty="0"/>
        </a:p>
      </dsp:txBody>
      <dsp:txXfrm>
        <a:off x="175642" y="890375"/>
        <a:ext cx="1117481" cy="817583"/>
      </dsp:txXfrm>
    </dsp:sp>
    <dsp:sp modelId="{91F7459B-B979-A243-B7F0-26D18B19B37E}">
      <dsp:nvSpPr>
        <dsp:cNvPr id="0" name=""/>
        <dsp:cNvSpPr/>
      </dsp:nvSpPr>
      <dsp:spPr>
        <a:xfrm>
          <a:off x="150206" y="1867003"/>
          <a:ext cx="1168353" cy="86845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0955" rIns="27940" bIns="20955" numCol="1" spcCol="1270" anchor="ctr" anchorCtr="0">
          <a:noAutofit/>
        </a:bodyPr>
        <a:lstStyle/>
        <a:p>
          <a:pPr marL="0" lvl="0" indent="0" algn="ctr" defTabSz="488950">
            <a:lnSpc>
              <a:spcPct val="90000"/>
            </a:lnSpc>
            <a:spcBef>
              <a:spcPct val="0"/>
            </a:spcBef>
            <a:spcAft>
              <a:spcPct val="35000"/>
            </a:spcAft>
            <a:buNone/>
          </a:pPr>
          <a:r>
            <a:rPr lang="en-GB" sz="1100" kern="1200" dirty="0"/>
            <a:t>`MRI`</a:t>
          </a:r>
          <a:endParaRPr lang="en-US" sz="1100" kern="1200" dirty="0"/>
        </a:p>
      </dsp:txBody>
      <dsp:txXfrm>
        <a:off x="175642" y="1892439"/>
        <a:ext cx="1117481" cy="817583"/>
      </dsp:txXfrm>
    </dsp:sp>
    <dsp:sp modelId="{AE181841-69F7-614D-A988-308BB927F304}">
      <dsp:nvSpPr>
        <dsp:cNvPr id="0" name=""/>
        <dsp:cNvSpPr/>
      </dsp:nvSpPr>
      <dsp:spPr>
        <a:xfrm>
          <a:off x="1574137" y="0"/>
          <a:ext cx="1460442" cy="288031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GB" sz="1200" b="0" i="0" kern="1200" dirty="0"/>
            <a:t>Identify </a:t>
          </a:r>
          <a:r>
            <a:rPr lang="en-GB" sz="1200" b="1" i="0" kern="1200" dirty="0"/>
            <a:t>medical concepts link to medical KB: Medical Concept Normalization</a:t>
          </a:r>
          <a:endParaRPr lang="en-US" sz="1200" kern="1200" dirty="0"/>
        </a:p>
      </dsp:txBody>
      <dsp:txXfrm>
        <a:off x="1574137" y="0"/>
        <a:ext cx="1460442" cy="864095"/>
      </dsp:txXfrm>
    </dsp:sp>
    <dsp:sp modelId="{4FBD4015-F934-2D4C-AA66-AF26CDC69B4A}">
      <dsp:nvSpPr>
        <dsp:cNvPr id="0" name=""/>
        <dsp:cNvSpPr/>
      </dsp:nvSpPr>
      <dsp:spPr>
        <a:xfrm>
          <a:off x="1720181" y="864939"/>
          <a:ext cx="1168353" cy="86845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0955" rIns="27940" bIns="20955" numCol="1" spcCol="1270" anchor="ctr" anchorCtr="0">
          <a:noAutofit/>
        </a:bodyPr>
        <a:lstStyle/>
        <a:p>
          <a:pPr marL="0" lvl="0" indent="0" algn="ctr" defTabSz="488950">
            <a:lnSpc>
              <a:spcPct val="90000"/>
            </a:lnSpc>
            <a:spcBef>
              <a:spcPct val="0"/>
            </a:spcBef>
            <a:spcAft>
              <a:spcPct val="35000"/>
            </a:spcAft>
            <a:buNone/>
          </a:pPr>
          <a:r>
            <a:rPr lang="en-GB" sz="1100" kern="1200" dirty="0"/>
            <a:t>`chest pain`  - ´</a:t>
          </a:r>
          <a:r>
            <a:rPr lang="en-GB" sz="1100" i="1" kern="1200" dirty="0"/>
            <a:t>chest pain (SCUI: 29857009)`</a:t>
          </a:r>
          <a:endParaRPr lang="en-US" sz="1100" kern="1200" dirty="0"/>
        </a:p>
      </dsp:txBody>
      <dsp:txXfrm>
        <a:off x="1745617" y="890375"/>
        <a:ext cx="1117481" cy="817583"/>
      </dsp:txXfrm>
    </dsp:sp>
    <dsp:sp modelId="{6C1A5AB8-1592-D043-A7B8-5292BB769516}">
      <dsp:nvSpPr>
        <dsp:cNvPr id="0" name=""/>
        <dsp:cNvSpPr/>
      </dsp:nvSpPr>
      <dsp:spPr>
        <a:xfrm>
          <a:off x="1720181" y="1867003"/>
          <a:ext cx="1168353" cy="86845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0955" rIns="27940" bIns="20955" numCol="1" spcCol="1270" anchor="ctr" anchorCtr="0">
          <a:noAutofit/>
        </a:bodyPr>
        <a:lstStyle/>
        <a:p>
          <a:pPr marL="0" lvl="0" indent="0" algn="ctr" defTabSz="488950">
            <a:lnSpc>
              <a:spcPct val="90000"/>
            </a:lnSpc>
            <a:spcBef>
              <a:spcPct val="0"/>
            </a:spcBef>
            <a:spcAft>
              <a:spcPct val="35000"/>
            </a:spcAft>
            <a:buNone/>
          </a:pPr>
          <a:r>
            <a:rPr lang="en-GB" sz="1100" kern="1200" dirty="0"/>
            <a:t>`MRI` - `</a:t>
          </a:r>
          <a:r>
            <a:rPr lang="en-GB" sz="1100" i="1" kern="1200" dirty="0"/>
            <a:t>Magnetic Resonance Imaging (SCUI: 113091000)`</a:t>
          </a:r>
          <a:endParaRPr lang="en-US" sz="1100" kern="1200" dirty="0"/>
        </a:p>
      </dsp:txBody>
      <dsp:txXfrm>
        <a:off x="1745617" y="1892439"/>
        <a:ext cx="1117481" cy="817583"/>
      </dsp:txXfrm>
    </dsp:sp>
    <dsp:sp modelId="{27E7E92F-C8BA-0A46-A43A-3D48D1387737}">
      <dsp:nvSpPr>
        <dsp:cNvPr id="0" name=""/>
        <dsp:cNvSpPr/>
      </dsp:nvSpPr>
      <dsp:spPr>
        <a:xfrm>
          <a:off x="3144112" y="0"/>
          <a:ext cx="1460442" cy="2880319"/>
        </a:xfrm>
        <a:prstGeom prst="roundRect">
          <a:avLst>
            <a:gd name="adj" fmla="val 10000"/>
          </a:avLst>
        </a:prstGeom>
        <a:solidFill>
          <a:schemeClr val="bg1">
            <a:lumMod val="95000"/>
          </a:schemeClr>
        </a:solidFill>
        <a:ln>
          <a:solidFill>
            <a:schemeClr val="accent1">
              <a:lumMod val="40000"/>
              <a:lumOff val="60000"/>
            </a:schemeClr>
          </a:solidFill>
        </a:ln>
        <a:effectLst/>
      </dsp:spPr>
      <dsp:style>
        <a:lnRef idx="0">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GB" sz="1200" i="0" kern="1200" dirty="0">
              <a:solidFill>
                <a:schemeClr val="accent1">
                  <a:lumMod val="40000"/>
                  <a:lumOff val="60000"/>
                </a:schemeClr>
              </a:solidFill>
            </a:rPr>
            <a:t>Identify </a:t>
          </a:r>
          <a:r>
            <a:rPr lang="en-GB" sz="1200" b="1" i="0" kern="1200" dirty="0">
              <a:solidFill>
                <a:schemeClr val="accent1">
                  <a:lumMod val="40000"/>
                  <a:lumOff val="60000"/>
                </a:schemeClr>
              </a:solidFill>
            </a:rPr>
            <a:t>relationships between concepts</a:t>
          </a:r>
          <a:r>
            <a:rPr lang="en-GB" sz="1200" i="0" kern="1200" dirty="0">
              <a:solidFill>
                <a:schemeClr val="accent1">
                  <a:lumMod val="40000"/>
                  <a:lumOff val="60000"/>
                </a:schemeClr>
              </a:solidFill>
            </a:rPr>
            <a:t>: Relationship Extraction</a:t>
          </a:r>
          <a:endParaRPr lang="en-US" sz="1200" kern="1200" dirty="0">
            <a:solidFill>
              <a:schemeClr val="accent1">
                <a:lumMod val="40000"/>
                <a:lumOff val="60000"/>
              </a:schemeClr>
            </a:solidFill>
          </a:endParaRPr>
        </a:p>
      </dsp:txBody>
      <dsp:txXfrm>
        <a:off x="3144112" y="0"/>
        <a:ext cx="1460442" cy="864095"/>
      </dsp:txXfrm>
    </dsp:sp>
    <dsp:sp modelId="{F62739A9-005B-6A4A-A352-B0F54FD99060}">
      <dsp:nvSpPr>
        <dsp:cNvPr id="0" name=""/>
        <dsp:cNvSpPr/>
      </dsp:nvSpPr>
      <dsp:spPr>
        <a:xfrm>
          <a:off x="3290157" y="864939"/>
          <a:ext cx="1168353" cy="868455"/>
        </a:xfrm>
        <a:prstGeom prst="roundRect">
          <a:avLst>
            <a:gd name="adj" fmla="val 10000"/>
          </a:avLst>
        </a:prstGeom>
        <a:solidFill>
          <a:schemeClr val="bg1">
            <a:lumMod val="9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0955" rIns="27940" bIns="20955" numCol="1" spcCol="1270" anchor="ctr" anchorCtr="0">
          <a:noAutofit/>
        </a:bodyPr>
        <a:lstStyle/>
        <a:p>
          <a:pPr marL="0" lvl="0" indent="0" algn="ctr" defTabSz="488950">
            <a:lnSpc>
              <a:spcPct val="90000"/>
            </a:lnSpc>
            <a:spcBef>
              <a:spcPct val="0"/>
            </a:spcBef>
            <a:spcAft>
              <a:spcPct val="35000"/>
            </a:spcAft>
            <a:buNone/>
          </a:pPr>
          <a:r>
            <a:rPr lang="en-GB" sz="1100" b="0" i="0" kern="1200" dirty="0">
              <a:solidFill>
                <a:schemeClr val="accent1">
                  <a:lumMod val="40000"/>
                  <a:lumOff val="60000"/>
                </a:schemeClr>
              </a:solidFill>
            </a:rPr>
            <a:t>Treats(Prozac, clinical depression)</a:t>
          </a:r>
          <a:endParaRPr lang="en-US" sz="1100" kern="1200" dirty="0">
            <a:solidFill>
              <a:schemeClr val="accent1">
                <a:lumMod val="40000"/>
                <a:lumOff val="60000"/>
              </a:schemeClr>
            </a:solidFill>
          </a:endParaRPr>
        </a:p>
      </dsp:txBody>
      <dsp:txXfrm>
        <a:off x="3315593" y="890375"/>
        <a:ext cx="1117481" cy="817583"/>
      </dsp:txXfrm>
    </dsp:sp>
    <dsp:sp modelId="{7FCC802F-8BF3-8D49-B91E-B038E957AA80}">
      <dsp:nvSpPr>
        <dsp:cNvPr id="0" name=""/>
        <dsp:cNvSpPr/>
      </dsp:nvSpPr>
      <dsp:spPr>
        <a:xfrm>
          <a:off x="3290157" y="1867003"/>
          <a:ext cx="1168353" cy="868455"/>
        </a:xfrm>
        <a:prstGeom prst="roundRect">
          <a:avLst>
            <a:gd name="adj" fmla="val 10000"/>
          </a:avLst>
        </a:prstGeom>
        <a:solidFill>
          <a:schemeClr val="bg1">
            <a:lumMod val="9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0955" rIns="27940" bIns="20955" numCol="1" spcCol="1270" anchor="ctr" anchorCtr="0">
          <a:noAutofit/>
        </a:bodyPr>
        <a:lstStyle/>
        <a:p>
          <a:pPr marL="0" lvl="0" indent="0" algn="ctr" defTabSz="488950">
            <a:lnSpc>
              <a:spcPct val="90000"/>
            </a:lnSpc>
            <a:spcBef>
              <a:spcPct val="0"/>
            </a:spcBef>
            <a:spcAft>
              <a:spcPct val="35000"/>
            </a:spcAft>
            <a:buNone/>
          </a:pPr>
          <a:r>
            <a:rPr lang="en-GB" sz="1100" b="0" i="0" kern="1200" dirty="0">
              <a:solidFill>
                <a:schemeClr val="accent1">
                  <a:lumMod val="40000"/>
                  <a:lumOff val="60000"/>
                </a:schemeClr>
              </a:solidFill>
            </a:rPr>
            <a:t>Causes(</a:t>
          </a:r>
          <a:r>
            <a:rPr lang="en-GB" sz="1100" kern="1200" dirty="0">
              <a:solidFill>
                <a:schemeClr val="accent1">
                  <a:lumMod val="40000"/>
                  <a:lumOff val="60000"/>
                </a:schemeClr>
              </a:solidFill>
            </a:rPr>
            <a:t>cataract, decreased vision)</a:t>
          </a:r>
          <a:endParaRPr lang="en-US" sz="1100" kern="1200" dirty="0">
            <a:solidFill>
              <a:schemeClr val="accent1">
                <a:lumMod val="40000"/>
                <a:lumOff val="60000"/>
              </a:schemeClr>
            </a:solidFill>
          </a:endParaRPr>
        </a:p>
      </dsp:txBody>
      <dsp:txXfrm>
        <a:off x="3315593" y="1892439"/>
        <a:ext cx="1117481" cy="817583"/>
      </dsp:txXfrm>
    </dsp:sp>
    <dsp:sp modelId="{74A6FBA7-BDF1-C144-BAF3-0E03F8980106}">
      <dsp:nvSpPr>
        <dsp:cNvPr id="0" name=""/>
        <dsp:cNvSpPr/>
      </dsp:nvSpPr>
      <dsp:spPr>
        <a:xfrm>
          <a:off x="4714088" y="0"/>
          <a:ext cx="1460442" cy="2880319"/>
        </a:xfrm>
        <a:prstGeom prst="roundRect">
          <a:avLst>
            <a:gd name="adj" fmla="val 10000"/>
          </a:avLst>
        </a:prstGeom>
        <a:solidFill>
          <a:schemeClr val="bg1">
            <a:lumMod val="9500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GB" sz="1200" kern="1200" dirty="0">
              <a:solidFill>
                <a:schemeClr val="accent1">
                  <a:lumMod val="40000"/>
                  <a:lumOff val="60000"/>
                </a:schemeClr>
              </a:solidFill>
            </a:rPr>
            <a:t>Extract </a:t>
          </a:r>
          <a:r>
            <a:rPr lang="en-GB" sz="1200" b="1" kern="1200" dirty="0">
              <a:solidFill>
                <a:schemeClr val="accent1">
                  <a:lumMod val="40000"/>
                  <a:lumOff val="60000"/>
                </a:schemeClr>
              </a:solidFill>
            </a:rPr>
            <a:t>assertions</a:t>
          </a:r>
          <a:r>
            <a:rPr lang="en-GB" sz="1200" kern="1200" dirty="0">
              <a:solidFill>
                <a:schemeClr val="accent1">
                  <a:lumMod val="40000"/>
                  <a:lumOff val="60000"/>
                </a:schemeClr>
              </a:solidFill>
            </a:rPr>
            <a:t>, </a:t>
          </a:r>
          <a:r>
            <a:rPr lang="en-GB" sz="1200" b="1" kern="1200" dirty="0">
              <a:solidFill>
                <a:schemeClr val="accent1">
                  <a:lumMod val="40000"/>
                  <a:lumOff val="60000"/>
                </a:schemeClr>
              </a:solidFill>
            </a:rPr>
            <a:t>attributes</a:t>
          </a:r>
          <a:r>
            <a:rPr lang="en-GB" sz="1200" kern="1200" dirty="0">
              <a:solidFill>
                <a:schemeClr val="accent1">
                  <a:lumMod val="40000"/>
                  <a:lumOff val="60000"/>
                </a:schemeClr>
              </a:solidFill>
            </a:rPr>
            <a:t> values</a:t>
          </a:r>
          <a:endParaRPr lang="en-US" sz="1200" kern="1200" dirty="0">
            <a:solidFill>
              <a:schemeClr val="accent1">
                <a:lumMod val="40000"/>
                <a:lumOff val="60000"/>
              </a:schemeClr>
            </a:solidFill>
          </a:endParaRPr>
        </a:p>
      </dsp:txBody>
      <dsp:txXfrm>
        <a:off x="4714088" y="0"/>
        <a:ext cx="1460442" cy="864095"/>
      </dsp:txXfrm>
    </dsp:sp>
    <dsp:sp modelId="{8673560A-D9F8-444A-8D35-50A9EC3D0360}">
      <dsp:nvSpPr>
        <dsp:cNvPr id="0" name=""/>
        <dsp:cNvSpPr/>
      </dsp:nvSpPr>
      <dsp:spPr>
        <a:xfrm>
          <a:off x="4860132" y="864939"/>
          <a:ext cx="1168353" cy="868455"/>
        </a:xfrm>
        <a:prstGeom prst="roundRect">
          <a:avLst>
            <a:gd name="adj" fmla="val 10000"/>
          </a:avLst>
        </a:prstGeom>
        <a:solidFill>
          <a:schemeClr val="bg1">
            <a:lumMod val="9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0955" rIns="27940" bIns="20955" numCol="1" spcCol="1270" anchor="ctr" anchorCtr="0">
          <a:noAutofit/>
        </a:bodyPr>
        <a:lstStyle/>
        <a:p>
          <a:pPr marL="0" lvl="0" indent="0" algn="ctr" defTabSz="488950">
            <a:lnSpc>
              <a:spcPct val="90000"/>
            </a:lnSpc>
            <a:spcBef>
              <a:spcPct val="0"/>
            </a:spcBef>
            <a:spcAft>
              <a:spcPct val="35000"/>
            </a:spcAft>
            <a:buNone/>
          </a:pPr>
          <a:r>
            <a:rPr lang="en-GB" sz="1100" kern="1200" dirty="0">
              <a:solidFill>
                <a:schemeClr val="accent1">
                  <a:lumMod val="40000"/>
                  <a:lumOff val="60000"/>
                </a:schemeClr>
              </a:solidFill>
            </a:rPr>
            <a:t>Blood pressure: high, low, normal</a:t>
          </a:r>
          <a:endParaRPr lang="en-US" sz="1100" kern="1200" dirty="0">
            <a:solidFill>
              <a:schemeClr val="accent1">
                <a:lumMod val="40000"/>
                <a:lumOff val="60000"/>
              </a:schemeClr>
            </a:solidFill>
          </a:endParaRPr>
        </a:p>
      </dsp:txBody>
      <dsp:txXfrm>
        <a:off x="4885568" y="890375"/>
        <a:ext cx="1117481" cy="817583"/>
      </dsp:txXfrm>
    </dsp:sp>
    <dsp:sp modelId="{84E44402-E489-C34A-B2B8-C2A9575236D9}">
      <dsp:nvSpPr>
        <dsp:cNvPr id="0" name=""/>
        <dsp:cNvSpPr/>
      </dsp:nvSpPr>
      <dsp:spPr>
        <a:xfrm>
          <a:off x="4860132" y="1867003"/>
          <a:ext cx="1168353" cy="868455"/>
        </a:xfrm>
        <a:prstGeom prst="roundRect">
          <a:avLst>
            <a:gd name="adj" fmla="val 10000"/>
          </a:avLst>
        </a:prstGeom>
        <a:solidFill>
          <a:schemeClr val="bg1">
            <a:lumMod val="9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0955" rIns="27940" bIns="20955" numCol="1" spcCol="1270" anchor="ctr" anchorCtr="0">
          <a:noAutofit/>
        </a:bodyPr>
        <a:lstStyle/>
        <a:p>
          <a:pPr marL="0" lvl="0" indent="0" algn="ctr" defTabSz="488950">
            <a:lnSpc>
              <a:spcPct val="90000"/>
            </a:lnSpc>
            <a:spcBef>
              <a:spcPct val="0"/>
            </a:spcBef>
            <a:spcAft>
              <a:spcPct val="35000"/>
            </a:spcAft>
            <a:buNone/>
          </a:pPr>
          <a:r>
            <a:rPr lang="en-GB" sz="1100" kern="1200" dirty="0">
              <a:solidFill>
                <a:schemeClr val="accent1">
                  <a:lumMod val="40000"/>
                  <a:lumOff val="60000"/>
                </a:schemeClr>
              </a:solidFill>
            </a:rPr>
            <a:t>T</a:t>
          </a:r>
          <a:r>
            <a:rPr lang="en-AT" sz="1100" kern="1200" dirty="0">
              <a:solidFill>
                <a:schemeClr val="accent1">
                  <a:lumMod val="40000"/>
                  <a:lumOff val="60000"/>
                </a:schemeClr>
              </a:solidFill>
            </a:rPr>
            <a:t>umor: absent, benign, malignant, in-situ, un-known</a:t>
          </a:r>
          <a:endParaRPr lang="en-US" sz="1100" kern="1200" dirty="0">
            <a:solidFill>
              <a:schemeClr val="accent1">
                <a:lumMod val="40000"/>
                <a:lumOff val="60000"/>
              </a:schemeClr>
            </a:solidFill>
          </a:endParaRPr>
        </a:p>
      </dsp:txBody>
      <dsp:txXfrm>
        <a:off x="4885568" y="1892439"/>
        <a:ext cx="1117481" cy="817583"/>
      </dsp:txXfrm>
    </dsp:sp>
    <dsp:sp modelId="{F4C76D3E-2083-B448-9253-8ABF0EF72AB5}">
      <dsp:nvSpPr>
        <dsp:cNvPr id="0" name=""/>
        <dsp:cNvSpPr/>
      </dsp:nvSpPr>
      <dsp:spPr>
        <a:xfrm>
          <a:off x="6284063" y="0"/>
          <a:ext cx="1460442" cy="2880319"/>
        </a:xfrm>
        <a:prstGeom prst="roundRect">
          <a:avLst>
            <a:gd name="adj" fmla="val 10000"/>
          </a:avLst>
        </a:prstGeom>
        <a:solidFill>
          <a:schemeClr val="bg1">
            <a:lumMod val="9500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AT" sz="1200" kern="1200" dirty="0">
              <a:solidFill>
                <a:schemeClr val="accent1">
                  <a:lumMod val="40000"/>
                  <a:lumOff val="60000"/>
                </a:schemeClr>
              </a:solidFill>
            </a:rPr>
            <a:t>Identify protected health information: De-identification</a:t>
          </a:r>
          <a:endParaRPr lang="en-US" sz="1200" kern="1200" dirty="0">
            <a:solidFill>
              <a:schemeClr val="accent1">
                <a:lumMod val="40000"/>
                <a:lumOff val="60000"/>
              </a:schemeClr>
            </a:solidFill>
          </a:endParaRPr>
        </a:p>
      </dsp:txBody>
      <dsp:txXfrm>
        <a:off x="6284063" y="0"/>
        <a:ext cx="1460442" cy="864095"/>
      </dsp:txXfrm>
    </dsp:sp>
    <dsp:sp modelId="{E629F808-F427-EA49-94C5-41FF34A1900A}">
      <dsp:nvSpPr>
        <dsp:cNvPr id="0" name=""/>
        <dsp:cNvSpPr/>
      </dsp:nvSpPr>
      <dsp:spPr>
        <a:xfrm>
          <a:off x="6430108" y="864939"/>
          <a:ext cx="1168353" cy="868455"/>
        </a:xfrm>
        <a:prstGeom prst="roundRect">
          <a:avLst>
            <a:gd name="adj" fmla="val 10000"/>
          </a:avLst>
        </a:prstGeom>
        <a:solidFill>
          <a:schemeClr val="bg1">
            <a:lumMod val="9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0955" rIns="27940" bIns="20955" numCol="1" spcCol="1270" anchor="ctr" anchorCtr="0">
          <a:noAutofit/>
        </a:bodyPr>
        <a:lstStyle/>
        <a:p>
          <a:pPr marL="0" lvl="0" indent="0" algn="ctr" defTabSz="488950">
            <a:lnSpc>
              <a:spcPct val="90000"/>
            </a:lnSpc>
            <a:spcBef>
              <a:spcPct val="0"/>
            </a:spcBef>
            <a:spcAft>
              <a:spcPct val="35000"/>
            </a:spcAft>
            <a:buNone/>
          </a:pPr>
          <a:r>
            <a:rPr lang="en-GB" sz="1100" kern="1200" dirty="0">
              <a:solidFill>
                <a:schemeClr val="accent1">
                  <a:lumMod val="40000"/>
                  <a:lumOff val="60000"/>
                </a:schemeClr>
              </a:solidFill>
            </a:rPr>
            <a:t>P</a:t>
          </a:r>
          <a:r>
            <a:rPr lang="en-AT" sz="1100" kern="1200" dirty="0">
              <a:solidFill>
                <a:schemeClr val="accent1">
                  <a:lumMod val="40000"/>
                  <a:lumOff val="60000"/>
                </a:schemeClr>
              </a:solidFill>
            </a:rPr>
            <a:t>atient name, clinician’s name </a:t>
          </a:r>
          <a:endParaRPr lang="en-US" sz="1100" kern="1200" dirty="0">
            <a:solidFill>
              <a:schemeClr val="accent1">
                <a:lumMod val="40000"/>
                <a:lumOff val="60000"/>
              </a:schemeClr>
            </a:solidFill>
          </a:endParaRPr>
        </a:p>
      </dsp:txBody>
      <dsp:txXfrm>
        <a:off x="6455544" y="890375"/>
        <a:ext cx="1117481" cy="817583"/>
      </dsp:txXfrm>
    </dsp:sp>
    <dsp:sp modelId="{561F2BD6-2623-B846-8EF6-C3B7C9216BFF}">
      <dsp:nvSpPr>
        <dsp:cNvPr id="0" name=""/>
        <dsp:cNvSpPr/>
      </dsp:nvSpPr>
      <dsp:spPr>
        <a:xfrm>
          <a:off x="6430108" y="1867003"/>
          <a:ext cx="1168353" cy="868455"/>
        </a:xfrm>
        <a:prstGeom prst="roundRect">
          <a:avLst>
            <a:gd name="adj" fmla="val 10000"/>
          </a:avLst>
        </a:prstGeom>
        <a:solidFill>
          <a:schemeClr val="bg1">
            <a:lumMod val="9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0955" rIns="27940" bIns="20955" numCol="1" spcCol="1270" anchor="ctr" anchorCtr="0">
          <a:noAutofit/>
        </a:bodyPr>
        <a:lstStyle/>
        <a:p>
          <a:pPr marL="0" lvl="0" indent="0" algn="ctr" defTabSz="488950">
            <a:lnSpc>
              <a:spcPct val="90000"/>
            </a:lnSpc>
            <a:spcBef>
              <a:spcPct val="0"/>
            </a:spcBef>
            <a:spcAft>
              <a:spcPct val="35000"/>
            </a:spcAft>
            <a:buNone/>
          </a:pPr>
          <a:r>
            <a:rPr lang="en-AT" sz="1100" kern="1200" dirty="0">
              <a:solidFill>
                <a:schemeClr val="accent1">
                  <a:lumMod val="40000"/>
                  <a:lumOff val="60000"/>
                </a:schemeClr>
              </a:solidFill>
            </a:rPr>
            <a:t>DoB, Date of clincal encounter</a:t>
          </a:r>
          <a:endParaRPr lang="en-US" sz="1100" kern="1200" dirty="0">
            <a:solidFill>
              <a:schemeClr val="accent1">
                <a:lumMod val="40000"/>
                <a:lumOff val="60000"/>
              </a:schemeClr>
            </a:solidFill>
          </a:endParaRPr>
        </a:p>
      </dsp:txBody>
      <dsp:txXfrm>
        <a:off x="6455544" y="1892439"/>
        <a:ext cx="1117481" cy="81758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07C2B6-20C4-3E4A-A972-8F3FC49C2D58}">
      <dsp:nvSpPr>
        <dsp:cNvPr id="0" name=""/>
        <dsp:cNvSpPr/>
      </dsp:nvSpPr>
      <dsp:spPr>
        <a:xfrm>
          <a:off x="0" y="1175"/>
          <a:ext cx="7783830" cy="0"/>
        </a:xfrm>
        <a:prstGeom prst="line">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32EA1F4-7BBE-544A-B7EB-D5A7B6A4EC48}">
      <dsp:nvSpPr>
        <dsp:cNvPr id="0" name=""/>
        <dsp:cNvSpPr/>
      </dsp:nvSpPr>
      <dsp:spPr>
        <a:xfrm>
          <a:off x="0" y="1175"/>
          <a:ext cx="7783830" cy="4008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AT" sz="1800" b="1" kern="1200" dirty="0"/>
            <a:t>Disease</a:t>
          </a:r>
          <a:r>
            <a:rPr lang="en-AT" sz="1800" kern="1200" dirty="0"/>
            <a:t>: symptoms, problems, signs, conditions</a:t>
          </a:r>
          <a:endParaRPr lang="en-US" sz="1800" kern="1200" dirty="0"/>
        </a:p>
      </dsp:txBody>
      <dsp:txXfrm>
        <a:off x="0" y="1175"/>
        <a:ext cx="7783830" cy="400845"/>
      </dsp:txXfrm>
    </dsp:sp>
    <dsp:sp modelId="{EF01CE67-AAEE-BE40-B15D-DB3467723F03}">
      <dsp:nvSpPr>
        <dsp:cNvPr id="0" name=""/>
        <dsp:cNvSpPr/>
      </dsp:nvSpPr>
      <dsp:spPr>
        <a:xfrm>
          <a:off x="0" y="402021"/>
          <a:ext cx="7783830" cy="0"/>
        </a:xfrm>
        <a:prstGeom prst="line">
          <a:avLst/>
        </a:prstGeom>
        <a:solidFill>
          <a:schemeClr val="accent3">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0AFBA4E-A5DC-4B44-9F6F-633A3005BFDA}">
      <dsp:nvSpPr>
        <dsp:cNvPr id="0" name=""/>
        <dsp:cNvSpPr/>
      </dsp:nvSpPr>
      <dsp:spPr>
        <a:xfrm>
          <a:off x="0" y="402021"/>
          <a:ext cx="7783830" cy="4008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AT" sz="1900" b="1" kern="1200" dirty="0"/>
            <a:t>Treatment</a:t>
          </a:r>
          <a:r>
            <a:rPr lang="en-AT" sz="1900" kern="1200" dirty="0"/>
            <a:t>: medication, surgery, procedure, follow-up</a:t>
          </a:r>
          <a:endParaRPr lang="en-US" sz="1900" kern="1200" dirty="0"/>
        </a:p>
      </dsp:txBody>
      <dsp:txXfrm>
        <a:off x="0" y="402021"/>
        <a:ext cx="7783830" cy="400845"/>
      </dsp:txXfrm>
    </dsp:sp>
    <dsp:sp modelId="{24F8EF16-3F0C-DA46-BDEE-83360DEC680C}">
      <dsp:nvSpPr>
        <dsp:cNvPr id="0" name=""/>
        <dsp:cNvSpPr/>
      </dsp:nvSpPr>
      <dsp:spPr>
        <a:xfrm>
          <a:off x="0" y="802867"/>
          <a:ext cx="7783830" cy="0"/>
        </a:xfrm>
        <a:prstGeom prst="line">
          <a:avLst/>
        </a:prstGeom>
        <a:solidFill>
          <a:schemeClr val="accent4">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E006607-F219-7849-BD22-294417A4FF0C}">
      <dsp:nvSpPr>
        <dsp:cNvPr id="0" name=""/>
        <dsp:cNvSpPr/>
      </dsp:nvSpPr>
      <dsp:spPr>
        <a:xfrm>
          <a:off x="0" y="802867"/>
          <a:ext cx="7783830" cy="4008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AT" sz="1900" b="1" kern="1200" dirty="0"/>
            <a:t>Test</a:t>
          </a:r>
          <a:r>
            <a:rPr lang="en-AT" sz="1900" kern="1200" dirty="0"/>
            <a:t>: blood work, lab work</a:t>
          </a:r>
          <a:endParaRPr lang="en-US" sz="1900" kern="1200" dirty="0"/>
        </a:p>
      </dsp:txBody>
      <dsp:txXfrm>
        <a:off x="0" y="802867"/>
        <a:ext cx="7783830" cy="400845"/>
      </dsp:txXfrm>
    </dsp:sp>
    <dsp:sp modelId="{3BE73F13-6FC1-444D-9CC9-7FA4CA0A268F}">
      <dsp:nvSpPr>
        <dsp:cNvPr id="0" name=""/>
        <dsp:cNvSpPr/>
      </dsp:nvSpPr>
      <dsp:spPr>
        <a:xfrm>
          <a:off x="0" y="1203713"/>
          <a:ext cx="7783830" cy="0"/>
        </a:xfrm>
        <a:prstGeom prst="line">
          <a:avLst/>
        </a:prstGeom>
        <a:solidFill>
          <a:schemeClr val="accent5">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0DC154B-C3B7-924A-961C-A0C35B93719C}">
      <dsp:nvSpPr>
        <dsp:cNvPr id="0" name=""/>
        <dsp:cNvSpPr/>
      </dsp:nvSpPr>
      <dsp:spPr>
        <a:xfrm>
          <a:off x="0" y="1203713"/>
          <a:ext cx="7783830" cy="4008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AT" sz="1900" b="1" kern="1200" dirty="0"/>
            <a:t>Anatomical sites</a:t>
          </a:r>
          <a:r>
            <a:rPr lang="en-AT" sz="1900" kern="1200" dirty="0"/>
            <a:t>: body parts, regions,</a:t>
          </a:r>
          <a:endParaRPr lang="en-US" sz="1900" kern="1200" dirty="0"/>
        </a:p>
      </dsp:txBody>
      <dsp:txXfrm>
        <a:off x="0" y="1203713"/>
        <a:ext cx="7783830" cy="400845"/>
      </dsp:txXfrm>
    </dsp:sp>
    <dsp:sp modelId="{0011C743-7957-994A-A3CE-FE255961FB15}">
      <dsp:nvSpPr>
        <dsp:cNvPr id="0" name=""/>
        <dsp:cNvSpPr/>
      </dsp:nvSpPr>
      <dsp:spPr>
        <a:xfrm>
          <a:off x="0" y="1604559"/>
          <a:ext cx="7783830" cy="0"/>
        </a:xfrm>
        <a:prstGeom prst="line">
          <a:avLst/>
        </a:prstGeom>
        <a:solidFill>
          <a:schemeClr val="accent6">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C16957E-81F9-6949-A259-B047B37491C8}">
      <dsp:nvSpPr>
        <dsp:cNvPr id="0" name=""/>
        <dsp:cNvSpPr/>
      </dsp:nvSpPr>
      <dsp:spPr>
        <a:xfrm>
          <a:off x="0" y="1604559"/>
          <a:ext cx="7783830" cy="4008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AT" sz="1900" b="1" kern="1200" dirty="0"/>
            <a:t>Chemical agent</a:t>
          </a:r>
          <a:r>
            <a:rPr lang="en-AT" sz="1900" kern="1200" dirty="0"/>
            <a:t>: drugs, substance, .. </a:t>
          </a:r>
          <a:endParaRPr lang="en-US" sz="1900" kern="1200" dirty="0"/>
        </a:p>
      </dsp:txBody>
      <dsp:txXfrm>
        <a:off x="0" y="1604559"/>
        <a:ext cx="7783830" cy="400845"/>
      </dsp:txXfrm>
    </dsp:sp>
    <dsp:sp modelId="{93BAD202-FADE-FA40-A5CF-0054AB0232FF}">
      <dsp:nvSpPr>
        <dsp:cNvPr id="0" name=""/>
        <dsp:cNvSpPr/>
      </dsp:nvSpPr>
      <dsp:spPr>
        <a:xfrm>
          <a:off x="0" y="2005405"/>
          <a:ext cx="7783830" cy="0"/>
        </a:xfrm>
        <a:prstGeom prst="line">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C8C21B3-AE6C-DE4E-B46E-E9952251A50C}">
      <dsp:nvSpPr>
        <dsp:cNvPr id="0" name=""/>
        <dsp:cNvSpPr/>
      </dsp:nvSpPr>
      <dsp:spPr>
        <a:xfrm>
          <a:off x="0" y="2005405"/>
          <a:ext cx="7783830" cy="4008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AT" sz="1900" kern="1200"/>
            <a:t>…….</a:t>
          </a:r>
          <a:endParaRPr lang="en-US" sz="1900" kern="1200"/>
        </a:p>
      </dsp:txBody>
      <dsp:txXfrm>
        <a:off x="0" y="2005405"/>
        <a:ext cx="7783830" cy="40084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64890A-3890-484C-AAD0-F0A23393A27E}">
      <dsp:nvSpPr>
        <dsp:cNvPr id="0" name=""/>
        <dsp:cNvSpPr/>
      </dsp:nvSpPr>
      <dsp:spPr>
        <a:xfrm rot="5400000">
          <a:off x="2409388" y="-1166369"/>
          <a:ext cx="678756" cy="3183756"/>
        </a:xfrm>
        <a:prstGeom prst="round2Same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34290" tIns="17145" rIns="34290" bIns="17145" numCol="1" spcCol="1270" anchor="ctr" anchorCtr="0">
          <a:noAutofit/>
        </a:bodyPr>
        <a:lstStyle/>
        <a:p>
          <a:pPr marL="57150" lvl="1" indent="-57150" algn="l" defTabSz="400050">
            <a:lnSpc>
              <a:spcPct val="90000"/>
            </a:lnSpc>
            <a:spcBef>
              <a:spcPct val="0"/>
            </a:spcBef>
            <a:spcAft>
              <a:spcPct val="15000"/>
            </a:spcAft>
            <a:buChar char="•"/>
          </a:pPr>
          <a:r>
            <a:rPr lang="en-GB" sz="900" kern="1200" dirty="0"/>
            <a:t>Disease and deformity – scar</a:t>
          </a:r>
        </a:p>
        <a:p>
          <a:pPr marL="57150" lvl="1" indent="-57150" algn="l" defTabSz="400050">
            <a:lnSpc>
              <a:spcPct val="90000"/>
            </a:lnSpc>
            <a:spcBef>
              <a:spcPct val="0"/>
            </a:spcBef>
            <a:spcAft>
              <a:spcPct val="15000"/>
            </a:spcAft>
            <a:buChar char="•"/>
          </a:pPr>
          <a:r>
            <a:rPr lang="en-GB" sz="900" kern="1200" dirty="0"/>
            <a:t>Symptoms – difficulty breathing</a:t>
          </a:r>
        </a:p>
        <a:p>
          <a:pPr marL="57150" lvl="1" indent="-57150" algn="l" defTabSz="400050">
            <a:lnSpc>
              <a:spcPct val="90000"/>
            </a:lnSpc>
            <a:spcBef>
              <a:spcPct val="0"/>
            </a:spcBef>
            <a:spcAft>
              <a:spcPct val="15000"/>
            </a:spcAft>
            <a:buChar char="•"/>
          </a:pPr>
          <a:r>
            <a:rPr lang="en-GB" sz="900" kern="1200" dirty="0"/>
            <a:t>Social – finding of walking aid use</a:t>
          </a:r>
        </a:p>
        <a:p>
          <a:pPr marL="57150" lvl="1" indent="-57150" algn="l" defTabSz="400050">
            <a:lnSpc>
              <a:spcPct val="90000"/>
            </a:lnSpc>
            <a:spcBef>
              <a:spcPct val="0"/>
            </a:spcBef>
            <a:spcAft>
              <a:spcPct val="15000"/>
            </a:spcAft>
            <a:buChar char="•"/>
          </a:pPr>
          <a:r>
            <a:rPr lang="en-GB" sz="900" kern="1200" dirty="0"/>
            <a:t>Examination findings – tachycardia</a:t>
          </a:r>
        </a:p>
      </dsp:txBody>
      <dsp:txXfrm rot="-5400000">
        <a:off x="1156888" y="119265"/>
        <a:ext cx="3150622" cy="612488"/>
      </dsp:txXfrm>
    </dsp:sp>
    <dsp:sp modelId="{3D4D011E-7677-4949-AC5E-19B328CE9846}">
      <dsp:nvSpPr>
        <dsp:cNvPr id="0" name=""/>
        <dsp:cNvSpPr/>
      </dsp:nvSpPr>
      <dsp:spPr>
        <a:xfrm>
          <a:off x="28694" y="1285"/>
          <a:ext cx="1128942" cy="848445"/>
        </a:xfrm>
        <a:prstGeom prst="round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n-GB" sz="1400" kern="1200" dirty="0"/>
            <a:t>Clinical Findings</a:t>
          </a:r>
        </a:p>
      </dsp:txBody>
      <dsp:txXfrm>
        <a:off x="70112" y="42703"/>
        <a:ext cx="1046106" cy="765609"/>
      </dsp:txXfrm>
    </dsp:sp>
    <dsp:sp modelId="{9B560DBC-F7D6-4128-A932-4A267B1EFF0B}">
      <dsp:nvSpPr>
        <dsp:cNvPr id="0" name=""/>
        <dsp:cNvSpPr/>
      </dsp:nvSpPr>
      <dsp:spPr>
        <a:xfrm rot="5400000">
          <a:off x="2409388" y="-275501"/>
          <a:ext cx="678756" cy="3183756"/>
        </a:xfrm>
        <a:prstGeom prst="round2Same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34290" tIns="17145" rIns="34290" bIns="17145" numCol="1" spcCol="1270" anchor="ctr" anchorCtr="0">
          <a:noAutofit/>
        </a:bodyPr>
        <a:lstStyle/>
        <a:p>
          <a:pPr marL="57150" lvl="1" indent="-57150" algn="l" defTabSz="400050">
            <a:lnSpc>
              <a:spcPct val="90000"/>
            </a:lnSpc>
            <a:spcBef>
              <a:spcPct val="0"/>
            </a:spcBef>
            <a:spcAft>
              <a:spcPct val="15000"/>
            </a:spcAft>
            <a:buChar char="•"/>
          </a:pPr>
          <a:r>
            <a:rPr lang="en-GB" sz="900" kern="1200" dirty="0"/>
            <a:t>Forces – pressure change</a:t>
          </a:r>
        </a:p>
        <a:p>
          <a:pPr marL="57150" lvl="1" indent="-57150" algn="l" defTabSz="400050">
            <a:lnSpc>
              <a:spcPct val="90000"/>
            </a:lnSpc>
            <a:spcBef>
              <a:spcPct val="0"/>
            </a:spcBef>
            <a:spcAft>
              <a:spcPct val="15000"/>
            </a:spcAft>
            <a:buChar char="•"/>
          </a:pPr>
          <a:r>
            <a:rPr lang="en-GB" sz="900" kern="1200" dirty="0"/>
            <a:t>Events – road traffic accident</a:t>
          </a:r>
        </a:p>
        <a:p>
          <a:pPr marL="57150" lvl="1" indent="-57150" algn="l" defTabSz="400050">
            <a:lnSpc>
              <a:spcPct val="90000"/>
            </a:lnSpc>
            <a:spcBef>
              <a:spcPct val="0"/>
            </a:spcBef>
            <a:spcAft>
              <a:spcPct val="15000"/>
            </a:spcAft>
            <a:buChar char="•"/>
          </a:pPr>
          <a:r>
            <a:rPr lang="en-GB" sz="900" kern="1200" dirty="0"/>
            <a:t>Organisms – herpes simplex virus</a:t>
          </a:r>
        </a:p>
      </dsp:txBody>
      <dsp:txXfrm rot="-5400000">
        <a:off x="1156888" y="1010133"/>
        <a:ext cx="3150622" cy="612488"/>
      </dsp:txXfrm>
    </dsp:sp>
    <dsp:sp modelId="{EAC9EF43-0166-4CC2-9E48-8CB30D7BE3B1}">
      <dsp:nvSpPr>
        <dsp:cNvPr id="0" name=""/>
        <dsp:cNvSpPr/>
      </dsp:nvSpPr>
      <dsp:spPr>
        <a:xfrm>
          <a:off x="28694" y="892153"/>
          <a:ext cx="1128942" cy="848445"/>
        </a:xfrm>
        <a:prstGeom prst="round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n-GB" sz="1400" kern="1200" dirty="0"/>
            <a:t>Causes of Disease</a:t>
          </a:r>
        </a:p>
      </dsp:txBody>
      <dsp:txXfrm>
        <a:off x="70112" y="933571"/>
        <a:ext cx="1046106" cy="765609"/>
      </dsp:txXfrm>
    </dsp:sp>
    <dsp:sp modelId="{87D50D56-4C22-4D87-A167-AF121ED3AF58}">
      <dsp:nvSpPr>
        <dsp:cNvPr id="0" name=""/>
        <dsp:cNvSpPr/>
      </dsp:nvSpPr>
      <dsp:spPr>
        <a:xfrm rot="5400000">
          <a:off x="2409388" y="615366"/>
          <a:ext cx="678756" cy="3183756"/>
        </a:xfrm>
        <a:prstGeom prst="round2Same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34290" tIns="17145" rIns="34290" bIns="17145" numCol="1" spcCol="1270" anchor="ctr" anchorCtr="0">
          <a:noAutofit/>
        </a:bodyPr>
        <a:lstStyle/>
        <a:p>
          <a:pPr marL="57150" lvl="1" indent="-57150" algn="l" defTabSz="400050">
            <a:lnSpc>
              <a:spcPct val="90000"/>
            </a:lnSpc>
            <a:spcBef>
              <a:spcPct val="0"/>
            </a:spcBef>
            <a:spcAft>
              <a:spcPct val="15000"/>
            </a:spcAft>
            <a:buChar char="•"/>
          </a:pPr>
          <a:r>
            <a:rPr lang="en-GB" sz="900" kern="1200" dirty="0"/>
            <a:t>Laboratory</a:t>
          </a:r>
        </a:p>
        <a:p>
          <a:pPr marL="57150" lvl="1" indent="-57150" algn="l" defTabSz="400050">
            <a:lnSpc>
              <a:spcPct val="90000"/>
            </a:lnSpc>
            <a:spcBef>
              <a:spcPct val="0"/>
            </a:spcBef>
            <a:spcAft>
              <a:spcPct val="15000"/>
            </a:spcAft>
            <a:buChar char="•"/>
          </a:pPr>
          <a:r>
            <a:rPr lang="en-GB" sz="900" kern="1200" dirty="0"/>
            <a:t>Therapy</a:t>
          </a:r>
        </a:p>
        <a:p>
          <a:pPr marL="57150" lvl="1" indent="-57150" algn="l" defTabSz="400050">
            <a:lnSpc>
              <a:spcPct val="90000"/>
            </a:lnSpc>
            <a:spcBef>
              <a:spcPct val="0"/>
            </a:spcBef>
            <a:spcAft>
              <a:spcPct val="15000"/>
            </a:spcAft>
            <a:buChar char="•"/>
          </a:pPr>
          <a:r>
            <a:rPr lang="en-GB" sz="900" kern="1200" dirty="0"/>
            <a:t>Clinical Investigation</a:t>
          </a:r>
        </a:p>
        <a:p>
          <a:pPr marL="57150" lvl="1" indent="-57150" algn="l" defTabSz="400050">
            <a:lnSpc>
              <a:spcPct val="90000"/>
            </a:lnSpc>
            <a:spcBef>
              <a:spcPct val="0"/>
            </a:spcBef>
            <a:spcAft>
              <a:spcPct val="15000"/>
            </a:spcAft>
            <a:buChar char="•"/>
          </a:pPr>
          <a:r>
            <a:rPr lang="en-GB" sz="900" kern="1200" dirty="0"/>
            <a:t>Surgical procedure</a:t>
          </a:r>
        </a:p>
      </dsp:txBody>
      <dsp:txXfrm rot="-5400000">
        <a:off x="1156888" y="1901000"/>
        <a:ext cx="3150622" cy="612488"/>
      </dsp:txXfrm>
    </dsp:sp>
    <dsp:sp modelId="{08AA8B4D-1EFE-4C41-8998-B3878199CFBE}">
      <dsp:nvSpPr>
        <dsp:cNvPr id="0" name=""/>
        <dsp:cNvSpPr/>
      </dsp:nvSpPr>
      <dsp:spPr>
        <a:xfrm>
          <a:off x="28694" y="1783021"/>
          <a:ext cx="1128942" cy="848445"/>
        </a:xfrm>
        <a:prstGeom prst="round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n-GB" sz="1400" kern="1200" dirty="0"/>
            <a:t>Procedures</a:t>
          </a:r>
        </a:p>
      </dsp:txBody>
      <dsp:txXfrm>
        <a:off x="70112" y="1824439"/>
        <a:ext cx="1046106" cy="76560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64890A-3890-484C-AAD0-F0A23393A27E}">
      <dsp:nvSpPr>
        <dsp:cNvPr id="0" name=""/>
        <dsp:cNvSpPr/>
      </dsp:nvSpPr>
      <dsp:spPr>
        <a:xfrm rot="5400000">
          <a:off x="2412857" y="-1165334"/>
          <a:ext cx="687781" cy="3193000"/>
        </a:xfrm>
        <a:prstGeom prst="round2Same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247650" tIns="123825" rIns="247650" bIns="123825" numCol="1" spcCol="1270" anchor="ctr" anchorCtr="0">
          <a:noAutofit/>
        </a:bodyPr>
        <a:lstStyle/>
        <a:p>
          <a:pPr marL="114300" lvl="1" indent="-114300" algn="l" defTabSz="533400">
            <a:lnSpc>
              <a:spcPct val="90000"/>
            </a:lnSpc>
            <a:spcBef>
              <a:spcPct val="0"/>
            </a:spcBef>
            <a:spcAft>
              <a:spcPct val="15000"/>
            </a:spcAft>
            <a:buChar char="•"/>
          </a:pPr>
          <a:r>
            <a:rPr lang="en-GB" sz="1200" kern="1200" dirty="0"/>
            <a:t>Normal – knee joint</a:t>
          </a:r>
        </a:p>
        <a:p>
          <a:pPr marL="114300" lvl="1" indent="-114300" algn="l" defTabSz="533400">
            <a:lnSpc>
              <a:spcPct val="90000"/>
            </a:lnSpc>
            <a:spcBef>
              <a:spcPct val="0"/>
            </a:spcBef>
            <a:spcAft>
              <a:spcPct val="15000"/>
            </a:spcAft>
            <a:buChar char="•"/>
          </a:pPr>
          <a:r>
            <a:rPr lang="en-GB" sz="1200" kern="1200" dirty="0"/>
            <a:t>Abnormal – ganglion cyst</a:t>
          </a:r>
        </a:p>
        <a:p>
          <a:pPr marL="114300" lvl="1" indent="-114300" algn="l" defTabSz="533400">
            <a:lnSpc>
              <a:spcPct val="90000"/>
            </a:lnSpc>
            <a:spcBef>
              <a:spcPct val="0"/>
            </a:spcBef>
            <a:spcAft>
              <a:spcPct val="15000"/>
            </a:spcAft>
            <a:buChar char="•"/>
          </a:pPr>
          <a:r>
            <a:rPr lang="en-GB" sz="1200" kern="1200" dirty="0"/>
            <a:t>Lesions – bony callus</a:t>
          </a:r>
        </a:p>
      </dsp:txBody>
      <dsp:txXfrm rot="-5400000">
        <a:off x="1160248" y="120850"/>
        <a:ext cx="3159425" cy="620631"/>
      </dsp:txXfrm>
    </dsp:sp>
    <dsp:sp modelId="{3D4D011E-7677-4949-AC5E-19B328CE9846}">
      <dsp:nvSpPr>
        <dsp:cNvPr id="0" name=""/>
        <dsp:cNvSpPr/>
      </dsp:nvSpPr>
      <dsp:spPr>
        <a:xfrm>
          <a:off x="28777" y="1302"/>
          <a:ext cx="1132220" cy="859727"/>
        </a:xfrm>
        <a:prstGeom prst="round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ctr" defTabSz="533400">
            <a:lnSpc>
              <a:spcPct val="90000"/>
            </a:lnSpc>
            <a:spcBef>
              <a:spcPct val="0"/>
            </a:spcBef>
            <a:spcAft>
              <a:spcPct val="35000"/>
            </a:spcAft>
            <a:buNone/>
          </a:pPr>
          <a:r>
            <a:rPr lang="en-GB" sz="1200" kern="1200" dirty="0"/>
            <a:t>Anatomy</a:t>
          </a:r>
        </a:p>
      </dsp:txBody>
      <dsp:txXfrm>
        <a:off x="70745" y="43270"/>
        <a:ext cx="1048284" cy="775791"/>
      </dsp:txXfrm>
    </dsp:sp>
    <dsp:sp modelId="{9B560DBC-F7D6-4128-A932-4A267B1EFF0B}">
      <dsp:nvSpPr>
        <dsp:cNvPr id="0" name=""/>
        <dsp:cNvSpPr/>
      </dsp:nvSpPr>
      <dsp:spPr>
        <a:xfrm rot="5400000">
          <a:off x="2412857" y="-262620"/>
          <a:ext cx="687781" cy="3193000"/>
        </a:xfrm>
        <a:prstGeom prst="round2Same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247650" tIns="123825" rIns="247650" bIns="123825" numCol="1" spcCol="1270" anchor="ctr" anchorCtr="0">
          <a:noAutofit/>
        </a:bodyPr>
        <a:lstStyle/>
        <a:p>
          <a:pPr marL="57150" lvl="1" indent="-57150" algn="l" defTabSz="488950">
            <a:lnSpc>
              <a:spcPct val="90000"/>
            </a:lnSpc>
            <a:spcBef>
              <a:spcPct val="0"/>
            </a:spcBef>
            <a:spcAft>
              <a:spcPct val="15000"/>
            </a:spcAft>
            <a:buChar char="•"/>
          </a:pPr>
          <a:r>
            <a:rPr lang="en-GB" sz="1100" kern="1200" dirty="0"/>
            <a:t>Vital signs – blood pressure</a:t>
          </a:r>
        </a:p>
        <a:p>
          <a:pPr marL="57150" lvl="1" indent="-57150" algn="l" defTabSz="488950">
            <a:lnSpc>
              <a:spcPct val="90000"/>
            </a:lnSpc>
            <a:spcBef>
              <a:spcPct val="0"/>
            </a:spcBef>
            <a:spcAft>
              <a:spcPct val="15000"/>
            </a:spcAft>
            <a:buChar char="•"/>
          </a:pPr>
          <a:r>
            <a:rPr lang="en-GB" sz="1100" kern="1200" dirty="0"/>
            <a:t>Body product observable – colour of urine</a:t>
          </a:r>
        </a:p>
        <a:p>
          <a:pPr marL="57150" lvl="1" indent="-57150" algn="l" defTabSz="488950">
            <a:lnSpc>
              <a:spcPct val="90000"/>
            </a:lnSpc>
            <a:spcBef>
              <a:spcPct val="0"/>
            </a:spcBef>
            <a:spcAft>
              <a:spcPct val="15000"/>
            </a:spcAft>
            <a:buChar char="•"/>
          </a:pPr>
          <a:r>
            <a:rPr lang="en-GB" sz="1100" kern="1200" dirty="0"/>
            <a:t>Values - present</a:t>
          </a:r>
          <a:endParaRPr lang="en-GB" sz="1600" kern="1200" dirty="0"/>
        </a:p>
      </dsp:txBody>
      <dsp:txXfrm rot="-5400000">
        <a:off x="1160248" y="1023564"/>
        <a:ext cx="3159425" cy="620631"/>
      </dsp:txXfrm>
    </dsp:sp>
    <dsp:sp modelId="{EAC9EF43-0166-4CC2-9E48-8CB30D7BE3B1}">
      <dsp:nvSpPr>
        <dsp:cNvPr id="0" name=""/>
        <dsp:cNvSpPr/>
      </dsp:nvSpPr>
      <dsp:spPr>
        <a:xfrm>
          <a:off x="28777" y="904015"/>
          <a:ext cx="1132220" cy="859727"/>
        </a:xfrm>
        <a:prstGeom prst="round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ctr" defTabSz="533400">
            <a:lnSpc>
              <a:spcPct val="90000"/>
            </a:lnSpc>
            <a:spcBef>
              <a:spcPct val="0"/>
            </a:spcBef>
            <a:spcAft>
              <a:spcPct val="35000"/>
            </a:spcAft>
            <a:buNone/>
          </a:pPr>
          <a:r>
            <a:rPr lang="en-GB" sz="1200" kern="1200" dirty="0"/>
            <a:t>Observations</a:t>
          </a:r>
        </a:p>
      </dsp:txBody>
      <dsp:txXfrm>
        <a:off x="70745" y="945983"/>
        <a:ext cx="1048284" cy="775791"/>
      </dsp:txXfrm>
    </dsp:sp>
    <dsp:sp modelId="{87D50D56-4C22-4D87-A167-AF121ED3AF58}">
      <dsp:nvSpPr>
        <dsp:cNvPr id="0" name=""/>
        <dsp:cNvSpPr/>
      </dsp:nvSpPr>
      <dsp:spPr>
        <a:xfrm rot="5400000">
          <a:off x="2412857" y="640092"/>
          <a:ext cx="687781" cy="3193000"/>
        </a:xfrm>
        <a:prstGeom prst="round2Same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en-GB" sz="1600" kern="1200" dirty="0"/>
            <a:t>Drugs – </a:t>
          </a:r>
          <a:r>
            <a:rPr lang="en-GB" sz="1600" kern="1200" dirty="0" err="1"/>
            <a:t>paracetamol</a:t>
          </a:r>
          <a:r>
            <a:rPr lang="en-GB" sz="1600" kern="1200" dirty="0"/>
            <a:t> </a:t>
          </a:r>
        </a:p>
        <a:p>
          <a:pPr marL="171450" lvl="1" indent="-171450" algn="l" defTabSz="711200">
            <a:lnSpc>
              <a:spcPct val="90000"/>
            </a:lnSpc>
            <a:spcBef>
              <a:spcPct val="0"/>
            </a:spcBef>
            <a:spcAft>
              <a:spcPct val="15000"/>
            </a:spcAft>
            <a:buChar char="•"/>
          </a:pPr>
          <a:r>
            <a:rPr lang="en-GB" sz="1600" kern="1200" dirty="0"/>
            <a:t>Substances – latex </a:t>
          </a:r>
        </a:p>
        <a:p>
          <a:pPr marL="171450" lvl="1" indent="-171450" algn="l" defTabSz="711200">
            <a:lnSpc>
              <a:spcPct val="90000"/>
            </a:lnSpc>
            <a:spcBef>
              <a:spcPct val="0"/>
            </a:spcBef>
            <a:spcAft>
              <a:spcPct val="15000"/>
            </a:spcAft>
            <a:buChar char="•"/>
          </a:pPr>
          <a:r>
            <a:rPr lang="en-GB" sz="1600" kern="1200" dirty="0"/>
            <a:t>Devices – bedpan </a:t>
          </a:r>
        </a:p>
      </dsp:txBody>
      <dsp:txXfrm rot="-5400000">
        <a:off x="1160248" y="1926277"/>
        <a:ext cx="3159425" cy="620631"/>
      </dsp:txXfrm>
    </dsp:sp>
    <dsp:sp modelId="{08AA8B4D-1EFE-4C41-8998-B3878199CFBE}">
      <dsp:nvSpPr>
        <dsp:cNvPr id="0" name=""/>
        <dsp:cNvSpPr/>
      </dsp:nvSpPr>
      <dsp:spPr>
        <a:xfrm>
          <a:off x="28777" y="1806729"/>
          <a:ext cx="1132220" cy="859727"/>
        </a:xfrm>
        <a:prstGeom prst="round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ctr" defTabSz="533400">
            <a:lnSpc>
              <a:spcPct val="90000"/>
            </a:lnSpc>
            <a:spcBef>
              <a:spcPct val="0"/>
            </a:spcBef>
            <a:spcAft>
              <a:spcPct val="35000"/>
            </a:spcAft>
            <a:buNone/>
          </a:pPr>
          <a:r>
            <a:rPr lang="en-GB" sz="1200" kern="1200" dirty="0"/>
            <a:t>Products</a:t>
          </a:r>
        </a:p>
      </dsp:txBody>
      <dsp:txXfrm>
        <a:off x="70745" y="1848697"/>
        <a:ext cx="1048284" cy="77579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E7316E-A68D-473D-A51C-EC5A046FCD53}">
      <dsp:nvSpPr>
        <dsp:cNvPr id="0" name=""/>
        <dsp:cNvSpPr/>
      </dsp:nvSpPr>
      <dsp:spPr>
        <a:xfrm>
          <a:off x="147" y="584"/>
          <a:ext cx="2691801" cy="519933"/>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GB" sz="1800" kern="1200" dirty="0"/>
            <a:t>Codes and descriptions</a:t>
          </a:r>
        </a:p>
      </dsp:txBody>
      <dsp:txXfrm>
        <a:off x="15375" y="15812"/>
        <a:ext cx="2661345" cy="489477"/>
      </dsp:txXfrm>
    </dsp:sp>
    <dsp:sp modelId="{80B2AB42-BED1-4C19-9E26-3170F0E41622}">
      <dsp:nvSpPr>
        <dsp:cNvPr id="0" name=""/>
        <dsp:cNvSpPr/>
      </dsp:nvSpPr>
      <dsp:spPr>
        <a:xfrm>
          <a:off x="2774" y="574107"/>
          <a:ext cx="2686546" cy="314455"/>
        </a:xfrm>
        <a:prstGeom prst="roundRect">
          <a:avLst>
            <a:gd name="adj" fmla="val 10000"/>
          </a:avLst>
        </a:prstGeom>
        <a:gradFill rotWithShape="0">
          <a:gsLst>
            <a:gs pos="0">
              <a:schemeClr val="accent3">
                <a:hueOff val="0"/>
                <a:satOff val="0"/>
                <a:lumOff val="0"/>
                <a:alphaOff val="0"/>
                <a:tint val="100000"/>
                <a:shade val="100000"/>
                <a:satMod val="130000"/>
              </a:schemeClr>
            </a:gs>
            <a:gs pos="100000">
              <a:schemeClr val="accent3">
                <a:hueOff val="0"/>
                <a:satOff val="0"/>
                <a:lumOff val="0"/>
                <a:alphaOff val="0"/>
                <a:tint val="50000"/>
                <a:shade val="100000"/>
                <a:satMod val="350000"/>
              </a:schemeClr>
            </a:gs>
          </a:gsLst>
          <a:lin ang="16200000" scaled="0"/>
        </a:gradFill>
        <a:ln>
          <a:noFill/>
        </a:ln>
        <a:effectLst>
          <a:outerShdw blurRad="40000" dist="200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GB" sz="1800" kern="1200" dirty="0"/>
            <a:t>Relationships</a:t>
          </a:r>
          <a:endParaRPr lang="en-GB" sz="2400" kern="1200" dirty="0"/>
        </a:p>
      </dsp:txBody>
      <dsp:txXfrm>
        <a:off x="11984" y="583317"/>
        <a:ext cx="2668126" cy="296035"/>
      </dsp:txXfrm>
    </dsp:sp>
    <dsp:sp modelId="{3B961BCE-868B-484B-84FD-81289DEE9A5B}">
      <dsp:nvSpPr>
        <dsp:cNvPr id="0" name=""/>
        <dsp:cNvSpPr/>
      </dsp:nvSpPr>
      <dsp:spPr>
        <a:xfrm>
          <a:off x="2774" y="942152"/>
          <a:ext cx="871124" cy="519933"/>
        </a:xfrm>
        <a:prstGeom prst="roundRect">
          <a:avLst>
            <a:gd name="adj" fmla="val 10000"/>
          </a:avLst>
        </a:prstGeom>
        <a:solidFill>
          <a:schemeClr val="tx1"/>
        </a:solidFill>
        <a:ln>
          <a:solidFill>
            <a:schemeClr val="tx1"/>
          </a:solidFill>
        </a:ln>
        <a:effectLst>
          <a:outerShdw blurRad="40000" dist="200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GB" sz="1300" kern="1200" dirty="0"/>
            <a:t>Is a</a:t>
          </a:r>
        </a:p>
      </dsp:txBody>
      <dsp:txXfrm>
        <a:off x="18002" y="957380"/>
        <a:ext cx="840668" cy="489477"/>
      </dsp:txXfrm>
    </dsp:sp>
    <dsp:sp modelId="{46CECFEA-B954-4140-8F41-963856B777E1}">
      <dsp:nvSpPr>
        <dsp:cNvPr id="0" name=""/>
        <dsp:cNvSpPr/>
      </dsp:nvSpPr>
      <dsp:spPr>
        <a:xfrm>
          <a:off x="910485" y="942152"/>
          <a:ext cx="871124" cy="519933"/>
        </a:xfrm>
        <a:prstGeom prst="roundRect">
          <a:avLst>
            <a:gd name="adj" fmla="val 10000"/>
          </a:avLst>
        </a:prstGeom>
        <a:solidFill>
          <a:schemeClr val="tx1"/>
        </a:solidFill>
        <a:ln>
          <a:noFill/>
        </a:ln>
        <a:effectLst>
          <a:outerShdw blurRad="40000" dist="200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GB" sz="1300" kern="1200" dirty="0"/>
            <a:t>Attributes</a:t>
          </a:r>
        </a:p>
      </dsp:txBody>
      <dsp:txXfrm>
        <a:off x="925713" y="957380"/>
        <a:ext cx="840668" cy="489477"/>
      </dsp:txXfrm>
    </dsp:sp>
    <dsp:sp modelId="{E4F1540E-79AE-4CB1-87ED-9308BF69D751}">
      <dsp:nvSpPr>
        <dsp:cNvPr id="0" name=""/>
        <dsp:cNvSpPr/>
      </dsp:nvSpPr>
      <dsp:spPr>
        <a:xfrm>
          <a:off x="1818197" y="942152"/>
          <a:ext cx="871124" cy="519933"/>
        </a:xfrm>
        <a:prstGeom prst="roundRect">
          <a:avLst>
            <a:gd name="adj" fmla="val 10000"/>
          </a:avLst>
        </a:prstGeom>
        <a:solidFill>
          <a:schemeClr val="tx1"/>
        </a:solidFill>
        <a:ln>
          <a:noFill/>
        </a:ln>
        <a:effectLst>
          <a:outerShdw blurRad="40000" dist="200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GB" sz="1300" kern="1200" dirty="0"/>
            <a:t>Qualifiers &amp; values</a:t>
          </a:r>
        </a:p>
      </dsp:txBody>
      <dsp:txXfrm>
        <a:off x="1833425" y="957380"/>
        <a:ext cx="840668" cy="489477"/>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97A96D-A5C5-AD4D-892C-2FBA0FB0A5DF}">
      <dsp:nvSpPr>
        <dsp:cNvPr id="0" name=""/>
        <dsp:cNvSpPr/>
      </dsp:nvSpPr>
      <dsp:spPr>
        <a:xfrm>
          <a:off x="3182" y="744631"/>
          <a:ext cx="1391338" cy="83480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GB" sz="1900" b="1" kern="1200" dirty="0"/>
            <a:t>Input text</a:t>
          </a:r>
        </a:p>
      </dsp:txBody>
      <dsp:txXfrm>
        <a:off x="27633" y="769082"/>
        <a:ext cx="1342436" cy="785901"/>
      </dsp:txXfrm>
    </dsp:sp>
    <dsp:sp modelId="{CA0BF862-0B0B-CB45-966C-C75C836D0F10}">
      <dsp:nvSpPr>
        <dsp:cNvPr id="0" name=""/>
        <dsp:cNvSpPr/>
      </dsp:nvSpPr>
      <dsp:spPr>
        <a:xfrm>
          <a:off x="1533654" y="989507"/>
          <a:ext cx="294963" cy="34505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GB" sz="1500" b="1" kern="1200"/>
        </a:p>
      </dsp:txBody>
      <dsp:txXfrm>
        <a:off x="1533654" y="1058517"/>
        <a:ext cx="206474" cy="207031"/>
      </dsp:txXfrm>
    </dsp:sp>
    <dsp:sp modelId="{73B52893-3632-854C-AD01-2BA7536BD6C6}">
      <dsp:nvSpPr>
        <dsp:cNvPr id="0" name=""/>
        <dsp:cNvSpPr/>
      </dsp:nvSpPr>
      <dsp:spPr>
        <a:xfrm>
          <a:off x="1951055" y="744631"/>
          <a:ext cx="1391338" cy="83480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GB" sz="1900" b="1" kern="1200" dirty="0"/>
            <a:t>NER</a:t>
          </a:r>
        </a:p>
      </dsp:txBody>
      <dsp:txXfrm>
        <a:off x="1975506" y="769082"/>
        <a:ext cx="1342436" cy="785901"/>
      </dsp:txXfrm>
    </dsp:sp>
    <dsp:sp modelId="{FF8B6315-313A-E64A-BB27-FCD611C5F5B5}">
      <dsp:nvSpPr>
        <dsp:cNvPr id="0" name=""/>
        <dsp:cNvSpPr/>
      </dsp:nvSpPr>
      <dsp:spPr>
        <a:xfrm>
          <a:off x="3481528" y="989507"/>
          <a:ext cx="294963" cy="34505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GB" sz="1500" b="1" kern="1200"/>
        </a:p>
      </dsp:txBody>
      <dsp:txXfrm>
        <a:off x="3481528" y="1058517"/>
        <a:ext cx="206474" cy="207031"/>
      </dsp:txXfrm>
    </dsp:sp>
    <dsp:sp modelId="{E33E56DB-6432-C040-AC91-A85D1F566DF9}">
      <dsp:nvSpPr>
        <dsp:cNvPr id="0" name=""/>
        <dsp:cNvSpPr/>
      </dsp:nvSpPr>
      <dsp:spPr>
        <a:xfrm>
          <a:off x="3898929" y="744631"/>
          <a:ext cx="1391338" cy="83480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GB" sz="1900" b="1" kern="1200" dirty="0"/>
            <a:t>Entity Linking</a:t>
          </a:r>
        </a:p>
      </dsp:txBody>
      <dsp:txXfrm>
        <a:off x="3923380" y="769082"/>
        <a:ext cx="1342436" cy="785901"/>
      </dsp:txXfrm>
    </dsp:sp>
    <dsp:sp modelId="{826262C2-F491-0741-8514-F253775E2457}">
      <dsp:nvSpPr>
        <dsp:cNvPr id="0" name=""/>
        <dsp:cNvSpPr/>
      </dsp:nvSpPr>
      <dsp:spPr>
        <a:xfrm>
          <a:off x="5429401" y="989507"/>
          <a:ext cx="294963" cy="34505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GB" sz="1500" b="1" kern="1200"/>
        </a:p>
      </dsp:txBody>
      <dsp:txXfrm>
        <a:off x="5429401" y="1058517"/>
        <a:ext cx="206474" cy="207031"/>
      </dsp:txXfrm>
    </dsp:sp>
    <dsp:sp modelId="{EB806BA7-E99D-7B40-BC19-CCDDD0C2F376}">
      <dsp:nvSpPr>
        <dsp:cNvPr id="0" name=""/>
        <dsp:cNvSpPr/>
      </dsp:nvSpPr>
      <dsp:spPr>
        <a:xfrm>
          <a:off x="5846803" y="744631"/>
          <a:ext cx="1391338" cy="83480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GB" sz="1900" b="1" kern="1200" dirty="0"/>
            <a:t>Annotated input text</a:t>
          </a:r>
        </a:p>
      </dsp:txBody>
      <dsp:txXfrm>
        <a:off x="5871254" y="769082"/>
        <a:ext cx="1342436" cy="785901"/>
      </dsp:txXfrm>
    </dsp:sp>
  </dsp:spTree>
</dsp:drawing>
</file>

<file path=ppt/diagrams/layout1.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257175"/>
          </a:xfrm>
          <a:prstGeom prst="rect">
            <a:avLst/>
          </a:prstGeom>
        </p:spPr>
        <p:txBody>
          <a:bodyPr vert="horz" lIns="91440" tIns="45720" rIns="91440" bIns="45720" rtlCol="0"/>
          <a:lstStyle>
            <a:lvl1pPr algn="l">
              <a:defRPr sz="1200"/>
            </a:lvl1pPr>
          </a:lstStyle>
          <a:p>
            <a:endParaRPr lang="en-AT"/>
          </a:p>
        </p:txBody>
      </p:sp>
      <p:sp>
        <p:nvSpPr>
          <p:cNvPr id="3" name="Date Placeholder 2"/>
          <p:cNvSpPr>
            <a:spLocks noGrp="1"/>
          </p:cNvSpPr>
          <p:nvPr>
            <p:ph type="dt" idx="1"/>
          </p:nvPr>
        </p:nvSpPr>
        <p:spPr>
          <a:xfrm>
            <a:off x="5180013" y="0"/>
            <a:ext cx="3962400" cy="257175"/>
          </a:xfrm>
          <a:prstGeom prst="rect">
            <a:avLst/>
          </a:prstGeom>
        </p:spPr>
        <p:txBody>
          <a:bodyPr vert="horz" lIns="91440" tIns="45720" rIns="91440" bIns="45720" rtlCol="0"/>
          <a:lstStyle>
            <a:lvl1pPr algn="r">
              <a:defRPr sz="1200"/>
            </a:lvl1pPr>
          </a:lstStyle>
          <a:p>
            <a:fld id="{4B7C920D-A398-554D-A22D-E71ABBEC37FB}" type="datetimeFigureOut">
              <a:rPr lang="en-AT" smtClean="0"/>
              <a:t>29.08.23</a:t>
            </a:fld>
            <a:endParaRPr lang="en-AT"/>
          </a:p>
        </p:txBody>
      </p:sp>
      <p:sp>
        <p:nvSpPr>
          <p:cNvPr id="4" name="Slide Image Placeholder 3"/>
          <p:cNvSpPr>
            <a:spLocks noGrp="1" noRot="1" noChangeAspect="1"/>
          </p:cNvSpPr>
          <p:nvPr>
            <p:ph type="sldImg" idx="2"/>
          </p:nvPr>
        </p:nvSpPr>
        <p:spPr>
          <a:xfrm>
            <a:off x="3028950" y="642938"/>
            <a:ext cx="3086100" cy="1736725"/>
          </a:xfrm>
          <a:prstGeom prst="rect">
            <a:avLst/>
          </a:prstGeom>
          <a:noFill/>
          <a:ln w="12700">
            <a:solidFill>
              <a:prstClr val="black"/>
            </a:solidFill>
          </a:ln>
        </p:spPr>
        <p:txBody>
          <a:bodyPr vert="horz" lIns="91440" tIns="45720" rIns="91440" bIns="45720" rtlCol="0" anchor="ctr"/>
          <a:lstStyle/>
          <a:p>
            <a:endParaRPr lang="en-AT"/>
          </a:p>
        </p:txBody>
      </p:sp>
      <p:sp>
        <p:nvSpPr>
          <p:cNvPr id="5" name="Notes Placeholder 4"/>
          <p:cNvSpPr>
            <a:spLocks noGrp="1"/>
          </p:cNvSpPr>
          <p:nvPr>
            <p:ph type="body" sz="quarter" idx="3"/>
          </p:nvPr>
        </p:nvSpPr>
        <p:spPr>
          <a:xfrm>
            <a:off x="914400" y="2474913"/>
            <a:ext cx="7315200" cy="20256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T"/>
          </a:p>
        </p:txBody>
      </p:sp>
      <p:sp>
        <p:nvSpPr>
          <p:cNvPr id="6" name="Footer Placeholder 5"/>
          <p:cNvSpPr>
            <a:spLocks noGrp="1"/>
          </p:cNvSpPr>
          <p:nvPr>
            <p:ph type="ftr" sz="quarter" idx="4"/>
          </p:nvPr>
        </p:nvSpPr>
        <p:spPr>
          <a:xfrm>
            <a:off x="0" y="4886325"/>
            <a:ext cx="3962400" cy="257175"/>
          </a:xfrm>
          <a:prstGeom prst="rect">
            <a:avLst/>
          </a:prstGeom>
        </p:spPr>
        <p:txBody>
          <a:bodyPr vert="horz" lIns="91440" tIns="45720" rIns="91440" bIns="45720" rtlCol="0" anchor="b"/>
          <a:lstStyle>
            <a:lvl1pPr algn="l">
              <a:defRPr sz="1200"/>
            </a:lvl1pPr>
          </a:lstStyle>
          <a:p>
            <a:endParaRPr lang="en-AT"/>
          </a:p>
        </p:txBody>
      </p:sp>
      <p:sp>
        <p:nvSpPr>
          <p:cNvPr id="7" name="Slide Number Placeholder 6"/>
          <p:cNvSpPr>
            <a:spLocks noGrp="1"/>
          </p:cNvSpPr>
          <p:nvPr>
            <p:ph type="sldNum" sz="quarter" idx="5"/>
          </p:nvPr>
        </p:nvSpPr>
        <p:spPr>
          <a:xfrm>
            <a:off x="5180013" y="4886325"/>
            <a:ext cx="3962400" cy="257175"/>
          </a:xfrm>
          <a:prstGeom prst="rect">
            <a:avLst/>
          </a:prstGeom>
        </p:spPr>
        <p:txBody>
          <a:bodyPr vert="horz" lIns="91440" tIns="45720" rIns="91440" bIns="45720" rtlCol="0" anchor="b"/>
          <a:lstStyle>
            <a:lvl1pPr algn="r">
              <a:defRPr sz="1200"/>
            </a:lvl1pPr>
          </a:lstStyle>
          <a:p>
            <a:fld id="{41C1EEE6-E5D6-7249-AE21-01A782D85163}" type="slidenum">
              <a:rPr lang="en-AT" smtClean="0"/>
              <a:t>‹#›</a:t>
            </a:fld>
            <a:endParaRPr lang="en-AT"/>
          </a:p>
        </p:txBody>
      </p:sp>
    </p:spTree>
    <p:extLst>
      <p:ext uri="{BB962C8B-B14F-4D97-AF65-F5344CB8AC3E}">
        <p14:creationId xmlns:p14="http://schemas.microsoft.com/office/powerpoint/2010/main" val="35571820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T" dirty="0"/>
          </a:p>
        </p:txBody>
      </p:sp>
      <p:sp>
        <p:nvSpPr>
          <p:cNvPr id="4" name="Slide Number Placeholder 3"/>
          <p:cNvSpPr>
            <a:spLocks noGrp="1"/>
          </p:cNvSpPr>
          <p:nvPr>
            <p:ph type="sldNum" sz="quarter" idx="5"/>
          </p:nvPr>
        </p:nvSpPr>
        <p:spPr/>
        <p:txBody>
          <a:bodyPr/>
          <a:lstStyle/>
          <a:p>
            <a:fld id="{41C1EEE6-E5D6-7249-AE21-01A782D85163}" type="slidenum">
              <a:rPr lang="en-AT" smtClean="0"/>
              <a:t>1</a:t>
            </a:fld>
            <a:endParaRPr lang="en-AT"/>
          </a:p>
        </p:txBody>
      </p:sp>
    </p:spTree>
    <p:extLst>
      <p:ext uri="{BB962C8B-B14F-4D97-AF65-F5344CB8AC3E}">
        <p14:creationId xmlns:p14="http://schemas.microsoft.com/office/powerpoint/2010/main" val="36215572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On this slide we look at</a:t>
            </a:r>
          </a:p>
          <a:p>
            <a:endParaRPr lang="en-GB" dirty="0"/>
          </a:p>
          <a:p>
            <a:r>
              <a:rPr lang="en-GB" dirty="0"/>
              <a:t>Anatomy which includes</a:t>
            </a:r>
            <a:r>
              <a:rPr lang="en-GB" baseline="0" dirty="0"/>
              <a:t> both normal and abnormal anatomy</a:t>
            </a:r>
          </a:p>
          <a:p>
            <a:endParaRPr lang="en-GB" baseline="0" dirty="0"/>
          </a:p>
          <a:p>
            <a:r>
              <a:rPr lang="en-GB" baseline="0" dirty="0"/>
              <a:t>Observations include items such as vital signs and values</a:t>
            </a:r>
          </a:p>
          <a:p>
            <a:endParaRPr lang="en-GB" baseline="0" dirty="0"/>
          </a:p>
          <a:p>
            <a:r>
              <a:rPr lang="en-GB" baseline="0" dirty="0"/>
              <a:t>And finally products include devices and drugs, that is the drugs we are familiar with together with the individual ingredients that go to make up those drugs</a:t>
            </a:r>
            <a:endParaRPr lang="en-GB" dirty="0"/>
          </a:p>
          <a:p>
            <a:endParaRPr lang="en-AT" dirty="0"/>
          </a:p>
        </p:txBody>
      </p:sp>
      <p:sp>
        <p:nvSpPr>
          <p:cNvPr id="4" name="Slide Number Placeholder 3"/>
          <p:cNvSpPr>
            <a:spLocks noGrp="1"/>
          </p:cNvSpPr>
          <p:nvPr>
            <p:ph type="sldNum" sz="quarter" idx="5"/>
          </p:nvPr>
        </p:nvSpPr>
        <p:spPr/>
        <p:txBody>
          <a:bodyPr/>
          <a:lstStyle/>
          <a:p>
            <a:fld id="{41C1EEE6-E5D6-7249-AE21-01A782D85163}" type="slidenum">
              <a:rPr lang="en-AT" smtClean="0"/>
              <a:t>11</a:t>
            </a:fld>
            <a:endParaRPr lang="en-AT"/>
          </a:p>
        </p:txBody>
      </p:sp>
    </p:spTree>
    <p:extLst>
      <p:ext uri="{BB962C8B-B14F-4D97-AF65-F5344CB8AC3E}">
        <p14:creationId xmlns:p14="http://schemas.microsoft.com/office/powerpoint/2010/main" val="12585860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 concept is identified by its code and descriptions but it also has relationships</a:t>
            </a:r>
            <a:r>
              <a:rPr lang="en-GB" baseline="0" dirty="0"/>
              <a:t> which establish what kind of concept it is (e.g. Clinical finding, procedure) and these relationships further define the concept to give us more information about it such as finding site (concept pneumonia has finding site of lung structure) and laterality (left or right)</a:t>
            </a:r>
            <a:endParaRPr lang="en-GB" dirty="0"/>
          </a:p>
          <a:p>
            <a:endParaRPr lang="en-AT" dirty="0"/>
          </a:p>
        </p:txBody>
      </p:sp>
      <p:sp>
        <p:nvSpPr>
          <p:cNvPr id="4" name="Slide Number Placeholder 3"/>
          <p:cNvSpPr>
            <a:spLocks noGrp="1"/>
          </p:cNvSpPr>
          <p:nvPr>
            <p:ph type="sldNum" sz="quarter" idx="5"/>
          </p:nvPr>
        </p:nvSpPr>
        <p:spPr/>
        <p:txBody>
          <a:bodyPr/>
          <a:lstStyle/>
          <a:p>
            <a:fld id="{41C1EEE6-E5D6-7249-AE21-01A782D85163}" type="slidenum">
              <a:rPr lang="en-AT" smtClean="0"/>
              <a:t>12</a:t>
            </a:fld>
            <a:endParaRPr lang="en-AT"/>
          </a:p>
        </p:txBody>
      </p:sp>
    </p:spTree>
    <p:extLst>
      <p:ext uri="{BB962C8B-B14F-4D97-AF65-F5344CB8AC3E}">
        <p14:creationId xmlns:p14="http://schemas.microsoft.com/office/powerpoint/2010/main" val="31640743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this example we are looking at heart disease.</a:t>
            </a:r>
          </a:p>
          <a:p>
            <a:endParaRPr lang="en-GB" dirty="0"/>
          </a:p>
          <a:p>
            <a:r>
              <a:rPr lang="en-GB" dirty="0"/>
              <a:t>We can see the unique human</a:t>
            </a:r>
            <a:r>
              <a:rPr lang="en-GB" baseline="0" dirty="0"/>
              <a:t> readable form and the unique ID for the concept, but we can also see the Preferred Term, the one that most clinicians use for this disorder together with a list of Synonyms which are different ways of saying the same thing.</a:t>
            </a:r>
          </a:p>
          <a:p>
            <a:endParaRPr lang="en-GB" baseline="0" dirty="0"/>
          </a:p>
          <a:p>
            <a:r>
              <a:rPr lang="en-GB" baseline="0" dirty="0"/>
              <a:t>We can also see that we are provided with more information about this disorder, we know that it is “a cardiac finding” and “a disorder of cardiovascular system”.</a:t>
            </a:r>
          </a:p>
          <a:p>
            <a:endParaRPr lang="en-GB" baseline="0" dirty="0"/>
          </a:p>
          <a:p>
            <a:r>
              <a:rPr lang="en-GB" baseline="0" dirty="0"/>
              <a:t>As well as that we can see that it occurs in the heart structure.  This can be very useful if you wanted to find all disorders that occur in the heart structure as you could search for disorders with a finding site of heart structure and you wouldn’t need to remember all the disorders.</a:t>
            </a:r>
            <a:endParaRPr lang="en-GB" dirty="0"/>
          </a:p>
          <a:p>
            <a:endParaRPr lang="en-AT" dirty="0"/>
          </a:p>
        </p:txBody>
      </p:sp>
      <p:sp>
        <p:nvSpPr>
          <p:cNvPr id="4" name="Slide Number Placeholder 3"/>
          <p:cNvSpPr>
            <a:spLocks noGrp="1"/>
          </p:cNvSpPr>
          <p:nvPr>
            <p:ph type="sldNum" sz="quarter" idx="5"/>
          </p:nvPr>
        </p:nvSpPr>
        <p:spPr/>
        <p:txBody>
          <a:bodyPr/>
          <a:lstStyle/>
          <a:p>
            <a:fld id="{41C1EEE6-E5D6-7249-AE21-01A782D85163}" type="slidenum">
              <a:rPr lang="en-AT" smtClean="0"/>
              <a:t>13</a:t>
            </a:fld>
            <a:endParaRPr lang="en-AT"/>
          </a:p>
        </p:txBody>
      </p:sp>
    </p:spTree>
    <p:extLst>
      <p:ext uri="{BB962C8B-B14F-4D97-AF65-F5344CB8AC3E}">
        <p14:creationId xmlns:p14="http://schemas.microsoft.com/office/powerpoint/2010/main" val="24235062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T" dirty="0"/>
              <a:t>So, first thing first, what is information extraction?</a:t>
            </a:r>
          </a:p>
          <a:p>
            <a:br>
              <a:rPr lang="en-AT" dirty="0"/>
            </a:br>
            <a:r>
              <a:rPr lang="en-AT" dirty="0"/>
              <a:t>Let’s start with thinking about this webpage. This article talks </a:t>
            </a:r>
            <a:r>
              <a:rPr lang="en-GB" dirty="0"/>
              <a:t>ab</a:t>
            </a:r>
            <a:r>
              <a:rPr lang="en-AT" dirty="0"/>
              <a:t>out allergies could make us feel tired. From this article, we want to get this information or to get this fact saying that allergies could makes fatigue.</a:t>
            </a:r>
          </a:p>
          <a:p>
            <a:r>
              <a:rPr lang="en-AT" dirty="0"/>
              <a:t>But, that’s not all, we can know that this article was written by Erica Cirino, and it was reviewed by Elaine K. Luo MD. This article was writtne on Jul 23rd 2018. So, there are all these pieces of information that are all in the article. But they don’t specifically highlighted that allergies could makes fatigue, or written by Erica Cirino ans so on. </a:t>
            </a:r>
          </a:p>
          <a:p>
            <a:endParaRPr lang="en-AT" dirty="0"/>
          </a:p>
        </p:txBody>
      </p:sp>
      <p:sp>
        <p:nvSpPr>
          <p:cNvPr id="4" name="Slide Number Placeholder 3"/>
          <p:cNvSpPr>
            <a:spLocks noGrp="1"/>
          </p:cNvSpPr>
          <p:nvPr>
            <p:ph type="sldNum" sz="quarter" idx="5"/>
          </p:nvPr>
        </p:nvSpPr>
        <p:spPr/>
        <p:txBody>
          <a:bodyPr/>
          <a:lstStyle/>
          <a:p>
            <a:fld id="{41C1EEE6-E5D6-7249-AE21-01A782D85163}" type="slidenum">
              <a:rPr lang="en-AT" smtClean="0"/>
              <a:t>3</a:t>
            </a:fld>
            <a:endParaRPr lang="en-AT"/>
          </a:p>
        </p:txBody>
      </p:sp>
    </p:spTree>
    <p:extLst>
      <p:ext uri="{BB962C8B-B14F-4D97-AF65-F5344CB8AC3E}">
        <p14:creationId xmlns:p14="http://schemas.microsoft.com/office/powerpoint/2010/main" val="31258798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T" dirty="0"/>
              <a:t>So, the task of converting information from unstructured text to structured format is one of form information extraction. So, from the article or other texts corpora and leading to pieces of information that we want to pull out in the article is the the basis of information extraction.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AT" dirty="0"/>
          </a:p>
          <a:p>
            <a:pPr marL="0" marR="0" lvl="0" indent="0" algn="l" defTabSz="914400" rtl="0" eaLnBrk="1" fontAlgn="auto" latinLnBrk="0" hangingPunct="1">
              <a:lnSpc>
                <a:spcPct val="100000"/>
              </a:lnSpc>
              <a:spcBef>
                <a:spcPts val="0"/>
              </a:spcBef>
              <a:spcAft>
                <a:spcPts val="0"/>
              </a:spcAft>
              <a:buClrTx/>
              <a:buSzTx/>
              <a:buFontTx/>
              <a:buNone/>
              <a:tabLst/>
              <a:defRPr/>
            </a:pPr>
            <a:r>
              <a:rPr lang="en-AT" dirty="0"/>
              <a:t>Identifying and extractiong instances of interest of unstructured or semi-unstructured text and converting to structured representation. The field of interest could be named entity, or relations, or events, and so on. </a:t>
            </a:r>
          </a:p>
          <a:p>
            <a:pPr marL="0" marR="0" lvl="0" indent="0" algn="l" defTabSz="914400" rtl="0" eaLnBrk="1" fontAlgn="auto" latinLnBrk="0" hangingPunct="1">
              <a:lnSpc>
                <a:spcPct val="100000"/>
              </a:lnSpc>
              <a:spcBef>
                <a:spcPts val="0"/>
              </a:spcBef>
              <a:spcAft>
                <a:spcPts val="0"/>
              </a:spcAft>
              <a:buClrTx/>
              <a:buSzTx/>
              <a:buFontTx/>
              <a:buNone/>
              <a:tabLst/>
              <a:defRPr/>
            </a:pPr>
            <a:r>
              <a:rPr lang="en-AT" dirty="0"/>
              <a:t>What are named entities? Named entites is a thing that have a particular name, such as  person name, organization name, location names, and so 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AT" dirty="0"/>
          </a:p>
          <a:p>
            <a:pPr marL="0" marR="0" lvl="0" indent="0" algn="l" defTabSz="914400" rtl="0" eaLnBrk="1" fontAlgn="auto" latinLnBrk="0" hangingPunct="1">
              <a:lnSpc>
                <a:spcPct val="100000"/>
              </a:lnSpc>
              <a:spcBef>
                <a:spcPts val="0"/>
              </a:spcBef>
              <a:spcAft>
                <a:spcPts val="0"/>
              </a:spcAft>
              <a:buClrTx/>
              <a:buSzTx/>
              <a:buFontTx/>
              <a:buNone/>
              <a:tabLst/>
              <a:defRPr/>
            </a:pPr>
            <a:r>
              <a:rPr lang="en-AT" dirty="0"/>
              <a:t>Infomration extraction also knonw ba many other names, such as named entity recognition, knowledge base population, attribute extraction and so on. </a:t>
            </a:r>
          </a:p>
        </p:txBody>
      </p:sp>
      <p:sp>
        <p:nvSpPr>
          <p:cNvPr id="4" name="Slide Number Placeholder 3"/>
          <p:cNvSpPr>
            <a:spLocks noGrp="1"/>
          </p:cNvSpPr>
          <p:nvPr>
            <p:ph type="sldNum" sz="quarter" idx="5"/>
          </p:nvPr>
        </p:nvSpPr>
        <p:spPr/>
        <p:txBody>
          <a:bodyPr/>
          <a:lstStyle/>
          <a:p>
            <a:fld id="{41C1EEE6-E5D6-7249-AE21-01A782D85163}" type="slidenum">
              <a:rPr lang="en-AT" smtClean="0"/>
              <a:t>4</a:t>
            </a:fld>
            <a:endParaRPr lang="en-AT"/>
          </a:p>
        </p:txBody>
      </p:sp>
    </p:spTree>
    <p:extLst>
      <p:ext uri="{BB962C8B-B14F-4D97-AF65-F5344CB8AC3E}">
        <p14:creationId xmlns:p14="http://schemas.microsoft.com/office/powerpoint/2010/main" val="34589397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T" dirty="0"/>
              <a:t>And now we will explain about the information extraction related tasks.</a:t>
            </a:r>
          </a:p>
          <a:p>
            <a:endParaRPr lang="en-AT" dirty="0"/>
          </a:p>
          <a:p>
            <a:r>
              <a:rPr lang="en-AT" dirty="0"/>
              <a:t>If we look on specific in medical concepts, we could called as that medical concept named entity recognition or named entity recognition in medical field. For example that would something like chest pain, or MRI.</a:t>
            </a:r>
          </a:p>
          <a:p>
            <a:r>
              <a:rPr lang="en-AT" dirty="0"/>
              <a:t>If we would like standardize each of medical entities to formal medical terminology in knowledge base, such as Chest pain to chest pain. Here unfortunately has the same name of medical terminology, or for MRI, we normalize to Magnetic Resonance Imaging. We called as this task as Medical Concept Normalization, or medical entity linking, and so on. </a:t>
            </a:r>
          </a:p>
          <a:p>
            <a:endParaRPr lang="en-AT" dirty="0"/>
          </a:p>
          <a:p>
            <a:pPr algn="l"/>
            <a:r>
              <a:rPr lang="en-GB" b="0" i="0" dirty="0">
                <a:solidFill>
                  <a:srgbClr val="333333"/>
                </a:solidFill>
                <a:effectLst/>
                <a:latin typeface="OpenSans"/>
              </a:rPr>
              <a:t>You could be asked to  identify relationships between concepts.  This would typically be co-relation identification.  Example would be Prozac treats clinical depression,  so there is a relationship between Prozac, </a:t>
            </a:r>
          </a:p>
          <a:p>
            <a:pPr algn="l"/>
            <a:r>
              <a:rPr lang="en-GB" b="0" i="0" dirty="0">
                <a:solidFill>
                  <a:srgbClr val="333333"/>
                </a:solidFill>
                <a:effectLst/>
                <a:latin typeface="OpenSans"/>
              </a:rPr>
              <a:t>one entity and clinical depression, the other entity, and the relationship is treating, or cataract causes decreased vision.  Again, it's a relationship of two entities;  cataract and decreased vision.</a:t>
            </a:r>
          </a:p>
          <a:p>
            <a:pPr algn="l"/>
            <a:endParaRPr lang="en-GB" b="0" i="0" dirty="0">
              <a:solidFill>
                <a:srgbClr val="333333"/>
              </a:solidFill>
              <a:effectLst/>
              <a:latin typeface="OpenSans"/>
            </a:endParaRPr>
          </a:p>
          <a:p>
            <a:pPr algn="l"/>
            <a:r>
              <a:rPr lang="en-GB" b="0" i="0" dirty="0">
                <a:solidFill>
                  <a:srgbClr val="333333"/>
                </a:solidFill>
                <a:effectLst/>
                <a:latin typeface="OpenSans"/>
              </a:rPr>
              <a:t>You could be extracting assertions or attribute values.  This generally is called information extraction.  Assertions would be something like blood pressure could be high, low, or normal.  A </a:t>
            </a:r>
            <a:r>
              <a:rPr lang="en-GB" b="0" i="0" dirty="0" err="1">
                <a:solidFill>
                  <a:srgbClr val="333333"/>
                </a:solidFill>
                <a:effectLst/>
                <a:latin typeface="OpenSans"/>
              </a:rPr>
              <a:t>tumor</a:t>
            </a:r>
            <a:r>
              <a:rPr lang="en-GB" b="0" i="0" dirty="0">
                <a:solidFill>
                  <a:srgbClr val="333333"/>
                </a:solidFill>
                <a:effectLst/>
                <a:latin typeface="OpenSans"/>
              </a:rPr>
              <a:t> could be absent, </a:t>
            </a:r>
          </a:p>
          <a:p>
            <a:pPr algn="l"/>
            <a:r>
              <a:rPr lang="en-GB" b="0" i="0" dirty="0">
                <a:solidFill>
                  <a:srgbClr val="333333"/>
                </a:solidFill>
                <a:effectLst/>
                <a:latin typeface="OpenSans"/>
              </a:rPr>
              <a:t>benign, malignant, institute, or unknown.  These are different attribute values  for the variable </a:t>
            </a:r>
            <a:r>
              <a:rPr lang="en-GB" b="0" i="0" dirty="0" err="1">
                <a:solidFill>
                  <a:srgbClr val="333333"/>
                </a:solidFill>
                <a:effectLst/>
                <a:latin typeface="OpenSans"/>
              </a:rPr>
              <a:t>tumor</a:t>
            </a:r>
            <a:r>
              <a:rPr lang="en-GB" b="0" i="0" dirty="0">
                <a:solidFill>
                  <a:srgbClr val="333333"/>
                </a:solidFill>
                <a:effectLst/>
                <a:latin typeface="OpenSans"/>
              </a:rPr>
              <a:t>.  If </a:t>
            </a:r>
            <a:r>
              <a:rPr lang="en-GB" b="0" i="0" dirty="0" err="1">
                <a:solidFill>
                  <a:srgbClr val="333333"/>
                </a:solidFill>
                <a:effectLst/>
                <a:latin typeface="OpenSans"/>
              </a:rPr>
              <a:t>tumor</a:t>
            </a:r>
            <a:r>
              <a:rPr lang="en-GB" b="0" i="0" dirty="0">
                <a:solidFill>
                  <a:srgbClr val="333333"/>
                </a:solidFill>
                <a:effectLst/>
                <a:latin typeface="OpenSans"/>
              </a:rPr>
              <a:t> is present,  then is it benign or malignant? </a:t>
            </a:r>
          </a:p>
          <a:p>
            <a:pPr algn="l"/>
            <a:endParaRPr lang="en-GB" b="0" i="0" dirty="0">
              <a:solidFill>
                <a:srgbClr val="333333"/>
              </a:solidFill>
              <a:effectLst/>
              <a:latin typeface="OpenSans"/>
            </a:endParaRPr>
          </a:p>
          <a:p>
            <a:pPr algn="l"/>
            <a:endParaRPr lang="en-GB" b="0" i="0" dirty="0">
              <a:solidFill>
                <a:srgbClr val="333333"/>
              </a:solidFill>
              <a:effectLst/>
              <a:latin typeface="OpenSans"/>
            </a:endParaRPr>
          </a:p>
          <a:p>
            <a:pPr algn="l"/>
            <a:r>
              <a:rPr lang="en-GB" b="0" i="0" dirty="0">
                <a:solidFill>
                  <a:srgbClr val="333333"/>
                </a:solidFill>
                <a:effectLst/>
                <a:latin typeface="OpenSans"/>
              </a:rPr>
              <a:t>If you are identifying  a certain class of medical entities called  protected health information that  task would then be called the identification,  because you are identifying  all personally identifiable information,  such as a person's name or a date of visit in a clinic,  and removing that, you're de-identifying those documents.  So patient's name, clinician's name,  date of birth, date of clinical encounter,  and so on would all be  fields of interest in a protected health information. </a:t>
            </a:r>
          </a:p>
          <a:p>
            <a:pPr algn="l"/>
            <a:endParaRPr lang="en-GB" b="0" i="0" dirty="0">
              <a:solidFill>
                <a:srgbClr val="333333"/>
              </a:solidFill>
              <a:effectLst/>
              <a:latin typeface="OpenSans"/>
            </a:endParaRPr>
          </a:p>
          <a:p>
            <a:endParaRPr lang="en-AT" dirty="0"/>
          </a:p>
          <a:p>
            <a:endParaRPr lang="en-AT" dirty="0"/>
          </a:p>
        </p:txBody>
      </p:sp>
      <p:sp>
        <p:nvSpPr>
          <p:cNvPr id="4" name="Slide Number Placeholder 3"/>
          <p:cNvSpPr>
            <a:spLocks noGrp="1"/>
          </p:cNvSpPr>
          <p:nvPr>
            <p:ph type="sldNum" sz="quarter" idx="5"/>
          </p:nvPr>
        </p:nvSpPr>
        <p:spPr/>
        <p:txBody>
          <a:bodyPr/>
          <a:lstStyle/>
          <a:p>
            <a:fld id="{41C1EEE6-E5D6-7249-AE21-01A782D85163}" type="slidenum">
              <a:rPr lang="en-AT" smtClean="0"/>
              <a:t>5</a:t>
            </a:fld>
            <a:endParaRPr lang="en-AT"/>
          </a:p>
        </p:txBody>
      </p:sp>
    </p:spTree>
    <p:extLst>
      <p:ext uri="{BB962C8B-B14F-4D97-AF65-F5344CB8AC3E}">
        <p14:creationId xmlns:p14="http://schemas.microsoft.com/office/powerpoint/2010/main" val="4505831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T" dirty="0"/>
              <a:t>In this working session, we would like to focused on medical named entity recognition and linking to medical knowledge base. </a:t>
            </a:r>
          </a:p>
        </p:txBody>
      </p:sp>
      <p:sp>
        <p:nvSpPr>
          <p:cNvPr id="4" name="Slide Number Placeholder 3"/>
          <p:cNvSpPr>
            <a:spLocks noGrp="1"/>
          </p:cNvSpPr>
          <p:nvPr>
            <p:ph type="sldNum" sz="quarter" idx="5"/>
          </p:nvPr>
        </p:nvSpPr>
        <p:spPr/>
        <p:txBody>
          <a:bodyPr/>
          <a:lstStyle/>
          <a:p>
            <a:fld id="{41C1EEE6-E5D6-7249-AE21-01A782D85163}" type="slidenum">
              <a:rPr lang="en-AT" smtClean="0"/>
              <a:t>6</a:t>
            </a:fld>
            <a:endParaRPr lang="en-AT"/>
          </a:p>
        </p:txBody>
      </p:sp>
    </p:spTree>
    <p:extLst>
      <p:ext uri="{BB962C8B-B14F-4D97-AF65-F5344CB8AC3E}">
        <p14:creationId xmlns:p14="http://schemas.microsoft.com/office/powerpoint/2010/main" val="37894158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defTabSz="836676">
              <a:spcAft>
                <a:spcPts val="450"/>
              </a:spcAft>
            </a:pPr>
            <a:r>
              <a:rPr lang="en-AT" dirty="0"/>
              <a:t>Let’s take a look a this passage, and we will identify the medical entities. Let’s me read the passage. </a:t>
            </a:r>
            <a:r>
              <a:rPr lang="en-GB" sz="1200" kern="1200" dirty="0">
                <a:latin typeface="Courier New" panose="02070309020205020404" pitchFamily="49" charset="0"/>
                <a:ea typeface="+mn-ea"/>
                <a:cs typeface="+mn-cs"/>
              </a:rPr>
              <a:t>The patient is a 63-year-old female with a three-year history of bilateral hand numbness and occasional weakness.</a:t>
            </a:r>
          </a:p>
          <a:p>
            <a:pPr algn="just" defTabSz="836676">
              <a:spcAft>
                <a:spcPts val="450"/>
              </a:spcAft>
            </a:pPr>
            <a:r>
              <a:rPr lang="en-GB" sz="1200" kern="1200" dirty="0">
                <a:latin typeface="Courier New" panose="02070309020205020404" pitchFamily="49" charset="0"/>
                <a:ea typeface="+mn-ea"/>
                <a:cs typeface="+mn-cs"/>
              </a:rPr>
              <a:t>Within the past year, these symptoms have progressively gotten worse, to encompass also her feet. She had a workup by her neurologist and an MRI revealed a C5-6 disc herniation with cord compression and a T2 signal change at the level</a:t>
            </a:r>
          </a:p>
          <a:p>
            <a:pPr algn="just" defTabSz="836676">
              <a:spcAft>
                <a:spcPts val="450"/>
              </a:spcAft>
            </a:pPr>
            <a:endParaRPr lang="en-GB" sz="1200" kern="1200" dirty="0">
              <a:latin typeface="Courier New" panose="02070309020205020404" pitchFamily="49" charset="0"/>
              <a:ea typeface="+mn-ea"/>
              <a:cs typeface="+mn-cs"/>
            </a:endParaRPr>
          </a:p>
          <a:p>
            <a:pPr algn="l"/>
            <a:r>
              <a:rPr lang="en-GB" sz="1050" b="0" i="0" dirty="0">
                <a:solidFill>
                  <a:srgbClr val="333333"/>
                </a:solidFill>
                <a:effectLst/>
                <a:latin typeface="OpenSans"/>
              </a:rPr>
              <a:t> </a:t>
            </a:r>
          </a:p>
          <a:p>
            <a:pPr algn="l"/>
            <a:r>
              <a:rPr lang="en-GB" sz="1050" b="0" i="0" dirty="0">
                <a:solidFill>
                  <a:srgbClr val="333333"/>
                </a:solidFill>
                <a:effectLst/>
                <a:latin typeface="OpenSans"/>
              </a:rPr>
              <a:t>Clearly, examples like  bilateral hand numbness or occasional weakness or C5-6  disc herniation and so on are  all relevant medical concepts because they're talking  about different things that </a:t>
            </a:r>
          </a:p>
          <a:p>
            <a:pPr algn="l"/>
            <a:r>
              <a:rPr lang="en-GB" sz="1050" b="0" i="0" dirty="0">
                <a:solidFill>
                  <a:srgbClr val="333333"/>
                </a:solidFill>
                <a:effectLst/>
                <a:latin typeface="OpenSans"/>
              </a:rPr>
              <a:t>are happening to this patient.  In addition, there were certain tests that were done.  You have a workup or MRI,  which are also relevant entities. </a:t>
            </a:r>
            <a:r>
              <a:rPr lang="en-GB" sz="1400" b="0" i="0" dirty="0">
                <a:solidFill>
                  <a:srgbClr val="333333"/>
                </a:solidFill>
                <a:effectLst/>
                <a:latin typeface="OpenSans"/>
              </a:rPr>
              <a:t> she's also seeing different specialists. </a:t>
            </a:r>
          </a:p>
          <a:p>
            <a:pPr algn="l"/>
            <a:r>
              <a:rPr lang="en-GB" sz="1400" b="0" i="0" dirty="0">
                <a:solidFill>
                  <a:srgbClr val="333333"/>
                </a:solidFill>
                <a:effectLst/>
                <a:latin typeface="OpenSans"/>
              </a:rPr>
              <a:t>In this case, neurologist,  and that mention is also relevant. </a:t>
            </a:r>
          </a:p>
          <a:p>
            <a:pPr algn="l"/>
            <a:endParaRPr lang="en-GB" sz="1400" b="0" i="0" dirty="0">
              <a:solidFill>
                <a:srgbClr val="333333"/>
              </a:solidFill>
              <a:effectLst/>
              <a:latin typeface="OpenSans"/>
            </a:endParaRPr>
          </a:p>
          <a:p>
            <a:pPr algn="l"/>
            <a:r>
              <a:rPr lang="en-GB" sz="2000" b="0" i="0" dirty="0">
                <a:solidFill>
                  <a:srgbClr val="333333"/>
                </a:solidFill>
                <a:effectLst/>
                <a:latin typeface="OpenSans"/>
              </a:rPr>
              <a:t>In this task, we need to decide what concepts are interest.</a:t>
            </a:r>
          </a:p>
          <a:p>
            <a:pPr algn="l"/>
            <a:endParaRPr lang="en-GB" sz="1400" b="0" i="0" dirty="0">
              <a:solidFill>
                <a:srgbClr val="333333"/>
              </a:solidFill>
              <a:effectLst/>
              <a:latin typeface="OpenSans"/>
            </a:endParaRPr>
          </a:p>
          <a:p>
            <a:pPr algn="l"/>
            <a:endParaRPr lang="en-GB" sz="1050" b="0" i="0" dirty="0">
              <a:solidFill>
                <a:srgbClr val="333333"/>
              </a:solidFill>
              <a:effectLst/>
              <a:latin typeface="OpenSans"/>
            </a:endParaRPr>
          </a:p>
          <a:p>
            <a:pPr algn="just" defTabSz="836676">
              <a:spcAft>
                <a:spcPts val="450"/>
              </a:spcAft>
            </a:pPr>
            <a:endParaRPr lang="en-AT" sz="800" dirty="0"/>
          </a:p>
          <a:p>
            <a:endParaRPr lang="en-AT" dirty="0"/>
          </a:p>
        </p:txBody>
      </p:sp>
      <p:sp>
        <p:nvSpPr>
          <p:cNvPr id="4" name="Slide Number Placeholder 3"/>
          <p:cNvSpPr>
            <a:spLocks noGrp="1"/>
          </p:cNvSpPr>
          <p:nvPr>
            <p:ph type="sldNum" sz="quarter" idx="5"/>
          </p:nvPr>
        </p:nvSpPr>
        <p:spPr/>
        <p:txBody>
          <a:bodyPr/>
          <a:lstStyle/>
          <a:p>
            <a:fld id="{41C1EEE6-E5D6-7249-AE21-01A782D85163}" type="slidenum">
              <a:rPr lang="en-AT" smtClean="0"/>
              <a:t>7</a:t>
            </a:fld>
            <a:endParaRPr lang="en-AT"/>
          </a:p>
        </p:txBody>
      </p:sp>
    </p:spTree>
    <p:extLst>
      <p:ext uri="{BB962C8B-B14F-4D97-AF65-F5344CB8AC3E}">
        <p14:creationId xmlns:p14="http://schemas.microsoft.com/office/powerpoint/2010/main" val="161908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333333"/>
                </a:solidFill>
                <a:effectLst/>
                <a:latin typeface="OpenSans"/>
              </a:rPr>
              <a:t>In general, in a medical concept  the relevant entities are diseases,  so signs and symptoms,  problems, conditions and so on.  They could be treatment.  For example, medication and  surgery and procedures and follow-up.  There will be tests that were done on the patient. There are some body parts that I mentioned or regions of  the body or other things like drugs and so on.</a:t>
            </a:r>
          </a:p>
          <a:p>
            <a:endParaRPr lang="en-AT" dirty="0"/>
          </a:p>
        </p:txBody>
      </p:sp>
      <p:sp>
        <p:nvSpPr>
          <p:cNvPr id="4" name="Slide Number Placeholder 3"/>
          <p:cNvSpPr>
            <a:spLocks noGrp="1"/>
          </p:cNvSpPr>
          <p:nvPr>
            <p:ph type="sldNum" sz="quarter" idx="5"/>
          </p:nvPr>
        </p:nvSpPr>
        <p:spPr/>
        <p:txBody>
          <a:bodyPr/>
          <a:lstStyle/>
          <a:p>
            <a:fld id="{41C1EEE6-E5D6-7249-AE21-01A782D85163}" type="slidenum">
              <a:rPr lang="en-AT" smtClean="0"/>
              <a:t>8</a:t>
            </a:fld>
            <a:endParaRPr lang="en-AT"/>
          </a:p>
        </p:txBody>
      </p:sp>
    </p:spTree>
    <p:extLst>
      <p:ext uri="{BB962C8B-B14F-4D97-AF65-F5344CB8AC3E}">
        <p14:creationId xmlns:p14="http://schemas.microsoft.com/office/powerpoint/2010/main" val="9682979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a:t>
            </a:r>
          </a:p>
          <a:p>
            <a:endParaRPr lang="en-GB" dirty="0"/>
          </a:p>
          <a:p>
            <a:r>
              <a:rPr lang="en-GB" dirty="0"/>
              <a:t>You could say that for users of systems with</a:t>
            </a:r>
            <a:r>
              <a:rPr lang="en-GB" baseline="0" dirty="0"/>
              <a:t> SNOMED CT it is more like a thesaurus.  A collection of medical words grouped together in a logical way, with a number of ways of expressing the same clinical thought.</a:t>
            </a:r>
            <a:endParaRPr lang="en-GB" dirty="0"/>
          </a:p>
          <a:p>
            <a:endParaRPr lang="en-AT" dirty="0"/>
          </a:p>
          <a:p>
            <a:endParaRPr lang="en-AT" dirty="0"/>
          </a:p>
        </p:txBody>
      </p:sp>
      <p:sp>
        <p:nvSpPr>
          <p:cNvPr id="4" name="Slide Number Placeholder 3"/>
          <p:cNvSpPr>
            <a:spLocks noGrp="1"/>
          </p:cNvSpPr>
          <p:nvPr>
            <p:ph type="sldNum" sz="quarter" idx="5"/>
          </p:nvPr>
        </p:nvSpPr>
        <p:spPr/>
        <p:txBody>
          <a:bodyPr/>
          <a:lstStyle/>
          <a:p>
            <a:fld id="{41C1EEE6-E5D6-7249-AE21-01A782D85163}" type="slidenum">
              <a:rPr lang="en-AT" smtClean="0"/>
              <a:t>9</a:t>
            </a:fld>
            <a:endParaRPr lang="en-AT"/>
          </a:p>
        </p:txBody>
      </p:sp>
    </p:spTree>
    <p:extLst>
      <p:ext uri="{BB962C8B-B14F-4D97-AF65-F5344CB8AC3E}">
        <p14:creationId xmlns:p14="http://schemas.microsoft.com/office/powerpoint/2010/main" val="16502107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These two slides give a general</a:t>
            </a:r>
            <a:r>
              <a:rPr lang="en-GB" baseline="0" dirty="0"/>
              <a:t> overview of what sort of content is in SNOMED CT and how SNOMED CT is structured.  There are 19 hierarchies in SNOMED CT and rather than go through each one individually this puts them in groups to give you a feel for the type of coverage of content.  If you require more detailed information about the hierarchies it can be found on our website.</a:t>
            </a:r>
          </a:p>
          <a:p>
            <a:endParaRPr lang="en-GB" baseline="0" dirty="0"/>
          </a:p>
          <a:p>
            <a:r>
              <a:rPr lang="en-GB" baseline="0" dirty="0"/>
              <a:t>So on this slide we have </a:t>
            </a:r>
          </a:p>
          <a:p>
            <a:endParaRPr lang="en-GB" baseline="0" dirty="0"/>
          </a:p>
          <a:p>
            <a:r>
              <a:rPr lang="en-GB" baseline="0" dirty="0"/>
              <a:t>Clinical findings which includes areas such as diseases, symptoms and examination findings</a:t>
            </a:r>
          </a:p>
          <a:p>
            <a:endParaRPr lang="en-GB" baseline="0" dirty="0"/>
          </a:p>
          <a:p>
            <a:r>
              <a:rPr lang="en-GB" baseline="0" dirty="0"/>
              <a:t>Causes of disease includes areas such as forces, events and organisms</a:t>
            </a:r>
          </a:p>
          <a:p>
            <a:endParaRPr lang="en-GB" baseline="0" dirty="0"/>
          </a:p>
          <a:p>
            <a:r>
              <a:rPr lang="en-GB" baseline="0" dirty="0"/>
              <a:t>Procedures are pretty self explanatory but include items such as operations, investigations and therapies</a:t>
            </a:r>
            <a:endParaRPr lang="en-GB" dirty="0"/>
          </a:p>
        </p:txBody>
      </p:sp>
      <p:sp>
        <p:nvSpPr>
          <p:cNvPr id="4" name="Slide Number Placeholder 3"/>
          <p:cNvSpPr>
            <a:spLocks noGrp="1"/>
          </p:cNvSpPr>
          <p:nvPr>
            <p:ph type="sldNum" sz="quarter" idx="5"/>
          </p:nvPr>
        </p:nvSpPr>
        <p:spPr/>
        <p:txBody>
          <a:bodyPr/>
          <a:lstStyle/>
          <a:p>
            <a:fld id="{41C1EEE6-E5D6-7249-AE21-01A782D85163}" type="slidenum">
              <a:rPr lang="en-AT" smtClean="0"/>
              <a:t>10</a:t>
            </a:fld>
            <a:endParaRPr lang="en-AT"/>
          </a:p>
        </p:txBody>
      </p:sp>
    </p:spTree>
    <p:extLst>
      <p:ext uri="{BB962C8B-B14F-4D97-AF65-F5344CB8AC3E}">
        <p14:creationId xmlns:p14="http://schemas.microsoft.com/office/powerpoint/2010/main" val="322550145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matchingName="Title Slide" type="title" userDrawn="1">
  <p:cSld name="TITLE">
    <p:spTree>
      <p:nvGrpSpPr>
        <p:cNvPr id="1" name=""/>
        <p:cNvGrpSpPr/>
        <p:nvPr/>
      </p:nvGrpSpPr>
      <p:grpSpPr bwMode="auto">
        <a:xfrm>
          <a:off x="0" y="0"/>
          <a:ext cx="0" cy="0"/>
          <a:chOff x="0" y="0"/>
          <a:chExt cx="0" cy="0"/>
        </a:xfrm>
      </p:grpSpPr>
      <p:sp>
        <p:nvSpPr>
          <p:cNvPr id="92" name="Google Shape;92;g109582dca3b_0_476"/>
          <p:cNvSpPr txBox="1">
            <a:spLocks noGrp="1"/>
          </p:cNvSpPr>
          <p:nvPr>
            <p:ph type="ctrTitle"/>
          </p:nvPr>
        </p:nvSpPr>
        <p:spPr bwMode="auto">
          <a:xfrm>
            <a:off x="685800" y="1597819"/>
            <a:ext cx="7772400" cy="1102500"/>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sz="2700">
                <a:solidFill>
                  <a:srgbClr val="E35F48"/>
                </a:solidFill>
                <a:latin typeface="Candara"/>
                <a:ea typeface="Candara"/>
                <a:cs typeface="Candara"/>
              </a:defRPr>
            </a:lvl1pPr>
            <a:lvl2pPr lvl="1" algn="r">
              <a:spcBef>
                <a:spcPts val="0"/>
              </a:spcBef>
              <a:spcAft>
                <a:spcPts val="0"/>
              </a:spcAft>
              <a:buSzPts val="1100"/>
              <a:buNone/>
              <a:defRPr/>
            </a:lvl2pPr>
            <a:lvl3pPr lvl="2" algn="r">
              <a:spcBef>
                <a:spcPts val="0"/>
              </a:spcBef>
              <a:spcAft>
                <a:spcPts val="0"/>
              </a:spcAft>
              <a:buSzPts val="1100"/>
              <a:buNone/>
              <a:defRPr/>
            </a:lvl3pPr>
            <a:lvl4pPr lvl="3" algn="r">
              <a:spcBef>
                <a:spcPts val="0"/>
              </a:spcBef>
              <a:spcAft>
                <a:spcPts val="0"/>
              </a:spcAft>
              <a:buSzPts val="1100"/>
              <a:buNone/>
              <a:defRPr/>
            </a:lvl4pPr>
            <a:lvl5pPr lvl="4" algn="r">
              <a:spcBef>
                <a:spcPts val="0"/>
              </a:spcBef>
              <a:spcAft>
                <a:spcPts val="0"/>
              </a:spcAft>
              <a:buSzPts val="1100"/>
              <a:buNone/>
              <a:defRPr/>
            </a:lvl5pPr>
            <a:lvl6pPr lvl="5" algn="r">
              <a:spcBef>
                <a:spcPts val="0"/>
              </a:spcBef>
              <a:spcAft>
                <a:spcPts val="0"/>
              </a:spcAft>
              <a:buSzPts val="1100"/>
              <a:buNone/>
              <a:defRPr/>
            </a:lvl6pPr>
            <a:lvl7pPr lvl="6" algn="r">
              <a:spcBef>
                <a:spcPts val="0"/>
              </a:spcBef>
              <a:spcAft>
                <a:spcPts val="0"/>
              </a:spcAft>
              <a:buSzPts val="1100"/>
              <a:buNone/>
              <a:defRPr/>
            </a:lvl7pPr>
            <a:lvl8pPr lvl="7" algn="r">
              <a:spcBef>
                <a:spcPts val="0"/>
              </a:spcBef>
              <a:spcAft>
                <a:spcPts val="0"/>
              </a:spcAft>
              <a:buSzPts val="1100"/>
              <a:buNone/>
              <a:defRPr/>
            </a:lvl8pPr>
            <a:lvl9pPr lvl="8" algn="r">
              <a:spcBef>
                <a:spcPts val="0"/>
              </a:spcBef>
              <a:spcAft>
                <a:spcPts val="0"/>
              </a:spcAft>
              <a:buSzPts val="1100"/>
              <a:buNone/>
              <a:defRPr/>
            </a:lvl9pPr>
          </a:lstStyle>
          <a:p>
            <a:pPr>
              <a:defRPr/>
            </a:pPr>
            <a:endParaRPr/>
          </a:p>
        </p:txBody>
      </p:sp>
      <p:sp>
        <p:nvSpPr>
          <p:cNvPr id="93" name="Google Shape;93;g109582dca3b_0_476"/>
          <p:cNvSpPr txBox="1">
            <a:spLocks noGrp="1"/>
          </p:cNvSpPr>
          <p:nvPr>
            <p:ph type="subTitle" idx="1"/>
          </p:nvPr>
        </p:nvSpPr>
        <p:spPr bwMode="auto">
          <a:xfrm>
            <a:off x="1371600" y="2914650"/>
            <a:ext cx="6400800" cy="1314600"/>
          </a:xfrm>
          <a:prstGeom prst="rect">
            <a:avLst/>
          </a:prstGeom>
          <a:noFill/>
          <a:ln>
            <a:noFill/>
          </a:ln>
        </p:spPr>
        <p:txBody>
          <a:bodyPr spcFirstLastPara="1" wrap="square" lIns="68575" tIns="34275" rIns="68575" bIns="34275" anchor="t" anchorCtr="0">
            <a:noAutofit/>
          </a:bodyPr>
          <a:lstStyle>
            <a:lvl1pPr lvl="0" algn="ctr">
              <a:spcBef>
                <a:spcPts val="300"/>
              </a:spcBef>
              <a:spcAft>
                <a:spcPts val="0"/>
              </a:spcAft>
              <a:buClr>
                <a:schemeClr val="dk1"/>
              </a:buClr>
              <a:buSzPts val="1400"/>
              <a:buFont typeface="Noto Sans Symbols"/>
              <a:buNone/>
              <a:defRPr sz="1500">
                <a:latin typeface="Candara"/>
                <a:ea typeface="Candara"/>
                <a:cs typeface="Candara"/>
              </a:defRPr>
            </a:lvl1pPr>
            <a:lvl2pPr lvl="1" algn="l">
              <a:spcBef>
                <a:spcPts val="300"/>
              </a:spcBef>
              <a:spcAft>
                <a:spcPts val="0"/>
              </a:spcAft>
              <a:buClr>
                <a:schemeClr val="dk1"/>
              </a:buClr>
              <a:buSzPts val="1400"/>
              <a:buChar char="–"/>
              <a:defRPr/>
            </a:lvl2pPr>
            <a:lvl3pPr lvl="2" algn="l">
              <a:spcBef>
                <a:spcPts val="300"/>
              </a:spcBef>
              <a:spcAft>
                <a:spcPts val="0"/>
              </a:spcAft>
              <a:buClr>
                <a:schemeClr val="dk1"/>
              </a:buClr>
              <a:buSzPts val="1000"/>
              <a:buChar char="▪"/>
              <a:defRPr/>
            </a:lvl3pPr>
            <a:lvl4pPr lvl="3" algn="l">
              <a:spcBef>
                <a:spcPts val="300"/>
              </a:spcBef>
              <a:spcAft>
                <a:spcPts val="0"/>
              </a:spcAft>
              <a:buClr>
                <a:schemeClr val="dk1"/>
              </a:buClr>
              <a:buSzPts val="1400"/>
              <a:buChar char="–"/>
              <a:defRPr/>
            </a:lvl4pPr>
            <a:lvl5pPr lvl="4" algn="l">
              <a:spcBef>
                <a:spcPts val="300"/>
              </a:spcBef>
              <a:spcAft>
                <a:spcPts val="0"/>
              </a:spcAft>
              <a:buClr>
                <a:schemeClr val="dk1"/>
              </a:buClr>
              <a:buSzPts val="700"/>
              <a:buChar char="▪"/>
              <a:defRPr/>
            </a:lvl5pPr>
            <a:lvl6pPr lvl="5" algn="l">
              <a:spcBef>
                <a:spcPts val="300"/>
              </a:spcBef>
              <a:spcAft>
                <a:spcPts val="0"/>
              </a:spcAft>
              <a:buClr>
                <a:schemeClr val="dk1"/>
              </a:buClr>
              <a:buSzPts val="700"/>
              <a:buChar char="▪"/>
              <a:defRPr/>
            </a:lvl6pPr>
            <a:lvl7pPr lvl="6" algn="l">
              <a:spcBef>
                <a:spcPts val="300"/>
              </a:spcBef>
              <a:spcAft>
                <a:spcPts val="0"/>
              </a:spcAft>
              <a:buClr>
                <a:schemeClr val="dk1"/>
              </a:buClr>
              <a:buSzPts val="700"/>
              <a:buChar char="▪"/>
              <a:defRPr/>
            </a:lvl7pPr>
            <a:lvl8pPr lvl="7" algn="l">
              <a:spcBef>
                <a:spcPts val="300"/>
              </a:spcBef>
              <a:spcAft>
                <a:spcPts val="0"/>
              </a:spcAft>
              <a:buClr>
                <a:schemeClr val="dk1"/>
              </a:buClr>
              <a:buSzPts val="700"/>
              <a:buChar char="▪"/>
              <a:defRPr/>
            </a:lvl8pPr>
            <a:lvl9pPr lvl="8" algn="l">
              <a:spcBef>
                <a:spcPts val="300"/>
              </a:spcBef>
              <a:spcAft>
                <a:spcPts val="0"/>
              </a:spcAft>
              <a:buClr>
                <a:schemeClr val="dk1"/>
              </a:buClr>
              <a:buSzPts val="700"/>
              <a:buChar char="▪"/>
              <a:defRPr/>
            </a:lvl9pPr>
          </a:lstStyle>
          <a:p>
            <a:pPr>
              <a:defRPr/>
            </a:pPr>
            <a:endParaRPr/>
          </a:p>
        </p:txBody>
      </p:sp>
      <p:grpSp>
        <p:nvGrpSpPr>
          <p:cNvPr id="5" name="Group 4"/>
          <p:cNvGrpSpPr/>
          <p:nvPr userDrawn="1"/>
        </p:nvGrpSpPr>
        <p:grpSpPr bwMode="auto">
          <a:xfrm>
            <a:off x="6018134" y="-59803"/>
            <a:ext cx="3125866" cy="987574"/>
            <a:chOff x="5860826" y="0"/>
            <a:chExt cx="3283174" cy="1037273"/>
          </a:xfrm>
        </p:grpSpPr>
        <p:pic>
          <p:nvPicPr>
            <p:cNvPr id="96" name="Google Shape;96;g109582dca3b_0_476" descr="http://www.eosc-hub.eu/_img/eu.png"/>
            <p:cNvPicPr/>
            <p:nvPr/>
          </p:nvPicPr>
          <p:blipFill>
            <a:blip r:embed="rId2">
              <a:alphaModFix/>
            </a:blip>
            <a:stretch/>
          </p:blipFill>
          <p:spPr bwMode="auto">
            <a:xfrm>
              <a:off x="6053058" y="220659"/>
              <a:ext cx="817643" cy="539353"/>
            </a:xfrm>
            <a:prstGeom prst="rect">
              <a:avLst/>
            </a:prstGeom>
            <a:noFill/>
            <a:ln>
              <a:noFill/>
            </a:ln>
          </p:spPr>
        </p:pic>
        <p:pic>
          <p:nvPicPr>
            <p:cNvPr id="95" name="Google Shape;95;g109582dca3b_0_476"/>
            <p:cNvPicPr/>
            <p:nvPr/>
          </p:nvPicPr>
          <p:blipFill>
            <a:blip r:embed="rId3">
              <a:alphaModFix/>
            </a:blip>
            <a:srcRect l="6667" r="6623"/>
            <a:stretch/>
          </p:blipFill>
          <p:spPr bwMode="auto">
            <a:xfrm>
              <a:off x="6992303" y="0"/>
              <a:ext cx="2151697" cy="1037273"/>
            </a:xfrm>
            <a:prstGeom prst="rect">
              <a:avLst/>
            </a:prstGeom>
            <a:noFill/>
            <a:ln>
              <a:noFill/>
            </a:ln>
          </p:spPr>
        </p:pic>
        <p:sp>
          <p:nvSpPr>
            <p:cNvPr id="97" name="Google Shape;97;g109582dca3b_0_476"/>
            <p:cNvSpPr/>
            <p:nvPr/>
          </p:nvSpPr>
          <p:spPr bwMode="auto">
            <a:xfrm>
              <a:off x="6053058" y="220660"/>
              <a:ext cx="817799" cy="539400"/>
            </a:xfrm>
            <a:prstGeom prst="rect">
              <a:avLst/>
            </a:prstGeom>
            <a:solidFill>
              <a:schemeClr val="lt1">
                <a:alpha val="29799"/>
              </a:schemeClr>
            </a:solidFill>
            <a:ln>
              <a:noFill/>
            </a:ln>
            <a:effectLst>
              <a:outerShdw blurRad="40000" dist="23000" dir="5400000" rotWithShape="0">
                <a:srgbClr val="000000">
                  <a:alpha val="34900"/>
                </a:srgbClr>
              </a:outerShdw>
            </a:effectLst>
          </p:spPr>
          <p:txBody>
            <a:bodyPr spcFirstLastPara="1" wrap="square" lIns="68575" tIns="34275" rIns="68575" bIns="34275" anchor="ctr" anchorCtr="0">
              <a:noAutofit/>
            </a:bodyPr>
            <a:lstStyle/>
            <a:p>
              <a:pPr marL="0" marR="0" lvl="0" indent="0" algn="ctr">
                <a:spcBef>
                  <a:spcPts val="0"/>
                </a:spcBef>
                <a:spcAft>
                  <a:spcPts val="0"/>
                </a:spcAft>
                <a:buNone/>
                <a:defRPr/>
              </a:pPr>
              <a:endParaRPr sz="1400">
                <a:solidFill>
                  <a:schemeClr val="lt1"/>
                </a:solidFill>
                <a:latin typeface="Arial"/>
                <a:ea typeface="Arial"/>
                <a:cs typeface="Arial"/>
              </a:endParaRPr>
            </a:p>
          </p:txBody>
        </p:sp>
        <p:sp>
          <p:nvSpPr>
            <p:cNvPr id="98" name="Google Shape;98;g109582dca3b_0_476"/>
            <p:cNvSpPr/>
            <p:nvPr/>
          </p:nvSpPr>
          <p:spPr bwMode="auto">
            <a:xfrm>
              <a:off x="5860826" y="789659"/>
              <a:ext cx="1355099" cy="184800"/>
            </a:xfrm>
            <a:prstGeom prst="rect">
              <a:avLst/>
            </a:prstGeom>
            <a:noFill/>
            <a:ln>
              <a:noFill/>
            </a:ln>
          </p:spPr>
          <p:txBody>
            <a:bodyPr spcFirstLastPara="1" wrap="square" lIns="68575" tIns="34275" rIns="68575" bIns="34275" anchor="t" anchorCtr="0">
              <a:noAutofit/>
            </a:bodyPr>
            <a:lstStyle/>
            <a:p>
              <a:pPr marL="0" marR="0" lvl="0" indent="0" algn="l">
                <a:spcBef>
                  <a:spcPts val="0"/>
                </a:spcBef>
                <a:spcAft>
                  <a:spcPts val="0"/>
                </a:spcAft>
                <a:buNone/>
                <a:defRPr/>
              </a:pPr>
              <a:r>
                <a:rPr lang="en-GB" sz="800" u="none">
                  <a:solidFill>
                    <a:srgbClr val="404040"/>
                  </a:solidFill>
                  <a:latin typeface="Candara"/>
                  <a:ea typeface="Candara"/>
                  <a:cs typeface="Candara"/>
                </a:rPr>
                <a:t>MSCA ITN/ETN No. 860721</a:t>
              </a:r>
              <a:endParaRPr sz="1400" u="none">
                <a:solidFill>
                  <a:srgbClr val="404040"/>
                </a:solidFill>
                <a:latin typeface="Candara"/>
                <a:ea typeface="Candara"/>
                <a:cs typeface="Candara"/>
              </a:endParaRPr>
            </a:p>
          </p:txBody>
        </p:sp>
      </p:grpSp>
      <p:grpSp>
        <p:nvGrpSpPr>
          <p:cNvPr id="7" name="Group 6"/>
          <p:cNvGrpSpPr/>
          <p:nvPr userDrawn="1"/>
        </p:nvGrpSpPr>
        <p:grpSpPr bwMode="auto">
          <a:xfrm>
            <a:off x="105343" y="163464"/>
            <a:ext cx="4248710" cy="764307"/>
            <a:chOff x="131743" y="75490"/>
            <a:chExt cx="4248710" cy="764307"/>
          </a:xfrm>
        </p:grpSpPr>
        <p:pic>
          <p:nvPicPr>
            <p:cNvPr id="3" name="Picture 2" descr="A red and black logo&#10;&#10;Description automatically generated"/>
            <p:cNvPicPr>
              <a:picLocks noChangeAspect="1"/>
            </p:cNvPicPr>
            <p:nvPr userDrawn="1"/>
          </p:nvPicPr>
          <p:blipFill>
            <a:blip r:embed="rId4"/>
            <a:stretch/>
          </p:blipFill>
          <p:spPr bwMode="auto">
            <a:xfrm>
              <a:off x="131743" y="75490"/>
              <a:ext cx="1271905" cy="491843"/>
            </a:xfrm>
            <a:prstGeom prst="rect">
              <a:avLst/>
            </a:prstGeom>
          </p:spPr>
        </p:pic>
        <p:sp>
          <p:nvSpPr>
            <p:cNvPr id="6" name="TextBox 5"/>
            <p:cNvSpPr txBox="1"/>
            <p:nvPr userDrawn="1"/>
          </p:nvSpPr>
          <p:spPr bwMode="auto">
            <a:xfrm>
              <a:off x="205912" y="562799"/>
              <a:ext cx="4174541" cy="276999"/>
            </a:xfrm>
            <a:prstGeom prst="rect">
              <a:avLst/>
            </a:prstGeom>
            <a:noFill/>
          </p:spPr>
          <p:txBody>
            <a:bodyPr wrap="none" rtlCol="0">
              <a:spAutoFit/>
            </a:bodyPr>
            <a:lstStyle/>
            <a:p>
              <a:pPr>
                <a:defRPr/>
              </a:pPr>
              <a:r>
                <a:rPr lang="en-US" sz="1200">
                  <a:latin typeface="Candara"/>
                  <a:ea typeface="Cambria Math"/>
                </a:rPr>
                <a:t>The 14th European Summer School on Information Retrieval</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PhAnim="0" matchingName="Title and Vertical Text" type="vertTx" userDrawn="1">
  <p:cSld name="VERTICAL_TEXT">
    <p:spTree>
      <p:nvGrpSpPr>
        <p:cNvPr id="1" name=""/>
        <p:cNvGrpSpPr/>
        <p:nvPr/>
      </p:nvGrpSpPr>
      <p:grpSpPr bwMode="auto">
        <a:xfrm>
          <a:off x="0" y="0"/>
          <a:ext cx="0" cy="0"/>
          <a:chOff x="0" y="0"/>
          <a:chExt cx="0" cy="0"/>
        </a:xfrm>
      </p:grpSpPr>
      <p:sp>
        <p:nvSpPr>
          <p:cNvPr id="127" name="Google Shape;127;g109582dca3b_0_511"/>
          <p:cNvSpPr txBox="1">
            <a:spLocks noGrp="1"/>
          </p:cNvSpPr>
          <p:nvPr>
            <p:ph type="title"/>
          </p:nvPr>
        </p:nvSpPr>
        <p:spPr bwMode="auto">
          <a:xfrm>
            <a:off x="1557337" y="146447"/>
            <a:ext cx="7335600" cy="367800"/>
          </a:xfrm>
          <a:prstGeom prst="rect">
            <a:avLst/>
          </a:prstGeom>
          <a:noFill/>
          <a:ln>
            <a:noFill/>
          </a:ln>
        </p:spPr>
        <p:txBody>
          <a:bodyPr spcFirstLastPara="1" wrap="square" lIns="68575" tIns="34275" rIns="0" bIns="34275" anchor="ctr" anchorCtr="0">
            <a:noAutofit/>
          </a:bodyPr>
          <a:lstStyle>
            <a:lvl1pPr lvl="0" algn="r">
              <a:spcBef>
                <a:spcPts val="0"/>
              </a:spcBef>
              <a:spcAft>
                <a:spcPts val="0"/>
              </a:spcAft>
              <a:buSzPts val="1100"/>
              <a:buNone/>
              <a:defRPr/>
            </a:lvl1pPr>
            <a:lvl2pPr lvl="1" algn="r">
              <a:spcBef>
                <a:spcPts val="0"/>
              </a:spcBef>
              <a:spcAft>
                <a:spcPts val="0"/>
              </a:spcAft>
              <a:buSzPts val="1100"/>
              <a:buNone/>
              <a:defRPr/>
            </a:lvl2pPr>
            <a:lvl3pPr lvl="2" algn="r">
              <a:spcBef>
                <a:spcPts val="0"/>
              </a:spcBef>
              <a:spcAft>
                <a:spcPts val="0"/>
              </a:spcAft>
              <a:buSzPts val="1100"/>
              <a:buNone/>
              <a:defRPr/>
            </a:lvl3pPr>
            <a:lvl4pPr lvl="3" algn="r">
              <a:spcBef>
                <a:spcPts val="0"/>
              </a:spcBef>
              <a:spcAft>
                <a:spcPts val="0"/>
              </a:spcAft>
              <a:buSzPts val="1100"/>
              <a:buNone/>
              <a:defRPr/>
            </a:lvl4pPr>
            <a:lvl5pPr lvl="4" algn="r">
              <a:spcBef>
                <a:spcPts val="0"/>
              </a:spcBef>
              <a:spcAft>
                <a:spcPts val="0"/>
              </a:spcAft>
              <a:buSzPts val="1100"/>
              <a:buNone/>
              <a:defRPr/>
            </a:lvl5pPr>
            <a:lvl6pPr lvl="5" algn="r">
              <a:spcBef>
                <a:spcPts val="0"/>
              </a:spcBef>
              <a:spcAft>
                <a:spcPts val="0"/>
              </a:spcAft>
              <a:buSzPts val="1100"/>
              <a:buNone/>
              <a:defRPr/>
            </a:lvl6pPr>
            <a:lvl7pPr lvl="6" algn="r">
              <a:spcBef>
                <a:spcPts val="0"/>
              </a:spcBef>
              <a:spcAft>
                <a:spcPts val="0"/>
              </a:spcAft>
              <a:buSzPts val="1100"/>
              <a:buNone/>
              <a:defRPr/>
            </a:lvl7pPr>
            <a:lvl8pPr lvl="7" algn="r">
              <a:spcBef>
                <a:spcPts val="0"/>
              </a:spcBef>
              <a:spcAft>
                <a:spcPts val="0"/>
              </a:spcAft>
              <a:buSzPts val="1100"/>
              <a:buNone/>
              <a:defRPr/>
            </a:lvl8pPr>
            <a:lvl9pPr lvl="8" algn="r">
              <a:spcBef>
                <a:spcPts val="0"/>
              </a:spcBef>
              <a:spcAft>
                <a:spcPts val="0"/>
              </a:spcAft>
              <a:buSzPts val="1100"/>
              <a:buNone/>
              <a:defRPr/>
            </a:lvl9pPr>
          </a:lstStyle>
          <a:p>
            <a:pPr>
              <a:defRPr/>
            </a:pPr>
            <a:endParaRPr/>
          </a:p>
        </p:txBody>
      </p:sp>
      <p:sp>
        <p:nvSpPr>
          <p:cNvPr id="128" name="Google Shape;128;g109582dca3b_0_511"/>
          <p:cNvSpPr txBox="1">
            <a:spLocks noGrp="1"/>
          </p:cNvSpPr>
          <p:nvPr>
            <p:ph type="body" idx="1"/>
          </p:nvPr>
        </p:nvSpPr>
        <p:spPr bwMode="auto">
          <a:xfrm rot="5400000">
            <a:off x="2733029" y="-1564997"/>
            <a:ext cx="3750600" cy="8568900"/>
          </a:xfrm>
          <a:prstGeom prst="rect">
            <a:avLst/>
          </a:prstGeom>
          <a:noFill/>
          <a:ln>
            <a:noFill/>
          </a:ln>
        </p:spPr>
        <p:txBody>
          <a:bodyPr spcFirstLastPara="1" wrap="square" lIns="0" tIns="34275" rIns="68575" bIns="34275" anchor="t" anchorCtr="0">
            <a:noAutofit/>
          </a:bodyPr>
          <a:lstStyle>
            <a:lvl1pPr marL="457200" lvl="0" indent="-304800" algn="l">
              <a:spcBef>
                <a:spcPts val="300"/>
              </a:spcBef>
              <a:spcAft>
                <a:spcPts val="0"/>
              </a:spcAft>
              <a:buClr>
                <a:schemeClr val="dk1"/>
              </a:buClr>
              <a:buSzPts val="1200"/>
              <a:buChar char="▪"/>
              <a:defRPr/>
            </a:lvl1pPr>
            <a:lvl2pPr marL="914400" lvl="1" indent="-317500" algn="l">
              <a:spcBef>
                <a:spcPts val="300"/>
              </a:spcBef>
              <a:spcAft>
                <a:spcPts val="0"/>
              </a:spcAft>
              <a:buClr>
                <a:schemeClr val="dk1"/>
              </a:buClr>
              <a:buSzPts val="1400"/>
              <a:buChar char="–"/>
              <a:defRPr/>
            </a:lvl2pPr>
            <a:lvl3pPr marL="1371600" lvl="2" indent="-292100" algn="l">
              <a:spcBef>
                <a:spcPts val="300"/>
              </a:spcBef>
              <a:spcAft>
                <a:spcPts val="0"/>
              </a:spcAft>
              <a:buClr>
                <a:schemeClr val="dk1"/>
              </a:buClr>
              <a:buSzPts val="1000"/>
              <a:buChar char="▪"/>
              <a:defRPr/>
            </a:lvl3pPr>
            <a:lvl4pPr marL="1828800" lvl="3" indent="-317500" algn="l">
              <a:spcBef>
                <a:spcPts val="300"/>
              </a:spcBef>
              <a:spcAft>
                <a:spcPts val="0"/>
              </a:spcAft>
              <a:buClr>
                <a:schemeClr val="dk1"/>
              </a:buClr>
              <a:buSzPts val="1400"/>
              <a:buChar char="–"/>
              <a:defRPr/>
            </a:lvl4pPr>
            <a:lvl5pPr marL="2286000" lvl="4" indent="-273050" algn="l">
              <a:spcBef>
                <a:spcPts val="300"/>
              </a:spcBef>
              <a:spcAft>
                <a:spcPts val="0"/>
              </a:spcAft>
              <a:buClr>
                <a:schemeClr val="dk1"/>
              </a:buClr>
              <a:buSzPts val="700"/>
              <a:buChar char="▪"/>
              <a:defRPr/>
            </a:lvl5pPr>
            <a:lvl6pPr marL="2743200" lvl="5" indent="-273050" algn="l">
              <a:spcBef>
                <a:spcPts val="300"/>
              </a:spcBef>
              <a:spcAft>
                <a:spcPts val="0"/>
              </a:spcAft>
              <a:buClr>
                <a:schemeClr val="dk1"/>
              </a:buClr>
              <a:buSzPts val="700"/>
              <a:buChar char="▪"/>
              <a:defRPr/>
            </a:lvl6pPr>
            <a:lvl7pPr marL="3200400" lvl="6" indent="-273050" algn="l">
              <a:spcBef>
                <a:spcPts val="300"/>
              </a:spcBef>
              <a:spcAft>
                <a:spcPts val="0"/>
              </a:spcAft>
              <a:buClr>
                <a:schemeClr val="dk1"/>
              </a:buClr>
              <a:buSzPts val="700"/>
              <a:buChar char="▪"/>
              <a:defRPr/>
            </a:lvl7pPr>
            <a:lvl8pPr marL="3657600" lvl="7" indent="-273050" algn="l">
              <a:spcBef>
                <a:spcPts val="300"/>
              </a:spcBef>
              <a:spcAft>
                <a:spcPts val="0"/>
              </a:spcAft>
              <a:buClr>
                <a:schemeClr val="dk1"/>
              </a:buClr>
              <a:buSzPts val="700"/>
              <a:buChar char="▪"/>
              <a:defRPr/>
            </a:lvl8pPr>
            <a:lvl9pPr marL="4114800" lvl="8" indent="-273050" algn="l">
              <a:spcBef>
                <a:spcPts val="300"/>
              </a:spcBef>
              <a:spcAft>
                <a:spcPts val="0"/>
              </a:spcAft>
              <a:buClr>
                <a:schemeClr val="dk1"/>
              </a:buClr>
              <a:buSzPts val="700"/>
              <a:buChar char="▪"/>
              <a:defRPr/>
            </a:lvl9pPr>
          </a:lstStyle>
          <a:p>
            <a:pPr>
              <a:defRPr/>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PhAnim="0" matchingName="Vertical Title and Text" type="vertTitleAndTx" userDrawn="1">
  <p:cSld name="VERTICAL_TITLE_AND_VERTICAL_TEXT">
    <p:spTree>
      <p:nvGrpSpPr>
        <p:cNvPr id="1" name=""/>
        <p:cNvGrpSpPr/>
        <p:nvPr/>
      </p:nvGrpSpPr>
      <p:grpSpPr bwMode="auto">
        <a:xfrm>
          <a:off x="0" y="0"/>
          <a:ext cx="0" cy="0"/>
          <a:chOff x="0" y="0"/>
          <a:chExt cx="0" cy="0"/>
        </a:xfrm>
      </p:grpSpPr>
      <p:sp>
        <p:nvSpPr>
          <p:cNvPr id="130" name="Google Shape;130;g109582dca3b_0_514"/>
          <p:cNvSpPr txBox="1">
            <a:spLocks noGrp="1"/>
          </p:cNvSpPr>
          <p:nvPr>
            <p:ph type="title"/>
          </p:nvPr>
        </p:nvSpPr>
        <p:spPr bwMode="auto">
          <a:xfrm rot="5400000">
            <a:off x="5598276" y="1299947"/>
            <a:ext cx="4448400" cy="2141400"/>
          </a:xfrm>
          <a:prstGeom prst="rect">
            <a:avLst/>
          </a:prstGeom>
          <a:noFill/>
          <a:ln>
            <a:noFill/>
          </a:ln>
        </p:spPr>
        <p:txBody>
          <a:bodyPr spcFirstLastPara="1" wrap="square" lIns="68575" tIns="34275" rIns="0" bIns="34275" anchor="ctr" anchorCtr="0">
            <a:noAutofit/>
          </a:bodyPr>
          <a:lstStyle>
            <a:lvl1pPr lvl="0" algn="r">
              <a:spcBef>
                <a:spcPts val="0"/>
              </a:spcBef>
              <a:spcAft>
                <a:spcPts val="0"/>
              </a:spcAft>
              <a:buSzPts val="1100"/>
              <a:buNone/>
              <a:defRPr/>
            </a:lvl1pPr>
            <a:lvl2pPr lvl="1" algn="r">
              <a:spcBef>
                <a:spcPts val="0"/>
              </a:spcBef>
              <a:spcAft>
                <a:spcPts val="0"/>
              </a:spcAft>
              <a:buSzPts val="1100"/>
              <a:buNone/>
              <a:defRPr/>
            </a:lvl2pPr>
            <a:lvl3pPr lvl="2" algn="r">
              <a:spcBef>
                <a:spcPts val="0"/>
              </a:spcBef>
              <a:spcAft>
                <a:spcPts val="0"/>
              </a:spcAft>
              <a:buSzPts val="1100"/>
              <a:buNone/>
              <a:defRPr/>
            </a:lvl3pPr>
            <a:lvl4pPr lvl="3" algn="r">
              <a:spcBef>
                <a:spcPts val="0"/>
              </a:spcBef>
              <a:spcAft>
                <a:spcPts val="0"/>
              </a:spcAft>
              <a:buSzPts val="1100"/>
              <a:buNone/>
              <a:defRPr/>
            </a:lvl4pPr>
            <a:lvl5pPr lvl="4" algn="r">
              <a:spcBef>
                <a:spcPts val="0"/>
              </a:spcBef>
              <a:spcAft>
                <a:spcPts val="0"/>
              </a:spcAft>
              <a:buSzPts val="1100"/>
              <a:buNone/>
              <a:defRPr/>
            </a:lvl5pPr>
            <a:lvl6pPr lvl="5" algn="r">
              <a:spcBef>
                <a:spcPts val="0"/>
              </a:spcBef>
              <a:spcAft>
                <a:spcPts val="0"/>
              </a:spcAft>
              <a:buSzPts val="1100"/>
              <a:buNone/>
              <a:defRPr/>
            </a:lvl6pPr>
            <a:lvl7pPr lvl="6" algn="r">
              <a:spcBef>
                <a:spcPts val="0"/>
              </a:spcBef>
              <a:spcAft>
                <a:spcPts val="0"/>
              </a:spcAft>
              <a:buSzPts val="1100"/>
              <a:buNone/>
              <a:defRPr/>
            </a:lvl7pPr>
            <a:lvl8pPr lvl="7" algn="r">
              <a:spcBef>
                <a:spcPts val="0"/>
              </a:spcBef>
              <a:spcAft>
                <a:spcPts val="0"/>
              </a:spcAft>
              <a:buSzPts val="1100"/>
              <a:buNone/>
              <a:defRPr/>
            </a:lvl8pPr>
            <a:lvl9pPr lvl="8" algn="r">
              <a:spcBef>
                <a:spcPts val="0"/>
              </a:spcBef>
              <a:spcAft>
                <a:spcPts val="0"/>
              </a:spcAft>
              <a:buSzPts val="1100"/>
              <a:buNone/>
              <a:defRPr/>
            </a:lvl9pPr>
          </a:lstStyle>
          <a:p>
            <a:pPr>
              <a:defRPr/>
            </a:pPr>
            <a:endParaRPr/>
          </a:p>
        </p:txBody>
      </p:sp>
      <p:sp>
        <p:nvSpPr>
          <p:cNvPr id="131" name="Google Shape;131;g109582dca3b_0_514"/>
          <p:cNvSpPr txBox="1">
            <a:spLocks noGrp="1"/>
          </p:cNvSpPr>
          <p:nvPr>
            <p:ph type="body" idx="1"/>
          </p:nvPr>
        </p:nvSpPr>
        <p:spPr bwMode="auto">
          <a:xfrm rot="5400000">
            <a:off x="1237338" y="-767052"/>
            <a:ext cx="4448400" cy="6275400"/>
          </a:xfrm>
          <a:prstGeom prst="rect">
            <a:avLst/>
          </a:prstGeom>
          <a:noFill/>
          <a:ln>
            <a:noFill/>
          </a:ln>
        </p:spPr>
        <p:txBody>
          <a:bodyPr spcFirstLastPara="1" wrap="square" lIns="0" tIns="34275" rIns="68575" bIns="34275" anchor="t" anchorCtr="0">
            <a:noAutofit/>
          </a:bodyPr>
          <a:lstStyle>
            <a:lvl1pPr marL="457200" lvl="0" indent="-304800" algn="l">
              <a:spcBef>
                <a:spcPts val="300"/>
              </a:spcBef>
              <a:spcAft>
                <a:spcPts val="0"/>
              </a:spcAft>
              <a:buClr>
                <a:schemeClr val="dk1"/>
              </a:buClr>
              <a:buSzPts val="1200"/>
              <a:buChar char="▪"/>
              <a:defRPr/>
            </a:lvl1pPr>
            <a:lvl2pPr marL="914400" lvl="1" indent="-317500" algn="l">
              <a:spcBef>
                <a:spcPts val="300"/>
              </a:spcBef>
              <a:spcAft>
                <a:spcPts val="0"/>
              </a:spcAft>
              <a:buClr>
                <a:schemeClr val="dk1"/>
              </a:buClr>
              <a:buSzPts val="1400"/>
              <a:buChar char="–"/>
              <a:defRPr/>
            </a:lvl2pPr>
            <a:lvl3pPr marL="1371600" lvl="2" indent="-292100" algn="l">
              <a:spcBef>
                <a:spcPts val="300"/>
              </a:spcBef>
              <a:spcAft>
                <a:spcPts val="0"/>
              </a:spcAft>
              <a:buClr>
                <a:schemeClr val="dk1"/>
              </a:buClr>
              <a:buSzPts val="1000"/>
              <a:buChar char="▪"/>
              <a:defRPr/>
            </a:lvl3pPr>
            <a:lvl4pPr marL="1828800" lvl="3" indent="-317500" algn="l">
              <a:spcBef>
                <a:spcPts val="300"/>
              </a:spcBef>
              <a:spcAft>
                <a:spcPts val="0"/>
              </a:spcAft>
              <a:buClr>
                <a:schemeClr val="dk1"/>
              </a:buClr>
              <a:buSzPts val="1400"/>
              <a:buChar char="–"/>
              <a:defRPr/>
            </a:lvl4pPr>
            <a:lvl5pPr marL="2286000" lvl="4" indent="-273050" algn="l">
              <a:spcBef>
                <a:spcPts val="300"/>
              </a:spcBef>
              <a:spcAft>
                <a:spcPts val="0"/>
              </a:spcAft>
              <a:buClr>
                <a:schemeClr val="dk1"/>
              </a:buClr>
              <a:buSzPts val="700"/>
              <a:buChar char="▪"/>
              <a:defRPr/>
            </a:lvl5pPr>
            <a:lvl6pPr marL="2743200" lvl="5" indent="-273050" algn="l">
              <a:spcBef>
                <a:spcPts val="300"/>
              </a:spcBef>
              <a:spcAft>
                <a:spcPts val="0"/>
              </a:spcAft>
              <a:buClr>
                <a:schemeClr val="dk1"/>
              </a:buClr>
              <a:buSzPts val="700"/>
              <a:buChar char="▪"/>
              <a:defRPr/>
            </a:lvl6pPr>
            <a:lvl7pPr marL="3200400" lvl="6" indent="-273050" algn="l">
              <a:spcBef>
                <a:spcPts val="300"/>
              </a:spcBef>
              <a:spcAft>
                <a:spcPts val="0"/>
              </a:spcAft>
              <a:buClr>
                <a:schemeClr val="dk1"/>
              </a:buClr>
              <a:buSzPts val="700"/>
              <a:buChar char="▪"/>
              <a:defRPr/>
            </a:lvl7pPr>
            <a:lvl8pPr marL="3657600" lvl="7" indent="-273050" algn="l">
              <a:spcBef>
                <a:spcPts val="300"/>
              </a:spcBef>
              <a:spcAft>
                <a:spcPts val="0"/>
              </a:spcAft>
              <a:buClr>
                <a:schemeClr val="dk1"/>
              </a:buClr>
              <a:buSzPts val="700"/>
              <a:buChar char="▪"/>
              <a:defRPr/>
            </a:lvl8pPr>
            <a:lvl9pPr marL="4114800" lvl="8" indent="-273050" algn="l">
              <a:spcBef>
                <a:spcPts val="300"/>
              </a:spcBef>
              <a:spcAft>
                <a:spcPts val="0"/>
              </a:spcAft>
              <a:buClr>
                <a:schemeClr val="dk1"/>
              </a:buClr>
              <a:buSzPts val="700"/>
              <a:buChar char="▪"/>
              <a:defRPr/>
            </a:lvl9pPr>
          </a:lstStyle>
          <a:p>
            <a:pPr>
              <a:defRPr/>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PhAnim="0" matchingName="1_Title Only" userDrawn="1">
  <p:cSld name="1_Title Only">
    <p:spTree>
      <p:nvGrpSpPr>
        <p:cNvPr id="1" name=""/>
        <p:cNvGrpSpPr/>
        <p:nvPr/>
      </p:nvGrpSpPr>
      <p:grpSpPr bwMode="auto">
        <a:xfrm>
          <a:off x="0" y="0"/>
          <a:ext cx="0" cy="0"/>
          <a:chOff x="0" y="0"/>
          <a:chExt cx="0" cy="0"/>
        </a:xfrm>
      </p:grpSpPr>
      <p:sp>
        <p:nvSpPr>
          <p:cNvPr id="133" name="Google Shape;133;g109582dca3b_0_517"/>
          <p:cNvSpPr txBox="1">
            <a:spLocks noGrp="1"/>
          </p:cNvSpPr>
          <p:nvPr>
            <p:ph type="title"/>
          </p:nvPr>
        </p:nvSpPr>
        <p:spPr bwMode="auto">
          <a:xfrm>
            <a:off x="1557337" y="146447"/>
            <a:ext cx="7335600" cy="367800"/>
          </a:xfrm>
          <a:prstGeom prst="rect">
            <a:avLst/>
          </a:prstGeom>
          <a:noFill/>
          <a:ln>
            <a:noFill/>
          </a:ln>
        </p:spPr>
        <p:txBody>
          <a:bodyPr spcFirstLastPara="1" wrap="square" lIns="68575" tIns="34275" rIns="0" bIns="34275" anchor="ctr" anchorCtr="0">
            <a:normAutofit/>
          </a:bodyPr>
          <a:lstStyle>
            <a:lvl1pPr lvl="0" algn="l">
              <a:spcBef>
                <a:spcPts val="0"/>
              </a:spcBef>
              <a:spcAft>
                <a:spcPts val="0"/>
              </a:spcAft>
              <a:buSzPts val="1100"/>
              <a:buNone/>
              <a:defRPr sz="3000"/>
            </a:lvl1pPr>
            <a:lvl2pPr lvl="1" algn="r">
              <a:spcBef>
                <a:spcPts val="0"/>
              </a:spcBef>
              <a:spcAft>
                <a:spcPts val="0"/>
              </a:spcAft>
              <a:buSzPts val="1100"/>
              <a:buNone/>
              <a:defRPr/>
            </a:lvl2pPr>
            <a:lvl3pPr lvl="2" algn="r">
              <a:spcBef>
                <a:spcPts val="0"/>
              </a:spcBef>
              <a:spcAft>
                <a:spcPts val="0"/>
              </a:spcAft>
              <a:buSzPts val="1100"/>
              <a:buNone/>
              <a:defRPr/>
            </a:lvl3pPr>
            <a:lvl4pPr lvl="3" algn="r">
              <a:spcBef>
                <a:spcPts val="0"/>
              </a:spcBef>
              <a:spcAft>
                <a:spcPts val="0"/>
              </a:spcAft>
              <a:buSzPts val="1100"/>
              <a:buNone/>
              <a:defRPr/>
            </a:lvl4pPr>
            <a:lvl5pPr lvl="4" algn="r">
              <a:spcBef>
                <a:spcPts val="0"/>
              </a:spcBef>
              <a:spcAft>
                <a:spcPts val="0"/>
              </a:spcAft>
              <a:buSzPts val="1100"/>
              <a:buNone/>
              <a:defRPr/>
            </a:lvl5pPr>
            <a:lvl6pPr lvl="5" algn="r">
              <a:spcBef>
                <a:spcPts val="0"/>
              </a:spcBef>
              <a:spcAft>
                <a:spcPts val="0"/>
              </a:spcAft>
              <a:buSzPts val="1100"/>
              <a:buNone/>
              <a:defRPr/>
            </a:lvl6pPr>
            <a:lvl7pPr lvl="6" algn="r">
              <a:spcBef>
                <a:spcPts val="0"/>
              </a:spcBef>
              <a:spcAft>
                <a:spcPts val="0"/>
              </a:spcAft>
              <a:buSzPts val="1100"/>
              <a:buNone/>
              <a:defRPr/>
            </a:lvl7pPr>
            <a:lvl8pPr lvl="7" algn="r">
              <a:spcBef>
                <a:spcPts val="0"/>
              </a:spcBef>
              <a:spcAft>
                <a:spcPts val="0"/>
              </a:spcAft>
              <a:buSzPts val="1100"/>
              <a:buNone/>
              <a:defRPr/>
            </a:lvl8pPr>
            <a:lvl9pPr lvl="8" algn="r">
              <a:spcBef>
                <a:spcPts val="0"/>
              </a:spcBef>
              <a:spcAft>
                <a:spcPts val="0"/>
              </a:spcAft>
              <a:buSzPts val="1100"/>
              <a:buNone/>
              <a:defRPr/>
            </a:lvl9pPr>
          </a:lstStyle>
          <a:p>
            <a:pPr>
              <a:defRPr/>
            </a:pPr>
            <a:endParaRPr/>
          </a:p>
        </p:txBody>
      </p:sp>
      <p:sp>
        <p:nvSpPr>
          <p:cNvPr id="134" name="Google Shape;134;g109582dca3b_0_517"/>
          <p:cNvSpPr txBox="1">
            <a:spLocks noGrp="1"/>
          </p:cNvSpPr>
          <p:nvPr>
            <p:ph type="body" idx="1"/>
          </p:nvPr>
        </p:nvSpPr>
        <p:spPr bwMode="auto">
          <a:xfrm>
            <a:off x="457200" y="960120"/>
            <a:ext cx="8229600" cy="3497700"/>
          </a:xfrm>
          <a:prstGeom prst="rect">
            <a:avLst/>
          </a:prstGeom>
          <a:noFill/>
          <a:ln>
            <a:noFill/>
          </a:ln>
        </p:spPr>
        <p:txBody>
          <a:bodyPr spcFirstLastPara="1" wrap="square" lIns="0" tIns="34275" rIns="68575" bIns="34275" anchor="t" anchorCtr="0">
            <a:normAutofit/>
          </a:bodyPr>
          <a:lstStyle>
            <a:lvl1pPr marL="457200" lvl="0" indent="-349250" algn="l">
              <a:spcBef>
                <a:spcPts val="400"/>
              </a:spcBef>
              <a:spcAft>
                <a:spcPts val="0"/>
              </a:spcAft>
              <a:buClr>
                <a:schemeClr val="dk1"/>
              </a:buClr>
              <a:buSzPts val="1900"/>
              <a:buChar char="▪"/>
              <a:defRPr sz="2100"/>
            </a:lvl1pPr>
            <a:lvl2pPr marL="914400" lvl="1" indent="-342900" algn="l">
              <a:spcBef>
                <a:spcPts val="400"/>
              </a:spcBef>
              <a:spcAft>
                <a:spcPts val="0"/>
              </a:spcAft>
              <a:buClr>
                <a:schemeClr val="dk1"/>
              </a:buClr>
              <a:buSzPts val="1800"/>
              <a:buFont typeface="Candara"/>
              <a:buChar char="–"/>
              <a:defRPr sz="1800"/>
            </a:lvl2pPr>
            <a:lvl3pPr marL="1371600" lvl="2" indent="-298450" algn="l">
              <a:spcBef>
                <a:spcPts val="300"/>
              </a:spcBef>
              <a:spcAft>
                <a:spcPts val="0"/>
              </a:spcAft>
              <a:buClr>
                <a:schemeClr val="dk1"/>
              </a:buClr>
              <a:buSzPts val="1100"/>
              <a:buChar char="▪"/>
              <a:defRPr sz="1500"/>
            </a:lvl3pPr>
            <a:lvl4pPr marL="1828800" lvl="3" indent="-317500" algn="l">
              <a:spcBef>
                <a:spcPts val="300"/>
              </a:spcBef>
              <a:spcAft>
                <a:spcPts val="0"/>
              </a:spcAft>
              <a:buClr>
                <a:schemeClr val="dk1"/>
              </a:buClr>
              <a:buSzPts val="1400"/>
              <a:buFont typeface="Candara"/>
              <a:buChar char="–"/>
              <a:defRPr sz="1400"/>
            </a:lvl4pPr>
            <a:lvl5pPr marL="2286000" lvl="4" indent="-273050" algn="l">
              <a:spcBef>
                <a:spcPts val="300"/>
              </a:spcBef>
              <a:spcAft>
                <a:spcPts val="0"/>
              </a:spcAft>
              <a:buClr>
                <a:schemeClr val="dk1"/>
              </a:buClr>
              <a:buSzPts val="700"/>
              <a:buChar char="▪"/>
              <a:defRPr sz="1400"/>
            </a:lvl5pPr>
            <a:lvl6pPr marL="2743200" lvl="5" indent="-273050" algn="l">
              <a:spcBef>
                <a:spcPts val="300"/>
              </a:spcBef>
              <a:spcAft>
                <a:spcPts val="0"/>
              </a:spcAft>
              <a:buClr>
                <a:schemeClr val="dk1"/>
              </a:buClr>
              <a:buSzPts val="700"/>
              <a:buChar char="▪"/>
              <a:defRPr/>
            </a:lvl6pPr>
            <a:lvl7pPr marL="3200400" lvl="6" indent="-273050" algn="l">
              <a:spcBef>
                <a:spcPts val="300"/>
              </a:spcBef>
              <a:spcAft>
                <a:spcPts val="0"/>
              </a:spcAft>
              <a:buClr>
                <a:schemeClr val="dk1"/>
              </a:buClr>
              <a:buSzPts val="700"/>
              <a:buChar char="▪"/>
              <a:defRPr/>
            </a:lvl7pPr>
            <a:lvl8pPr marL="3657600" lvl="7" indent="-273050" algn="l">
              <a:spcBef>
                <a:spcPts val="300"/>
              </a:spcBef>
              <a:spcAft>
                <a:spcPts val="0"/>
              </a:spcAft>
              <a:buClr>
                <a:schemeClr val="dk1"/>
              </a:buClr>
              <a:buSzPts val="700"/>
              <a:buChar char="▪"/>
              <a:defRPr/>
            </a:lvl8pPr>
            <a:lvl9pPr marL="4114800" lvl="8" indent="-273050" algn="l">
              <a:spcBef>
                <a:spcPts val="300"/>
              </a:spcBef>
              <a:spcAft>
                <a:spcPts val="0"/>
              </a:spcAft>
              <a:buClr>
                <a:schemeClr val="dk1"/>
              </a:buClr>
              <a:buSzPts val="700"/>
              <a:buChar char="▪"/>
              <a:defRPr/>
            </a:lvl9pPr>
          </a:lstStyle>
          <a:p>
            <a:pPr>
              <a:defRPr/>
            </a:pPr>
            <a:endParaRPr/>
          </a:p>
        </p:txBody>
      </p:sp>
      <p:sp>
        <p:nvSpPr>
          <p:cNvPr id="135" name="Google Shape;135;g109582dca3b_0_517"/>
          <p:cNvSpPr txBox="1">
            <a:spLocks noGrp="1"/>
          </p:cNvSpPr>
          <p:nvPr>
            <p:ph type="dt" idx="10"/>
          </p:nvPr>
        </p:nvSpPr>
        <p:spPr bwMode="auto">
          <a:xfrm>
            <a:off x="1295400" y="4830365"/>
            <a:ext cx="2133600" cy="273900"/>
          </a:xfrm>
          <a:prstGeom prst="rect">
            <a:avLst/>
          </a:prstGeom>
          <a:noFill/>
          <a:ln>
            <a:noFill/>
          </a:ln>
        </p:spPr>
        <p:txBody>
          <a:bodyPr spcFirstLastPara="1" wrap="square" lIns="68575" tIns="34275" rIns="68575" bIns="34275" anchor="t" anchorCtr="0">
            <a:noAutofit/>
          </a:bodyPr>
          <a:lstStyle>
            <a:lvl1pPr marR="0" lvl="0" algn="l">
              <a:spcBef>
                <a:spcPts val="0"/>
              </a:spcBef>
              <a:spcAft>
                <a:spcPts val="0"/>
              </a:spcAft>
              <a:buSzPts val="1100"/>
              <a:buNone/>
              <a:defRPr sz="1400">
                <a:solidFill>
                  <a:srgbClr val="000000"/>
                </a:solidFill>
                <a:latin typeface="Arial"/>
                <a:ea typeface="Arial"/>
                <a:cs typeface="Arial"/>
              </a:defRPr>
            </a:lvl1pPr>
            <a:lvl2pPr marR="0" lvl="1" algn="l">
              <a:spcBef>
                <a:spcPts val="0"/>
              </a:spcBef>
              <a:spcAft>
                <a:spcPts val="0"/>
              </a:spcAft>
              <a:buSzPts val="1100"/>
              <a:buNone/>
              <a:defRPr sz="1400" b="0" i="0" u="none" strike="noStrike" cap="none">
                <a:solidFill>
                  <a:schemeClr val="dk1"/>
                </a:solidFill>
                <a:latin typeface="Arial"/>
                <a:ea typeface="Arial"/>
                <a:cs typeface="Arial"/>
              </a:defRPr>
            </a:lvl2pPr>
            <a:lvl3pPr marR="0" lvl="2" algn="l">
              <a:spcBef>
                <a:spcPts val="0"/>
              </a:spcBef>
              <a:spcAft>
                <a:spcPts val="0"/>
              </a:spcAft>
              <a:buSzPts val="1100"/>
              <a:buNone/>
              <a:defRPr sz="1400" b="0" i="0" u="none" strike="noStrike" cap="none">
                <a:solidFill>
                  <a:schemeClr val="dk1"/>
                </a:solidFill>
                <a:latin typeface="Arial"/>
                <a:ea typeface="Arial"/>
                <a:cs typeface="Arial"/>
              </a:defRPr>
            </a:lvl3pPr>
            <a:lvl4pPr marR="0" lvl="3" algn="l">
              <a:spcBef>
                <a:spcPts val="0"/>
              </a:spcBef>
              <a:spcAft>
                <a:spcPts val="0"/>
              </a:spcAft>
              <a:buSzPts val="1100"/>
              <a:buNone/>
              <a:defRPr sz="1400" b="0" i="0" u="none" strike="noStrike" cap="none">
                <a:solidFill>
                  <a:schemeClr val="dk1"/>
                </a:solidFill>
                <a:latin typeface="Arial"/>
                <a:ea typeface="Arial"/>
                <a:cs typeface="Arial"/>
              </a:defRPr>
            </a:lvl4pPr>
            <a:lvl5pPr marR="0" lvl="4" algn="l">
              <a:spcBef>
                <a:spcPts val="0"/>
              </a:spcBef>
              <a:spcAft>
                <a:spcPts val="0"/>
              </a:spcAft>
              <a:buSzPts val="1100"/>
              <a:buNone/>
              <a:defRPr sz="1400" b="0" i="0" u="none" strike="noStrike" cap="none">
                <a:solidFill>
                  <a:schemeClr val="dk1"/>
                </a:solidFill>
                <a:latin typeface="Arial"/>
                <a:ea typeface="Arial"/>
                <a:cs typeface="Arial"/>
              </a:defRPr>
            </a:lvl5pPr>
            <a:lvl6pPr marR="0" lvl="5" algn="l">
              <a:spcBef>
                <a:spcPts val="0"/>
              </a:spcBef>
              <a:spcAft>
                <a:spcPts val="0"/>
              </a:spcAft>
              <a:buSzPts val="1100"/>
              <a:buNone/>
              <a:defRPr sz="1400" b="0" i="0" u="none" strike="noStrike" cap="none">
                <a:solidFill>
                  <a:schemeClr val="dk1"/>
                </a:solidFill>
                <a:latin typeface="Arial"/>
                <a:ea typeface="Arial"/>
                <a:cs typeface="Arial"/>
              </a:defRPr>
            </a:lvl6pPr>
            <a:lvl7pPr marR="0" lvl="6" algn="l">
              <a:spcBef>
                <a:spcPts val="0"/>
              </a:spcBef>
              <a:spcAft>
                <a:spcPts val="0"/>
              </a:spcAft>
              <a:buSzPts val="1100"/>
              <a:buNone/>
              <a:defRPr sz="1400" b="0" i="0" u="none" strike="noStrike" cap="none">
                <a:solidFill>
                  <a:schemeClr val="dk1"/>
                </a:solidFill>
                <a:latin typeface="Arial"/>
                <a:ea typeface="Arial"/>
                <a:cs typeface="Arial"/>
              </a:defRPr>
            </a:lvl7pPr>
            <a:lvl8pPr marR="0" lvl="7" algn="l">
              <a:spcBef>
                <a:spcPts val="0"/>
              </a:spcBef>
              <a:spcAft>
                <a:spcPts val="0"/>
              </a:spcAft>
              <a:buSzPts val="1100"/>
              <a:buNone/>
              <a:defRPr sz="1400" b="0" i="0" u="none" strike="noStrike" cap="none">
                <a:solidFill>
                  <a:schemeClr val="dk1"/>
                </a:solidFill>
                <a:latin typeface="Arial"/>
                <a:ea typeface="Arial"/>
                <a:cs typeface="Arial"/>
              </a:defRPr>
            </a:lvl8pPr>
            <a:lvl9pPr marR="0" lvl="8" algn="l">
              <a:spcBef>
                <a:spcPts val="0"/>
              </a:spcBef>
              <a:spcAft>
                <a:spcPts val="0"/>
              </a:spcAft>
              <a:buSzPts val="1100"/>
              <a:buNone/>
              <a:defRPr sz="1400" b="0" i="0" u="none" strike="noStrike" cap="none">
                <a:solidFill>
                  <a:schemeClr val="dk1"/>
                </a:solidFill>
                <a:latin typeface="Arial"/>
                <a:ea typeface="Arial"/>
                <a:cs typeface="Arial"/>
              </a:defRPr>
            </a:lvl9pPr>
          </a:lstStyle>
          <a:p>
            <a:pPr>
              <a:defRPr/>
            </a:pPr>
            <a:endParaRPr/>
          </a:p>
        </p:txBody>
      </p:sp>
      <p:sp>
        <p:nvSpPr>
          <p:cNvPr id="136" name="Google Shape;136;g109582dca3b_0_517"/>
          <p:cNvSpPr txBox="1">
            <a:spLocks noGrp="1"/>
          </p:cNvSpPr>
          <p:nvPr>
            <p:ph type="ftr" idx="11"/>
          </p:nvPr>
        </p:nvSpPr>
        <p:spPr bwMode="auto">
          <a:xfrm>
            <a:off x="3124200" y="4830365"/>
            <a:ext cx="2895600" cy="273900"/>
          </a:xfrm>
          <a:prstGeom prst="rect">
            <a:avLst/>
          </a:prstGeom>
          <a:noFill/>
          <a:ln>
            <a:noFill/>
          </a:ln>
        </p:spPr>
        <p:txBody>
          <a:bodyPr spcFirstLastPara="1" wrap="square" lIns="68575" tIns="34275" rIns="68575" bIns="34275" anchor="t" anchorCtr="0">
            <a:noAutofit/>
          </a:bodyPr>
          <a:lstStyle>
            <a:lvl1pPr marR="0" lvl="0" algn="l">
              <a:spcBef>
                <a:spcPts val="0"/>
              </a:spcBef>
              <a:spcAft>
                <a:spcPts val="0"/>
              </a:spcAft>
              <a:buSzPts val="1100"/>
              <a:buNone/>
              <a:defRPr sz="1400">
                <a:solidFill>
                  <a:srgbClr val="000000"/>
                </a:solidFill>
                <a:latin typeface="Arial"/>
                <a:ea typeface="Arial"/>
                <a:cs typeface="Arial"/>
              </a:defRPr>
            </a:lvl1pPr>
            <a:lvl2pPr marR="0" lvl="1" algn="l">
              <a:spcBef>
                <a:spcPts val="0"/>
              </a:spcBef>
              <a:spcAft>
                <a:spcPts val="0"/>
              </a:spcAft>
              <a:buSzPts val="1100"/>
              <a:buNone/>
              <a:defRPr sz="1400" b="0" i="0" u="none" strike="noStrike" cap="none">
                <a:solidFill>
                  <a:schemeClr val="dk1"/>
                </a:solidFill>
                <a:latin typeface="Arial"/>
                <a:ea typeface="Arial"/>
                <a:cs typeface="Arial"/>
              </a:defRPr>
            </a:lvl2pPr>
            <a:lvl3pPr marR="0" lvl="2" algn="l">
              <a:spcBef>
                <a:spcPts val="0"/>
              </a:spcBef>
              <a:spcAft>
                <a:spcPts val="0"/>
              </a:spcAft>
              <a:buSzPts val="1100"/>
              <a:buNone/>
              <a:defRPr sz="1400" b="0" i="0" u="none" strike="noStrike" cap="none">
                <a:solidFill>
                  <a:schemeClr val="dk1"/>
                </a:solidFill>
                <a:latin typeface="Arial"/>
                <a:ea typeface="Arial"/>
                <a:cs typeface="Arial"/>
              </a:defRPr>
            </a:lvl3pPr>
            <a:lvl4pPr marR="0" lvl="3" algn="l">
              <a:spcBef>
                <a:spcPts val="0"/>
              </a:spcBef>
              <a:spcAft>
                <a:spcPts val="0"/>
              </a:spcAft>
              <a:buSzPts val="1100"/>
              <a:buNone/>
              <a:defRPr sz="1400" b="0" i="0" u="none" strike="noStrike" cap="none">
                <a:solidFill>
                  <a:schemeClr val="dk1"/>
                </a:solidFill>
                <a:latin typeface="Arial"/>
                <a:ea typeface="Arial"/>
                <a:cs typeface="Arial"/>
              </a:defRPr>
            </a:lvl4pPr>
            <a:lvl5pPr marR="0" lvl="4" algn="l">
              <a:spcBef>
                <a:spcPts val="0"/>
              </a:spcBef>
              <a:spcAft>
                <a:spcPts val="0"/>
              </a:spcAft>
              <a:buSzPts val="1100"/>
              <a:buNone/>
              <a:defRPr sz="1400" b="0" i="0" u="none" strike="noStrike" cap="none">
                <a:solidFill>
                  <a:schemeClr val="dk1"/>
                </a:solidFill>
                <a:latin typeface="Arial"/>
                <a:ea typeface="Arial"/>
                <a:cs typeface="Arial"/>
              </a:defRPr>
            </a:lvl5pPr>
            <a:lvl6pPr marR="0" lvl="5" algn="l">
              <a:spcBef>
                <a:spcPts val="0"/>
              </a:spcBef>
              <a:spcAft>
                <a:spcPts val="0"/>
              </a:spcAft>
              <a:buSzPts val="1100"/>
              <a:buNone/>
              <a:defRPr sz="1400" b="0" i="0" u="none" strike="noStrike" cap="none">
                <a:solidFill>
                  <a:schemeClr val="dk1"/>
                </a:solidFill>
                <a:latin typeface="Arial"/>
                <a:ea typeface="Arial"/>
                <a:cs typeface="Arial"/>
              </a:defRPr>
            </a:lvl6pPr>
            <a:lvl7pPr marR="0" lvl="6" algn="l">
              <a:spcBef>
                <a:spcPts val="0"/>
              </a:spcBef>
              <a:spcAft>
                <a:spcPts val="0"/>
              </a:spcAft>
              <a:buSzPts val="1100"/>
              <a:buNone/>
              <a:defRPr sz="1400" b="0" i="0" u="none" strike="noStrike" cap="none">
                <a:solidFill>
                  <a:schemeClr val="dk1"/>
                </a:solidFill>
                <a:latin typeface="Arial"/>
                <a:ea typeface="Arial"/>
                <a:cs typeface="Arial"/>
              </a:defRPr>
            </a:lvl7pPr>
            <a:lvl8pPr marR="0" lvl="7" algn="l">
              <a:spcBef>
                <a:spcPts val="0"/>
              </a:spcBef>
              <a:spcAft>
                <a:spcPts val="0"/>
              </a:spcAft>
              <a:buSzPts val="1100"/>
              <a:buNone/>
              <a:defRPr sz="1400" b="0" i="0" u="none" strike="noStrike" cap="none">
                <a:solidFill>
                  <a:schemeClr val="dk1"/>
                </a:solidFill>
                <a:latin typeface="Arial"/>
                <a:ea typeface="Arial"/>
                <a:cs typeface="Arial"/>
              </a:defRPr>
            </a:lvl8pPr>
            <a:lvl9pPr marR="0" lvl="8" algn="l">
              <a:spcBef>
                <a:spcPts val="0"/>
              </a:spcBef>
              <a:spcAft>
                <a:spcPts val="0"/>
              </a:spcAft>
              <a:buSzPts val="1100"/>
              <a:buNone/>
              <a:defRPr sz="1400" b="0" i="0" u="none" strike="noStrike" cap="none">
                <a:solidFill>
                  <a:schemeClr val="dk1"/>
                </a:solidFill>
                <a:latin typeface="Arial"/>
                <a:ea typeface="Arial"/>
                <a:cs typeface="Arial"/>
              </a:defRPr>
            </a:lvl9pPr>
          </a:lstStyle>
          <a:p>
            <a:pPr>
              <a:defRPr/>
            </a:pPr>
            <a:endParaRPr/>
          </a:p>
        </p:txBody>
      </p:sp>
      <p:sp>
        <p:nvSpPr>
          <p:cNvPr id="137" name="Google Shape;137;g109582dca3b_0_517"/>
          <p:cNvSpPr txBox="1">
            <a:spLocks noGrp="1"/>
          </p:cNvSpPr>
          <p:nvPr>
            <p:ph type="sldNum" idx="12"/>
          </p:nvPr>
        </p:nvSpPr>
        <p:spPr bwMode="auto">
          <a:xfrm>
            <a:off x="6553200" y="4830365"/>
            <a:ext cx="2133600" cy="273900"/>
          </a:xfrm>
          <a:prstGeom prst="rect">
            <a:avLst/>
          </a:prstGeom>
          <a:noFill/>
          <a:ln>
            <a:noFill/>
          </a:ln>
        </p:spPr>
        <p:txBody>
          <a:bodyPr spcFirstLastPara="1" wrap="square" lIns="68575" tIns="34275" rIns="68575" bIns="34275" anchor="t" anchorCtr="0">
            <a:noAutofit/>
          </a:bodyPr>
          <a:lstStyle>
            <a:lvl1pPr marL="0" marR="0" lvl="0" indent="0" algn="l">
              <a:spcBef>
                <a:spcPts val="0"/>
              </a:spcBef>
              <a:spcAft>
                <a:spcPts val="0"/>
              </a:spcAft>
              <a:buNone/>
              <a:defRPr sz="1400">
                <a:solidFill>
                  <a:srgbClr val="000000"/>
                </a:solidFill>
                <a:latin typeface="Arial"/>
                <a:ea typeface="Arial"/>
                <a:cs typeface="Arial"/>
              </a:defRPr>
            </a:lvl1pPr>
            <a:lvl2pPr marL="0" marR="0" lvl="1" indent="0" algn="l">
              <a:spcBef>
                <a:spcPts val="0"/>
              </a:spcBef>
              <a:spcAft>
                <a:spcPts val="0"/>
              </a:spcAft>
              <a:buNone/>
              <a:defRPr sz="1400">
                <a:solidFill>
                  <a:srgbClr val="000000"/>
                </a:solidFill>
                <a:latin typeface="Arial"/>
                <a:ea typeface="Arial"/>
                <a:cs typeface="Arial"/>
              </a:defRPr>
            </a:lvl2pPr>
            <a:lvl3pPr marL="0" marR="0" lvl="2" indent="0" algn="l">
              <a:spcBef>
                <a:spcPts val="0"/>
              </a:spcBef>
              <a:spcAft>
                <a:spcPts val="0"/>
              </a:spcAft>
              <a:buNone/>
              <a:defRPr sz="1400">
                <a:solidFill>
                  <a:srgbClr val="000000"/>
                </a:solidFill>
                <a:latin typeface="Arial"/>
                <a:ea typeface="Arial"/>
                <a:cs typeface="Arial"/>
              </a:defRPr>
            </a:lvl3pPr>
            <a:lvl4pPr marL="0" marR="0" lvl="3" indent="0" algn="l">
              <a:spcBef>
                <a:spcPts val="0"/>
              </a:spcBef>
              <a:spcAft>
                <a:spcPts val="0"/>
              </a:spcAft>
              <a:buNone/>
              <a:defRPr sz="1400">
                <a:solidFill>
                  <a:srgbClr val="000000"/>
                </a:solidFill>
                <a:latin typeface="Arial"/>
                <a:ea typeface="Arial"/>
                <a:cs typeface="Arial"/>
              </a:defRPr>
            </a:lvl4pPr>
            <a:lvl5pPr marL="0" marR="0" lvl="4" indent="0" algn="l">
              <a:spcBef>
                <a:spcPts val="0"/>
              </a:spcBef>
              <a:spcAft>
                <a:spcPts val="0"/>
              </a:spcAft>
              <a:buNone/>
              <a:defRPr sz="1400">
                <a:solidFill>
                  <a:srgbClr val="000000"/>
                </a:solidFill>
                <a:latin typeface="Arial"/>
                <a:ea typeface="Arial"/>
                <a:cs typeface="Arial"/>
              </a:defRPr>
            </a:lvl5pPr>
            <a:lvl6pPr marL="0" marR="0" lvl="5" indent="0" algn="l">
              <a:spcBef>
                <a:spcPts val="0"/>
              </a:spcBef>
              <a:spcAft>
                <a:spcPts val="0"/>
              </a:spcAft>
              <a:buNone/>
              <a:defRPr sz="1400">
                <a:solidFill>
                  <a:srgbClr val="000000"/>
                </a:solidFill>
                <a:latin typeface="Arial"/>
                <a:ea typeface="Arial"/>
                <a:cs typeface="Arial"/>
              </a:defRPr>
            </a:lvl6pPr>
            <a:lvl7pPr marL="0" marR="0" lvl="6" indent="0" algn="l">
              <a:spcBef>
                <a:spcPts val="0"/>
              </a:spcBef>
              <a:spcAft>
                <a:spcPts val="0"/>
              </a:spcAft>
              <a:buNone/>
              <a:defRPr sz="1400">
                <a:solidFill>
                  <a:srgbClr val="000000"/>
                </a:solidFill>
                <a:latin typeface="Arial"/>
                <a:ea typeface="Arial"/>
                <a:cs typeface="Arial"/>
              </a:defRPr>
            </a:lvl7pPr>
            <a:lvl8pPr marL="0" marR="0" lvl="7" indent="0" algn="l">
              <a:spcBef>
                <a:spcPts val="0"/>
              </a:spcBef>
              <a:spcAft>
                <a:spcPts val="0"/>
              </a:spcAft>
              <a:buNone/>
              <a:defRPr sz="1400">
                <a:solidFill>
                  <a:srgbClr val="000000"/>
                </a:solidFill>
                <a:latin typeface="Arial"/>
                <a:ea typeface="Arial"/>
                <a:cs typeface="Arial"/>
              </a:defRPr>
            </a:lvl8pPr>
            <a:lvl9pPr marL="0" marR="0" lvl="8" indent="0" algn="l">
              <a:spcBef>
                <a:spcPts val="0"/>
              </a:spcBef>
              <a:spcAft>
                <a:spcPts val="0"/>
              </a:spcAft>
              <a:buNone/>
              <a:defRPr sz="1400">
                <a:solidFill>
                  <a:srgbClr val="000000"/>
                </a:solidFill>
                <a:latin typeface="Arial"/>
                <a:ea typeface="Arial"/>
                <a:cs typeface="Arial"/>
              </a:defRPr>
            </a:lvl9pPr>
          </a:lstStyle>
          <a:p>
            <a:pPr marL="0" lvl="0" indent="0" algn="l">
              <a:spcBef>
                <a:spcPts val="0"/>
              </a:spcBef>
              <a:spcAft>
                <a:spcPts val="0"/>
              </a:spcAft>
              <a:buNone/>
              <a:defRPr/>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PhAnim="0" matchingName="2_Title Only" userDrawn="1">
  <p:cSld name="2_Title Only">
    <p:spTree>
      <p:nvGrpSpPr>
        <p:cNvPr id="1" name=""/>
        <p:cNvGrpSpPr/>
        <p:nvPr/>
      </p:nvGrpSpPr>
      <p:grpSpPr bwMode="auto">
        <a:xfrm>
          <a:off x="0" y="0"/>
          <a:ext cx="0" cy="0"/>
          <a:chOff x="0" y="0"/>
          <a:chExt cx="0" cy="0"/>
        </a:xfrm>
      </p:grpSpPr>
      <p:sp>
        <p:nvSpPr>
          <p:cNvPr id="139" name="Google Shape;139;g109582dca3b_0_523"/>
          <p:cNvSpPr txBox="1">
            <a:spLocks noGrp="1"/>
          </p:cNvSpPr>
          <p:nvPr>
            <p:ph type="title"/>
          </p:nvPr>
        </p:nvSpPr>
        <p:spPr bwMode="auto">
          <a:xfrm>
            <a:off x="1557337" y="146447"/>
            <a:ext cx="7335600" cy="367800"/>
          </a:xfrm>
          <a:prstGeom prst="rect">
            <a:avLst/>
          </a:prstGeom>
          <a:noFill/>
          <a:ln>
            <a:noFill/>
          </a:ln>
        </p:spPr>
        <p:txBody>
          <a:bodyPr spcFirstLastPara="1" wrap="square" lIns="68575" tIns="34275" rIns="0" bIns="34275" anchor="ctr" anchorCtr="0">
            <a:normAutofit/>
          </a:bodyPr>
          <a:lstStyle>
            <a:lvl1pPr lvl="0" algn="l">
              <a:spcBef>
                <a:spcPts val="0"/>
              </a:spcBef>
              <a:spcAft>
                <a:spcPts val="0"/>
              </a:spcAft>
              <a:buSzPts val="1100"/>
              <a:buNone/>
              <a:defRPr sz="3000"/>
            </a:lvl1pPr>
            <a:lvl2pPr lvl="1" algn="r">
              <a:spcBef>
                <a:spcPts val="0"/>
              </a:spcBef>
              <a:spcAft>
                <a:spcPts val="0"/>
              </a:spcAft>
              <a:buSzPts val="1100"/>
              <a:buNone/>
              <a:defRPr/>
            </a:lvl2pPr>
            <a:lvl3pPr lvl="2" algn="r">
              <a:spcBef>
                <a:spcPts val="0"/>
              </a:spcBef>
              <a:spcAft>
                <a:spcPts val="0"/>
              </a:spcAft>
              <a:buSzPts val="1100"/>
              <a:buNone/>
              <a:defRPr/>
            </a:lvl3pPr>
            <a:lvl4pPr lvl="3" algn="r">
              <a:spcBef>
                <a:spcPts val="0"/>
              </a:spcBef>
              <a:spcAft>
                <a:spcPts val="0"/>
              </a:spcAft>
              <a:buSzPts val="1100"/>
              <a:buNone/>
              <a:defRPr/>
            </a:lvl4pPr>
            <a:lvl5pPr lvl="4" algn="r">
              <a:spcBef>
                <a:spcPts val="0"/>
              </a:spcBef>
              <a:spcAft>
                <a:spcPts val="0"/>
              </a:spcAft>
              <a:buSzPts val="1100"/>
              <a:buNone/>
              <a:defRPr/>
            </a:lvl5pPr>
            <a:lvl6pPr lvl="5" algn="r">
              <a:spcBef>
                <a:spcPts val="0"/>
              </a:spcBef>
              <a:spcAft>
                <a:spcPts val="0"/>
              </a:spcAft>
              <a:buSzPts val="1100"/>
              <a:buNone/>
              <a:defRPr/>
            </a:lvl6pPr>
            <a:lvl7pPr lvl="6" algn="r">
              <a:spcBef>
                <a:spcPts val="0"/>
              </a:spcBef>
              <a:spcAft>
                <a:spcPts val="0"/>
              </a:spcAft>
              <a:buSzPts val="1100"/>
              <a:buNone/>
              <a:defRPr/>
            </a:lvl7pPr>
            <a:lvl8pPr lvl="7" algn="r">
              <a:spcBef>
                <a:spcPts val="0"/>
              </a:spcBef>
              <a:spcAft>
                <a:spcPts val="0"/>
              </a:spcAft>
              <a:buSzPts val="1100"/>
              <a:buNone/>
              <a:defRPr/>
            </a:lvl8pPr>
            <a:lvl9pPr lvl="8" algn="r">
              <a:spcBef>
                <a:spcPts val="0"/>
              </a:spcBef>
              <a:spcAft>
                <a:spcPts val="0"/>
              </a:spcAft>
              <a:buSzPts val="1100"/>
              <a:buNone/>
              <a:defRPr/>
            </a:lvl9pPr>
          </a:lstStyle>
          <a:p>
            <a:pPr>
              <a:defRPr/>
            </a:pPr>
            <a:endParaRPr/>
          </a:p>
        </p:txBody>
      </p:sp>
      <p:sp>
        <p:nvSpPr>
          <p:cNvPr id="140" name="Google Shape;140;g109582dca3b_0_523"/>
          <p:cNvSpPr txBox="1">
            <a:spLocks noGrp="1"/>
          </p:cNvSpPr>
          <p:nvPr>
            <p:ph type="body" idx="1"/>
          </p:nvPr>
        </p:nvSpPr>
        <p:spPr bwMode="auto">
          <a:xfrm>
            <a:off x="457200" y="960120"/>
            <a:ext cx="8229600" cy="3497700"/>
          </a:xfrm>
          <a:prstGeom prst="rect">
            <a:avLst/>
          </a:prstGeom>
          <a:noFill/>
          <a:ln>
            <a:noFill/>
          </a:ln>
        </p:spPr>
        <p:txBody>
          <a:bodyPr spcFirstLastPara="1" wrap="square" lIns="0" tIns="34275" rIns="68575" bIns="34275" anchor="t" anchorCtr="0">
            <a:normAutofit/>
          </a:bodyPr>
          <a:lstStyle>
            <a:lvl1pPr marL="457200" lvl="0" indent="-349250" algn="l">
              <a:spcBef>
                <a:spcPts val="400"/>
              </a:spcBef>
              <a:spcAft>
                <a:spcPts val="0"/>
              </a:spcAft>
              <a:buClr>
                <a:schemeClr val="dk1"/>
              </a:buClr>
              <a:buSzPts val="1900"/>
              <a:buChar char="▪"/>
              <a:defRPr sz="2100"/>
            </a:lvl1pPr>
            <a:lvl2pPr marL="914400" lvl="1" indent="-342900" algn="l">
              <a:spcBef>
                <a:spcPts val="400"/>
              </a:spcBef>
              <a:spcAft>
                <a:spcPts val="0"/>
              </a:spcAft>
              <a:buClr>
                <a:schemeClr val="dk1"/>
              </a:buClr>
              <a:buSzPts val="1800"/>
              <a:buFont typeface="Candara"/>
              <a:buChar char="–"/>
              <a:defRPr sz="1800"/>
            </a:lvl2pPr>
            <a:lvl3pPr marL="1371600" lvl="2" indent="-298450" algn="l">
              <a:spcBef>
                <a:spcPts val="300"/>
              </a:spcBef>
              <a:spcAft>
                <a:spcPts val="0"/>
              </a:spcAft>
              <a:buClr>
                <a:schemeClr val="dk1"/>
              </a:buClr>
              <a:buSzPts val="1100"/>
              <a:buChar char="▪"/>
              <a:defRPr sz="1500"/>
            </a:lvl3pPr>
            <a:lvl4pPr marL="1828800" lvl="3" indent="-317500" algn="l">
              <a:spcBef>
                <a:spcPts val="300"/>
              </a:spcBef>
              <a:spcAft>
                <a:spcPts val="0"/>
              </a:spcAft>
              <a:buClr>
                <a:schemeClr val="dk1"/>
              </a:buClr>
              <a:buSzPts val="1400"/>
              <a:buFont typeface="Candara"/>
              <a:buChar char="–"/>
              <a:defRPr sz="1400"/>
            </a:lvl4pPr>
            <a:lvl5pPr marL="2286000" lvl="4" indent="-273050" algn="l">
              <a:spcBef>
                <a:spcPts val="300"/>
              </a:spcBef>
              <a:spcAft>
                <a:spcPts val="0"/>
              </a:spcAft>
              <a:buClr>
                <a:schemeClr val="dk1"/>
              </a:buClr>
              <a:buSzPts val="700"/>
              <a:buChar char="▪"/>
              <a:defRPr sz="1400"/>
            </a:lvl5pPr>
            <a:lvl6pPr marL="2743200" lvl="5" indent="-273050" algn="l">
              <a:spcBef>
                <a:spcPts val="300"/>
              </a:spcBef>
              <a:spcAft>
                <a:spcPts val="0"/>
              </a:spcAft>
              <a:buClr>
                <a:schemeClr val="dk1"/>
              </a:buClr>
              <a:buSzPts val="700"/>
              <a:buChar char="▪"/>
              <a:defRPr/>
            </a:lvl6pPr>
            <a:lvl7pPr marL="3200400" lvl="6" indent="-273050" algn="l">
              <a:spcBef>
                <a:spcPts val="300"/>
              </a:spcBef>
              <a:spcAft>
                <a:spcPts val="0"/>
              </a:spcAft>
              <a:buClr>
                <a:schemeClr val="dk1"/>
              </a:buClr>
              <a:buSzPts val="700"/>
              <a:buChar char="▪"/>
              <a:defRPr/>
            </a:lvl7pPr>
            <a:lvl8pPr marL="3657600" lvl="7" indent="-273050" algn="l">
              <a:spcBef>
                <a:spcPts val="300"/>
              </a:spcBef>
              <a:spcAft>
                <a:spcPts val="0"/>
              </a:spcAft>
              <a:buClr>
                <a:schemeClr val="dk1"/>
              </a:buClr>
              <a:buSzPts val="700"/>
              <a:buChar char="▪"/>
              <a:defRPr/>
            </a:lvl8pPr>
            <a:lvl9pPr marL="4114800" lvl="8" indent="-273050" algn="l">
              <a:spcBef>
                <a:spcPts val="300"/>
              </a:spcBef>
              <a:spcAft>
                <a:spcPts val="0"/>
              </a:spcAft>
              <a:buClr>
                <a:schemeClr val="dk1"/>
              </a:buClr>
              <a:buSzPts val="700"/>
              <a:buChar char="▪"/>
              <a:defRPr/>
            </a:lvl9pPr>
          </a:lstStyle>
          <a:p>
            <a:pPr>
              <a:defRPr/>
            </a:pPr>
            <a:endParaRPr/>
          </a:p>
        </p:txBody>
      </p:sp>
      <p:sp>
        <p:nvSpPr>
          <p:cNvPr id="141" name="Google Shape;141;g109582dca3b_0_523"/>
          <p:cNvSpPr txBox="1">
            <a:spLocks noGrp="1"/>
          </p:cNvSpPr>
          <p:nvPr>
            <p:ph type="dt" idx="10"/>
          </p:nvPr>
        </p:nvSpPr>
        <p:spPr bwMode="auto">
          <a:xfrm>
            <a:off x="1295400" y="4830365"/>
            <a:ext cx="2133600" cy="273900"/>
          </a:xfrm>
          <a:prstGeom prst="rect">
            <a:avLst/>
          </a:prstGeom>
          <a:noFill/>
          <a:ln>
            <a:noFill/>
          </a:ln>
        </p:spPr>
        <p:txBody>
          <a:bodyPr spcFirstLastPara="1" wrap="square" lIns="68575" tIns="34275" rIns="68575" bIns="34275" anchor="t" anchorCtr="0">
            <a:noAutofit/>
          </a:bodyPr>
          <a:lstStyle>
            <a:lvl1pPr marR="0" lvl="0" algn="l">
              <a:spcBef>
                <a:spcPts val="0"/>
              </a:spcBef>
              <a:spcAft>
                <a:spcPts val="0"/>
              </a:spcAft>
              <a:buSzPts val="1100"/>
              <a:buNone/>
              <a:defRPr sz="1400">
                <a:solidFill>
                  <a:srgbClr val="000000"/>
                </a:solidFill>
                <a:latin typeface="Arial"/>
                <a:ea typeface="Arial"/>
                <a:cs typeface="Arial"/>
              </a:defRPr>
            </a:lvl1pPr>
            <a:lvl2pPr marR="0" lvl="1" algn="l">
              <a:spcBef>
                <a:spcPts val="0"/>
              </a:spcBef>
              <a:spcAft>
                <a:spcPts val="0"/>
              </a:spcAft>
              <a:buSzPts val="1100"/>
              <a:buNone/>
              <a:defRPr sz="1400" b="0" i="0" u="none" strike="noStrike" cap="none">
                <a:solidFill>
                  <a:schemeClr val="dk1"/>
                </a:solidFill>
                <a:latin typeface="Arial"/>
                <a:ea typeface="Arial"/>
                <a:cs typeface="Arial"/>
              </a:defRPr>
            </a:lvl2pPr>
            <a:lvl3pPr marR="0" lvl="2" algn="l">
              <a:spcBef>
                <a:spcPts val="0"/>
              </a:spcBef>
              <a:spcAft>
                <a:spcPts val="0"/>
              </a:spcAft>
              <a:buSzPts val="1100"/>
              <a:buNone/>
              <a:defRPr sz="1400" b="0" i="0" u="none" strike="noStrike" cap="none">
                <a:solidFill>
                  <a:schemeClr val="dk1"/>
                </a:solidFill>
                <a:latin typeface="Arial"/>
                <a:ea typeface="Arial"/>
                <a:cs typeface="Arial"/>
              </a:defRPr>
            </a:lvl3pPr>
            <a:lvl4pPr marR="0" lvl="3" algn="l">
              <a:spcBef>
                <a:spcPts val="0"/>
              </a:spcBef>
              <a:spcAft>
                <a:spcPts val="0"/>
              </a:spcAft>
              <a:buSzPts val="1100"/>
              <a:buNone/>
              <a:defRPr sz="1400" b="0" i="0" u="none" strike="noStrike" cap="none">
                <a:solidFill>
                  <a:schemeClr val="dk1"/>
                </a:solidFill>
                <a:latin typeface="Arial"/>
                <a:ea typeface="Arial"/>
                <a:cs typeface="Arial"/>
              </a:defRPr>
            </a:lvl4pPr>
            <a:lvl5pPr marR="0" lvl="4" algn="l">
              <a:spcBef>
                <a:spcPts val="0"/>
              </a:spcBef>
              <a:spcAft>
                <a:spcPts val="0"/>
              </a:spcAft>
              <a:buSzPts val="1100"/>
              <a:buNone/>
              <a:defRPr sz="1400" b="0" i="0" u="none" strike="noStrike" cap="none">
                <a:solidFill>
                  <a:schemeClr val="dk1"/>
                </a:solidFill>
                <a:latin typeface="Arial"/>
                <a:ea typeface="Arial"/>
                <a:cs typeface="Arial"/>
              </a:defRPr>
            </a:lvl5pPr>
            <a:lvl6pPr marR="0" lvl="5" algn="l">
              <a:spcBef>
                <a:spcPts val="0"/>
              </a:spcBef>
              <a:spcAft>
                <a:spcPts val="0"/>
              </a:spcAft>
              <a:buSzPts val="1100"/>
              <a:buNone/>
              <a:defRPr sz="1400" b="0" i="0" u="none" strike="noStrike" cap="none">
                <a:solidFill>
                  <a:schemeClr val="dk1"/>
                </a:solidFill>
                <a:latin typeface="Arial"/>
                <a:ea typeface="Arial"/>
                <a:cs typeface="Arial"/>
              </a:defRPr>
            </a:lvl6pPr>
            <a:lvl7pPr marR="0" lvl="6" algn="l">
              <a:spcBef>
                <a:spcPts val="0"/>
              </a:spcBef>
              <a:spcAft>
                <a:spcPts val="0"/>
              </a:spcAft>
              <a:buSzPts val="1100"/>
              <a:buNone/>
              <a:defRPr sz="1400" b="0" i="0" u="none" strike="noStrike" cap="none">
                <a:solidFill>
                  <a:schemeClr val="dk1"/>
                </a:solidFill>
                <a:latin typeface="Arial"/>
                <a:ea typeface="Arial"/>
                <a:cs typeface="Arial"/>
              </a:defRPr>
            </a:lvl7pPr>
            <a:lvl8pPr marR="0" lvl="7" algn="l">
              <a:spcBef>
                <a:spcPts val="0"/>
              </a:spcBef>
              <a:spcAft>
                <a:spcPts val="0"/>
              </a:spcAft>
              <a:buSzPts val="1100"/>
              <a:buNone/>
              <a:defRPr sz="1400" b="0" i="0" u="none" strike="noStrike" cap="none">
                <a:solidFill>
                  <a:schemeClr val="dk1"/>
                </a:solidFill>
                <a:latin typeface="Arial"/>
                <a:ea typeface="Arial"/>
                <a:cs typeface="Arial"/>
              </a:defRPr>
            </a:lvl8pPr>
            <a:lvl9pPr marR="0" lvl="8" algn="l">
              <a:spcBef>
                <a:spcPts val="0"/>
              </a:spcBef>
              <a:spcAft>
                <a:spcPts val="0"/>
              </a:spcAft>
              <a:buSzPts val="1100"/>
              <a:buNone/>
              <a:defRPr sz="1400" b="0" i="0" u="none" strike="noStrike" cap="none">
                <a:solidFill>
                  <a:schemeClr val="dk1"/>
                </a:solidFill>
                <a:latin typeface="Arial"/>
                <a:ea typeface="Arial"/>
                <a:cs typeface="Arial"/>
              </a:defRPr>
            </a:lvl9pPr>
          </a:lstStyle>
          <a:p>
            <a:pPr>
              <a:defRPr/>
            </a:pPr>
            <a:endParaRPr/>
          </a:p>
        </p:txBody>
      </p:sp>
      <p:sp>
        <p:nvSpPr>
          <p:cNvPr id="142" name="Google Shape;142;g109582dca3b_0_523"/>
          <p:cNvSpPr txBox="1">
            <a:spLocks noGrp="1"/>
          </p:cNvSpPr>
          <p:nvPr>
            <p:ph type="ftr" idx="11"/>
          </p:nvPr>
        </p:nvSpPr>
        <p:spPr bwMode="auto">
          <a:xfrm>
            <a:off x="3124200" y="4830365"/>
            <a:ext cx="2895600" cy="273900"/>
          </a:xfrm>
          <a:prstGeom prst="rect">
            <a:avLst/>
          </a:prstGeom>
          <a:noFill/>
          <a:ln>
            <a:noFill/>
          </a:ln>
        </p:spPr>
        <p:txBody>
          <a:bodyPr spcFirstLastPara="1" wrap="square" lIns="68575" tIns="34275" rIns="68575" bIns="34275" anchor="t" anchorCtr="0">
            <a:noAutofit/>
          </a:bodyPr>
          <a:lstStyle>
            <a:lvl1pPr marR="0" lvl="0" algn="l">
              <a:spcBef>
                <a:spcPts val="0"/>
              </a:spcBef>
              <a:spcAft>
                <a:spcPts val="0"/>
              </a:spcAft>
              <a:buSzPts val="1100"/>
              <a:buNone/>
              <a:defRPr sz="1400">
                <a:solidFill>
                  <a:srgbClr val="000000"/>
                </a:solidFill>
                <a:latin typeface="Arial"/>
                <a:ea typeface="Arial"/>
                <a:cs typeface="Arial"/>
              </a:defRPr>
            </a:lvl1pPr>
            <a:lvl2pPr marR="0" lvl="1" algn="l">
              <a:spcBef>
                <a:spcPts val="0"/>
              </a:spcBef>
              <a:spcAft>
                <a:spcPts val="0"/>
              </a:spcAft>
              <a:buSzPts val="1100"/>
              <a:buNone/>
              <a:defRPr sz="1400" b="0" i="0" u="none" strike="noStrike" cap="none">
                <a:solidFill>
                  <a:schemeClr val="dk1"/>
                </a:solidFill>
                <a:latin typeface="Arial"/>
                <a:ea typeface="Arial"/>
                <a:cs typeface="Arial"/>
              </a:defRPr>
            </a:lvl2pPr>
            <a:lvl3pPr marR="0" lvl="2" algn="l">
              <a:spcBef>
                <a:spcPts val="0"/>
              </a:spcBef>
              <a:spcAft>
                <a:spcPts val="0"/>
              </a:spcAft>
              <a:buSzPts val="1100"/>
              <a:buNone/>
              <a:defRPr sz="1400" b="0" i="0" u="none" strike="noStrike" cap="none">
                <a:solidFill>
                  <a:schemeClr val="dk1"/>
                </a:solidFill>
                <a:latin typeface="Arial"/>
                <a:ea typeface="Arial"/>
                <a:cs typeface="Arial"/>
              </a:defRPr>
            </a:lvl3pPr>
            <a:lvl4pPr marR="0" lvl="3" algn="l">
              <a:spcBef>
                <a:spcPts val="0"/>
              </a:spcBef>
              <a:spcAft>
                <a:spcPts val="0"/>
              </a:spcAft>
              <a:buSzPts val="1100"/>
              <a:buNone/>
              <a:defRPr sz="1400" b="0" i="0" u="none" strike="noStrike" cap="none">
                <a:solidFill>
                  <a:schemeClr val="dk1"/>
                </a:solidFill>
                <a:latin typeface="Arial"/>
                <a:ea typeface="Arial"/>
                <a:cs typeface="Arial"/>
              </a:defRPr>
            </a:lvl4pPr>
            <a:lvl5pPr marR="0" lvl="4" algn="l">
              <a:spcBef>
                <a:spcPts val="0"/>
              </a:spcBef>
              <a:spcAft>
                <a:spcPts val="0"/>
              </a:spcAft>
              <a:buSzPts val="1100"/>
              <a:buNone/>
              <a:defRPr sz="1400" b="0" i="0" u="none" strike="noStrike" cap="none">
                <a:solidFill>
                  <a:schemeClr val="dk1"/>
                </a:solidFill>
                <a:latin typeface="Arial"/>
                <a:ea typeface="Arial"/>
                <a:cs typeface="Arial"/>
              </a:defRPr>
            </a:lvl5pPr>
            <a:lvl6pPr marR="0" lvl="5" algn="l">
              <a:spcBef>
                <a:spcPts val="0"/>
              </a:spcBef>
              <a:spcAft>
                <a:spcPts val="0"/>
              </a:spcAft>
              <a:buSzPts val="1100"/>
              <a:buNone/>
              <a:defRPr sz="1400" b="0" i="0" u="none" strike="noStrike" cap="none">
                <a:solidFill>
                  <a:schemeClr val="dk1"/>
                </a:solidFill>
                <a:latin typeface="Arial"/>
                <a:ea typeface="Arial"/>
                <a:cs typeface="Arial"/>
              </a:defRPr>
            </a:lvl6pPr>
            <a:lvl7pPr marR="0" lvl="6" algn="l">
              <a:spcBef>
                <a:spcPts val="0"/>
              </a:spcBef>
              <a:spcAft>
                <a:spcPts val="0"/>
              </a:spcAft>
              <a:buSzPts val="1100"/>
              <a:buNone/>
              <a:defRPr sz="1400" b="0" i="0" u="none" strike="noStrike" cap="none">
                <a:solidFill>
                  <a:schemeClr val="dk1"/>
                </a:solidFill>
                <a:latin typeface="Arial"/>
                <a:ea typeface="Arial"/>
                <a:cs typeface="Arial"/>
              </a:defRPr>
            </a:lvl7pPr>
            <a:lvl8pPr marR="0" lvl="7" algn="l">
              <a:spcBef>
                <a:spcPts val="0"/>
              </a:spcBef>
              <a:spcAft>
                <a:spcPts val="0"/>
              </a:spcAft>
              <a:buSzPts val="1100"/>
              <a:buNone/>
              <a:defRPr sz="1400" b="0" i="0" u="none" strike="noStrike" cap="none">
                <a:solidFill>
                  <a:schemeClr val="dk1"/>
                </a:solidFill>
                <a:latin typeface="Arial"/>
                <a:ea typeface="Arial"/>
                <a:cs typeface="Arial"/>
              </a:defRPr>
            </a:lvl8pPr>
            <a:lvl9pPr marR="0" lvl="8" algn="l">
              <a:spcBef>
                <a:spcPts val="0"/>
              </a:spcBef>
              <a:spcAft>
                <a:spcPts val="0"/>
              </a:spcAft>
              <a:buSzPts val="1100"/>
              <a:buNone/>
              <a:defRPr sz="1400" b="0" i="0" u="none" strike="noStrike" cap="none">
                <a:solidFill>
                  <a:schemeClr val="dk1"/>
                </a:solidFill>
                <a:latin typeface="Arial"/>
                <a:ea typeface="Arial"/>
                <a:cs typeface="Arial"/>
              </a:defRPr>
            </a:lvl9pPr>
          </a:lstStyle>
          <a:p>
            <a:pPr>
              <a:defRPr/>
            </a:pPr>
            <a:endParaRPr/>
          </a:p>
        </p:txBody>
      </p:sp>
      <p:sp>
        <p:nvSpPr>
          <p:cNvPr id="143" name="Google Shape;143;g109582dca3b_0_523"/>
          <p:cNvSpPr txBox="1">
            <a:spLocks noGrp="1"/>
          </p:cNvSpPr>
          <p:nvPr>
            <p:ph type="sldNum" idx="12"/>
          </p:nvPr>
        </p:nvSpPr>
        <p:spPr bwMode="auto">
          <a:xfrm>
            <a:off x="6553200" y="4830365"/>
            <a:ext cx="2133600" cy="273900"/>
          </a:xfrm>
          <a:prstGeom prst="rect">
            <a:avLst/>
          </a:prstGeom>
          <a:noFill/>
          <a:ln>
            <a:noFill/>
          </a:ln>
        </p:spPr>
        <p:txBody>
          <a:bodyPr spcFirstLastPara="1" wrap="square" lIns="68575" tIns="34275" rIns="68575" bIns="34275" anchor="t" anchorCtr="0">
            <a:noAutofit/>
          </a:bodyPr>
          <a:lstStyle>
            <a:lvl1pPr marL="0" marR="0" lvl="0" indent="0" algn="l">
              <a:spcBef>
                <a:spcPts val="0"/>
              </a:spcBef>
              <a:spcAft>
                <a:spcPts val="0"/>
              </a:spcAft>
              <a:buNone/>
              <a:defRPr sz="1400">
                <a:solidFill>
                  <a:srgbClr val="000000"/>
                </a:solidFill>
                <a:latin typeface="Arial"/>
                <a:ea typeface="Arial"/>
                <a:cs typeface="Arial"/>
              </a:defRPr>
            </a:lvl1pPr>
            <a:lvl2pPr marL="0" marR="0" lvl="1" indent="0" algn="l">
              <a:spcBef>
                <a:spcPts val="0"/>
              </a:spcBef>
              <a:spcAft>
                <a:spcPts val="0"/>
              </a:spcAft>
              <a:buNone/>
              <a:defRPr sz="1400">
                <a:solidFill>
                  <a:srgbClr val="000000"/>
                </a:solidFill>
                <a:latin typeface="Arial"/>
                <a:ea typeface="Arial"/>
                <a:cs typeface="Arial"/>
              </a:defRPr>
            </a:lvl2pPr>
            <a:lvl3pPr marL="0" marR="0" lvl="2" indent="0" algn="l">
              <a:spcBef>
                <a:spcPts val="0"/>
              </a:spcBef>
              <a:spcAft>
                <a:spcPts val="0"/>
              </a:spcAft>
              <a:buNone/>
              <a:defRPr sz="1400">
                <a:solidFill>
                  <a:srgbClr val="000000"/>
                </a:solidFill>
                <a:latin typeface="Arial"/>
                <a:ea typeface="Arial"/>
                <a:cs typeface="Arial"/>
              </a:defRPr>
            </a:lvl3pPr>
            <a:lvl4pPr marL="0" marR="0" lvl="3" indent="0" algn="l">
              <a:spcBef>
                <a:spcPts val="0"/>
              </a:spcBef>
              <a:spcAft>
                <a:spcPts val="0"/>
              </a:spcAft>
              <a:buNone/>
              <a:defRPr sz="1400">
                <a:solidFill>
                  <a:srgbClr val="000000"/>
                </a:solidFill>
                <a:latin typeface="Arial"/>
                <a:ea typeface="Arial"/>
                <a:cs typeface="Arial"/>
              </a:defRPr>
            </a:lvl4pPr>
            <a:lvl5pPr marL="0" marR="0" lvl="4" indent="0" algn="l">
              <a:spcBef>
                <a:spcPts val="0"/>
              </a:spcBef>
              <a:spcAft>
                <a:spcPts val="0"/>
              </a:spcAft>
              <a:buNone/>
              <a:defRPr sz="1400">
                <a:solidFill>
                  <a:srgbClr val="000000"/>
                </a:solidFill>
                <a:latin typeface="Arial"/>
                <a:ea typeface="Arial"/>
                <a:cs typeface="Arial"/>
              </a:defRPr>
            </a:lvl5pPr>
            <a:lvl6pPr marL="0" marR="0" lvl="5" indent="0" algn="l">
              <a:spcBef>
                <a:spcPts val="0"/>
              </a:spcBef>
              <a:spcAft>
                <a:spcPts val="0"/>
              </a:spcAft>
              <a:buNone/>
              <a:defRPr sz="1400">
                <a:solidFill>
                  <a:srgbClr val="000000"/>
                </a:solidFill>
                <a:latin typeface="Arial"/>
                <a:ea typeface="Arial"/>
                <a:cs typeface="Arial"/>
              </a:defRPr>
            </a:lvl6pPr>
            <a:lvl7pPr marL="0" marR="0" lvl="6" indent="0" algn="l">
              <a:spcBef>
                <a:spcPts val="0"/>
              </a:spcBef>
              <a:spcAft>
                <a:spcPts val="0"/>
              </a:spcAft>
              <a:buNone/>
              <a:defRPr sz="1400">
                <a:solidFill>
                  <a:srgbClr val="000000"/>
                </a:solidFill>
                <a:latin typeface="Arial"/>
                <a:ea typeface="Arial"/>
                <a:cs typeface="Arial"/>
              </a:defRPr>
            </a:lvl7pPr>
            <a:lvl8pPr marL="0" marR="0" lvl="7" indent="0" algn="l">
              <a:spcBef>
                <a:spcPts val="0"/>
              </a:spcBef>
              <a:spcAft>
                <a:spcPts val="0"/>
              </a:spcAft>
              <a:buNone/>
              <a:defRPr sz="1400">
                <a:solidFill>
                  <a:srgbClr val="000000"/>
                </a:solidFill>
                <a:latin typeface="Arial"/>
                <a:ea typeface="Arial"/>
                <a:cs typeface="Arial"/>
              </a:defRPr>
            </a:lvl8pPr>
            <a:lvl9pPr marL="0" marR="0" lvl="8" indent="0" algn="l">
              <a:spcBef>
                <a:spcPts val="0"/>
              </a:spcBef>
              <a:spcAft>
                <a:spcPts val="0"/>
              </a:spcAft>
              <a:buNone/>
              <a:defRPr sz="1400">
                <a:solidFill>
                  <a:srgbClr val="000000"/>
                </a:solidFill>
                <a:latin typeface="Arial"/>
                <a:ea typeface="Arial"/>
                <a:cs typeface="Arial"/>
              </a:defRPr>
            </a:lvl9pPr>
          </a:lstStyle>
          <a:p>
            <a:pPr marL="0" lvl="0" indent="0" algn="l">
              <a:spcBef>
                <a:spcPts val="0"/>
              </a:spcBef>
              <a:spcAft>
                <a:spcPts val="0"/>
              </a:spcAft>
              <a:buNone/>
              <a:defRPr/>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PhAnim="0" matchingName="3_Title Only" userDrawn="1">
  <p:cSld name="3_Title Only">
    <p:spTree>
      <p:nvGrpSpPr>
        <p:cNvPr id="1" name=""/>
        <p:cNvGrpSpPr/>
        <p:nvPr/>
      </p:nvGrpSpPr>
      <p:grpSpPr bwMode="auto">
        <a:xfrm>
          <a:off x="0" y="0"/>
          <a:ext cx="0" cy="0"/>
          <a:chOff x="0" y="0"/>
          <a:chExt cx="0" cy="0"/>
        </a:xfrm>
      </p:grpSpPr>
      <p:sp>
        <p:nvSpPr>
          <p:cNvPr id="145" name="Google Shape;145;g109582dca3b_0_529"/>
          <p:cNvSpPr txBox="1">
            <a:spLocks noGrp="1"/>
          </p:cNvSpPr>
          <p:nvPr>
            <p:ph type="title"/>
          </p:nvPr>
        </p:nvSpPr>
        <p:spPr bwMode="auto">
          <a:xfrm>
            <a:off x="1557337" y="146447"/>
            <a:ext cx="7335600" cy="367800"/>
          </a:xfrm>
          <a:prstGeom prst="rect">
            <a:avLst/>
          </a:prstGeom>
          <a:noFill/>
          <a:ln>
            <a:noFill/>
          </a:ln>
        </p:spPr>
        <p:txBody>
          <a:bodyPr spcFirstLastPara="1" wrap="square" lIns="68575" tIns="34275" rIns="0" bIns="34275" anchor="ctr" anchorCtr="0">
            <a:normAutofit/>
          </a:bodyPr>
          <a:lstStyle>
            <a:lvl1pPr lvl="0" algn="l">
              <a:spcBef>
                <a:spcPts val="0"/>
              </a:spcBef>
              <a:spcAft>
                <a:spcPts val="0"/>
              </a:spcAft>
              <a:buSzPts val="1100"/>
              <a:buNone/>
              <a:defRPr sz="3000"/>
            </a:lvl1pPr>
            <a:lvl2pPr lvl="1" algn="r">
              <a:spcBef>
                <a:spcPts val="0"/>
              </a:spcBef>
              <a:spcAft>
                <a:spcPts val="0"/>
              </a:spcAft>
              <a:buSzPts val="1100"/>
              <a:buNone/>
              <a:defRPr/>
            </a:lvl2pPr>
            <a:lvl3pPr lvl="2" algn="r">
              <a:spcBef>
                <a:spcPts val="0"/>
              </a:spcBef>
              <a:spcAft>
                <a:spcPts val="0"/>
              </a:spcAft>
              <a:buSzPts val="1100"/>
              <a:buNone/>
              <a:defRPr/>
            </a:lvl3pPr>
            <a:lvl4pPr lvl="3" algn="r">
              <a:spcBef>
                <a:spcPts val="0"/>
              </a:spcBef>
              <a:spcAft>
                <a:spcPts val="0"/>
              </a:spcAft>
              <a:buSzPts val="1100"/>
              <a:buNone/>
              <a:defRPr/>
            </a:lvl4pPr>
            <a:lvl5pPr lvl="4" algn="r">
              <a:spcBef>
                <a:spcPts val="0"/>
              </a:spcBef>
              <a:spcAft>
                <a:spcPts val="0"/>
              </a:spcAft>
              <a:buSzPts val="1100"/>
              <a:buNone/>
              <a:defRPr/>
            </a:lvl5pPr>
            <a:lvl6pPr lvl="5" algn="r">
              <a:spcBef>
                <a:spcPts val="0"/>
              </a:spcBef>
              <a:spcAft>
                <a:spcPts val="0"/>
              </a:spcAft>
              <a:buSzPts val="1100"/>
              <a:buNone/>
              <a:defRPr/>
            </a:lvl6pPr>
            <a:lvl7pPr lvl="6" algn="r">
              <a:spcBef>
                <a:spcPts val="0"/>
              </a:spcBef>
              <a:spcAft>
                <a:spcPts val="0"/>
              </a:spcAft>
              <a:buSzPts val="1100"/>
              <a:buNone/>
              <a:defRPr/>
            </a:lvl7pPr>
            <a:lvl8pPr lvl="7" algn="r">
              <a:spcBef>
                <a:spcPts val="0"/>
              </a:spcBef>
              <a:spcAft>
                <a:spcPts val="0"/>
              </a:spcAft>
              <a:buSzPts val="1100"/>
              <a:buNone/>
              <a:defRPr/>
            </a:lvl8pPr>
            <a:lvl9pPr lvl="8" algn="r">
              <a:spcBef>
                <a:spcPts val="0"/>
              </a:spcBef>
              <a:spcAft>
                <a:spcPts val="0"/>
              </a:spcAft>
              <a:buSzPts val="1100"/>
              <a:buNone/>
              <a:defRPr/>
            </a:lvl9pPr>
          </a:lstStyle>
          <a:p>
            <a:pPr>
              <a:defRPr/>
            </a:pPr>
            <a:endParaRPr/>
          </a:p>
        </p:txBody>
      </p:sp>
      <p:sp>
        <p:nvSpPr>
          <p:cNvPr id="146" name="Google Shape;146;g109582dca3b_0_529"/>
          <p:cNvSpPr txBox="1">
            <a:spLocks noGrp="1"/>
          </p:cNvSpPr>
          <p:nvPr>
            <p:ph type="body" idx="1"/>
          </p:nvPr>
        </p:nvSpPr>
        <p:spPr bwMode="auto">
          <a:xfrm>
            <a:off x="457200" y="960120"/>
            <a:ext cx="8229600" cy="3497700"/>
          </a:xfrm>
          <a:prstGeom prst="rect">
            <a:avLst/>
          </a:prstGeom>
          <a:noFill/>
          <a:ln>
            <a:noFill/>
          </a:ln>
        </p:spPr>
        <p:txBody>
          <a:bodyPr spcFirstLastPara="1" wrap="square" lIns="0" tIns="34275" rIns="68575" bIns="34275" anchor="t" anchorCtr="0">
            <a:normAutofit/>
          </a:bodyPr>
          <a:lstStyle>
            <a:lvl1pPr marL="457200" lvl="0" indent="-349250" algn="l">
              <a:spcBef>
                <a:spcPts val="400"/>
              </a:spcBef>
              <a:spcAft>
                <a:spcPts val="0"/>
              </a:spcAft>
              <a:buClr>
                <a:schemeClr val="dk1"/>
              </a:buClr>
              <a:buSzPts val="1900"/>
              <a:buChar char="▪"/>
              <a:defRPr sz="2100"/>
            </a:lvl1pPr>
            <a:lvl2pPr marL="914400" lvl="1" indent="-342900" algn="l">
              <a:spcBef>
                <a:spcPts val="400"/>
              </a:spcBef>
              <a:spcAft>
                <a:spcPts val="0"/>
              </a:spcAft>
              <a:buClr>
                <a:schemeClr val="dk1"/>
              </a:buClr>
              <a:buSzPts val="1800"/>
              <a:buFont typeface="Candara"/>
              <a:buChar char="–"/>
              <a:defRPr sz="1800"/>
            </a:lvl2pPr>
            <a:lvl3pPr marL="1371600" lvl="2" indent="-298450" algn="l">
              <a:spcBef>
                <a:spcPts val="300"/>
              </a:spcBef>
              <a:spcAft>
                <a:spcPts val="0"/>
              </a:spcAft>
              <a:buClr>
                <a:schemeClr val="dk1"/>
              </a:buClr>
              <a:buSzPts val="1100"/>
              <a:buChar char="▪"/>
              <a:defRPr sz="1500"/>
            </a:lvl3pPr>
            <a:lvl4pPr marL="1828800" lvl="3" indent="-317500" algn="l">
              <a:spcBef>
                <a:spcPts val="300"/>
              </a:spcBef>
              <a:spcAft>
                <a:spcPts val="0"/>
              </a:spcAft>
              <a:buClr>
                <a:schemeClr val="dk1"/>
              </a:buClr>
              <a:buSzPts val="1400"/>
              <a:buFont typeface="Candara"/>
              <a:buChar char="–"/>
              <a:defRPr sz="1400"/>
            </a:lvl4pPr>
            <a:lvl5pPr marL="2286000" lvl="4" indent="-273050" algn="l">
              <a:spcBef>
                <a:spcPts val="300"/>
              </a:spcBef>
              <a:spcAft>
                <a:spcPts val="0"/>
              </a:spcAft>
              <a:buClr>
                <a:schemeClr val="dk1"/>
              </a:buClr>
              <a:buSzPts val="700"/>
              <a:buChar char="▪"/>
              <a:defRPr sz="1400"/>
            </a:lvl5pPr>
            <a:lvl6pPr marL="2743200" lvl="5" indent="-273050" algn="l">
              <a:spcBef>
                <a:spcPts val="300"/>
              </a:spcBef>
              <a:spcAft>
                <a:spcPts val="0"/>
              </a:spcAft>
              <a:buClr>
                <a:schemeClr val="dk1"/>
              </a:buClr>
              <a:buSzPts val="700"/>
              <a:buChar char="▪"/>
              <a:defRPr/>
            </a:lvl6pPr>
            <a:lvl7pPr marL="3200400" lvl="6" indent="-273050" algn="l">
              <a:spcBef>
                <a:spcPts val="300"/>
              </a:spcBef>
              <a:spcAft>
                <a:spcPts val="0"/>
              </a:spcAft>
              <a:buClr>
                <a:schemeClr val="dk1"/>
              </a:buClr>
              <a:buSzPts val="700"/>
              <a:buChar char="▪"/>
              <a:defRPr/>
            </a:lvl7pPr>
            <a:lvl8pPr marL="3657600" lvl="7" indent="-273050" algn="l">
              <a:spcBef>
                <a:spcPts val="300"/>
              </a:spcBef>
              <a:spcAft>
                <a:spcPts val="0"/>
              </a:spcAft>
              <a:buClr>
                <a:schemeClr val="dk1"/>
              </a:buClr>
              <a:buSzPts val="700"/>
              <a:buChar char="▪"/>
              <a:defRPr/>
            </a:lvl8pPr>
            <a:lvl9pPr marL="4114800" lvl="8" indent="-273050" algn="l">
              <a:spcBef>
                <a:spcPts val="300"/>
              </a:spcBef>
              <a:spcAft>
                <a:spcPts val="0"/>
              </a:spcAft>
              <a:buClr>
                <a:schemeClr val="dk1"/>
              </a:buClr>
              <a:buSzPts val="700"/>
              <a:buChar char="▪"/>
              <a:defRPr/>
            </a:lvl9pPr>
          </a:lstStyle>
          <a:p>
            <a:pPr>
              <a:defRPr/>
            </a:pPr>
            <a:endParaRPr/>
          </a:p>
        </p:txBody>
      </p:sp>
      <p:sp>
        <p:nvSpPr>
          <p:cNvPr id="147" name="Google Shape;147;g109582dca3b_0_529"/>
          <p:cNvSpPr txBox="1">
            <a:spLocks noGrp="1"/>
          </p:cNvSpPr>
          <p:nvPr>
            <p:ph type="dt" idx="10"/>
          </p:nvPr>
        </p:nvSpPr>
        <p:spPr bwMode="auto">
          <a:xfrm>
            <a:off x="1295400" y="4830365"/>
            <a:ext cx="2133600" cy="273900"/>
          </a:xfrm>
          <a:prstGeom prst="rect">
            <a:avLst/>
          </a:prstGeom>
          <a:noFill/>
          <a:ln>
            <a:noFill/>
          </a:ln>
        </p:spPr>
        <p:txBody>
          <a:bodyPr spcFirstLastPara="1" wrap="square" lIns="68575" tIns="34275" rIns="68575" bIns="34275" anchor="t" anchorCtr="0">
            <a:noAutofit/>
          </a:bodyPr>
          <a:lstStyle>
            <a:lvl1pPr marR="0" lvl="0" algn="l">
              <a:spcBef>
                <a:spcPts val="0"/>
              </a:spcBef>
              <a:spcAft>
                <a:spcPts val="0"/>
              </a:spcAft>
              <a:buSzPts val="1100"/>
              <a:buNone/>
              <a:defRPr sz="1400">
                <a:solidFill>
                  <a:srgbClr val="000000"/>
                </a:solidFill>
                <a:latin typeface="Arial"/>
                <a:ea typeface="Arial"/>
                <a:cs typeface="Arial"/>
              </a:defRPr>
            </a:lvl1pPr>
            <a:lvl2pPr marR="0" lvl="1" algn="l">
              <a:spcBef>
                <a:spcPts val="0"/>
              </a:spcBef>
              <a:spcAft>
                <a:spcPts val="0"/>
              </a:spcAft>
              <a:buSzPts val="1100"/>
              <a:buNone/>
              <a:defRPr sz="1400" b="0" i="0" u="none" strike="noStrike" cap="none">
                <a:solidFill>
                  <a:schemeClr val="dk1"/>
                </a:solidFill>
                <a:latin typeface="Arial"/>
                <a:ea typeface="Arial"/>
                <a:cs typeface="Arial"/>
              </a:defRPr>
            </a:lvl2pPr>
            <a:lvl3pPr marR="0" lvl="2" algn="l">
              <a:spcBef>
                <a:spcPts val="0"/>
              </a:spcBef>
              <a:spcAft>
                <a:spcPts val="0"/>
              </a:spcAft>
              <a:buSzPts val="1100"/>
              <a:buNone/>
              <a:defRPr sz="1400" b="0" i="0" u="none" strike="noStrike" cap="none">
                <a:solidFill>
                  <a:schemeClr val="dk1"/>
                </a:solidFill>
                <a:latin typeface="Arial"/>
                <a:ea typeface="Arial"/>
                <a:cs typeface="Arial"/>
              </a:defRPr>
            </a:lvl3pPr>
            <a:lvl4pPr marR="0" lvl="3" algn="l">
              <a:spcBef>
                <a:spcPts val="0"/>
              </a:spcBef>
              <a:spcAft>
                <a:spcPts val="0"/>
              </a:spcAft>
              <a:buSzPts val="1100"/>
              <a:buNone/>
              <a:defRPr sz="1400" b="0" i="0" u="none" strike="noStrike" cap="none">
                <a:solidFill>
                  <a:schemeClr val="dk1"/>
                </a:solidFill>
                <a:latin typeface="Arial"/>
                <a:ea typeface="Arial"/>
                <a:cs typeface="Arial"/>
              </a:defRPr>
            </a:lvl4pPr>
            <a:lvl5pPr marR="0" lvl="4" algn="l">
              <a:spcBef>
                <a:spcPts val="0"/>
              </a:spcBef>
              <a:spcAft>
                <a:spcPts val="0"/>
              </a:spcAft>
              <a:buSzPts val="1100"/>
              <a:buNone/>
              <a:defRPr sz="1400" b="0" i="0" u="none" strike="noStrike" cap="none">
                <a:solidFill>
                  <a:schemeClr val="dk1"/>
                </a:solidFill>
                <a:latin typeface="Arial"/>
                <a:ea typeface="Arial"/>
                <a:cs typeface="Arial"/>
              </a:defRPr>
            </a:lvl5pPr>
            <a:lvl6pPr marR="0" lvl="5" algn="l">
              <a:spcBef>
                <a:spcPts val="0"/>
              </a:spcBef>
              <a:spcAft>
                <a:spcPts val="0"/>
              </a:spcAft>
              <a:buSzPts val="1100"/>
              <a:buNone/>
              <a:defRPr sz="1400" b="0" i="0" u="none" strike="noStrike" cap="none">
                <a:solidFill>
                  <a:schemeClr val="dk1"/>
                </a:solidFill>
                <a:latin typeface="Arial"/>
                <a:ea typeface="Arial"/>
                <a:cs typeface="Arial"/>
              </a:defRPr>
            </a:lvl6pPr>
            <a:lvl7pPr marR="0" lvl="6" algn="l">
              <a:spcBef>
                <a:spcPts val="0"/>
              </a:spcBef>
              <a:spcAft>
                <a:spcPts val="0"/>
              </a:spcAft>
              <a:buSzPts val="1100"/>
              <a:buNone/>
              <a:defRPr sz="1400" b="0" i="0" u="none" strike="noStrike" cap="none">
                <a:solidFill>
                  <a:schemeClr val="dk1"/>
                </a:solidFill>
                <a:latin typeface="Arial"/>
                <a:ea typeface="Arial"/>
                <a:cs typeface="Arial"/>
              </a:defRPr>
            </a:lvl7pPr>
            <a:lvl8pPr marR="0" lvl="7" algn="l">
              <a:spcBef>
                <a:spcPts val="0"/>
              </a:spcBef>
              <a:spcAft>
                <a:spcPts val="0"/>
              </a:spcAft>
              <a:buSzPts val="1100"/>
              <a:buNone/>
              <a:defRPr sz="1400" b="0" i="0" u="none" strike="noStrike" cap="none">
                <a:solidFill>
                  <a:schemeClr val="dk1"/>
                </a:solidFill>
                <a:latin typeface="Arial"/>
                <a:ea typeface="Arial"/>
                <a:cs typeface="Arial"/>
              </a:defRPr>
            </a:lvl8pPr>
            <a:lvl9pPr marR="0" lvl="8" algn="l">
              <a:spcBef>
                <a:spcPts val="0"/>
              </a:spcBef>
              <a:spcAft>
                <a:spcPts val="0"/>
              </a:spcAft>
              <a:buSzPts val="1100"/>
              <a:buNone/>
              <a:defRPr sz="1400" b="0" i="0" u="none" strike="noStrike" cap="none">
                <a:solidFill>
                  <a:schemeClr val="dk1"/>
                </a:solidFill>
                <a:latin typeface="Arial"/>
                <a:ea typeface="Arial"/>
                <a:cs typeface="Arial"/>
              </a:defRPr>
            </a:lvl9pPr>
          </a:lstStyle>
          <a:p>
            <a:pPr>
              <a:defRPr/>
            </a:pPr>
            <a:endParaRPr/>
          </a:p>
        </p:txBody>
      </p:sp>
      <p:sp>
        <p:nvSpPr>
          <p:cNvPr id="148" name="Google Shape;148;g109582dca3b_0_529"/>
          <p:cNvSpPr txBox="1">
            <a:spLocks noGrp="1"/>
          </p:cNvSpPr>
          <p:nvPr>
            <p:ph type="ftr" idx="11"/>
          </p:nvPr>
        </p:nvSpPr>
        <p:spPr bwMode="auto">
          <a:xfrm>
            <a:off x="3124200" y="4830365"/>
            <a:ext cx="2895600" cy="273900"/>
          </a:xfrm>
          <a:prstGeom prst="rect">
            <a:avLst/>
          </a:prstGeom>
          <a:noFill/>
          <a:ln>
            <a:noFill/>
          </a:ln>
        </p:spPr>
        <p:txBody>
          <a:bodyPr spcFirstLastPara="1" wrap="square" lIns="68575" tIns="34275" rIns="68575" bIns="34275" anchor="t" anchorCtr="0">
            <a:noAutofit/>
          </a:bodyPr>
          <a:lstStyle>
            <a:lvl1pPr marR="0" lvl="0" algn="l">
              <a:spcBef>
                <a:spcPts val="0"/>
              </a:spcBef>
              <a:spcAft>
                <a:spcPts val="0"/>
              </a:spcAft>
              <a:buSzPts val="1100"/>
              <a:buNone/>
              <a:defRPr sz="1400">
                <a:solidFill>
                  <a:srgbClr val="000000"/>
                </a:solidFill>
                <a:latin typeface="Arial"/>
                <a:ea typeface="Arial"/>
                <a:cs typeface="Arial"/>
              </a:defRPr>
            </a:lvl1pPr>
            <a:lvl2pPr marR="0" lvl="1" algn="l">
              <a:spcBef>
                <a:spcPts val="0"/>
              </a:spcBef>
              <a:spcAft>
                <a:spcPts val="0"/>
              </a:spcAft>
              <a:buSzPts val="1100"/>
              <a:buNone/>
              <a:defRPr sz="1400" b="0" i="0" u="none" strike="noStrike" cap="none">
                <a:solidFill>
                  <a:schemeClr val="dk1"/>
                </a:solidFill>
                <a:latin typeface="Arial"/>
                <a:ea typeface="Arial"/>
                <a:cs typeface="Arial"/>
              </a:defRPr>
            </a:lvl2pPr>
            <a:lvl3pPr marR="0" lvl="2" algn="l">
              <a:spcBef>
                <a:spcPts val="0"/>
              </a:spcBef>
              <a:spcAft>
                <a:spcPts val="0"/>
              </a:spcAft>
              <a:buSzPts val="1100"/>
              <a:buNone/>
              <a:defRPr sz="1400" b="0" i="0" u="none" strike="noStrike" cap="none">
                <a:solidFill>
                  <a:schemeClr val="dk1"/>
                </a:solidFill>
                <a:latin typeface="Arial"/>
                <a:ea typeface="Arial"/>
                <a:cs typeface="Arial"/>
              </a:defRPr>
            </a:lvl3pPr>
            <a:lvl4pPr marR="0" lvl="3" algn="l">
              <a:spcBef>
                <a:spcPts val="0"/>
              </a:spcBef>
              <a:spcAft>
                <a:spcPts val="0"/>
              </a:spcAft>
              <a:buSzPts val="1100"/>
              <a:buNone/>
              <a:defRPr sz="1400" b="0" i="0" u="none" strike="noStrike" cap="none">
                <a:solidFill>
                  <a:schemeClr val="dk1"/>
                </a:solidFill>
                <a:latin typeface="Arial"/>
                <a:ea typeface="Arial"/>
                <a:cs typeface="Arial"/>
              </a:defRPr>
            </a:lvl4pPr>
            <a:lvl5pPr marR="0" lvl="4" algn="l">
              <a:spcBef>
                <a:spcPts val="0"/>
              </a:spcBef>
              <a:spcAft>
                <a:spcPts val="0"/>
              </a:spcAft>
              <a:buSzPts val="1100"/>
              <a:buNone/>
              <a:defRPr sz="1400" b="0" i="0" u="none" strike="noStrike" cap="none">
                <a:solidFill>
                  <a:schemeClr val="dk1"/>
                </a:solidFill>
                <a:latin typeface="Arial"/>
                <a:ea typeface="Arial"/>
                <a:cs typeface="Arial"/>
              </a:defRPr>
            </a:lvl5pPr>
            <a:lvl6pPr marR="0" lvl="5" algn="l">
              <a:spcBef>
                <a:spcPts val="0"/>
              </a:spcBef>
              <a:spcAft>
                <a:spcPts val="0"/>
              </a:spcAft>
              <a:buSzPts val="1100"/>
              <a:buNone/>
              <a:defRPr sz="1400" b="0" i="0" u="none" strike="noStrike" cap="none">
                <a:solidFill>
                  <a:schemeClr val="dk1"/>
                </a:solidFill>
                <a:latin typeface="Arial"/>
                <a:ea typeface="Arial"/>
                <a:cs typeface="Arial"/>
              </a:defRPr>
            </a:lvl6pPr>
            <a:lvl7pPr marR="0" lvl="6" algn="l">
              <a:spcBef>
                <a:spcPts val="0"/>
              </a:spcBef>
              <a:spcAft>
                <a:spcPts val="0"/>
              </a:spcAft>
              <a:buSzPts val="1100"/>
              <a:buNone/>
              <a:defRPr sz="1400" b="0" i="0" u="none" strike="noStrike" cap="none">
                <a:solidFill>
                  <a:schemeClr val="dk1"/>
                </a:solidFill>
                <a:latin typeface="Arial"/>
                <a:ea typeface="Arial"/>
                <a:cs typeface="Arial"/>
              </a:defRPr>
            </a:lvl7pPr>
            <a:lvl8pPr marR="0" lvl="7" algn="l">
              <a:spcBef>
                <a:spcPts val="0"/>
              </a:spcBef>
              <a:spcAft>
                <a:spcPts val="0"/>
              </a:spcAft>
              <a:buSzPts val="1100"/>
              <a:buNone/>
              <a:defRPr sz="1400" b="0" i="0" u="none" strike="noStrike" cap="none">
                <a:solidFill>
                  <a:schemeClr val="dk1"/>
                </a:solidFill>
                <a:latin typeface="Arial"/>
                <a:ea typeface="Arial"/>
                <a:cs typeface="Arial"/>
              </a:defRPr>
            </a:lvl8pPr>
            <a:lvl9pPr marR="0" lvl="8" algn="l">
              <a:spcBef>
                <a:spcPts val="0"/>
              </a:spcBef>
              <a:spcAft>
                <a:spcPts val="0"/>
              </a:spcAft>
              <a:buSzPts val="1100"/>
              <a:buNone/>
              <a:defRPr sz="1400" b="0" i="0" u="none" strike="noStrike" cap="none">
                <a:solidFill>
                  <a:schemeClr val="dk1"/>
                </a:solidFill>
                <a:latin typeface="Arial"/>
                <a:ea typeface="Arial"/>
                <a:cs typeface="Arial"/>
              </a:defRPr>
            </a:lvl9pPr>
          </a:lstStyle>
          <a:p>
            <a:pPr>
              <a:defRPr/>
            </a:pPr>
            <a:endParaRPr/>
          </a:p>
        </p:txBody>
      </p:sp>
      <p:sp>
        <p:nvSpPr>
          <p:cNvPr id="149" name="Google Shape;149;g109582dca3b_0_529"/>
          <p:cNvSpPr txBox="1">
            <a:spLocks noGrp="1"/>
          </p:cNvSpPr>
          <p:nvPr>
            <p:ph type="sldNum" idx="12"/>
          </p:nvPr>
        </p:nvSpPr>
        <p:spPr bwMode="auto">
          <a:xfrm>
            <a:off x="6553200" y="4830365"/>
            <a:ext cx="2133600" cy="273900"/>
          </a:xfrm>
          <a:prstGeom prst="rect">
            <a:avLst/>
          </a:prstGeom>
          <a:noFill/>
          <a:ln>
            <a:noFill/>
          </a:ln>
        </p:spPr>
        <p:txBody>
          <a:bodyPr spcFirstLastPara="1" wrap="square" lIns="68575" tIns="34275" rIns="68575" bIns="34275" anchor="t" anchorCtr="0">
            <a:noAutofit/>
          </a:bodyPr>
          <a:lstStyle>
            <a:lvl1pPr marL="0" marR="0" lvl="0" indent="0" algn="l">
              <a:spcBef>
                <a:spcPts val="0"/>
              </a:spcBef>
              <a:spcAft>
                <a:spcPts val="0"/>
              </a:spcAft>
              <a:buNone/>
              <a:defRPr sz="1400">
                <a:solidFill>
                  <a:srgbClr val="000000"/>
                </a:solidFill>
                <a:latin typeface="Arial"/>
                <a:ea typeface="Arial"/>
                <a:cs typeface="Arial"/>
              </a:defRPr>
            </a:lvl1pPr>
            <a:lvl2pPr marL="0" marR="0" lvl="1" indent="0" algn="l">
              <a:spcBef>
                <a:spcPts val="0"/>
              </a:spcBef>
              <a:spcAft>
                <a:spcPts val="0"/>
              </a:spcAft>
              <a:buNone/>
              <a:defRPr sz="1400">
                <a:solidFill>
                  <a:srgbClr val="000000"/>
                </a:solidFill>
                <a:latin typeface="Arial"/>
                <a:ea typeface="Arial"/>
                <a:cs typeface="Arial"/>
              </a:defRPr>
            </a:lvl2pPr>
            <a:lvl3pPr marL="0" marR="0" lvl="2" indent="0" algn="l">
              <a:spcBef>
                <a:spcPts val="0"/>
              </a:spcBef>
              <a:spcAft>
                <a:spcPts val="0"/>
              </a:spcAft>
              <a:buNone/>
              <a:defRPr sz="1400">
                <a:solidFill>
                  <a:srgbClr val="000000"/>
                </a:solidFill>
                <a:latin typeface="Arial"/>
                <a:ea typeface="Arial"/>
                <a:cs typeface="Arial"/>
              </a:defRPr>
            </a:lvl3pPr>
            <a:lvl4pPr marL="0" marR="0" lvl="3" indent="0" algn="l">
              <a:spcBef>
                <a:spcPts val="0"/>
              </a:spcBef>
              <a:spcAft>
                <a:spcPts val="0"/>
              </a:spcAft>
              <a:buNone/>
              <a:defRPr sz="1400">
                <a:solidFill>
                  <a:srgbClr val="000000"/>
                </a:solidFill>
                <a:latin typeface="Arial"/>
                <a:ea typeface="Arial"/>
                <a:cs typeface="Arial"/>
              </a:defRPr>
            </a:lvl4pPr>
            <a:lvl5pPr marL="0" marR="0" lvl="4" indent="0" algn="l">
              <a:spcBef>
                <a:spcPts val="0"/>
              </a:spcBef>
              <a:spcAft>
                <a:spcPts val="0"/>
              </a:spcAft>
              <a:buNone/>
              <a:defRPr sz="1400">
                <a:solidFill>
                  <a:srgbClr val="000000"/>
                </a:solidFill>
                <a:latin typeface="Arial"/>
                <a:ea typeface="Arial"/>
                <a:cs typeface="Arial"/>
              </a:defRPr>
            </a:lvl5pPr>
            <a:lvl6pPr marL="0" marR="0" lvl="5" indent="0" algn="l">
              <a:spcBef>
                <a:spcPts val="0"/>
              </a:spcBef>
              <a:spcAft>
                <a:spcPts val="0"/>
              </a:spcAft>
              <a:buNone/>
              <a:defRPr sz="1400">
                <a:solidFill>
                  <a:srgbClr val="000000"/>
                </a:solidFill>
                <a:latin typeface="Arial"/>
                <a:ea typeface="Arial"/>
                <a:cs typeface="Arial"/>
              </a:defRPr>
            </a:lvl6pPr>
            <a:lvl7pPr marL="0" marR="0" lvl="6" indent="0" algn="l">
              <a:spcBef>
                <a:spcPts val="0"/>
              </a:spcBef>
              <a:spcAft>
                <a:spcPts val="0"/>
              </a:spcAft>
              <a:buNone/>
              <a:defRPr sz="1400">
                <a:solidFill>
                  <a:srgbClr val="000000"/>
                </a:solidFill>
                <a:latin typeface="Arial"/>
                <a:ea typeface="Arial"/>
                <a:cs typeface="Arial"/>
              </a:defRPr>
            </a:lvl7pPr>
            <a:lvl8pPr marL="0" marR="0" lvl="7" indent="0" algn="l">
              <a:spcBef>
                <a:spcPts val="0"/>
              </a:spcBef>
              <a:spcAft>
                <a:spcPts val="0"/>
              </a:spcAft>
              <a:buNone/>
              <a:defRPr sz="1400">
                <a:solidFill>
                  <a:srgbClr val="000000"/>
                </a:solidFill>
                <a:latin typeface="Arial"/>
                <a:ea typeface="Arial"/>
                <a:cs typeface="Arial"/>
              </a:defRPr>
            </a:lvl8pPr>
            <a:lvl9pPr marL="0" marR="0" lvl="8" indent="0" algn="l">
              <a:spcBef>
                <a:spcPts val="0"/>
              </a:spcBef>
              <a:spcAft>
                <a:spcPts val="0"/>
              </a:spcAft>
              <a:buNone/>
              <a:defRPr sz="1400">
                <a:solidFill>
                  <a:srgbClr val="000000"/>
                </a:solidFill>
                <a:latin typeface="Arial"/>
                <a:ea typeface="Arial"/>
                <a:cs typeface="Arial"/>
              </a:defRPr>
            </a:lvl9pPr>
          </a:lstStyle>
          <a:p>
            <a:pPr marL="0" lvl="0" indent="0" algn="l">
              <a:spcBef>
                <a:spcPts val="0"/>
              </a:spcBef>
              <a:spcAft>
                <a:spcPts val="0"/>
              </a:spcAft>
              <a:buNone/>
              <a:defRPr/>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PhAnim="0" matchingName="4_Title Only" userDrawn="1">
  <p:cSld name="4_Title Only">
    <p:spTree>
      <p:nvGrpSpPr>
        <p:cNvPr id="1" name=""/>
        <p:cNvGrpSpPr/>
        <p:nvPr/>
      </p:nvGrpSpPr>
      <p:grpSpPr bwMode="auto">
        <a:xfrm>
          <a:off x="0" y="0"/>
          <a:ext cx="0" cy="0"/>
          <a:chOff x="0" y="0"/>
          <a:chExt cx="0" cy="0"/>
        </a:xfrm>
      </p:grpSpPr>
      <p:sp>
        <p:nvSpPr>
          <p:cNvPr id="151" name="Google Shape;151;g109582dca3b_0_535"/>
          <p:cNvSpPr txBox="1">
            <a:spLocks noGrp="1"/>
          </p:cNvSpPr>
          <p:nvPr>
            <p:ph type="title"/>
          </p:nvPr>
        </p:nvSpPr>
        <p:spPr bwMode="auto">
          <a:xfrm>
            <a:off x="1557337" y="146447"/>
            <a:ext cx="7335600" cy="367800"/>
          </a:xfrm>
          <a:prstGeom prst="rect">
            <a:avLst/>
          </a:prstGeom>
          <a:noFill/>
          <a:ln>
            <a:noFill/>
          </a:ln>
        </p:spPr>
        <p:txBody>
          <a:bodyPr spcFirstLastPara="1" wrap="square" lIns="68575" tIns="34275" rIns="0" bIns="34275" anchor="ctr" anchorCtr="0">
            <a:normAutofit/>
          </a:bodyPr>
          <a:lstStyle>
            <a:lvl1pPr lvl="0" algn="l">
              <a:spcBef>
                <a:spcPts val="0"/>
              </a:spcBef>
              <a:spcAft>
                <a:spcPts val="0"/>
              </a:spcAft>
              <a:buSzPts val="1100"/>
              <a:buNone/>
              <a:defRPr sz="3000"/>
            </a:lvl1pPr>
            <a:lvl2pPr lvl="1" algn="r">
              <a:spcBef>
                <a:spcPts val="0"/>
              </a:spcBef>
              <a:spcAft>
                <a:spcPts val="0"/>
              </a:spcAft>
              <a:buSzPts val="1100"/>
              <a:buNone/>
              <a:defRPr/>
            </a:lvl2pPr>
            <a:lvl3pPr lvl="2" algn="r">
              <a:spcBef>
                <a:spcPts val="0"/>
              </a:spcBef>
              <a:spcAft>
                <a:spcPts val="0"/>
              </a:spcAft>
              <a:buSzPts val="1100"/>
              <a:buNone/>
              <a:defRPr/>
            </a:lvl3pPr>
            <a:lvl4pPr lvl="3" algn="r">
              <a:spcBef>
                <a:spcPts val="0"/>
              </a:spcBef>
              <a:spcAft>
                <a:spcPts val="0"/>
              </a:spcAft>
              <a:buSzPts val="1100"/>
              <a:buNone/>
              <a:defRPr/>
            </a:lvl4pPr>
            <a:lvl5pPr lvl="4" algn="r">
              <a:spcBef>
                <a:spcPts val="0"/>
              </a:spcBef>
              <a:spcAft>
                <a:spcPts val="0"/>
              </a:spcAft>
              <a:buSzPts val="1100"/>
              <a:buNone/>
              <a:defRPr/>
            </a:lvl5pPr>
            <a:lvl6pPr lvl="5" algn="r">
              <a:spcBef>
                <a:spcPts val="0"/>
              </a:spcBef>
              <a:spcAft>
                <a:spcPts val="0"/>
              </a:spcAft>
              <a:buSzPts val="1100"/>
              <a:buNone/>
              <a:defRPr/>
            </a:lvl6pPr>
            <a:lvl7pPr lvl="6" algn="r">
              <a:spcBef>
                <a:spcPts val="0"/>
              </a:spcBef>
              <a:spcAft>
                <a:spcPts val="0"/>
              </a:spcAft>
              <a:buSzPts val="1100"/>
              <a:buNone/>
              <a:defRPr/>
            </a:lvl7pPr>
            <a:lvl8pPr lvl="7" algn="r">
              <a:spcBef>
                <a:spcPts val="0"/>
              </a:spcBef>
              <a:spcAft>
                <a:spcPts val="0"/>
              </a:spcAft>
              <a:buSzPts val="1100"/>
              <a:buNone/>
              <a:defRPr/>
            </a:lvl8pPr>
            <a:lvl9pPr lvl="8" algn="r">
              <a:spcBef>
                <a:spcPts val="0"/>
              </a:spcBef>
              <a:spcAft>
                <a:spcPts val="0"/>
              </a:spcAft>
              <a:buSzPts val="1100"/>
              <a:buNone/>
              <a:defRPr/>
            </a:lvl9pPr>
          </a:lstStyle>
          <a:p>
            <a:pPr>
              <a:defRPr/>
            </a:pPr>
            <a:endParaRPr/>
          </a:p>
        </p:txBody>
      </p:sp>
      <p:sp>
        <p:nvSpPr>
          <p:cNvPr id="152" name="Google Shape;152;g109582dca3b_0_535"/>
          <p:cNvSpPr txBox="1">
            <a:spLocks noGrp="1"/>
          </p:cNvSpPr>
          <p:nvPr>
            <p:ph type="body" idx="1"/>
          </p:nvPr>
        </p:nvSpPr>
        <p:spPr bwMode="auto">
          <a:xfrm>
            <a:off x="457200" y="960120"/>
            <a:ext cx="8229600" cy="3497700"/>
          </a:xfrm>
          <a:prstGeom prst="rect">
            <a:avLst/>
          </a:prstGeom>
          <a:noFill/>
          <a:ln>
            <a:noFill/>
          </a:ln>
        </p:spPr>
        <p:txBody>
          <a:bodyPr spcFirstLastPara="1" wrap="square" lIns="0" tIns="34275" rIns="68575" bIns="34275" anchor="t" anchorCtr="0">
            <a:normAutofit/>
          </a:bodyPr>
          <a:lstStyle>
            <a:lvl1pPr marL="457200" lvl="0" indent="-349250" algn="l">
              <a:spcBef>
                <a:spcPts val="400"/>
              </a:spcBef>
              <a:spcAft>
                <a:spcPts val="0"/>
              </a:spcAft>
              <a:buClr>
                <a:schemeClr val="dk1"/>
              </a:buClr>
              <a:buSzPts val="1900"/>
              <a:buChar char="▪"/>
              <a:defRPr sz="2100"/>
            </a:lvl1pPr>
            <a:lvl2pPr marL="914400" lvl="1" indent="-342900" algn="l">
              <a:spcBef>
                <a:spcPts val="400"/>
              </a:spcBef>
              <a:spcAft>
                <a:spcPts val="0"/>
              </a:spcAft>
              <a:buClr>
                <a:schemeClr val="dk1"/>
              </a:buClr>
              <a:buSzPts val="1800"/>
              <a:buFont typeface="Candara"/>
              <a:buChar char="–"/>
              <a:defRPr sz="1800"/>
            </a:lvl2pPr>
            <a:lvl3pPr marL="1371600" lvl="2" indent="-298450" algn="l">
              <a:spcBef>
                <a:spcPts val="300"/>
              </a:spcBef>
              <a:spcAft>
                <a:spcPts val="0"/>
              </a:spcAft>
              <a:buClr>
                <a:schemeClr val="dk1"/>
              </a:buClr>
              <a:buSzPts val="1100"/>
              <a:buChar char="▪"/>
              <a:defRPr sz="1500"/>
            </a:lvl3pPr>
            <a:lvl4pPr marL="1828800" lvl="3" indent="-317500" algn="l">
              <a:spcBef>
                <a:spcPts val="300"/>
              </a:spcBef>
              <a:spcAft>
                <a:spcPts val="0"/>
              </a:spcAft>
              <a:buClr>
                <a:schemeClr val="dk1"/>
              </a:buClr>
              <a:buSzPts val="1400"/>
              <a:buFont typeface="Candara"/>
              <a:buChar char="–"/>
              <a:defRPr sz="1400"/>
            </a:lvl4pPr>
            <a:lvl5pPr marL="2286000" lvl="4" indent="-273050" algn="l">
              <a:spcBef>
                <a:spcPts val="300"/>
              </a:spcBef>
              <a:spcAft>
                <a:spcPts val="0"/>
              </a:spcAft>
              <a:buClr>
                <a:schemeClr val="dk1"/>
              </a:buClr>
              <a:buSzPts val="700"/>
              <a:buChar char="▪"/>
              <a:defRPr sz="1400"/>
            </a:lvl5pPr>
            <a:lvl6pPr marL="2743200" lvl="5" indent="-273050" algn="l">
              <a:spcBef>
                <a:spcPts val="300"/>
              </a:spcBef>
              <a:spcAft>
                <a:spcPts val="0"/>
              </a:spcAft>
              <a:buClr>
                <a:schemeClr val="dk1"/>
              </a:buClr>
              <a:buSzPts val="700"/>
              <a:buChar char="▪"/>
              <a:defRPr/>
            </a:lvl6pPr>
            <a:lvl7pPr marL="3200400" lvl="6" indent="-273050" algn="l">
              <a:spcBef>
                <a:spcPts val="300"/>
              </a:spcBef>
              <a:spcAft>
                <a:spcPts val="0"/>
              </a:spcAft>
              <a:buClr>
                <a:schemeClr val="dk1"/>
              </a:buClr>
              <a:buSzPts val="700"/>
              <a:buChar char="▪"/>
              <a:defRPr/>
            </a:lvl7pPr>
            <a:lvl8pPr marL="3657600" lvl="7" indent="-273050" algn="l">
              <a:spcBef>
                <a:spcPts val="300"/>
              </a:spcBef>
              <a:spcAft>
                <a:spcPts val="0"/>
              </a:spcAft>
              <a:buClr>
                <a:schemeClr val="dk1"/>
              </a:buClr>
              <a:buSzPts val="700"/>
              <a:buChar char="▪"/>
              <a:defRPr/>
            </a:lvl8pPr>
            <a:lvl9pPr marL="4114800" lvl="8" indent="-273050" algn="l">
              <a:spcBef>
                <a:spcPts val="300"/>
              </a:spcBef>
              <a:spcAft>
                <a:spcPts val="0"/>
              </a:spcAft>
              <a:buClr>
                <a:schemeClr val="dk1"/>
              </a:buClr>
              <a:buSzPts val="700"/>
              <a:buChar char="▪"/>
              <a:defRPr/>
            </a:lvl9pPr>
          </a:lstStyle>
          <a:p>
            <a:pPr>
              <a:defRPr/>
            </a:pPr>
            <a:endParaRPr/>
          </a:p>
        </p:txBody>
      </p:sp>
      <p:sp>
        <p:nvSpPr>
          <p:cNvPr id="153" name="Google Shape;153;g109582dca3b_0_535"/>
          <p:cNvSpPr txBox="1">
            <a:spLocks noGrp="1"/>
          </p:cNvSpPr>
          <p:nvPr>
            <p:ph type="dt" idx="10"/>
          </p:nvPr>
        </p:nvSpPr>
        <p:spPr bwMode="auto">
          <a:xfrm>
            <a:off x="1295400" y="4830365"/>
            <a:ext cx="2133600" cy="273900"/>
          </a:xfrm>
          <a:prstGeom prst="rect">
            <a:avLst/>
          </a:prstGeom>
          <a:noFill/>
          <a:ln>
            <a:noFill/>
          </a:ln>
        </p:spPr>
        <p:txBody>
          <a:bodyPr spcFirstLastPara="1" wrap="square" lIns="68575" tIns="34275" rIns="68575" bIns="34275" anchor="t" anchorCtr="0">
            <a:noAutofit/>
          </a:bodyPr>
          <a:lstStyle>
            <a:lvl1pPr marR="0" lvl="0" algn="l">
              <a:spcBef>
                <a:spcPts val="0"/>
              </a:spcBef>
              <a:spcAft>
                <a:spcPts val="0"/>
              </a:spcAft>
              <a:buSzPts val="1100"/>
              <a:buNone/>
              <a:defRPr sz="1400">
                <a:solidFill>
                  <a:srgbClr val="000000"/>
                </a:solidFill>
                <a:latin typeface="Arial"/>
                <a:ea typeface="Arial"/>
                <a:cs typeface="Arial"/>
              </a:defRPr>
            </a:lvl1pPr>
            <a:lvl2pPr marR="0" lvl="1" algn="l">
              <a:spcBef>
                <a:spcPts val="0"/>
              </a:spcBef>
              <a:spcAft>
                <a:spcPts val="0"/>
              </a:spcAft>
              <a:buSzPts val="1100"/>
              <a:buNone/>
              <a:defRPr sz="1400" b="0" i="0" u="none" strike="noStrike" cap="none">
                <a:solidFill>
                  <a:schemeClr val="dk1"/>
                </a:solidFill>
                <a:latin typeface="Arial"/>
                <a:ea typeface="Arial"/>
                <a:cs typeface="Arial"/>
              </a:defRPr>
            </a:lvl2pPr>
            <a:lvl3pPr marR="0" lvl="2" algn="l">
              <a:spcBef>
                <a:spcPts val="0"/>
              </a:spcBef>
              <a:spcAft>
                <a:spcPts val="0"/>
              </a:spcAft>
              <a:buSzPts val="1100"/>
              <a:buNone/>
              <a:defRPr sz="1400" b="0" i="0" u="none" strike="noStrike" cap="none">
                <a:solidFill>
                  <a:schemeClr val="dk1"/>
                </a:solidFill>
                <a:latin typeface="Arial"/>
                <a:ea typeface="Arial"/>
                <a:cs typeface="Arial"/>
              </a:defRPr>
            </a:lvl3pPr>
            <a:lvl4pPr marR="0" lvl="3" algn="l">
              <a:spcBef>
                <a:spcPts val="0"/>
              </a:spcBef>
              <a:spcAft>
                <a:spcPts val="0"/>
              </a:spcAft>
              <a:buSzPts val="1100"/>
              <a:buNone/>
              <a:defRPr sz="1400" b="0" i="0" u="none" strike="noStrike" cap="none">
                <a:solidFill>
                  <a:schemeClr val="dk1"/>
                </a:solidFill>
                <a:latin typeface="Arial"/>
                <a:ea typeface="Arial"/>
                <a:cs typeface="Arial"/>
              </a:defRPr>
            </a:lvl4pPr>
            <a:lvl5pPr marR="0" lvl="4" algn="l">
              <a:spcBef>
                <a:spcPts val="0"/>
              </a:spcBef>
              <a:spcAft>
                <a:spcPts val="0"/>
              </a:spcAft>
              <a:buSzPts val="1100"/>
              <a:buNone/>
              <a:defRPr sz="1400" b="0" i="0" u="none" strike="noStrike" cap="none">
                <a:solidFill>
                  <a:schemeClr val="dk1"/>
                </a:solidFill>
                <a:latin typeface="Arial"/>
                <a:ea typeface="Arial"/>
                <a:cs typeface="Arial"/>
              </a:defRPr>
            </a:lvl5pPr>
            <a:lvl6pPr marR="0" lvl="5" algn="l">
              <a:spcBef>
                <a:spcPts val="0"/>
              </a:spcBef>
              <a:spcAft>
                <a:spcPts val="0"/>
              </a:spcAft>
              <a:buSzPts val="1100"/>
              <a:buNone/>
              <a:defRPr sz="1400" b="0" i="0" u="none" strike="noStrike" cap="none">
                <a:solidFill>
                  <a:schemeClr val="dk1"/>
                </a:solidFill>
                <a:latin typeface="Arial"/>
                <a:ea typeface="Arial"/>
                <a:cs typeface="Arial"/>
              </a:defRPr>
            </a:lvl6pPr>
            <a:lvl7pPr marR="0" lvl="6" algn="l">
              <a:spcBef>
                <a:spcPts val="0"/>
              </a:spcBef>
              <a:spcAft>
                <a:spcPts val="0"/>
              </a:spcAft>
              <a:buSzPts val="1100"/>
              <a:buNone/>
              <a:defRPr sz="1400" b="0" i="0" u="none" strike="noStrike" cap="none">
                <a:solidFill>
                  <a:schemeClr val="dk1"/>
                </a:solidFill>
                <a:latin typeface="Arial"/>
                <a:ea typeface="Arial"/>
                <a:cs typeface="Arial"/>
              </a:defRPr>
            </a:lvl7pPr>
            <a:lvl8pPr marR="0" lvl="7" algn="l">
              <a:spcBef>
                <a:spcPts val="0"/>
              </a:spcBef>
              <a:spcAft>
                <a:spcPts val="0"/>
              </a:spcAft>
              <a:buSzPts val="1100"/>
              <a:buNone/>
              <a:defRPr sz="1400" b="0" i="0" u="none" strike="noStrike" cap="none">
                <a:solidFill>
                  <a:schemeClr val="dk1"/>
                </a:solidFill>
                <a:latin typeface="Arial"/>
                <a:ea typeface="Arial"/>
                <a:cs typeface="Arial"/>
              </a:defRPr>
            </a:lvl8pPr>
            <a:lvl9pPr marR="0" lvl="8" algn="l">
              <a:spcBef>
                <a:spcPts val="0"/>
              </a:spcBef>
              <a:spcAft>
                <a:spcPts val="0"/>
              </a:spcAft>
              <a:buSzPts val="1100"/>
              <a:buNone/>
              <a:defRPr sz="1400" b="0" i="0" u="none" strike="noStrike" cap="none">
                <a:solidFill>
                  <a:schemeClr val="dk1"/>
                </a:solidFill>
                <a:latin typeface="Arial"/>
                <a:ea typeface="Arial"/>
                <a:cs typeface="Arial"/>
              </a:defRPr>
            </a:lvl9pPr>
          </a:lstStyle>
          <a:p>
            <a:pPr>
              <a:defRPr/>
            </a:pPr>
            <a:endParaRPr/>
          </a:p>
        </p:txBody>
      </p:sp>
      <p:sp>
        <p:nvSpPr>
          <p:cNvPr id="154" name="Google Shape;154;g109582dca3b_0_535"/>
          <p:cNvSpPr txBox="1">
            <a:spLocks noGrp="1"/>
          </p:cNvSpPr>
          <p:nvPr>
            <p:ph type="ftr" idx="11"/>
          </p:nvPr>
        </p:nvSpPr>
        <p:spPr bwMode="auto">
          <a:xfrm>
            <a:off x="3124200" y="4830365"/>
            <a:ext cx="2895600" cy="273900"/>
          </a:xfrm>
          <a:prstGeom prst="rect">
            <a:avLst/>
          </a:prstGeom>
          <a:noFill/>
          <a:ln>
            <a:noFill/>
          </a:ln>
        </p:spPr>
        <p:txBody>
          <a:bodyPr spcFirstLastPara="1" wrap="square" lIns="68575" tIns="34275" rIns="68575" bIns="34275" anchor="t" anchorCtr="0">
            <a:noAutofit/>
          </a:bodyPr>
          <a:lstStyle>
            <a:lvl1pPr marR="0" lvl="0" algn="l">
              <a:spcBef>
                <a:spcPts val="0"/>
              </a:spcBef>
              <a:spcAft>
                <a:spcPts val="0"/>
              </a:spcAft>
              <a:buSzPts val="1100"/>
              <a:buNone/>
              <a:defRPr sz="1400">
                <a:solidFill>
                  <a:srgbClr val="000000"/>
                </a:solidFill>
                <a:latin typeface="Arial"/>
                <a:ea typeface="Arial"/>
                <a:cs typeface="Arial"/>
              </a:defRPr>
            </a:lvl1pPr>
            <a:lvl2pPr marR="0" lvl="1" algn="l">
              <a:spcBef>
                <a:spcPts val="0"/>
              </a:spcBef>
              <a:spcAft>
                <a:spcPts val="0"/>
              </a:spcAft>
              <a:buSzPts val="1100"/>
              <a:buNone/>
              <a:defRPr sz="1400" b="0" i="0" u="none" strike="noStrike" cap="none">
                <a:solidFill>
                  <a:schemeClr val="dk1"/>
                </a:solidFill>
                <a:latin typeface="Arial"/>
                <a:ea typeface="Arial"/>
                <a:cs typeface="Arial"/>
              </a:defRPr>
            </a:lvl2pPr>
            <a:lvl3pPr marR="0" lvl="2" algn="l">
              <a:spcBef>
                <a:spcPts val="0"/>
              </a:spcBef>
              <a:spcAft>
                <a:spcPts val="0"/>
              </a:spcAft>
              <a:buSzPts val="1100"/>
              <a:buNone/>
              <a:defRPr sz="1400" b="0" i="0" u="none" strike="noStrike" cap="none">
                <a:solidFill>
                  <a:schemeClr val="dk1"/>
                </a:solidFill>
                <a:latin typeface="Arial"/>
                <a:ea typeface="Arial"/>
                <a:cs typeface="Arial"/>
              </a:defRPr>
            </a:lvl3pPr>
            <a:lvl4pPr marR="0" lvl="3" algn="l">
              <a:spcBef>
                <a:spcPts val="0"/>
              </a:spcBef>
              <a:spcAft>
                <a:spcPts val="0"/>
              </a:spcAft>
              <a:buSzPts val="1100"/>
              <a:buNone/>
              <a:defRPr sz="1400" b="0" i="0" u="none" strike="noStrike" cap="none">
                <a:solidFill>
                  <a:schemeClr val="dk1"/>
                </a:solidFill>
                <a:latin typeface="Arial"/>
                <a:ea typeface="Arial"/>
                <a:cs typeface="Arial"/>
              </a:defRPr>
            </a:lvl4pPr>
            <a:lvl5pPr marR="0" lvl="4" algn="l">
              <a:spcBef>
                <a:spcPts val="0"/>
              </a:spcBef>
              <a:spcAft>
                <a:spcPts val="0"/>
              </a:spcAft>
              <a:buSzPts val="1100"/>
              <a:buNone/>
              <a:defRPr sz="1400" b="0" i="0" u="none" strike="noStrike" cap="none">
                <a:solidFill>
                  <a:schemeClr val="dk1"/>
                </a:solidFill>
                <a:latin typeface="Arial"/>
                <a:ea typeface="Arial"/>
                <a:cs typeface="Arial"/>
              </a:defRPr>
            </a:lvl5pPr>
            <a:lvl6pPr marR="0" lvl="5" algn="l">
              <a:spcBef>
                <a:spcPts val="0"/>
              </a:spcBef>
              <a:spcAft>
                <a:spcPts val="0"/>
              </a:spcAft>
              <a:buSzPts val="1100"/>
              <a:buNone/>
              <a:defRPr sz="1400" b="0" i="0" u="none" strike="noStrike" cap="none">
                <a:solidFill>
                  <a:schemeClr val="dk1"/>
                </a:solidFill>
                <a:latin typeface="Arial"/>
                <a:ea typeface="Arial"/>
                <a:cs typeface="Arial"/>
              </a:defRPr>
            </a:lvl6pPr>
            <a:lvl7pPr marR="0" lvl="6" algn="l">
              <a:spcBef>
                <a:spcPts val="0"/>
              </a:spcBef>
              <a:spcAft>
                <a:spcPts val="0"/>
              </a:spcAft>
              <a:buSzPts val="1100"/>
              <a:buNone/>
              <a:defRPr sz="1400" b="0" i="0" u="none" strike="noStrike" cap="none">
                <a:solidFill>
                  <a:schemeClr val="dk1"/>
                </a:solidFill>
                <a:latin typeface="Arial"/>
                <a:ea typeface="Arial"/>
                <a:cs typeface="Arial"/>
              </a:defRPr>
            </a:lvl7pPr>
            <a:lvl8pPr marR="0" lvl="7" algn="l">
              <a:spcBef>
                <a:spcPts val="0"/>
              </a:spcBef>
              <a:spcAft>
                <a:spcPts val="0"/>
              </a:spcAft>
              <a:buSzPts val="1100"/>
              <a:buNone/>
              <a:defRPr sz="1400" b="0" i="0" u="none" strike="noStrike" cap="none">
                <a:solidFill>
                  <a:schemeClr val="dk1"/>
                </a:solidFill>
                <a:latin typeface="Arial"/>
                <a:ea typeface="Arial"/>
                <a:cs typeface="Arial"/>
              </a:defRPr>
            </a:lvl8pPr>
            <a:lvl9pPr marR="0" lvl="8" algn="l">
              <a:spcBef>
                <a:spcPts val="0"/>
              </a:spcBef>
              <a:spcAft>
                <a:spcPts val="0"/>
              </a:spcAft>
              <a:buSzPts val="1100"/>
              <a:buNone/>
              <a:defRPr sz="1400" b="0" i="0" u="none" strike="noStrike" cap="none">
                <a:solidFill>
                  <a:schemeClr val="dk1"/>
                </a:solidFill>
                <a:latin typeface="Arial"/>
                <a:ea typeface="Arial"/>
                <a:cs typeface="Arial"/>
              </a:defRPr>
            </a:lvl9pPr>
          </a:lstStyle>
          <a:p>
            <a:pPr>
              <a:defRPr/>
            </a:pPr>
            <a:endParaRPr/>
          </a:p>
        </p:txBody>
      </p:sp>
      <p:sp>
        <p:nvSpPr>
          <p:cNvPr id="155" name="Google Shape;155;g109582dca3b_0_535"/>
          <p:cNvSpPr txBox="1">
            <a:spLocks noGrp="1"/>
          </p:cNvSpPr>
          <p:nvPr>
            <p:ph type="sldNum" idx="12"/>
          </p:nvPr>
        </p:nvSpPr>
        <p:spPr bwMode="auto">
          <a:xfrm>
            <a:off x="6553200" y="4830365"/>
            <a:ext cx="2133600" cy="273900"/>
          </a:xfrm>
          <a:prstGeom prst="rect">
            <a:avLst/>
          </a:prstGeom>
          <a:noFill/>
          <a:ln>
            <a:noFill/>
          </a:ln>
        </p:spPr>
        <p:txBody>
          <a:bodyPr spcFirstLastPara="1" wrap="square" lIns="68575" tIns="34275" rIns="68575" bIns="34275" anchor="t" anchorCtr="0">
            <a:noAutofit/>
          </a:bodyPr>
          <a:lstStyle>
            <a:lvl1pPr marL="0" marR="0" lvl="0" indent="0" algn="l">
              <a:spcBef>
                <a:spcPts val="0"/>
              </a:spcBef>
              <a:spcAft>
                <a:spcPts val="0"/>
              </a:spcAft>
              <a:buNone/>
              <a:defRPr sz="1400">
                <a:solidFill>
                  <a:srgbClr val="000000"/>
                </a:solidFill>
                <a:latin typeface="Arial"/>
                <a:ea typeface="Arial"/>
                <a:cs typeface="Arial"/>
              </a:defRPr>
            </a:lvl1pPr>
            <a:lvl2pPr marL="0" marR="0" lvl="1" indent="0" algn="l">
              <a:spcBef>
                <a:spcPts val="0"/>
              </a:spcBef>
              <a:spcAft>
                <a:spcPts val="0"/>
              </a:spcAft>
              <a:buNone/>
              <a:defRPr sz="1400">
                <a:solidFill>
                  <a:srgbClr val="000000"/>
                </a:solidFill>
                <a:latin typeface="Arial"/>
                <a:ea typeface="Arial"/>
                <a:cs typeface="Arial"/>
              </a:defRPr>
            </a:lvl2pPr>
            <a:lvl3pPr marL="0" marR="0" lvl="2" indent="0" algn="l">
              <a:spcBef>
                <a:spcPts val="0"/>
              </a:spcBef>
              <a:spcAft>
                <a:spcPts val="0"/>
              </a:spcAft>
              <a:buNone/>
              <a:defRPr sz="1400">
                <a:solidFill>
                  <a:srgbClr val="000000"/>
                </a:solidFill>
                <a:latin typeface="Arial"/>
                <a:ea typeface="Arial"/>
                <a:cs typeface="Arial"/>
              </a:defRPr>
            </a:lvl3pPr>
            <a:lvl4pPr marL="0" marR="0" lvl="3" indent="0" algn="l">
              <a:spcBef>
                <a:spcPts val="0"/>
              </a:spcBef>
              <a:spcAft>
                <a:spcPts val="0"/>
              </a:spcAft>
              <a:buNone/>
              <a:defRPr sz="1400">
                <a:solidFill>
                  <a:srgbClr val="000000"/>
                </a:solidFill>
                <a:latin typeface="Arial"/>
                <a:ea typeface="Arial"/>
                <a:cs typeface="Arial"/>
              </a:defRPr>
            </a:lvl4pPr>
            <a:lvl5pPr marL="0" marR="0" lvl="4" indent="0" algn="l">
              <a:spcBef>
                <a:spcPts val="0"/>
              </a:spcBef>
              <a:spcAft>
                <a:spcPts val="0"/>
              </a:spcAft>
              <a:buNone/>
              <a:defRPr sz="1400">
                <a:solidFill>
                  <a:srgbClr val="000000"/>
                </a:solidFill>
                <a:latin typeface="Arial"/>
                <a:ea typeface="Arial"/>
                <a:cs typeface="Arial"/>
              </a:defRPr>
            </a:lvl5pPr>
            <a:lvl6pPr marL="0" marR="0" lvl="5" indent="0" algn="l">
              <a:spcBef>
                <a:spcPts val="0"/>
              </a:spcBef>
              <a:spcAft>
                <a:spcPts val="0"/>
              </a:spcAft>
              <a:buNone/>
              <a:defRPr sz="1400">
                <a:solidFill>
                  <a:srgbClr val="000000"/>
                </a:solidFill>
                <a:latin typeface="Arial"/>
                <a:ea typeface="Arial"/>
                <a:cs typeface="Arial"/>
              </a:defRPr>
            </a:lvl6pPr>
            <a:lvl7pPr marL="0" marR="0" lvl="6" indent="0" algn="l">
              <a:spcBef>
                <a:spcPts val="0"/>
              </a:spcBef>
              <a:spcAft>
                <a:spcPts val="0"/>
              </a:spcAft>
              <a:buNone/>
              <a:defRPr sz="1400">
                <a:solidFill>
                  <a:srgbClr val="000000"/>
                </a:solidFill>
                <a:latin typeface="Arial"/>
                <a:ea typeface="Arial"/>
                <a:cs typeface="Arial"/>
              </a:defRPr>
            </a:lvl7pPr>
            <a:lvl8pPr marL="0" marR="0" lvl="7" indent="0" algn="l">
              <a:spcBef>
                <a:spcPts val="0"/>
              </a:spcBef>
              <a:spcAft>
                <a:spcPts val="0"/>
              </a:spcAft>
              <a:buNone/>
              <a:defRPr sz="1400">
                <a:solidFill>
                  <a:srgbClr val="000000"/>
                </a:solidFill>
                <a:latin typeface="Arial"/>
                <a:ea typeface="Arial"/>
                <a:cs typeface="Arial"/>
              </a:defRPr>
            </a:lvl8pPr>
            <a:lvl9pPr marL="0" marR="0" lvl="8" indent="0" algn="l">
              <a:spcBef>
                <a:spcPts val="0"/>
              </a:spcBef>
              <a:spcAft>
                <a:spcPts val="0"/>
              </a:spcAft>
              <a:buNone/>
              <a:defRPr sz="1400">
                <a:solidFill>
                  <a:srgbClr val="000000"/>
                </a:solidFill>
                <a:latin typeface="Arial"/>
                <a:ea typeface="Arial"/>
                <a:cs typeface="Arial"/>
              </a:defRPr>
            </a:lvl9pPr>
          </a:lstStyle>
          <a:p>
            <a:pPr marL="0" lvl="0" indent="0" algn="l">
              <a:spcBef>
                <a:spcPts val="0"/>
              </a:spcBef>
              <a:spcAft>
                <a:spcPts val="0"/>
              </a:spcAft>
              <a:buNone/>
              <a:defRPr/>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PhAnim="0" matchingName="5_Title Only" userDrawn="1">
  <p:cSld name="5_Title Only">
    <p:spTree>
      <p:nvGrpSpPr>
        <p:cNvPr id="1" name=""/>
        <p:cNvGrpSpPr/>
        <p:nvPr/>
      </p:nvGrpSpPr>
      <p:grpSpPr bwMode="auto">
        <a:xfrm>
          <a:off x="0" y="0"/>
          <a:ext cx="0" cy="0"/>
          <a:chOff x="0" y="0"/>
          <a:chExt cx="0" cy="0"/>
        </a:xfrm>
      </p:grpSpPr>
      <p:sp>
        <p:nvSpPr>
          <p:cNvPr id="157" name="Google Shape;157;g109582dca3b_0_541"/>
          <p:cNvSpPr txBox="1">
            <a:spLocks noGrp="1"/>
          </p:cNvSpPr>
          <p:nvPr>
            <p:ph type="title"/>
          </p:nvPr>
        </p:nvSpPr>
        <p:spPr bwMode="auto">
          <a:xfrm>
            <a:off x="1557337" y="146447"/>
            <a:ext cx="7335600" cy="367800"/>
          </a:xfrm>
          <a:prstGeom prst="rect">
            <a:avLst/>
          </a:prstGeom>
          <a:noFill/>
          <a:ln>
            <a:noFill/>
          </a:ln>
        </p:spPr>
        <p:txBody>
          <a:bodyPr spcFirstLastPara="1" wrap="square" lIns="68575" tIns="34275" rIns="0" bIns="34275" anchor="ctr" anchorCtr="0">
            <a:normAutofit/>
          </a:bodyPr>
          <a:lstStyle>
            <a:lvl1pPr lvl="0" algn="l">
              <a:spcBef>
                <a:spcPts val="0"/>
              </a:spcBef>
              <a:spcAft>
                <a:spcPts val="0"/>
              </a:spcAft>
              <a:buSzPts val="1100"/>
              <a:buNone/>
              <a:defRPr sz="3000"/>
            </a:lvl1pPr>
            <a:lvl2pPr lvl="1" algn="r">
              <a:spcBef>
                <a:spcPts val="0"/>
              </a:spcBef>
              <a:spcAft>
                <a:spcPts val="0"/>
              </a:spcAft>
              <a:buSzPts val="1100"/>
              <a:buNone/>
              <a:defRPr/>
            </a:lvl2pPr>
            <a:lvl3pPr lvl="2" algn="r">
              <a:spcBef>
                <a:spcPts val="0"/>
              </a:spcBef>
              <a:spcAft>
                <a:spcPts val="0"/>
              </a:spcAft>
              <a:buSzPts val="1100"/>
              <a:buNone/>
              <a:defRPr/>
            </a:lvl3pPr>
            <a:lvl4pPr lvl="3" algn="r">
              <a:spcBef>
                <a:spcPts val="0"/>
              </a:spcBef>
              <a:spcAft>
                <a:spcPts val="0"/>
              </a:spcAft>
              <a:buSzPts val="1100"/>
              <a:buNone/>
              <a:defRPr/>
            </a:lvl4pPr>
            <a:lvl5pPr lvl="4" algn="r">
              <a:spcBef>
                <a:spcPts val="0"/>
              </a:spcBef>
              <a:spcAft>
                <a:spcPts val="0"/>
              </a:spcAft>
              <a:buSzPts val="1100"/>
              <a:buNone/>
              <a:defRPr/>
            </a:lvl5pPr>
            <a:lvl6pPr lvl="5" algn="r">
              <a:spcBef>
                <a:spcPts val="0"/>
              </a:spcBef>
              <a:spcAft>
                <a:spcPts val="0"/>
              </a:spcAft>
              <a:buSzPts val="1100"/>
              <a:buNone/>
              <a:defRPr/>
            </a:lvl6pPr>
            <a:lvl7pPr lvl="6" algn="r">
              <a:spcBef>
                <a:spcPts val="0"/>
              </a:spcBef>
              <a:spcAft>
                <a:spcPts val="0"/>
              </a:spcAft>
              <a:buSzPts val="1100"/>
              <a:buNone/>
              <a:defRPr/>
            </a:lvl7pPr>
            <a:lvl8pPr lvl="7" algn="r">
              <a:spcBef>
                <a:spcPts val="0"/>
              </a:spcBef>
              <a:spcAft>
                <a:spcPts val="0"/>
              </a:spcAft>
              <a:buSzPts val="1100"/>
              <a:buNone/>
              <a:defRPr/>
            </a:lvl8pPr>
            <a:lvl9pPr lvl="8" algn="r">
              <a:spcBef>
                <a:spcPts val="0"/>
              </a:spcBef>
              <a:spcAft>
                <a:spcPts val="0"/>
              </a:spcAft>
              <a:buSzPts val="1100"/>
              <a:buNone/>
              <a:defRPr/>
            </a:lvl9pPr>
          </a:lstStyle>
          <a:p>
            <a:pPr>
              <a:defRPr/>
            </a:pPr>
            <a:endParaRPr/>
          </a:p>
        </p:txBody>
      </p:sp>
      <p:sp>
        <p:nvSpPr>
          <p:cNvPr id="158" name="Google Shape;158;g109582dca3b_0_541"/>
          <p:cNvSpPr txBox="1">
            <a:spLocks noGrp="1"/>
          </p:cNvSpPr>
          <p:nvPr>
            <p:ph type="body" idx="1"/>
          </p:nvPr>
        </p:nvSpPr>
        <p:spPr bwMode="auto">
          <a:xfrm>
            <a:off x="457200" y="960120"/>
            <a:ext cx="8229600" cy="3497700"/>
          </a:xfrm>
          <a:prstGeom prst="rect">
            <a:avLst/>
          </a:prstGeom>
          <a:noFill/>
          <a:ln>
            <a:noFill/>
          </a:ln>
        </p:spPr>
        <p:txBody>
          <a:bodyPr spcFirstLastPara="1" wrap="square" lIns="0" tIns="34275" rIns="68575" bIns="34275" anchor="t" anchorCtr="0">
            <a:normAutofit/>
          </a:bodyPr>
          <a:lstStyle>
            <a:lvl1pPr marL="457200" lvl="0" indent="-349250" algn="l">
              <a:spcBef>
                <a:spcPts val="400"/>
              </a:spcBef>
              <a:spcAft>
                <a:spcPts val="0"/>
              </a:spcAft>
              <a:buClr>
                <a:schemeClr val="dk1"/>
              </a:buClr>
              <a:buSzPts val="1900"/>
              <a:buChar char="▪"/>
              <a:defRPr sz="2100"/>
            </a:lvl1pPr>
            <a:lvl2pPr marL="914400" lvl="1" indent="-342900" algn="l">
              <a:spcBef>
                <a:spcPts val="400"/>
              </a:spcBef>
              <a:spcAft>
                <a:spcPts val="0"/>
              </a:spcAft>
              <a:buClr>
                <a:schemeClr val="dk1"/>
              </a:buClr>
              <a:buSzPts val="1800"/>
              <a:buFont typeface="Candara"/>
              <a:buChar char="–"/>
              <a:defRPr sz="1800"/>
            </a:lvl2pPr>
            <a:lvl3pPr marL="1371600" lvl="2" indent="-298450" algn="l">
              <a:spcBef>
                <a:spcPts val="300"/>
              </a:spcBef>
              <a:spcAft>
                <a:spcPts val="0"/>
              </a:spcAft>
              <a:buClr>
                <a:schemeClr val="dk1"/>
              </a:buClr>
              <a:buSzPts val="1100"/>
              <a:buChar char="▪"/>
              <a:defRPr sz="1500"/>
            </a:lvl3pPr>
            <a:lvl4pPr marL="1828800" lvl="3" indent="-317500" algn="l">
              <a:spcBef>
                <a:spcPts val="300"/>
              </a:spcBef>
              <a:spcAft>
                <a:spcPts val="0"/>
              </a:spcAft>
              <a:buClr>
                <a:schemeClr val="dk1"/>
              </a:buClr>
              <a:buSzPts val="1400"/>
              <a:buFont typeface="Candara"/>
              <a:buChar char="–"/>
              <a:defRPr sz="1400"/>
            </a:lvl4pPr>
            <a:lvl5pPr marL="2286000" lvl="4" indent="-273050" algn="l">
              <a:spcBef>
                <a:spcPts val="300"/>
              </a:spcBef>
              <a:spcAft>
                <a:spcPts val="0"/>
              </a:spcAft>
              <a:buClr>
                <a:schemeClr val="dk1"/>
              </a:buClr>
              <a:buSzPts val="700"/>
              <a:buChar char="▪"/>
              <a:defRPr sz="1400"/>
            </a:lvl5pPr>
            <a:lvl6pPr marL="2743200" lvl="5" indent="-273050" algn="l">
              <a:spcBef>
                <a:spcPts val="300"/>
              </a:spcBef>
              <a:spcAft>
                <a:spcPts val="0"/>
              </a:spcAft>
              <a:buClr>
                <a:schemeClr val="dk1"/>
              </a:buClr>
              <a:buSzPts val="700"/>
              <a:buChar char="▪"/>
              <a:defRPr/>
            </a:lvl6pPr>
            <a:lvl7pPr marL="3200400" lvl="6" indent="-273050" algn="l">
              <a:spcBef>
                <a:spcPts val="300"/>
              </a:spcBef>
              <a:spcAft>
                <a:spcPts val="0"/>
              </a:spcAft>
              <a:buClr>
                <a:schemeClr val="dk1"/>
              </a:buClr>
              <a:buSzPts val="700"/>
              <a:buChar char="▪"/>
              <a:defRPr/>
            </a:lvl7pPr>
            <a:lvl8pPr marL="3657600" lvl="7" indent="-273050" algn="l">
              <a:spcBef>
                <a:spcPts val="300"/>
              </a:spcBef>
              <a:spcAft>
                <a:spcPts val="0"/>
              </a:spcAft>
              <a:buClr>
                <a:schemeClr val="dk1"/>
              </a:buClr>
              <a:buSzPts val="700"/>
              <a:buChar char="▪"/>
              <a:defRPr/>
            </a:lvl8pPr>
            <a:lvl9pPr marL="4114800" lvl="8" indent="-273050" algn="l">
              <a:spcBef>
                <a:spcPts val="300"/>
              </a:spcBef>
              <a:spcAft>
                <a:spcPts val="0"/>
              </a:spcAft>
              <a:buClr>
                <a:schemeClr val="dk1"/>
              </a:buClr>
              <a:buSzPts val="700"/>
              <a:buChar char="▪"/>
              <a:defRPr/>
            </a:lvl9pPr>
          </a:lstStyle>
          <a:p>
            <a:pPr>
              <a:defRPr/>
            </a:pPr>
            <a:endParaRPr/>
          </a:p>
        </p:txBody>
      </p:sp>
      <p:sp>
        <p:nvSpPr>
          <p:cNvPr id="159" name="Google Shape;159;g109582dca3b_0_541"/>
          <p:cNvSpPr txBox="1">
            <a:spLocks noGrp="1"/>
          </p:cNvSpPr>
          <p:nvPr>
            <p:ph type="dt" idx="10"/>
          </p:nvPr>
        </p:nvSpPr>
        <p:spPr bwMode="auto">
          <a:xfrm>
            <a:off x="1295400" y="4830365"/>
            <a:ext cx="2133600" cy="273900"/>
          </a:xfrm>
          <a:prstGeom prst="rect">
            <a:avLst/>
          </a:prstGeom>
          <a:noFill/>
          <a:ln>
            <a:noFill/>
          </a:ln>
        </p:spPr>
        <p:txBody>
          <a:bodyPr spcFirstLastPara="1" wrap="square" lIns="68575" tIns="34275" rIns="68575" bIns="34275" anchor="t" anchorCtr="0">
            <a:noAutofit/>
          </a:bodyPr>
          <a:lstStyle>
            <a:lvl1pPr marR="0" lvl="0" algn="l">
              <a:spcBef>
                <a:spcPts val="0"/>
              </a:spcBef>
              <a:spcAft>
                <a:spcPts val="0"/>
              </a:spcAft>
              <a:buSzPts val="1100"/>
              <a:buNone/>
              <a:defRPr sz="1400">
                <a:solidFill>
                  <a:srgbClr val="000000"/>
                </a:solidFill>
                <a:latin typeface="Arial"/>
                <a:ea typeface="Arial"/>
                <a:cs typeface="Arial"/>
              </a:defRPr>
            </a:lvl1pPr>
            <a:lvl2pPr marR="0" lvl="1" algn="l">
              <a:spcBef>
                <a:spcPts val="0"/>
              </a:spcBef>
              <a:spcAft>
                <a:spcPts val="0"/>
              </a:spcAft>
              <a:buSzPts val="1100"/>
              <a:buNone/>
              <a:defRPr sz="1400" b="0" i="0" u="none" strike="noStrike" cap="none">
                <a:solidFill>
                  <a:schemeClr val="dk1"/>
                </a:solidFill>
                <a:latin typeface="Arial"/>
                <a:ea typeface="Arial"/>
                <a:cs typeface="Arial"/>
              </a:defRPr>
            </a:lvl2pPr>
            <a:lvl3pPr marR="0" lvl="2" algn="l">
              <a:spcBef>
                <a:spcPts val="0"/>
              </a:spcBef>
              <a:spcAft>
                <a:spcPts val="0"/>
              </a:spcAft>
              <a:buSzPts val="1100"/>
              <a:buNone/>
              <a:defRPr sz="1400" b="0" i="0" u="none" strike="noStrike" cap="none">
                <a:solidFill>
                  <a:schemeClr val="dk1"/>
                </a:solidFill>
                <a:latin typeface="Arial"/>
                <a:ea typeface="Arial"/>
                <a:cs typeface="Arial"/>
              </a:defRPr>
            </a:lvl3pPr>
            <a:lvl4pPr marR="0" lvl="3" algn="l">
              <a:spcBef>
                <a:spcPts val="0"/>
              </a:spcBef>
              <a:spcAft>
                <a:spcPts val="0"/>
              </a:spcAft>
              <a:buSzPts val="1100"/>
              <a:buNone/>
              <a:defRPr sz="1400" b="0" i="0" u="none" strike="noStrike" cap="none">
                <a:solidFill>
                  <a:schemeClr val="dk1"/>
                </a:solidFill>
                <a:latin typeface="Arial"/>
                <a:ea typeface="Arial"/>
                <a:cs typeface="Arial"/>
              </a:defRPr>
            </a:lvl4pPr>
            <a:lvl5pPr marR="0" lvl="4" algn="l">
              <a:spcBef>
                <a:spcPts val="0"/>
              </a:spcBef>
              <a:spcAft>
                <a:spcPts val="0"/>
              </a:spcAft>
              <a:buSzPts val="1100"/>
              <a:buNone/>
              <a:defRPr sz="1400" b="0" i="0" u="none" strike="noStrike" cap="none">
                <a:solidFill>
                  <a:schemeClr val="dk1"/>
                </a:solidFill>
                <a:latin typeface="Arial"/>
                <a:ea typeface="Arial"/>
                <a:cs typeface="Arial"/>
              </a:defRPr>
            </a:lvl5pPr>
            <a:lvl6pPr marR="0" lvl="5" algn="l">
              <a:spcBef>
                <a:spcPts val="0"/>
              </a:spcBef>
              <a:spcAft>
                <a:spcPts val="0"/>
              </a:spcAft>
              <a:buSzPts val="1100"/>
              <a:buNone/>
              <a:defRPr sz="1400" b="0" i="0" u="none" strike="noStrike" cap="none">
                <a:solidFill>
                  <a:schemeClr val="dk1"/>
                </a:solidFill>
                <a:latin typeface="Arial"/>
                <a:ea typeface="Arial"/>
                <a:cs typeface="Arial"/>
              </a:defRPr>
            </a:lvl6pPr>
            <a:lvl7pPr marR="0" lvl="6" algn="l">
              <a:spcBef>
                <a:spcPts val="0"/>
              </a:spcBef>
              <a:spcAft>
                <a:spcPts val="0"/>
              </a:spcAft>
              <a:buSzPts val="1100"/>
              <a:buNone/>
              <a:defRPr sz="1400" b="0" i="0" u="none" strike="noStrike" cap="none">
                <a:solidFill>
                  <a:schemeClr val="dk1"/>
                </a:solidFill>
                <a:latin typeface="Arial"/>
                <a:ea typeface="Arial"/>
                <a:cs typeface="Arial"/>
              </a:defRPr>
            </a:lvl7pPr>
            <a:lvl8pPr marR="0" lvl="7" algn="l">
              <a:spcBef>
                <a:spcPts val="0"/>
              </a:spcBef>
              <a:spcAft>
                <a:spcPts val="0"/>
              </a:spcAft>
              <a:buSzPts val="1100"/>
              <a:buNone/>
              <a:defRPr sz="1400" b="0" i="0" u="none" strike="noStrike" cap="none">
                <a:solidFill>
                  <a:schemeClr val="dk1"/>
                </a:solidFill>
                <a:latin typeface="Arial"/>
                <a:ea typeface="Arial"/>
                <a:cs typeface="Arial"/>
              </a:defRPr>
            </a:lvl8pPr>
            <a:lvl9pPr marR="0" lvl="8" algn="l">
              <a:spcBef>
                <a:spcPts val="0"/>
              </a:spcBef>
              <a:spcAft>
                <a:spcPts val="0"/>
              </a:spcAft>
              <a:buSzPts val="1100"/>
              <a:buNone/>
              <a:defRPr sz="1400" b="0" i="0" u="none" strike="noStrike" cap="none">
                <a:solidFill>
                  <a:schemeClr val="dk1"/>
                </a:solidFill>
                <a:latin typeface="Arial"/>
                <a:ea typeface="Arial"/>
                <a:cs typeface="Arial"/>
              </a:defRPr>
            </a:lvl9pPr>
          </a:lstStyle>
          <a:p>
            <a:pPr>
              <a:defRPr/>
            </a:pPr>
            <a:endParaRPr/>
          </a:p>
        </p:txBody>
      </p:sp>
      <p:sp>
        <p:nvSpPr>
          <p:cNvPr id="160" name="Google Shape;160;g109582dca3b_0_541"/>
          <p:cNvSpPr txBox="1">
            <a:spLocks noGrp="1"/>
          </p:cNvSpPr>
          <p:nvPr>
            <p:ph type="ftr" idx="11"/>
          </p:nvPr>
        </p:nvSpPr>
        <p:spPr bwMode="auto">
          <a:xfrm>
            <a:off x="3124200" y="4830365"/>
            <a:ext cx="2895600" cy="273900"/>
          </a:xfrm>
          <a:prstGeom prst="rect">
            <a:avLst/>
          </a:prstGeom>
          <a:noFill/>
          <a:ln>
            <a:noFill/>
          </a:ln>
        </p:spPr>
        <p:txBody>
          <a:bodyPr spcFirstLastPara="1" wrap="square" lIns="68575" tIns="34275" rIns="68575" bIns="34275" anchor="t" anchorCtr="0">
            <a:noAutofit/>
          </a:bodyPr>
          <a:lstStyle>
            <a:lvl1pPr marR="0" lvl="0" algn="l">
              <a:spcBef>
                <a:spcPts val="0"/>
              </a:spcBef>
              <a:spcAft>
                <a:spcPts val="0"/>
              </a:spcAft>
              <a:buSzPts val="1100"/>
              <a:buNone/>
              <a:defRPr sz="1400">
                <a:solidFill>
                  <a:srgbClr val="000000"/>
                </a:solidFill>
                <a:latin typeface="Arial"/>
                <a:ea typeface="Arial"/>
                <a:cs typeface="Arial"/>
              </a:defRPr>
            </a:lvl1pPr>
            <a:lvl2pPr marR="0" lvl="1" algn="l">
              <a:spcBef>
                <a:spcPts val="0"/>
              </a:spcBef>
              <a:spcAft>
                <a:spcPts val="0"/>
              </a:spcAft>
              <a:buSzPts val="1100"/>
              <a:buNone/>
              <a:defRPr sz="1400" b="0" i="0" u="none" strike="noStrike" cap="none">
                <a:solidFill>
                  <a:schemeClr val="dk1"/>
                </a:solidFill>
                <a:latin typeface="Arial"/>
                <a:ea typeface="Arial"/>
                <a:cs typeface="Arial"/>
              </a:defRPr>
            </a:lvl2pPr>
            <a:lvl3pPr marR="0" lvl="2" algn="l">
              <a:spcBef>
                <a:spcPts val="0"/>
              </a:spcBef>
              <a:spcAft>
                <a:spcPts val="0"/>
              </a:spcAft>
              <a:buSzPts val="1100"/>
              <a:buNone/>
              <a:defRPr sz="1400" b="0" i="0" u="none" strike="noStrike" cap="none">
                <a:solidFill>
                  <a:schemeClr val="dk1"/>
                </a:solidFill>
                <a:latin typeface="Arial"/>
                <a:ea typeface="Arial"/>
                <a:cs typeface="Arial"/>
              </a:defRPr>
            </a:lvl3pPr>
            <a:lvl4pPr marR="0" lvl="3" algn="l">
              <a:spcBef>
                <a:spcPts val="0"/>
              </a:spcBef>
              <a:spcAft>
                <a:spcPts val="0"/>
              </a:spcAft>
              <a:buSzPts val="1100"/>
              <a:buNone/>
              <a:defRPr sz="1400" b="0" i="0" u="none" strike="noStrike" cap="none">
                <a:solidFill>
                  <a:schemeClr val="dk1"/>
                </a:solidFill>
                <a:latin typeface="Arial"/>
                <a:ea typeface="Arial"/>
                <a:cs typeface="Arial"/>
              </a:defRPr>
            </a:lvl4pPr>
            <a:lvl5pPr marR="0" lvl="4" algn="l">
              <a:spcBef>
                <a:spcPts val="0"/>
              </a:spcBef>
              <a:spcAft>
                <a:spcPts val="0"/>
              </a:spcAft>
              <a:buSzPts val="1100"/>
              <a:buNone/>
              <a:defRPr sz="1400" b="0" i="0" u="none" strike="noStrike" cap="none">
                <a:solidFill>
                  <a:schemeClr val="dk1"/>
                </a:solidFill>
                <a:latin typeface="Arial"/>
                <a:ea typeface="Arial"/>
                <a:cs typeface="Arial"/>
              </a:defRPr>
            </a:lvl5pPr>
            <a:lvl6pPr marR="0" lvl="5" algn="l">
              <a:spcBef>
                <a:spcPts val="0"/>
              </a:spcBef>
              <a:spcAft>
                <a:spcPts val="0"/>
              </a:spcAft>
              <a:buSzPts val="1100"/>
              <a:buNone/>
              <a:defRPr sz="1400" b="0" i="0" u="none" strike="noStrike" cap="none">
                <a:solidFill>
                  <a:schemeClr val="dk1"/>
                </a:solidFill>
                <a:latin typeface="Arial"/>
                <a:ea typeface="Arial"/>
                <a:cs typeface="Arial"/>
              </a:defRPr>
            </a:lvl6pPr>
            <a:lvl7pPr marR="0" lvl="6" algn="l">
              <a:spcBef>
                <a:spcPts val="0"/>
              </a:spcBef>
              <a:spcAft>
                <a:spcPts val="0"/>
              </a:spcAft>
              <a:buSzPts val="1100"/>
              <a:buNone/>
              <a:defRPr sz="1400" b="0" i="0" u="none" strike="noStrike" cap="none">
                <a:solidFill>
                  <a:schemeClr val="dk1"/>
                </a:solidFill>
                <a:latin typeface="Arial"/>
                <a:ea typeface="Arial"/>
                <a:cs typeface="Arial"/>
              </a:defRPr>
            </a:lvl7pPr>
            <a:lvl8pPr marR="0" lvl="7" algn="l">
              <a:spcBef>
                <a:spcPts val="0"/>
              </a:spcBef>
              <a:spcAft>
                <a:spcPts val="0"/>
              </a:spcAft>
              <a:buSzPts val="1100"/>
              <a:buNone/>
              <a:defRPr sz="1400" b="0" i="0" u="none" strike="noStrike" cap="none">
                <a:solidFill>
                  <a:schemeClr val="dk1"/>
                </a:solidFill>
                <a:latin typeface="Arial"/>
                <a:ea typeface="Arial"/>
                <a:cs typeface="Arial"/>
              </a:defRPr>
            </a:lvl8pPr>
            <a:lvl9pPr marR="0" lvl="8" algn="l">
              <a:spcBef>
                <a:spcPts val="0"/>
              </a:spcBef>
              <a:spcAft>
                <a:spcPts val="0"/>
              </a:spcAft>
              <a:buSzPts val="1100"/>
              <a:buNone/>
              <a:defRPr sz="1400" b="0" i="0" u="none" strike="noStrike" cap="none">
                <a:solidFill>
                  <a:schemeClr val="dk1"/>
                </a:solidFill>
                <a:latin typeface="Arial"/>
                <a:ea typeface="Arial"/>
                <a:cs typeface="Arial"/>
              </a:defRPr>
            </a:lvl9pPr>
          </a:lstStyle>
          <a:p>
            <a:pPr>
              <a:defRPr/>
            </a:pPr>
            <a:endParaRPr/>
          </a:p>
        </p:txBody>
      </p:sp>
      <p:sp>
        <p:nvSpPr>
          <p:cNvPr id="161" name="Google Shape;161;g109582dca3b_0_541"/>
          <p:cNvSpPr txBox="1">
            <a:spLocks noGrp="1"/>
          </p:cNvSpPr>
          <p:nvPr>
            <p:ph type="sldNum" idx="12"/>
          </p:nvPr>
        </p:nvSpPr>
        <p:spPr bwMode="auto">
          <a:xfrm>
            <a:off x="6553200" y="4830365"/>
            <a:ext cx="2133600" cy="273900"/>
          </a:xfrm>
          <a:prstGeom prst="rect">
            <a:avLst/>
          </a:prstGeom>
          <a:noFill/>
          <a:ln>
            <a:noFill/>
          </a:ln>
        </p:spPr>
        <p:txBody>
          <a:bodyPr spcFirstLastPara="1" wrap="square" lIns="68575" tIns="34275" rIns="68575" bIns="34275" anchor="t" anchorCtr="0">
            <a:noAutofit/>
          </a:bodyPr>
          <a:lstStyle>
            <a:lvl1pPr marL="0" marR="0" lvl="0" indent="0" algn="l">
              <a:spcBef>
                <a:spcPts val="0"/>
              </a:spcBef>
              <a:spcAft>
                <a:spcPts val="0"/>
              </a:spcAft>
              <a:buNone/>
              <a:defRPr sz="1400">
                <a:solidFill>
                  <a:srgbClr val="000000"/>
                </a:solidFill>
                <a:latin typeface="Arial"/>
                <a:ea typeface="Arial"/>
                <a:cs typeface="Arial"/>
              </a:defRPr>
            </a:lvl1pPr>
            <a:lvl2pPr marL="0" marR="0" lvl="1" indent="0" algn="l">
              <a:spcBef>
                <a:spcPts val="0"/>
              </a:spcBef>
              <a:spcAft>
                <a:spcPts val="0"/>
              </a:spcAft>
              <a:buNone/>
              <a:defRPr sz="1400">
                <a:solidFill>
                  <a:srgbClr val="000000"/>
                </a:solidFill>
                <a:latin typeface="Arial"/>
                <a:ea typeface="Arial"/>
                <a:cs typeface="Arial"/>
              </a:defRPr>
            </a:lvl2pPr>
            <a:lvl3pPr marL="0" marR="0" lvl="2" indent="0" algn="l">
              <a:spcBef>
                <a:spcPts val="0"/>
              </a:spcBef>
              <a:spcAft>
                <a:spcPts val="0"/>
              </a:spcAft>
              <a:buNone/>
              <a:defRPr sz="1400">
                <a:solidFill>
                  <a:srgbClr val="000000"/>
                </a:solidFill>
                <a:latin typeface="Arial"/>
                <a:ea typeface="Arial"/>
                <a:cs typeface="Arial"/>
              </a:defRPr>
            </a:lvl3pPr>
            <a:lvl4pPr marL="0" marR="0" lvl="3" indent="0" algn="l">
              <a:spcBef>
                <a:spcPts val="0"/>
              </a:spcBef>
              <a:spcAft>
                <a:spcPts val="0"/>
              </a:spcAft>
              <a:buNone/>
              <a:defRPr sz="1400">
                <a:solidFill>
                  <a:srgbClr val="000000"/>
                </a:solidFill>
                <a:latin typeface="Arial"/>
                <a:ea typeface="Arial"/>
                <a:cs typeface="Arial"/>
              </a:defRPr>
            </a:lvl4pPr>
            <a:lvl5pPr marL="0" marR="0" lvl="4" indent="0" algn="l">
              <a:spcBef>
                <a:spcPts val="0"/>
              </a:spcBef>
              <a:spcAft>
                <a:spcPts val="0"/>
              </a:spcAft>
              <a:buNone/>
              <a:defRPr sz="1400">
                <a:solidFill>
                  <a:srgbClr val="000000"/>
                </a:solidFill>
                <a:latin typeface="Arial"/>
                <a:ea typeface="Arial"/>
                <a:cs typeface="Arial"/>
              </a:defRPr>
            </a:lvl5pPr>
            <a:lvl6pPr marL="0" marR="0" lvl="5" indent="0" algn="l">
              <a:spcBef>
                <a:spcPts val="0"/>
              </a:spcBef>
              <a:spcAft>
                <a:spcPts val="0"/>
              </a:spcAft>
              <a:buNone/>
              <a:defRPr sz="1400">
                <a:solidFill>
                  <a:srgbClr val="000000"/>
                </a:solidFill>
                <a:latin typeface="Arial"/>
                <a:ea typeface="Arial"/>
                <a:cs typeface="Arial"/>
              </a:defRPr>
            </a:lvl6pPr>
            <a:lvl7pPr marL="0" marR="0" lvl="6" indent="0" algn="l">
              <a:spcBef>
                <a:spcPts val="0"/>
              </a:spcBef>
              <a:spcAft>
                <a:spcPts val="0"/>
              </a:spcAft>
              <a:buNone/>
              <a:defRPr sz="1400">
                <a:solidFill>
                  <a:srgbClr val="000000"/>
                </a:solidFill>
                <a:latin typeface="Arial"/>
                <a:ea typeface="Arial"/>
                <a:cs typeface="Arial"/>
              </a:defRPr>
            </a:lvl7pPr>
            <a:lvl8pPr marL="0" marR="0" lvl="7" indent="0" algn="l">
              <a:spcBef>
                <a:spcPts val="0"/>
              </a:spcBef>
              <a:spcAft>
                <a:spcPts val="0"/>
              </a:spcAft>
              <a:buNone/>
              <a:defRPr sz="1400">
                <a:solidFill>
                  <a:srgbClr val="000000"/>
                </a:solidFill>
                <a:latin typeface="Arial"/>
                <a:ea typeface="Arial"/>
                <a:cs typeface="Arial"/>
              </a:defRPr>
            </a:lvl8pPr>
            <a:lvl9pPr marL="0" marR="0" lvl="8" indent="0" algn="l">
              <a:spcBef>
                <a:spcPts val="0"/>
              </a:spcBef>
              <a:spcAft>
                <a:spcPts val="0"/>
              </a:spcAft>
              <a:buNone/>
              <a:defRPr sz="1400">
                <a:solidFill>
                  <a:srgbClr val="000000"/>
                </a:solidFill>
                <a:latin typeface="Arial"/>
                <a:ea typeface="Arial"/>
                <a:cs typeface="Arial"/>
              </a:defRPr>
            </a:lvl9pPr>
          </a:lstStyle>
          <a:p>
            <a:pPr marL="0" lvl="0" indent="0" algn="l">
              <a:spcBef>
                <a:spcPts val="0"/>
              </a:spcBef>
              <a:spcAft>
                <a:spcPts val="0"/>
              </a:spcAft>
              <a:buNone/>
              <a:defRPr/>
            </a:pPr>
            <a:fld id="{00000000-1234-1234-1234-123412341234}" type="slidenum">
              <a:rPr lang="en-GB"/>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PhAnim="0" matchingName="6_Title Only" userDrawn="1">
  <p:cSld name="6_Title Only">
    <p:spTree>
      <p:nvGrpSpPr>
        <p:cNvPr id="1" name=""/>
        <p:cNvGrpSpPr/>
        <p:nvPr/>
      </p:nvGrpSpPr>
      <p:grpSpPr bwMode="auto">
        <a:xfrm>
          <a:off x="0" y="0"/>
          <a:ext cx="0" cy="0"/>
          <a:chOff x="0" y="0"/>
          <a:chExt cx="0" cy="0"/>
        </a:xfrm>
      </p:grpSpPr>
      <p:sp>
        <p:nvSpPr>
          <p:cNvPr id="163" name="Google Shape;163;g109582dca3b_0_547"/>
          <p:cNvSpPr txBox="1">
            <a:spLocks noGrp="1"/>
          </p:cNvSpPr>
          <p:nvPr>
            <p:ph type="title"/>
          </p:nvPr>
        </p:nvSpPr>
        <p:spPr bwMode="auto">
          <a:xfrm>
            <a:off x="1557337" y="146447"/>
            <a:ext cx="7335600" cy="367800"/>
          </a:xfrm>
          <a:prstGeom prst="rect">
            <a:avLst/>
          </a:prstGeom>
          <a:noFill/>
          <a:ln>
            <a:noFill/>
          </a:ln>
        </p:spPr>
        <p:txBody>
          <a:bodyPr spcFirstLastPara="1" wrap="square" lIns="68575" tIns="34275" rIns="0" bIns="34275" anchor="ctr" anchorCtr="0">
            <a:normAutofit/>
          </a:bodyPr>
          <a:lstStyle>
            <a:lvl1pPr lvl="0" algn="l">
              <a:spcBef>
                <a:spcPts val="0"/>
              </a:spcBef>
              <a:spcAft>
                <a:spcPts val="0"/>
              </a:spcAft>
              <a:buSzPts val="1100"/>
              <a:buNone/>
              <a:defRPr sz="3000"/>
            </a:lvl1pPr>
            <a:lvl2pPr lvl="1" algn="r">
              <a:spcBef>
                <a:spcPts val="0"/>
              </a:spcBef>
              <a:spcAft>
                <a:spcPts val="0"/>
              </a:spcAft>
              <a:buSzPts val="1100"/>
              <a:buNone/>
              <a:defRPr/>
            </a:lvl2pPr>
            <a:lvl3pPr lvl="2" algn="r">
              <a:spcBef>
                <a:spcPts val="0"/>
              </a:spcBef>
              <a:spcAft>
                <a:spcPts val="0"/>
              </a:spcAft>
              <a:buSzPts val="1100"/>
              <a:buNone/>
              <a:defRPr/>
            </a:lvl3pPr>
            <a:lvl4pPr lvl="3" algn="r">
              <a:spcBef>
                <a:spcPts val="0"/>
              </a:spcBef>
              <a:spcAft>
                <a:spcPts val="0"/>
              </a:spcAft>
              <a:buSzPts val="1100"/>
              <a:buNone/>
              <a:defRPr/>
            </a:lvl4pPr>
            <a:lvl5pPr lvl="4" algn="r">
              <a:spcBef>
                <a:spcPts val="0"/>
              </a:spcBef>
              <a:spcAft>
                <a:spcPts val="0"/>
              </a:spcAft>
              <a:buSzPts val="1100"/>
              <a:buNone/>
              <a:defRPr/>
            </a:lvl5pPr>
            <a:lvl6pPr lvl="5" algn="r">
              <a:spcBef>
                <a:spcPts val="0"/>
              </a:spcBef>
              <a:spcAft>
                <a:spcPts val="0"/>
              </a:spcAft>
              <a:buSzPts val="1100"/>
              <a:buNone/>
              <a:defRPr/>
            </a:lvl6pPr>
            <a:lvl7pPr lvl="6" algn="r">
              <a:spcBef>
                <a:spcPts val="0"/>
              </a:spcBef>
              <a:spcAft>
                <a:spcPts val="0"/>
              </a:spcAft>
              <a:buSzPts val="1100"/>
              <a:buNone/>
              <a:defRPr/>
            </a:lvl7pPr>
            <a:lvl8pPr lvl="7" algn="r">
              <a:spcBef>
                <a:spcPts val="0"/>
              </a:spcBef>
              <a:spcAft>
                <a:spcPts val="0"/>
              </a:spcAft>
              <a:buSzPts val="1100"/>
              <a:buNone/>
              <a:defRPr/>
            </a:lvl8pPr>
            <a:lvl9pPr lvl="8" algn="r">
              <a:spcBef>
                <a:spcPts val="0"/>
              </a:spcBef>
              <a:spcAft>
                <a:spcPts val="0"/>
              </a:spcAft>
              <a:buSzPts val="1100"/>
              <a:buNone/>
              <a:defRPr/>
            </a:lvl9pPr>
          </a:lstStyle>
          <a:p>
            <a:pPr>
              <a:defRPr/>
            </a:pPr>
            <a:endParaRPr/>
          </a:p>
        </p:txBody>
      </p:sp>
      <p:sp>
        <p:nvSpPr>
          <p:cNvPr id="164" name="Google Shape;164;g109582dca3b_0_547"/>
          <p:cNvSpPr txBox="1">
            <a:spLocks noGrp="1"/>
          </p:cNvSpPr>
          <p:nvPr>
            <p:ph type="body" idx="1"/>
          </p:nvPr>
        </p:nvSpPr>
        <p:spPr bwMode="auto">
          <a:xfrm>
            <a:off x="457200" y="960120"/>
            <a:ext cx="8229600" cy="3497700"/>
          </a:xfrm>
          <a:prstGeom prst="rect">
            <a:avLst/>
          </a:prstGeom>
          <a:noFill/>
          <a:ln>
            <a:noFill/>
          </a:ln>
        </p:spPr>
        <p:txBody>
          <a:bodyPr spcFirstLastPara="1" wrap="square" lIns="0" tIns="34275" rIns="68575" bIns="34275" anchor="t" anchorCtr="0">
            <a:normAutofit/>
          </a:bodyPr>
          <a:lstStyle>
            <a:lvl1pPr marL="457200" lvl="0" indent="-349250" algn="l">
              <a:spcBef>
                <a:spcPts val="400"/>
              </a:spcBef>
              <a:spcAft>
                <a:spcPts val="0"/>
              </a:spcAft>
              <a:buClr>
                <a:schemeClr val="dk1"/>
              </a:buClr>
              <a:buSzPts val="1900"/>
              <a:buChar char="▪"/>
              <a:defRPr sz="2100"/>
            </a:lvl1pPr>
            <a:lvl2pPr marL="914400" lvl="1" indent="-342900" algn="l">
              <a:spcBef>
                <a:spcPts val="400"/>
              </a:spcBef>
              <a:spcAft>
                <a:spcPts val="0"/>
              </a:spcAft>
              <a:buClr>
                <a:schemeClr val="dk1"/>
              </a:buClr>
              <a:buSzPts val="1800"/>
              <a:buFont typeface="Candara"/>
              <a:buChar char="–"/>
              <a:defRPr sz="1800"/>
            </a:lvl2pPr>
            <a:lvl3pPr marL="1371600" lvl="2" indent="-298450" algn="l">
              <a:spcBef>
                <a:spcPts val="300"/>
              </a:spcBef>
              <a:spcAft>
                <a:spcPts val="0"/>
              </a:spcAft>
              <a:buClr>
                <a:schemeClr val="dk1"/>
              </a:buClr>
              <a:buSzPts val="1100"/>
              <a:buChar char="▪"/>
              <a:defRPr sz="1500"/>
            </a:lvl3pPr>
            <a:lvl4pPr marL="1828800" lvl="3" indent="-317500" algn="l">
              <a:spcBef>
                <a:spcPts val="300"/>
              </a:spcBef>
              <a:spcAft>
                <a:spcPts val="0"/>
              </a:spcAft>
              <a:buClr>
                <a:schemeClr val="dk1"/>
              </a:buClr>
              <a:buSzPts val="1400"/>
              <a:buFont typeface="Candara"/>
              <a:buChar char="–"/>
              <a:defRPr sz="1400"/>
            </a:lvl4pPr>
            <a:lvl5pPr marL="2286000" lvl="4" indent="-273050" algn="l">
              <a:spcBef>
                <a:spcPts val="300"/>
              </a:spcBef>
              <a:spcAft>
                <a:spcPts val="0"/>
              </a:spcAft>
              <a:buClr>
                <a:schemeClr val="dk1"/>
              </a:buClr>
              <a:buSzPts val="700"/>
              <a:buChar char="▪"/>
              <a:defRPr sz="1400"/>
            </a:lvl5pPr>
            <a:lvl6pPr marL="2743200" lvl="5" indent="-273050" algn="l">
              <a:spcBef>
                <a:spcPts val="300"/>
              </a:spcBef>
              <a:spcAft>
                <a:spcPts val="0"/>
              </a:spcAft>
              <a:buClr>
                <a:schemeClr val="dk1"/>
              </a:buClr>
              <a:buSzPts val="700"/>
              <a:buChar char="▪"/>
              <a:defRPr/>
            </a:lvl6pPr>
            <a:lvl7pPr marL="3200400" lvl="6" indent="-273050" algn="l">
              <a:spcBef>
                <a:spcPts val="300"/>
              </a:spcBef>
              <a:spcAft>
                <a:spcPts val="0"/>
              </a:spcAft>
              <a:buClr>
                <a:schemeClr val="dk1"/>
              </a:buClr>
              <a:buSzPts val="700"/>
              <a:buChar char="▪"/>
              <a:defRPr/>
            </a:lvl7pPr>
            <a:lvl8pPr marL="3657600" lvl="7" indent="-273050" algn="l">
              <a:spcBef>
                <a:spcPts val="300"/>
              </a:spcBef>
              <a:spcAft>
                <a:spcPts val="0"/>
              </a:spcAft>
              <a:buClr>
                <a:schemeClr val="dk1"/>
              </a:buClr>
              <a:buSzPts val="700"/>
              <a:buChar char="▪"/>
              <a:defRPr/>
            </a:lvl8pPr>
            <a:lvl9pPr marL="4114800" lvl="8" indent="-273050" algn="l">
              <a:spcBef>
                <a:spcPts val="300"/>
              </a:spcBef>
              <a:spcAft>
                <a:spcPts val="0"/>
              </a:spcAft>
              <a:buClr>
                <a:schemeClr val="dk1"/>
              </a:buClr>
              <a:buSzPts val="700"/>
              <a:buChar char="▪"/>
              <a:defRPr/>
            </a:lvl9pPr>
          </a:lstStyle>
          <a:p>
            <a:pPr>
              <a:defRPr/>
            </a:pPr>
            <a:endParaRPr/>
          </a:p>
        </p:txBody>
      </p:sp>
      <p:sp>
        <p:nvSpPr>
          <p:cNvPr id="165" name="Google Shape;165;g109582dca3b_0_547"/>
          <p:cNvSpPr txBox="1">
            <a:spLocks noGrp="1"/>
          </p:cNvSpPr>
          <p:nvPr>
            <p:ph type="dt" idx="10"/>
          </p:nvPr>
        </p:nvSpPr>
        <p:spPr bwMode="auto">
          <a:xfrm>
            <a:off x="1295400" y="4830365"/>
            <a:ext cx="2133600" cy="273900"/>
          </a:xfrm>
          <a:prstGeom prst="rect">
            <a:avLst/>
          </a:prstGeom>
          <a:noFill/>
          <a:ln>
            <a:noFill/>
          </a:ln>
        </p:spPr>
        <p:txBody>
          <a:bodyPr spcFirstLastPara="1" wrap="square" lIns="68575" tIns="34275" rIns="68575" bIns="34275" anchor="t" anchorCtr="0">
            <a:noAutofit/>
          </a:bodyPr>
          <a:lstStyle>
            <a:lvl1pPr marR="0" lvl="0" algn="l">
              <a:spcBef>
                <a:spcPts val="0"/>
              </a:spcBef>
              <a:spcAft>
                <a:spcPts val="0"/>
              </a:spcAft>
              <a:buSzPts val="1100"/>
              <a:buNone/>
              <a:defRPr sz="1400">
                <a:solidFill>
                  <a:srgbClr val="000000"/>
                </a:solidFill>
                <a:latin typeface="Arial"/>
                <a:ea typeface="Arial"/>
                <a:cs typeface="Arial"/>
              </a:defRPr>
            </a:lvl1pPr>
            <a:lvl2pPr marR="0" lvl="1" algn="l">
              <a:spcBef>
                <a:spcPts val="0"/>
              </a:spcBef>
              <a:spcAft>
                <a:spcPts val="0"/>
              </a:spcAft>
              <a:buSzPts val="1100"/>
              <a:buNone/>
              <a:defRPr sz="1400" b="0" i="0" u="none" strike="noStrike" cap="none">
                <a:solidFill>
                  <a:schemeClr val="dk1"/>
                </a:solidFill>
                <a:latin typeface="Arial"/>
                <a:ea typeface="Arial"/>
                <a:cs typeface="Arial"/>
              </a:defRPr>
            </a:lvl2pPr>
            <a:lvl3pPr marR="0" lvl="2" algn="l">
              <a:spcBef>
                <a:spcPts val="0"/>
              </a:spcBef>
              <a:spcAft>
                <a:spcPts val="0"/>
              </a:spcAft>
              <a:buSzPts val="1100"/>
              <a:buNone/>
              <a:defRPr sz="1400" b="0" i="0" u="none" strike="noStrike" cap="none">
                <a:solidFill>
                  <a:schemeClr val="dk1"/>
                </a:solidFill>
                <a:latin typeface="Arial"/>
                <a:ea typeface="Arial"/>
                <a:cs typeface="Arial"/>
              </a:defRPr>
            </a:lvl3pPr>
            <a:lvl4pPr marR="0" lvl="3" algn="l">
              <a:spcBef>
                <a:spcPts val="0"/>
              </a:spcBef>
              <a:spcAft>
                <a:spcPts val="0"/>
              </a:spcAft>
              <a:buSzPts val="1100"/>
              <a:buNone/>
              <a:defRPr sz="1400" b="0" i="0" u="none" strike="noStrike" cap="none">
                <a:solidFill>
                  <a:schemeClr val="dk1"/>
                </a:solidFill>
                <a:latin typeface="Arial"/>
                <a:ea typeface="Arial"/>
                <a:cs typeface="Arial"/>
              </a:defRPr>
            </a:lvl4pPr>
            <a:lvl5pPr marR="0" lvl="4" algn="l">
              <a:spcBef>
                <a:spcPts val="0"/>
              </a:spcBef>
              <a:spcAft>
                <a:spcPts val="0"/>
              </a:spcAft>
              <a:buSzPts val="1100"/>
              <a:buNone/>
              <a:defRPr sz="1400" b="0" i="0" u="none" strike="noStrike" cap="none">
                <a:solidFill>
                  <a:schemeClr val="dk1"/>
                </a:solidFill>
                <a:latin typeface="Arial"/>
                <a:ea typeface="Arial"/>
                <a:cs typeface="Arial"/>
              </a:defRPr>
            </a:lvl5pPr>
            <a:lvl6pPr marR="0" lvl="5" algn="l">
              <a:spcBef>
                <a:spcPts val="0"/>
              </a:spcBef>
              <a:spcAft>
                <a:spcPts val="0"/>
              </a:spcAft>
              <a:buSzPts val="1100"/>
              <a:buNone/>
              <a:defRPr sz="1400" b="0" i="0" u="none" strike="noStrike" cap="none">
                <a:solidFill>
                  <a:schemeClr val="dk1"/>
                </a:solidFill>
                <a:latin typeface="Arial"/>
                <a:ea typeface="Arial"/>
                <a:cs typeface="Arial"/>
              </a:defRPr>
            </a:lvl6pPr>
            <a:lvl7pPr marR="0" lvl="6" algn="l">
              <a:spcBef>
                <a:spcPts val="0"/>
              </a:spcBef>
              <a:spcAft>
                <a:spcPts val="0"/>
              </a:spcAft>
              <a:buSzPts val="1100"/>
              <a:buNone/>
              <a:defRPr sz="1400" b="0" i="0" u="none" strike="noStrike" cap="none">
                <a:solidFill>
                  <a:schemeClr val="dk1"/>
                </a:solidFill>
                <a:latin typeface="Arial"/>
                <a:ea typeface="Arial"/>
                <a:cs typeface="Arial"/>
              </a:defRPr>
            </a:lvl7pPr>
            <a:lvl8pPr marR="0" lvl="7" algn="l">
              <a:spcBef>
                <a:spcPts val="0"/>
              </a:spcBef>
              <a:spcAft>
                <a:spcPts val="0"/>
              </a:spcAft>
              <a:buSzPts val="1100"/>
              <a:buNone/>
              <a:defRPr sz="1400" b="0" i="0" u="none" strike="noStrike" cap="none">
                <a:solidFill>
                  <a:schemeClr val="dk1"/>
                </a:solidFill>
                <a:latin typeface="Arial"/>
                <a:ea typeface="Arial"/>
                <a:cs typeface="Arial"/>
              </a:defRPr>
            </a:lvl8pPr>
            <a:lvl9pPr marR="0" lvl="8" algn="l">
              <a:spcBef>
                <a:spcPts val="0"/>
              </a:spcBef>
              <a:spcAft>
                <a:spcPts val="0"/>
              </a:spcAft>
              <a:buSzPts val="1100"/>
              <a:buNone/>
              <a:defRPr sz="1400" b="0" i="0" u="none" strike="noStrike" cap="none">
                <a:solidFill>
                  <a:schemeClr val="dk1"/>
                </a:solidFill>
                <a:latin typeface="Arial"/>
                <a:ea typeface="Arial"/>
                <a:cs typeface="Arial"/>
              </a:defRPr>
            </a:lvl9pPr>
          </a:lstStyle>
          <a:p>
            <a:pPr>
              <a:defRPr/>
            </a:pPr>
            <a:endParaRPr/>
          </a:p>
        </p:txBody>
      </p:sp>
      <p:sp>
        <p:nvSpPr>
          <p:cNvPr id="166" name="Google Shape;166;g109582dca3b_0_547"/>
          <p:cNvSpPr txBox="1">
            <a:spLocks noGrp="1"/>
          </p:cNvSpPr>
          <p:nvPr>
            <p:ph type="ftr" idx="11"/>
          </p:nvPr>
        </p:nvSpPr>
        <p:spPr bwMode="auto">
          <a:xfrm>
            <a:off x="3124200" y="4830365"/>
            <a:ext cx="2895600" cy="273900"/>
          </a:xfrm>
          <a:prstGeom prst="rect">
            <a:avLst/>
          </a:prstGeom>
          <a:noFill/>
          <a:ln>
            <a:noFill/>
          </a:ln>
        </p:spPr>
        <p:txBody>
          <a:bodyPr spcFirstLastPara="1" wrap="square" lIns="68575" tIns="34275" rIns="68575" bIns="34275" anchor="t" anchorCtr="0">
            <a:noAutofit/>
          </a:bodyPr>
          <a:lstStyle>
            <a:lvl1pPr marR="0" lvl="0" algn="l">
              <a:spcBef>
                <a:spcPts val="0"/>
              </a:spcBef>
              <a:spcAft>
                <a:spcPts val="0"/>
              </a:spcAft>
              <a:buSzPts val="1100"/>
              <a:buNone/>
              <a:defRPr sz="1400">
                <a:solidFill>
                  <a:srgbClr val="000000"/>
                </a:solidFill>
                <a:latin typeface="Arial"/>
                <a:ea typeface="Arial"/>
                <a:cs typeface="Arial"/>
              </a:defRPr>
            </a:lvl1pPr>
            <a:lvl2pPr marR="0" lvl="1" algn="l">
              <a:spcBef>
                <a:spcPts val="0"/>
              </a:spcBef>
              <a:spcAft>
                <a:spcPts val="0"/>
              </a:spcAft>
              <a:buSzPts val="1100"/>
              <a:buNone/>
              <a:defRPr sz="1400" b="0" i="0" u="none" strike="noStrike" cap="none">
                <a:solidFill>
                  <a:schemeClr val="dk1"/>
                </a:solidFill>
                <a:latin typeface="Arial"/>
                <a:ea typeface="Arial"/>
                <a:cs typeface="Arial"/>
              </a:defRPr>
            </a:lvl2pPr>
            <a:lvl3pPr marR="0" lvl="2" algn="l">
              <a:spcBef>
                <a:spcPts val="0"/>
              </a:spcBef>
              <a:spcAft>
                <a:spcPts val="0"/>
              </a:spcAft>
              <a:buSzPts val="1100"/>
              <a:buNone/>
              <a:defRPr sz="1400" b="0" i="0" u="none" strike="noStrike" cap="none">
                <a:solidFill>
                  <a:schemeClr val="dk1"/>
                </a:solidFill>
                <a:latin typeface="Arial"/>
                <a:ea typeface="Arial"/>
                <a:cs typeface="Arial"/>
              </a:defRPr>
            </a:lvl3pPr>
            <a:lvl4pPr marR="0" lvl="3" algn="l">
              <a:spcBef>
                <a:spcPts val="0"/>
              </a:spcBef>
              <a:spcAft>
                <a:spcPts val="0"/>
              </a:spcAft>
              <a:buSzPts val="1100"/>
              <a:buNone/>
              <a:defRPr sz="1400" b="0" i="0" u="none" strike="noStrike" cap="none">
                <a:solidFill>
                  <a:schemeClr val="dk1"/>
                </a:solidFill>
                <a:latin typeface="Arial"/>
                <a:ea typeface="Arial"/>
                <a:cs typeface="Arial"/>
              </a:defRPr>
            </a:lvl4pPr>
            <a:lvl5pPr marR="0" lvl="4" algn="l">
              <a:spcBef>
                <a:spcPts val="0"/>
              </a:spcBef>
              <a:spcAft>
                <a:spcPts val="0"/>
              </a:spcAft>
              <a:buSzPts val="1100"/>
              <a:buNone/>
              <a:defRPr sz="1400" b="0" i="0" u="none" strike="noStrike" cap="none">
                <a:solidFill>
                  <a:schemeClr val="dk1"/>
                </a:solidFill>
                <a:latin typeface="Arial"/>
                <a:ea typeface="Arial"/>
                <a:cs typeface="Arial"/>
              </a:defRPr>
            </a:lvl5pPr>
            <a:lvl6pPr marR="0" lvl="5" algn="l">
              <a:spcBef>
                <a:spcPts val="0"/>
              </a:spcBef>
              <a:spcAft>
                <a:spcPts val="0"/>
              </a:spcAft>
              <a:buSzPts val="1100"/>
              <a:buNone/>
              <a:defRPr sz="1400" b="0" i="0" u="none" strike="noStrike" cap="none">
                <a:solidFill>
                  <a:schemeClr val="dk1"/>
                </a:solidFill>
                <a:latin typeface="Arial"/>
                <a:ea typeface="Arial"/>
                <a:cs typeface="Arial"/>
              </a:defRPr>
            </a:lvl6pPr>
            <a:lvl7pPr marR="0" lvl="6" algn="l">
              <a:spcBef>
                <a:spcPts val="0"/>
              </a:spcBef>
              <a:spcAft>
                <a:spcPts val="0"/>
              </a:spcAft>
              <a:buSzPts val="1100"/>
              <a:buNone/>
              <a:defRPr sz="1400" b="0" i="0" u="none" strike="noStrike" cap="none">
                <a:solidFill>
                  <a:schemeClr val="dk1"/>
                </a:solidFill>
                <a:latin typeface="Arial"/>
                <a:ea typeface="Arial"/>
                <a:cs typeface="Arial"/>
              </a:defRPr>
            </a:lvl7pPr>
            <a:lvl8pPr marR="0" lvl="7" algn="l">
              <a:spcBef>
                <a:spcPts val="0"/>
              </a:spcBef>
              <a:spcAft>
                <a:spcPts val="0"/>
              </a:spcAft>
              <a:buSzPts val="1100"/>
              <a:buNone/>
              <a:defRPr sz="1400" b="0" i="0" u="none" strike="noStrike" cap="none">
                <a:solidFill>
                  <a:schemeClr val="dk1"/>
                </a:solidFill>
                <a:latin typeface="Arial"/>
                <a:ea typeface="Arial"/>
                <a:cs typeface="Arial"/>
              </a:defRPr>
            </a:lvl8pPr>
            <a:lvl9pPr marR="0" lvl="8" algn="l">
              <a:spcBef>
                <a:spcPts val="0"/>
              </a:spcBef>
              <a:spcAft>
                <a:spcPts val="0"/>
              </a:spcAft>
              <a:buSzPts val="1100"/>
              <a:buNone/>
              <a:defRPr sz="1400" b="0" i="0" u="none" strike="noStrike" cap="none">
                <a:solidFill>
                  <a:schemeClr val="dk1"/>
                </a:solidFill>
                <a:latin typeface="Arial"/>
                <a:ea typeface="Arial"/>
                <a:cs typeface="Arial"/>
              </a:defRPr>
            </a:lvl9pPr>
          </a:lstStyle>
          <a:p>
            <a:pPr>
              <a:defRPr/>
            </a:pPr>
            <a:endParaRPr/>
          </a:p>
        </p:txBody>
      </p:sp>
      <p:sp>
        <p:nvSpPr>
          <p:cNvPr id="167" name="Google Shape;167;g109582dca3b_0_547"/>
          <p:cNvSpPr txBox="1">
            <a:spLocks noGrp="1"/>
          </p:cNvSpPr>
          <p:nvPr>
            <p:ph type="sldNum" idx="12"/>
          </p:nvPr>
        </p:nvSpPr>
        <p:spPr bwMode="auto">
          <a:xfrm>
            <a:off x="6553200" y="4830365"/>
            <a:ext cx="2133600" cy="273900"/>
          </a:xfrm>
          <a:prstGeom prst="rect">
            <a:avLst/>
          </a:prstGeom>
          <a:noFill/>
          <a:ln>
            <a:noFill/>
          </a:ln>
        </p:spPr>
        <p:txBody>
          <a:bodyPr spcFirstLastPara="1" wrap="square" lIns="68575" tIns="34275" rIns="68575" bIns="34275" anchor="t" anchorCtr="0">
            <a:noAutofit/>
          </a:bodyPr>
          <a:lstStyle>
            <a:lvl1pPr marL="0" marR="0" lvl="0" indent="0" algn="l">
              <a:spcBef>
                <a:spcPts val="0"/>
              </a:spcBef>
              <a:spcAft>
                <a:spcPts val="0"/>
              </a:spcAft>
              <a:buNone/>
              <a:defRPr sz="1400">
                <a:solidFill>
                  <a:srgbClr val="000000"/>
                </a:solidFill>
                <a:latin typeface="Arial"/>
                <a:ea typeface="Arial"/>
                <a:cs typeface="Arial"/>
              </a:defRPr>
            </a:lvl1pPr>
            <a:lvl2pPr marL="0" marR="0" lvl="1" indent="0" algn="l">
              <a:spcBef>
                <a:spcPts val="0"/>
              </a:spcBef>
              <a:spcAft>
                <a:spcPts val="0"/>
              </a:spcAft>
              <a:buNone/>
              <a:defRPr sz="1400">
                <a:solidFill>
                  <a:srgbClr val="000000"/>
                </a:solidFill>
                <a:latin typeface="Arial"/>
                <a:ea typeface="Arial"/>
                <a:cs typeface="Arial"/>
              </a:defRPr>
            </a:lvl2pPr>
            <a:lvl3pPr marL="0" marR="0" lvl="2" indent="0" algn="l">
              <a:spcBef>
                <a:spcPts val="0"/>
              </a:spcBef>
              <a:spcAft>
                <a:spcPts val="0"/>
              </a:spcAft>
              <a:buNone/>
              <a:defRPr sz="1400">
                <a:solidFill>
                  <a:srgbClr val="000000"/>
                </a:solidFill>
                <a:latin typeface="Arial"/>
                <a:ea typeface="Arial"/>
                <a:cs typeface="Arial"/>
              </a:defRPr>
            </a:lvl3pPr>
            <a:lvl4pPr marL="0" marR="0" lvl="3" indent="0" algn="l">
              <a:spcBef>
                <a:spcPts val="0"/>
              </a:spcBef>
              <a:spcAft>
                <a:spcPts val="0"/>
              </a:spcAft>
              <a:buNone/>
              <a:defRPr sz="1400">
                <a:solidFill>
                  <a:srgbClr val="000000"/>
                </a:solidFill>
                <a:latin typeface="Arial"/>
                <a:ea typeface="Arial"/>
                <a:cs typeface="Arial"/>
              </a:defRPr>
            </a:lvl4pPr>
            <a:lvl5pPr marL="0" marR="0" lvl="4" indent="0" algn="l">
              <a:spcBef>
                <a:spcPts val="0"/>
              </a:spcBef>
              <a:spcAft>
                <a:spcPts val="0"/>
              </a:spcAft>
              <a:buNone/>
              <a:defRPr sz="1400">
                <a:solidFill>
                  <a:srgbClr val="000000"/>
                </a:solidFill>
                <a:latin typeface="Arial"/>
                <a:ea typeface="Arial"/>
                <a:cs typeface="Arial"/>
              </a:defRPr>
            </a:lvl5pPr>
            <a:lvl6pPr marL="0" marR="0" lvl="5" indent="0" algn="l">
              <a:spcBef>
                <a:spcPts val="0"/>
              </a:spcBef>
              <a:spcAft>
                <a:spcPts val="0"/>
              </a:spcAft>
              <a:buNone/>
              <a:defRPr sz="1400">
                <a:solidFill>
                  <a:srgbClr val="000000"/>
                </a:solidFill>
                <a:latin typeface="Arial"/>
                <a:ea typeface="Arial"/>
                <a:cs typeface="Arial"/>
              </a:defRPr>
            </a:lvl6pPr>
            <a:lvl7pPr marL="0" marR="0" lvl="6" indent="0" algn="l">
              <a:spcBef>
                <a:spcPts val="0"/>
              </a:spcBef>
              <a:spcAft>
                <a:spcPts val="0"/>
              </a:spcAft>
              <a:buNone/>
              <a:defRPr sz="1400">
                <a:solidFill>
                  <a:srgbClr val="000000"/>
                </a:solidFill>
                <a:latin typeface="Arial"/>
                <a:ea typeface="Arial"/>
                <a:cs typeface="Arial"/>
              </a:defRPr>
            </a:lvl7pPr>
            <a:lvl8pPr marL="0" marR="0" lvl="7" indent="0" algn="l">
              <a:spcBef>
                <a:spcPts val="0"/>
              </a:spcBef>
              <a:spcAft>
                <a:spcPts val="0"/>
              </a:spcAft>
              <a:buNone/>
              <a:defRPr sz="1400">
                <a:solidFill>
                  <a:srgbClr val="000000"/>
                </a:solidFill>
                <a:latin typeface="Arial"/>
                <a:ea typeface="Arial"/>
                <a:cs typeface="Arial"/>
              </a:defRPr>
            </a:lvl8pPr>
            <a:lvl9pPr marL="0" marR="0" lvl="8" indent="0" algn="l">
              <a:spcBef>
                <a:spcPts val="0"/>
              </a:spcBef>
              <a:spcAft>
                <a:spcPts val="0"/>
              </a:spcAft>
              <a:buNone/>
              <a:defRPr sz="1400">
                <a:solidFill>
                  <a:srgbClr val="000000"/>
                </a:solidFill>
                <a:latin typeface="Arial"/>
                <a:ea typeface="Arial"/>
                <a:cs typeface="Arial"/>
              </a:defRPr>
            </a:lvl9pPr>
          </a:lstStyle>
          <a:p>
            <a:pPr marL="0" lvl="0" indent="0" algn="l">
              <a:spcBef>
                <a:spcPts val="0"/>
              </a:spcBef>
              <a:spcAft>
                <a:spcPts val="0"/>
              </a:spcAft>
              <a:buNone/>
              <a:defRPr/>
            </a:pPr>
            <a:fld id="{00000000-1234-1234-1234-123412341234}" type="slidenum">
              <a:rPr lang="en-GB"/>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PhAnim="0" matchingName="7_Title Only" userDrawn="1">
  <p:cSld name="7_Title Only">
    <p:spTree>
      <p:nvGrpSpPr>
        <p:cNvPr id="1" name=""/>
        <p:cNvGrpSpPr/>
        <p:nvPr/>
      </p:nvGrpSpPr>
      <p:grpSpPr bwMode="auto">
        <a:xfrm>
          <a:off x="0" y="0"/>
          <a:ext cx="0" cy="0"/>
          <a:chOff x="0" y="0"/>
          <a:chExt cx="0" cy="0"/>
        </a:xfrm>
      </p:grpSpPr>
      <p:sp>
        <p:nvSpPr>
          <p:cNvPr id="169" name="Google Shape;169;g109582dca3b_0_553"/>
          <p:cNvSpPr txBox="1">
            <a:spLocks noGrp="1"/>
          </p:cNvSpPr>
          <p:nvPr>
            <p:ph type="title"/>
          </p:nvPr>
        </p:nvSpPr>
        <p:spPr bwMode="auto">
          <a:xfrm>
            <a:off x="1557337" y="146447"/>
            <a:ext cx="7335600" cy="367800"/>
          </a:xfrm>
          <a:prstGeom prst="rect">
            <a:avLst/>
          </a:prstGeom>
          <a:noFill/>
          <a:ln>
            <a:noFill/>
          </a:ln>
        </p:spPr>
        <p:txBody>
          <a:bodyPr spcFirstLastPara="1" wrap="square" lIns="68575" tIns="34275" rIns="0" bIns="34275" anchor="ctr" anchorCtr="0">
            <a:normAutofit/>
          </a:bodyPr>
          <a:lstStyle>
            <a:lvl1pPr lvl="0" algn="l">
              <a:spcBef>
                <a:spcPts val="0"/>
              </a:spcBef>
              <a:spcAft>
                <a:spcPts val="0"/>
              </a:spcAft>
              <a:buSzPts val="1100"/>
              <a:buNone/>
              <a:defRPr sz="3000"/>
            </a:lvl1pPr>
            <a:lvl2pPr lvl="1" algn="r">
              <a:spcBef>
                <a:spcPts val="0"/>
              </a:spcBef>
              <a:spcAft>
                <a:spcPts val="0"/>
              </a:spcAft>
              <a:buSzPts val="1100"/>
              <a:buNone/>
              <a:defRPr/>
            </a:lvl2pPr>
            <a:lvl3pPr lvl="2" algn="r">
              <a:spcBef>
                <a:spcPts val="0"/>
              </a:spcBef>
              <a:spcAft>
                <a:spcPts val="0"/>
              </a:spcAft>
              <a:buSzPts val="1100"/>
              <a:buNone/>
              <a:defRPr/>
            </a:lvl3pPr>
            <a:lvl4pPr lvl="3" algn="r">
              <a:spcBef>
                <a:spcPts val="0"/>
              </a:spcBef>
              <a:spcAft>
                <a:spcPts val="0"/>
              </a:spcAft>
              <a:buSzPts val="1100"/>
              <a:buNone/>
              <a:defRPr/>
            </a:lvl4pPr>
            <a:lvl5pPr lvl="4" algn="r">
              <a:spcBef>
                <a:spcPts val="0"/>
              </a:spcBef>
              <a:spcAft>
                <a:spcPts val="0"/>
              </a:spcAft>
              <a:buSzPts val="1100"/>
              <a:buNone/>
              <a:defRPr/>
            </a:lvl5pPr>
            <a:lvl6pPr lvl="5" algn="r">
              <a:spcBef>
                <a:spcPts val="0"/>
              </a:spcBef>
              <a:spcAft>
                <a:spcPts val="0"/>
              </a:spcAft>
              <a:buSzPts val="1100"/>
              <a:buNone/>
              <a:defRPr/>
            </a:lvl6pPr>
            <a:lvl7pPr lvl="6" algn="r">
              <a:spcBef>
                <a:spcPts val="0"/>
              </a:spcBef>
              <a:spcAft>
                <a:spcPts val="0"/>
              </a:spcAft>
              <a:buSzPts val="1100"/>
              <a:buNone/>
              <a:defRPr/>
            </a:lvl7pPr>
            <a:lvl8pPr lvl="7" algn="r">
              <a:spcBef>
                <a:spcPts val="0"/>
              </a:spcBef>
              <a:spcAft>
                <a:spcPts val="0"/>
              </a:spcAft>
              <a:buSzPts val="1100"/>
              <a:buNone/>
              <a:defRPr/>
            </a:lvl8pPr>
            <a:lvl9pPr lvl="8" algn="r">
              <a:spcBef>
                <a:spcPts val="0"/>
              </a:spcBef>
              <a:spcAft>
                <a:spcPts val="0"/>
              </a:spcAft>
              <a:buSzPts val="1100"/>
              <a:buNone/>
              <a:defRPr/>
            </a:lvl9pPr>
          </a:lstStyle>
          <a:p>
            <a:pPr>
              <a:defRPr/>
            </a:pPr>
            <a:endParaRPr/>
          </a:p>
        </p:txBody>
      </p:sp>
      <p:sp>
        <p:nvSpPr>
          <p:cNvPr id="170" name="Google Shape;170;g109582dca3b_0_553"/>
          <p:cNvSpPr txBox="1">
            <a:spLocks noGrp="1"/>
          </p:cNvSpPr>
          <p:nvPr>
            <p:ph type="body" idx="1"/>
          </p:nvPr>
        </p:nvSpPr>
        <p:spPr bwMode="auto">
          <a:xfrm>
            <a:off x="457200" y="960120"/>
            <a:ext cx="8229600" cy="3497700"/>
          </a:xfrm>
          <a:prstGeom prst="rect">
            <a:avLst/>
          </a:prstGeom>
          <a:noFill/>
          <a:ln>
            <a:noFill/>
          </a:ln>
        </p:spPr>
        <p:txBody>
          <a:bodyPr spcFirstLastPara="1" wrap="square" lIns="0" tIns="34275" rIns="68575" bIns="34275" anchor="t" anchorCtr="0">
            <a:normAutofit/>
          </a:bodyPr>
          <a:lstStyle>
            <a:lvl1pPr marL="457200" lvl="0" indent="-349250" algn="l">
              <a:spcBef>
                <a:spcPts val="400"/>
              </a:spcBef>
              <a:spcAft>
                <a:spcPts val="0"/>
              </a:spcAft>
              <a:buClr>
                <a:schemeClr val="dk1"/>
              </a:buClr>
              <a:buSzPts val="1900"/>
              <a:buChar char="▪"/>
              <a:defRPr sz="2100"/>
            </a:lvl1pPr>
            <a:lvl2pPr marL="914400" lvl="1" indent="-342900" algn="l">
              <a:spcBef>
                <a:spcPts val="400"/>
              </a:spcBef>
              <a:spcAft>
                <a:spcPts val="0"/>
              </a:spcAft>
              <a:buClr>
                <a:schemeClr val="dk1"/>
              </a:buClr>
              <a:buSzPts val="1800"/>
              <a:buFont typeface="Candara"/>
              <a:buChar char="–"/>
              <a:defRPr sz="1800"/>
            </a:lvl2pPr>
            <a:lvl3pPr marL="1371600" lvl="2" indent="-298450" algn="l">
              <a:spcBef>
                <a:spcPts val="300"/>
              </a:spcBef>
              <a:spcAft>
                <a:spcPts val="0"/>
              </a:spcAft>
              <a:buClr>
                <a:schemeClr val="dk1"/>
              </a:buClr>
              <a:buSzPts val="1100"/>
              <a:buChar char="▪"/>
              <a:defRPr sz="1500"/>
            </a:lvl3pPr>
            <a:lvl4pPr marL="1828800" lvl="3" indent="-317500" algn="l">
              <a:spcBef>
                <a:spcPts val="300"/>
              </a:spcBef>
              <a:spcAft>
                <a:spcPts val="0"/>
              </a:spcAft>
              <a:buClr>
                <a:schemeClr val="dk1"/>
              </a:buClr>
              <a:buSzPts val="1400"/>
              <a:buFont typeface="Candara"/>
              <a:buChar char="–"/>
              <a:defRPr sz="1400"/>
            </a:lvl4pPr>
            <a:lvl5pPr marL="2286000" lvl="4" indent="-273050" algn="l">
              <a:spcBef>
                <a:spcPts val="300"/>
              </a:spcBef>
              <a:spcAft>
                <a:spcPts val="0"/>
              </a:spcAft>
              <a:buClr>
                <a:schemeClr val="dk1"/>
              </a:buClr>
              <a:buSzPts val="700"/>
              <a:buChar char="▪"/>
              <a:defRPr sz="1400"/>
            </a:lvl5pPr>
            <a:lvl6pPr marL="2743200" lvl="5" indent="-273050" algn="l">
              <a:spcBef>
                <a:spcPts val="300"/>
              </a:spcBef>
              <a:spcAft>
                <a:spcPts val="0"/>
              </a:spcAft>
              <a:buClr>
                <a:schemeClr val="dk1"/>
              </a:buClr>
              <a:buSzPts val="700"/>
              <a:buChar char="▪"/>
              <a:defRPr/>
            </a:lvl6pPr>
            <a:lvl7pPr marL="3200400" lvl="6" indent="-273050" algn="l">
              <a:spcBef>
                <a:spcPts val="300"/>
              </a:spcBef>
              <a:spcAft>
                <a:spcPts val="0"/>
              </a:spcAft>
              <a:buClr>
                <a:schemeClr val="dk1"/>
              </a:buClr>
              <a:buSzPts val="700"/>
              <a:buChar char="▪"/>
              <a:defRPr/>
            </a:lvl7pPr>
            <a:lvl8pPr marL="3657600" lvl="7" indent="-273050" algn="l">
              <a:spcBef>
                <a:spcPts val="300"/>
              </a:spcBef>
              <a:spcAft>
                <a:spcPts val="0"/>
              </a:spcAft>
              <a:buClr>
                <a:schemeClr val="dk1"/>
              </a:buClr>
              <a:buSzPts val="700"/>
              <a:buChar char="▪"/>
              <a:defRPr/>
            </a:lvl8pPr>
            <a:lvl9pPr marL="4114800" lvl="8" indent="-273050" algn="l">
              <a:spcBef>
                <a:spcPts val="300"/>
              </a:spcBef>
              <a:spcAft>
                <a:spcPts val="0"/>
              </a:spcAft>
              <a:buClr>
                <a:schemeClr val="dk1"/>
              </a:buClr>
              <a:buSzPts val="700"/>
              <a:buChar char="▪"/>
              <a:defRPr/>
            </a:lvl9pPr>
          </a:lstStyle>
          <a:p>
            <a:pPr>
              <a:defRPr/>
            </a:pPr>
            <a:endParaRPr/>
          </a:p>
        </p:txBody>
      </p:sp>
      <p:sp>
        <p:nvSpPr>
          <p:cNvPr id="171" name="Google Shape;171;g109582dca3b_0_553"/>
          <p:cNvSpPr txBox="1">
            <a:spLocks noGrp="1"/>
          </p:cNvSpPr>
          <p:nvPr>
            <p:ph type="dt" idx="10"/>
          </p:nvPr>
        </p:nvSpPr>
        <p:spPr bwMode="auto">
          <a:xfrm>
            <a:off x="1295400" y="4830365"/>
            <a:ext cx="2133600" cy="273900"/>
          </a:xfrm>
          <a:prstGeom prst="rect">
            <a:avLst/>
          </a:prstGeom>
          <a:noFill/>
          <a:ln>
            <a:noFill/>
          </a:ln>
        </p:spPr>
        <p:txBody>
          <a:bodyPr spcFirstLastPara="1" wrap="square" lIns="68575" tIns="34275" rIns="68575" bIns="34275" anchor="t" anchorCtr="0">
            <a:noAutofit/>
          </a:bodyPr>
          <a:lstStyle>
            <a:lvl1pPr marR="0" lvl="0" algn="l">
              <a:spcBef>
                <a:spcPts val="0"/>
              </a:spcBef>
              <a:spcAft>
                <a:spcPts val="0"/>
              </a:spcAft>
              <a:buSzPts val="1100"/>
              <a:buNone/>
              <a:defRPr sz="1400">
                <a:solidFill>
                  <a:srgbClr val="000000"/>
                </a:solidFill>
                <a:latin typeface="Arial"/>
                <a:ea typeface="Arial"/>
                <a:cs typeface="Arial"/>
              </a:defRPr>
            </a:lvl1pPr>
            <a:lvl2pPr marR="0" lvl="1" algn="l">
              <a:spcBef>
                <a:spcPts val="0"/>
              </a:spcBef>
              <a:spcAft>
                <a:spcPts val="0"/>
              </a:spcAft>
              <a:buSzPts val="1100"/>
              <a:buNone/>
              <a:defRPr sz="1400" b="0" i="0" u="none" strike="noStrike" cap="none">
                <a:solidFill>
                  <a:schemeClr val="dk1"/>
                </a:solidFill>
                <a:latin typeface="Arial"/>
                <a:ea typeface="Arial"/>
                <a:cs typeface="Arial"/>
              </a:defRPr>
            </a:lvl2pPr>
            <a:lvl3pPr marR="0" lvl="2" algn="l">
              <a:spcBef>
                <a:spcPts val="0"/>
              </a:spcBef>
              <a:spcAft>
                <a:spcPts val="0"/>
              </a:spcAft>
              <a:buSzPts val="1100"/>
              <a:buNone/>
              <a:defRPr sz="1400" b="0" i="0" u="none" strike="noStrike" cap="none">
                <a:solidFill>
                  <a:schemeClr val="dk1"/>
                </a:solidFill>
                <a:latin typeface="Arial"/>
                <a:ea typeface="Arial"/>
                <a:cs typeface="Arial"/>
              </a:defRPr>
            </a:lvl3pPr>
            <a:lvl4pPr marR="0" lvl="3" algn="l">
              <a:spcBef>
                <a:spcPts val="0"/>
              </a:spcBef>
              <a:spcAft>
                <a:spcPts val="0"/>
              </a:spcAft>
              <a:buSzPts val="1100"/>
              <a:buNone/>
              <a:defRPr sz="1400" b="0" i="0" u="none" strike="noStrike" cap="none">
                <a:solidFill>
                  <a:schemeClr val="dk1"/>
                </a:solidFill>
                <a:latin typeface="Arial"/>
                <a:ea typeface="Arial"/>
                <a:cs typeface="Arial"/>
              </a:defRPr>
            </a:lvl4pPr>
            <a:lvl5pPr marR="0" lvl="4" algn="l">
              <a:spcBef>
                <a:spcPts val="0"/>
              </a:spcBef>
              <a:spcAft>
                <a:spcPts val="0"/>
              </a:spcAft>
              <a:buSzPts val="1100"/>
              <a:buNone/>
              <a:defRPr sz="1400" b="0" i="0" u="none" strike="noStrike" cap="none">
                <a:solidFill>
                  <a:schemeClr val="dk1"/>
                </a:solidFill>
                <a:latin typeface="Arial"/>
                <a:ea typeface="Arial"/>
                <a:cs typeface="Arial"/>
              </a:defRPr>
            </a:lvl5pPr>
            <a:lvl6pPr marR="0" lvl="5" algn="l">
              <a:spcBef>
                <a:spcPts val="0"/>
              </a:spcBef>
              <a:spcAft>
                <a:spcPts val="0"/>
              </a:spcAft>
              <a:buSzPts val="1100"/>
              <a:buNone/>
              <a:defRPr sz="1400" b="0" i="0" u="none" strike="noStrike" cap="none">
                <a:solidFill>
                  <a:schemeClr val="dk1"/>
                </a:solidFill>
                <a:latin typeface="Arial"/>
                <a:ea typeface="Arial"/>
                <a:cs typeface="Arial"/>
              </a:defRPr>
            </a:lvl6pPr>
            <a:lvl7pPr marR="0" lvl="6" algn="l">
              <a:spcBef>
                <a:spcPts val="0"/>
              </a:spcBef>
              <a:spcAft>
                <a:spcPts val="0"/>
              </a:spcAft>
              <a:buSzPts val="1100"/>
              <a:buNone/>
              <a:defRPr sz="1400" b="0" i="0" u="none" strike="noStrike" cap="none">
                <a:solidFill>
                  <a:schemeClr val="dk1"/>
                </a:solidFill>
                <a:latin typeface="Arial"/>
                <a:ea typeface="Arial"/>
                <a:cs typeface="Arial"/>
              </a:defRPr>
            </a:lvl7pPr>
            <a:lvl8pPr marR="0" lvl="7" algn="l">
              <a:spcBef>
                <a:spcPts val="0"/>
              </a:spcBef>
              <a:spcAft>
                <a:spcPts val="0"/>
              </a:spcAft>
              <a:buSzPts val="1100"/>
              <a:buNone/>
              <a:defRPr sz="1400" b="0" i="0" u="none" strike="noStrike" cap="none">
                <a:solidFill>
                  <a:schemeClr val="dk1"/>
                </a:solidFill>
                <a:latin typeface="Arial"/>
                <a:ea typeface="Arial"/>
                <a:cs typeface="Arial"/>
              </a:defRPr>
            </a:lvl8pPr>
            <a:lvl9pPr marR="0" lvl="8" algn="l">
              <a:spcBef>
                <a:spcPts val="0"/>
              </a:spcBef>
              <a:spcAft>
                <a:spcPts val="0"/>
              </a:spcAft>
              <a:buSzPts val="1100"/>
              <a:buNone/>
              <a:defRPr sz="1400" b="0" i="0" u="none" strike="noStrike" cap="none">
                <a:solidFill>
                  <a:schemeClr val="dk1"/>
                </a:solidFill>
                <a:latin typeface="Arial"/>
                <a:ea typeface="Arial"/>
                <a:cs typeface="Arial"/>
              </a:defRPr>
            </a:lvl9pPr>
          </a:lstStyle>
          <a:p>
            <a:pPr>
              <a:defRPr/>
            </a:pPr>
            <a:endParaRPr/>
          </a:p>
        </p:txBody>
      </p:sp>
      <p:sp>
        <p:nvSpPr>
          <p:cNvPr id="172" name="Google Shape;172;g109582dca3b_0_553"/>
          <p:cNvSpPr txBox="1">
            <a:spLocks noGrp="1"/>
          </p:cNvSpPr>
          <p:nvPr>
            <p:ph type="ftr" idx="11"/>
          </p:nvPr>
        </p:nvSpPr>
        <p:spPr bwMode="auto">
          <a:xfrm>
            <a:off x="3124200" y="4830365"/>
            <a:ext cx="2895600" cy="273900"/>
          </a:xfrm>
          <a:prstGeom prst="rect">
            <a:avLst/>
          </a:prstGeom>
          <a:noFill/>
          <a:ln>
            <a:noFill/>
          </a:ln>
        </p:spPr>
        <p:txBody>
          <a:bodyPr spcFirstLastPara="1" wrap="square" lIns="68575" tIns="34275" rIns="68575" bIns="34275" anchor="t" anchorCtr="0">
            <a:noAutofit/>
          </a:bodyPr>
          <a:lstStyle>
            <a:lvl1pPr marR="0" lvl="0" algn="l">
              <a:spcBef>
                <a:spcPts val="0"/>
              </a:spcBef>
              <a:spcAft>
                <a:spcPts val="0"/>
              </a:spcAft>
              <a:buSzPts val="1100"/>
              <a:buNone/>
              <a:defRPr sz="1400">
                <a:solidFill>
                  <a:srgbClr val="000000"/>
                </a:solidFill>
                <a:latin typeface="Arial"/>
                <a:ea typeface="Arial"/>
                <a:cs typeface="Arial"/>
              </a:defRPr>
            </a:lvl1pPr>
            <a:lvl2pPr marR="0" lvl="1" algn="l">
              <a:spcBef>
                <a:spcPts val="0"/>
              </a:spcBef>
              <a:spcAft>
                <a:spcPts val="0"/>
              </a:spcAft>
              <a:buSzPts val="1100"/>
              <a:buNone/>
              <a:defRPr sz="1400" b="0" i="0" u="none" strike="noStrike" cap="none">
                <a:solidFill>
                  <a:schemeClr val="dk1"/>
                </a:solidFill>
                <a:latin typeface="Arial"/>
                <a:ea typeface="Arial"/>
                <a:cs typeface="Arial"/>
              </a:defRPr>
            </a:lvl2pPr>
            <a:lvl3pPr marR="0" lvl="2" algn="l">
              <a:spcBef>
                <a:spcPts val="0"/>
              </a:spcBef>
              <a:spcAft>
                <a:spcPts val="0"/>
              </a:spcAft>
              <a:buSzPts val="1100"/>
              <a:buNone/>
              <a:defRPr sz="1400" b="0" i="0" u="none" strike="noStrike" cap="none">
                <a:solidFill>
                  <a:schemeClr val="dk1"/>
                </a:solidFill>
                <a:latin typeface="Arial"/>
                <a:ea typeface="Arial"/>
                <a:cs typeface="Arial"/>
              </a:defRPr>
            </a:lvl3pPr>
            <a:lvl4pPr marR="0" lvl="3" algn="l">
              <a:spcBef>
                <a:spcPts val="0"/>
              </a:spcBef>
              <a:spcAft>
                <a:spcPts val="0"/>
              </a:spcAft>
              <a:buSzPts val="1100"/>
              <a:buNone/>
              <a:defRPr sz="1400" b="0" i="0" u="none" strike="noStrike" cap="none">
                <a:solidFill>
                  <a:schemeClr val="dk1"/>
                </a:solidFill>
                <a:latin typeface="Arial"/>
                <a:ea typeface="Arial"/>
                <a:cs typeface="Arial"/>
              </a:defRPr>
            </a:lvl4pPr>
            <a:lvl5pPr marR="0" lvl="4" algn="l">
              <a:spcBef>
                <a:spcPts val="0"/>
              </a:spcBef>
              <a:spcAft>
                <a:spcPts val="0"/>
              </a:spcAft>
              <a:buSzPts val="1100"/>
              <a:buNone/>
              <a:defRPr sz="1400" b="0" i="0" u="none" strike="noStrike" cap="none">
                <a:solidFill>
                  <a:schemeClr val="dk1"/>
                </a:solidFill>
                <a:latin typeface="Arial"/>
                <a:ea typeface="Arial"/>
                <a:cs typeface="Arial"/>
              </a:defRPr>
            </a:lvl5pPr>
            <a:lvl6pPr marR="0" lvl="5" algn="l">
              <a:spcBef>
                <a:spcPts val="0"/>
              </a:spcBef>
              <a:spcAft>
                <a:spcPts val="0"/>
              </a:spcAft>
              <a:buSzPts val="1100"/>
              <a:buNone/>
              <a:defRPr sz="1400" b="0" i="0" u="none" strike="noStrike" cap="none">
                <a:solidFill>
                  <a:schemeClr val="dk1"/>
                </a:solidFill>
                <a:latin typeface="Arial"/>
                <a:ea typeface="Arial"/>
                <a:cs typeface="Arial"/>
              </a:defRPr>
            </a:lvl6pPr>
            <a:lvl7pPr marR="0" lvl="6" algn="l">
              <a:spcBef>
                <a:spcPts val="0"/>
              </a:spcBef>
              <a:spcAft>
                <a:spcPts val="0"/>
              </a:spcAft>
              <a:buSzPts val="1100"/>
              <a:buNone/>
              <a:defRPr sz="1400" b="0" i="0" u="none" strike="noStrike" cap="none">
                <a:solidFill>
                  <a:schemeClr val="dk1"/>
                </a:solidFill>
                <a:latin typeface="Arial"/>
                <a:ea typeface="Arial"/>
                <a:cs typeface="Arial"/>
              </a:defRPr>
            </a:lvl7pPr>
            <a:lvl8pPr marR="0" lvl="7" algn="l">
              <a:spcBef>
                <a:spcPts val="0"/>
              </a:spcBef>
              <a:spcAft>
                <a:spcPts val="0"/>
              </a:spcAft>
              <a:buSzPts val="1100"/>
              <a:buNone/>
              <a:defRPr sz="1400" b="0" i="0" u="none" strike="noStrike" cap="none">
                <a:solidFill>
                  <a:schemeClr val="dk1"/>
                </a:solidFill>
                <a:latin typeface="Arial"/>
                <a:ea typeface="Arial"/>
                <a:cs typeface="Arial"/>
              </a:defRPr>
            </a:lvl8pPr>
            <a:lvl9pPr marR="0" lvl="8" algn="l">
              <a:spcBef>
                <a:spcPts val="0"/>
              </a:spcBef>
              <a:spcAft>
                <a:spcPts val="0"/>
              </a:spcAft>
              <a:buSzPts val="1100"/>
              <a:buNone/>
              <a:defRPr sz="1400" b="0" i="0" u="none" strike="noStrike" cap="none">
                <a:solidFill>
                  <a:schemeClr val="dk1"/>
                </a:solidFill>
                <a:latin typeface="Arial"/>
                <a:ea typeface="Arial"/>
                <a:cs typeface="Arial"/>
              </a:defRPr>
            </a:lvl9pPr>
          </a:lstStyle>
          <a:p>
            <a:pPr>
              <a:defRPr/>
            </a:pPr>
            <a:endParaRPr/>
          </a:p>
        </p:txBody>
      </p:sp>
      <p:sp>
        <p:nvSpPr>
          <p:cNvPr id="173" name="Google Shape;173;g109582dca3b_0_553"/>
          <p:cNvSpPr txBox="1">
            <a:spLocks noGrp="1"/>
          </p:cNvSpPr>
          <p:nvPr>
            <p:ph type="sldNum" idx="12"/>
          </p:nvPr>
        </p:nvSpPr>
        <p:spPr bwMode="auto">
          <a:xfrm>
            <a:off x="6553200" y="4830365"/>
            <a:ext cx="2133600" cy="273900"/>
          </a:xfrm>
          <a:prstGeom prst="rect">
            <a:avLst/>
          </a:prstGeom>
          <a:noFill/>
          <a:ln>
            <a:noFill/>
          </a:ln>
        </p:spPr>
        <p:txBody>
          <a:bodyPr spcFirstLastPara="1" wrap="square" lIns="68575" tIns="34275" rIns="68575" bIns="34275" anchor="t" anchorCtr="0">
            <a:noAutofit/>
          </a:bodyPr>
          <a:lstStyle>
            <a:lvl1pPr marL="0" marR="0" lvl="0" indent="0" algn="l">
              <a:spcBef>
                <a:spcPts val="0"/>
              </a:spcBef>
              <a:spcAft>
                <a:spcPts val="0"/>
              </a:spcAft>
              <a:buNone/>
              <a:defRPr sz="1400">
                <a:solidFill>
                  <a:srgbClr val="000000"/>
                </a:solidFill>
                <a:latin typeface="Arial"/>
                <a:ea typeface="Arial"/>
                <a:cs typeface="Arial"/>
              </a:defRPr>
            </a:lvl1pPr>
            <a:lvl2pPr marL="0" marR="0" lvl="1" indent="0" algn="l">
              <a:spcBef>
                <a:spcPts val="0"/>
              </a:spcBef>
              <a:spcAft>
                <a:spcPts val="0"/>
              </a:spcAft>
              <a:buNone/>
              <a:defRPr sz="1400">
                <a:solidFill>
                  <a:srgbClr val="000000"/>
                </a:solidFill>
                <a:latin typeface="Arial"/>
                <a:ea typeface="Arial"/>
                <a:cs typeface="Arial"/>
              </a:defRPr>
            </a:lvl2pPr>
            <a:lvl3pPr marL="0" marR="0" lvl="2" indent="0" algn="l">
              <a:spcBef>
                <a:spcPts val="0"/>
              </a:spcBef>
              <a:spcAft>
                <a:spcPts val="0"/>
              </a:spcAft>
              <a:buNone/>
              <a:defRPr sz="1400">
                <a:solidFill>
                  <a:srgbClr val="000000"/>
                </a:solidFill>
                <a:latin typeface="Arial"/>
                <a:ea typeface="Arial"/>
                <a:cs typeface="Arial"/>
              </a:defRPr>
            </a:lvl3pPr>
            <a:lvl4pPr marL="0" marR="0" lvl="3" indent="0" algn="l">
              <a:spcBef>
                <a:spcPts val="0"/>
              </a:spcBef>
              <a:spcAft>
                <a:spcPts val="0"/>
              </a:spcAft>
              <a:buNone/>
              <a:defRPr sz="1400">
                <a:solidFill>
                  <a:srgbClr val="000000"/>
                </a:solidFill>
                <a:latin typeface="Arial"/>
                <a:ea typeface="Arial"/>
                <a:cs typeface="Arial"/>
              </a:defRPr>
            </a:lvl4pPr>
            <a:lvl5pPr marL="0" marR="0" lvl="4" indent="0" algn="l">
              <a:spcBef>
                <a:spcPts val="0"/>
              </a:spcBef>
              <a:spcAft>
                <a:spcPts val="0"/>
              </a:spcAft>
              <a:buNone/>
              <a:defRPr sz="1400">
                <a:solidFill>
                  <a:srgbClr val="000000"/>
                </a:solidFill>
                <a:latin typeface="Arial"/>
                <a:ea typeface="Arial"/>
                <a:cs typeface="Arial"/>
              </a:defRPr>
            </a:lvl5pPr>
            <a:lvl6pPr marL="0" marR="0" lvl="5" indent="0" algn="l">
              <a:spcBef>
                <a:spcPts val="0"/>
              </a:spcBef>
              <a:spcAft>
                <a:spcPts val="0"/>
              </a:spcAft>
              <a:buNone/>
              <a:defRPr sz="1400">
                <a:solidFill>
                  <a:srgbClr val="000000"/>
                </a:solidFill>
                <a:latin typeface="Arial"/>
                <a:ea typeface="Arial"/>
                <a:cs typeface="Arial"/>
              </a:defRPr>
            </a:lvl6pPr>
            <a:lvl7pPr marL="0" marR="0" lvl="6" indent="0" algn="l">
              <a:spcBef>
                <a:spcPts val="0"/>
              </a:spcBef>
              <a:spcAft>
                <a:spcPts val="0"/>
              </a:spcAft>
              <a:buNone/>
              <a:defRPr sz="1400">
                <a:solidFill>
                  <a:srgbClr val="000000"/>
                </a:solidFill>
                <a:latin typeface="Arial"/>
                <a:ea typeface="Arial"/>
                <a:cs typeface="Arial"/>
              </a:defRPr>
            </a:lvl7pPr>
            <a:lvl8pPr marL="0" marR="0" lvl="7" indent="0" algn="l">
              <a:spcBef>
                <a:spcPts val="0"/>
              </a:spcBef>
              <a:spcAft>
                <a:spcPts val="0"/>
              </a:spcAft>
              <a:buNone/>
              <a:defRPr sz="1400">
                <a:solidFill>
                  <a:srgbClr val="000000"/>
                </a:solidFill>
                <a:latin typeface="Arial"/>
                <a:ea typeface="Arial"/>
                <a:cs typeface="Arial"/>
              </a:defRPr>
            </a:lvl8pPr>
            <a:lvl9pPr marL="0" marR="0" lvl="8" indent="0" algn="l">
              <a:spcBef>
                <a:spcPts val="0"/>
              </a:spcBef>
              <a:spcAft>
                <a:spcPts val="0"/>
              </a:spcAft>
              <a:buNone/>
              <a:defRPr sz="1400">
                <a:solidFill>
                  <a:srgbClr val="000000"/>
                </a:solidFill>
                <a:latin typeface="Arial"/>
                <a:ea typeface="Arial"/>
                <a:cs typeface="Arial"/>
              </a:defRPr>
            </a:lvl9pPr>
          </a:lstStyle>
          <a:p>
            <a:pPr marL="0" lvl="0" indent="0" algn="l">
              <a:spcBef>
                <a:spcPts val="0"/>
              </a:spcBef>
              <a:spcAft>
                <a:spcPts val="0"/>
              </a:spcAft>
              <a:buNone/>
              <a:defRPr/>
            </a:pPr>
            <a:fld id="{00000000-1234-1234-1234-123412341234}" type="slidenum">
              <a:rPr lang="en-GB"/>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PhAnim="0" matchingName="8_Title Only" userDrawn="1">
  <p:cSld name="8_Title Only">
    <p:spTree>
      <p:nvGrpSpPr>
        <p:cNvPr id="1" name=""/>
        <p:cNvGrpSpPr/>
        <p:nvPr/>
      </p:nvGrpSpPr>
      <p:grpSpPr bwMode="auto">
        <a:xfrm>
          <a:off x="0" y="0"/>
          <a:ext cx="0" cy="0"/>
          <a:chOff x="0" y="0"/>
          <a:chExt cx="0" cy="0"/>
        </a:xfrm>
      </p:grpSpPr>
      <p:sp>
        <p:nvSpPr>
          <p:cNvPr id="175" name="Google Shape;175;g109582dca3b_0_559"/>
          <p:cNvSpPr txBox="1">
            <a:spLocks noGrp="1"/>
          </p:cNvSpPr>
          <p:nvPr>
            <p:ph type="title"/>
          </p:nvPr>
        </p:nvSpPr>
        <p:spPr bwMode="auto">
          <a:xfrm>
            <a:off x="1557337" y="146447"/>
            <a:ext cx="7335600" cy="367800"/>
          </a:xfrm>
          <a:prstGeom prst="rect">
            <a:avLst/>
          </a:prstGeom>
          <a:noFill/>
          <a:ln>
            <a:noFill/>
          </a:ln>
        </p:spPr>
        <p:txBody>
          <a:bodyPr spcFirstLastPara="1" wrap="square" lIns="68575" tIns="34275" rIns="0" bIns="34275" anchor="ctr" anchorCtr="0">
            <a:normAutofit/>
          </a:bodyPr>
          <a:lstStyle>
            <a:lvl1pPr lvl="0" algn="l">
              <a:spcBef>
                <a:spcPts val="0"/>
              </a:spcBef>
              <a:spcAft>
                <a:spcPts val="0"/>
              </a:spcAft>
              <a:buSzPts val="1100"/>
              <a:buNone/>
              <a:defRPr sz="3000"/>
            </a:lvl1pPr>
            <a:lvl2pPr lvl="1" algn="r">
              <a:spcBef>
                <a:spcPts val="0"/>
              </a:spcBef>
              <a:spcAft>
                <a:spcPts val="0"/>
              </a:spcAft>
              <a:buSzPts val="1100"/>
              <a:buNone/>
              <a:defRPr/>
            </a:lvl2pPr>
            <a:lvl3pPr lvl="2" algn="r">
              <a:spcBef>
                <a:spcPts val="0"/>
              </a:spcBef>
              <a:spcAft>
                <a:spcPts val="0"/>
              </a:spcAft>
              <a:buSzPts val="1100"/>
              <a:buNone/>
              <a:defRPr/>
            </a:lvl3pPr>
            <a:lvl4pPr lvl="3" algn="r">
              <a:spcBef>
                <a:spcPts val="0"/>
              </a:spcBef>
              <a:spcAft>
                <a:spcPts val="0"/>
              </a:spcAft>
              <a:buSzPts val="1100"/>
              <a:buNone/>
              <a:defRPr/>
            </a:lvl4pPr>
            <a:lvl5pPr lvl="4" algn="r">
              <a:spcBef>
                <a:spcPts val="0"/>
              </a:spcBef>
              <a:spcAft>
                <a:spcPts val="0"/>
              </a:spcAft>
              <a:buSzPts val="1100"/>
              <a:buNone/>
              <a:defRPr/>
            </a:lvl5pPr>
            <a:lvl6pPr lvl="5" algn="r">
              <a:spcBef>
                <a:spcPts val="0"/>
              </a:spcBef>
              <a:spcAft>
                <a:spcPts val="0"/>
              </a:spcAft>
              <a:buSzPts val="1100"/>
              <a:buNone/>
              <a:defRPr/>
            </a:lvl6pPr>
            <a:lvl7pPr lvl="6" algn="r">
              <a:spcBef>
                <a:spcPts val="0"/>
              </a:spcBef>
              <a:spcAft>
                <a:spcPts val="0"/>
              </a:spcAft>
              <a:buSzPts val="1100"/>
              <a:buNone/>
              <a:defRPr/>
            </a:lvl7pPr>
            <a:lvl8pPr lvl="7" algn="r">
              <a:spcBef>
                <a:spcPts val="0"/>
              </a:spcBef>
              <a:spcAft>
                <a:spcPts val="0"/>
              </a:spcAft>
              <a:buSzPts val="1100"/>
              <a:buNone/>
              <a:defRPr/>
            </a:lvl8pPr>
            <a:lvl9pPr lvl="8" algn="r">
              <a:spcBef>
                <a:spcPts val="0"/>
              </a:spcBef>
              <a:spcAft>
                <a:spcPts val="0"/>
              </a:spcAft>
              <a:buSzPts val="1100"/>
              <a:buNone/>
              <a:defRPr/>
            </a:lvl9pPr>
          </a:lstStyle>
          <a:p>
            <a:pPr>
              <a:defRPr/>
            </a:pPr>
            <a:endParaRPr/>
          </a:p>
        </p:txBody>
      </p:sp>
      <p:sp>
        <p:nvSpPr>
          <p:cNvPr id="176" name="Google Shape;176;g109582dca3b_0_559"/>
          <p:cNvSpPr txBox="1">
            <a:spLocks noGrp="1"/>
          </p:cNvSpPr>
          <p:nvPr>
            <p:ph type="body" idx="1"/>
          </p:nvPr>
        </p:nvSpPr>
        <p:spPr bwMode="auto">
          <a:xfrm>
            <a:off x="457200" y="960120"/>
            <a:ext cx="8229600" cy="3497700"/>
          </a:xfrm>
          <a:prstGeom prst="rect">
            <a:avLst/>
          </a:prstGeom>
          <a:noFill/>
          <a:ln>
            <a:noFill/>
          </a:ln>
        </p:spPr>
        <p:txBody>
          <a:bodyPr spcFirstLastPara="1" wrap="square" lIns="0" tIns="34275" rIns="68575" bIns="34275" anchor="t" anchorCtr="0">
            <a:normAutofit/>
          </a:bodyPr>
          <a:lstStyle>
            <a:lvl1pPr marL="457200" lvl="0" indent="-349250" algn="l">
              <a:spcBef>
                <a:spcPts val="400"/>
              </a:spcBef>
              <a:spcAft>
                <a:spcPts val="0"/>
              </a:spcAft>
              <a:buClr>
                <a:schemeClr val="dk1"/>
              </a:buClr>
              <a:buSzPts val="1900"/>
              <a:buChar char="▪"/>
              <a:defRPr sz="2100"/>
            </a:lvl1pPr>
            <a:lvl2pPr marL="914400" lvl="1" indent="-342900" algn="l">
              <a:spcBef>
                <a:spcPts val="400"/>
              </a:spcBef>
              <a:spcAft>
                <a:spcPts val="0"/>
              </a:spcAft>
              <a:buClr>
                <a:schemeClr val="dk1"/>
              </a:buClr>
              <a:buSzPts val="1800"/>
              <a:buFont typeface="Candara"/>
              <a:buChar char="–"/>
              <a:defRPr sz="1800"/>
            </a:lvl2pPr>
            <a:lvl3pPr marL="1371600" lvl="2" indent="-298450" algn="l">
              <a:spcBef>
                <a:spcPts val="300"/>
              </a:spcBef>
              <a:spcAft>
                <a:spcPts val="0"/>
              </a:spcAft>
              <a:buClr>
                <a:schemeClr val="dk1"/>
              </a:buClr>
              <a:buSzPts val="1100"/>
              <a:buChar char="▪"/>
              <a:defRPr sz="1500"/>
            </a:lvl3pPr>
            <a:lvl4pPr marL="1828800" lvl="3" indent="-317500" algn="l">
              <a:spcBef>
                <a:spcPts val="300"/>
              </a:spcBef>
              <a:spcAft>
                <a:spcPts val="0"/>
              </a:spcAft>
              <a:buClr>
                <a:schemeClr val="dk1"/>
              </a:buClr>
              <a:buSzPts val="1400"/>
              <a:buFont typeface="Candara"/>
              <a:buChar char="–"/>
              <a:defRPr sz="1400"/>
            </a:lvl4pPr>
            <a:lvl5pPr marL="2286000" lvl="4" indent="-273050" algn="l">
              <a:spcBef>
                <a:spcPts val="300"/>
              </a:spcBef>
              <a:spcAft>
                <a:spcPts val="0"/>
              </a:spcAft>
              <a:buClr>
                <a:schemeClr val="dk1"/>
              </a:buClr>
              <a:buSzPts val="700"/>
              <a:buChar char="▪"/>
              <a:defRPr sz="1400"/>
            </a:lvl5pPr>
            <a:lvl6pPr marL="2743200" lvl="5" indent="-273050" algn="l">
              <a:spcBef>
                <a:spcPts val="300"/>
              </a:spcBef>
              <a:spcAft>
                <a:spcPts val="0"/>
              </a:spcAft>
              <a:buClr>
                <a:schemeClr val="dk1"/>
              </a:buClr>
              <a:buSzPts val="700"/>
              <a:buChar char="▪"/>
              <a:defRPr/>
            </a:lvl6pPr>
            <a:lvl7pPr marL="3200400" lvl="6" indent="-273050" algn="l">
              <a:spcBef>
                <a:spcPts val="300"/>
              </a:spcBef>
              <a:spcAft>
                <a:spcPts val="0"/>
              </a:spcAft>
              <a:buClr>
                <a:schemeClr val="dk1"/>
              </a:buClr>
              <a:buSzPts val="700"/>
              <a:buChar char="▪"/>
              <a:defRPr/>
            </a:lvl7pPr>
            <a:lvl8pPr marL="3657600" lvl="7" indent="-273050" algn="l">
              <a:spcBef>
                <a:spcPts val="300"/>
              </a:spcBef>
              <a:spcAft>
                <a:spcPts val="0"/>
              </a:spcAft>
              <a:buClr>
                <a:schemeClr val="dk1"/>
              </a:buClr>
              <a:buSzPts val="700"/>
              <a:buChar char="▪"/>
              <a:defRPr/>
            </a:lvl8pPr>
            <a:lvl9pPr marL="4114800" lvl="8" indent="-273050" algn="l">
              <a:spcBef>
                <a:spcPts val="300"/>
              </a:spcBef>
              <a:spcAft>
                <a:spcPts val="0"/>
              </a:spcAft>
              <a:buClr>
                <a:schemeClr val="dk1"/>
              </a:buClr>
              <a:buSzPts val="700"/>
              <a:buChar char="▪"/>
              <a:defRPr/>
            </a:lvl9pPr>
          </a:lstStyle>
          <a:p>
            <a:pPr>
              <a:defRPr/>
            </a:pPr>
            <a:endParaRPr/>
          </a:p>
        </p:txBody>
      </p:sp>
      <p:sp>
        <p:nvSpPr>
          <p:cNvPr id="177" name="Google Shape;177;g109582dca3b_0_559"/>
          <p:cNvSpPr txBox="1">
            <a:spLocks noGrp="1"/>
          </p:cNvSpPr>
          <p:nvPr>
            <p:ph type="dt" idx="10"/>
          </p:nvPr>
        </p:nvSpPr>
        <p:spPr bwMode="auto">
          <a:xfrm>
            <a:off x="1295400" y="4830365"/>
            <a:ext cx="2133600" cy="273900"/>
          </a:xfrm>
          <a:prstGeom prst="rect">
            <a:avLst/>
          </a:prstGeom>
          <a:noFill/>
          <a:ln>
            <a:noFill/>
          </a:ln>
        </p:spPr>
        <p:txBody>
          <a:bodyPr spcFirstLastPara="1" wrap="square" lIns="68575" tIns="34275" rIns="68575" bIns="34275" anchor="t" anchorCtr="0">
            <a:noAutofit/>
          </a:bodyPr>
          <a:lstStyle>
            <a:lvl1pPr marR="0" lvl="0" algn="l">
              <a:spcBef>
                <a:spcPts val="0"/>
              </a:spcBef>
              <a:spcAft>
                <a:spcPts val="0"/>
              </a:spcAft>
              <a:buSzPts val="1100"/>
              <a:buNone/>
              <a:defRPr sz="1400">
                <a:solidFill>
                  <a:srgbClr val="000000"/>
                </a:solidFill>
                <a:latin typeface="Arial"/>
                <a:ea typeface="Arial"/>
                <a:cs typeface="Arial"/>
              </a:defRPr>
            </a:lvl1pPr>
            <a:lvl2pPr marR="0" lvl="1" algn="l">
              <a:spcBef>
                <a:spcPts val="0"/>
              </a:spcBef>
              <a:spcAft>
                <a:spcPts val="0"/>
              </a:spcAft>
              <a:buSzPts val="1100"/>
              <a:buNone/>
              <a:defRPr sz="1400" b="0" i="0" u="none" strike="noStrike" cap="none">
                <a:solidFill>
                  <a:schemeClr val="dk1"/>
                </a:solidFill>
                <a:latin typeface="Arial"/>
                <a:ea typeface="Arial"/>
                <a:cs typeface="Arial"/>
              </a:defRPr>
            </a:lvl2pPr>
            <a:lvl3pPr marR="0" lvl="2" algn="l">
              <a:spcBef>
                <a:spcPts val="0"/>
              </a:spcBef>
              <a:spcAft>
                <a:spcPts val="0"/>
              </a:spcAft>
              <a:buSzPts val="1100"/>
              <a:buNone/>
              <a:defRPr sz="1400" b="0" i="0" u="none" strike="noStrike" cap="none">
                <a:solidFill>
                  <a:schemeClr val="dk1"/>
                </a:solidFill>
                <a:latin typeface="Arial"/>
                <a:ea typeface="Arial"/>
                <a:cs typeface="Arial"/>
              </a:defRPr>
            </a:lvl3pPr>
            <a:lvl4pPr marR="0" lvl="3" algn="l">
              <a:spcBef>
                <a:spcPts val="0"/>
              </a:spcBef>
              <a:spcAft>
                <a:spcPts val="0"/>
              </a:spcAft>
              <a:buSzPts val="1100"/>
              <a:buNone/>
              <a:defRPr sz="1400" b="0" i="0" u="none" strike="noStrike" cap="none">
                <a:solidFill>
                  <a:schemeClr val="dk1"/>
                </a:solidFill>
                <a:latin typeface="Arial"/>
                <a:ea typeface="Arial"/>
                <a:cs typeface="Arial"/>
              </a:defRPr>
            </a:lvl4pPr>
            <a:lvl5pPr marR="0" lvl="4" algn="l">
              <a:spcBef>
                <a:spcPts val="0"/>
              </a:spcBef>
              <a:spcAft>
                <a:spcPts val="0"/>
              </a:spcAft>
              <a:buSzPts val="1100"/>
              <a:buNone/>
              <a:defRPr sz="1400" b="0" i="0" u="none" strike="noStrike" cap="none">
                <a:solidFill>
                  <a:schemeClr val="dk1"/>
                </a:solidFill>
                <a:latin typeface="Arial"/>
                <a:ea typeface="Arial"/>
                <a:cs typeface="Arial"/>
              </a:defRPr>
            </a:lvl5pPr>
            <a:lvl6pPr marR="0" lvl="5" algn="l">
              <a:spcBef>
                <a:spcPts val="0"/>
              </a:spcBef>
              <a:spcAft>
                <a:spcPts val="0"/>
              </a:spcAft>
              <a:buSzPts val="1100"/>
              <a:buNone/>
              <a:defRPr sz="1400" b="0" i="0" u="none" strike="noStrike" cap="none">
                <a:solidFill>
                  <a:schemeClr val="dk1"/>
                </a:solidFill>
                <a:latin typeface="Arial"/>
                <a:ea typeface="Arial"/>
                <a:cs typeface="Arial"/>
              </a:defRPr>
            </a:lvl6pPr>
            <a:lvl7pPr marR="0" lvl="6" algn="l">
              <a:spcBef>
                <a:spcPts val="0"/>
              </a:spcBef>
              <a:spcAft>
                <a:spcPts val="0"/>
              </a:spcAft>
              <a:buSzPts val="1100"/>
              <a:buNone/>
              <a:defRPr sz="1400" b="0" i="0" u="none" strike="noStrike" cap="none">
                <a:solidFill>
                  <a:schemeClr val="dk1"/>
                </a:solidFill>
                <a:latin typeface="Arial"/>
                <a:ea typeface="Arial"/>
                <a:cs typeface="Arial"/>
              </a:defRPr>
            </a:lvl7pPr>
            <a:lvl8pPr marR="0" lvl="7" algn="l">
              <a:spcBef>
                <a:spcPts val="0"/>
              </a:spcBef>
              <a:spcAft>
                <a:spcPts val="0"/>
              </a:spcAft>
              <a:buSzPts val="1100"/>
              <a:buNone/>
              <a:defRPr sz="1400" b="0" i="0" u="none" strike="noStrike" cap="none">
                <a:solidFill>
                  <a:schemeClr val="dk1"/>
                </a:solidFill>
                <a:latin typeface="Arial"/>
                <a:ea typeface="Arial"/>
                <a:cs typeface="Arial"/>
              </a:defRPr>
            </a:lvl8pPr>
            <a:lvl9pPr marR="0" lvl="8" algn="l">
              <a:spcBef>
                <a:spcPts val="0"/>
              </a:spcBef>
              <a:spcAft>
                <a:spcPts val="0"/>
              </a:spcAft>
              <a:buSzPts val="1100"/>
              <a:buNone/>
              <a:defRPr sz="1400" b="0" i="0" u="none" strike="noStrike" cap="none">
                <a:solidFill>
                  <a:schemeClr val="dk1"/>
                </a:solidFill>
                <a:latin typeface="Arial"/>
                <a:ea typeface="Arial"/>
                <a:cs typeface="Arial"/>
              </a:defRPr>
            </a:lvl9pPr>
          </a:lstStyle>
          <a:p>
            <a:pPr>
              <a:defRPr/>
            </a:pPr>
            <a:endParaRPr/>
          </a:p>
        </p:txBody>
      </p:sp>
      <p:sp>
        <p:nvSpPr>
          <p:cNvPr id="178" name="Google Shape;178;g109582dca3b_0_559"/>
          <p:cNvSpPr txBox="1">
            <a:spLocks noGrp="1"/>
          </p:cNvSpPr>
          <p:nvPr>
            <p:ph type="ftr" idx="11"/>
          </p:nvPr>
        </p:nvSpPr>
        <p:spPr bwMode="auto">
          <a:xfrm>
            <a:off x="3124200" y="4830365"/>
            <a:ext cx="2895600" cy="273900"/>
          </a:xfrm>
          <a:prstGeom prst="rect">
            <a:avLst/>
          </a:prstGeom>
          <a:noFill/>
          <a:ln>
            <a:noFill/>
          </a:ln>
        </p:spPr>
        <p:txBody>
          <a:bodyPr spcFirstLastPara="1" wrap="square" lIns="68575" tIns="34275" rIns="68575" bIns="34275" anchor="t" anchorCtr="0">
            <a:noAutofit/>
          </a:bodyPr>
          <a:lstStyle>
            <a:lvl1pPr marR="0" lvl="0" algn="l">
              <a:spcBef>
                <a:spcPts val="0"/>
              </a:spcBef>
              <a:spcAft>
                <a:spcPts val="0"/>
              </a:spcAft>
              <a:buSzPts val="1100"/>
              <a:buNone/>
              <a:defRPr sz="1400">
                <a:solidFill>
                  <a:srgbClr val="000000"/>
                </a:solidFill>
                <a:latin typeface="Arial"/>
                <a:ea typeface="Arial"/>
                <a:cs typeface="Arial"/>
              </a:defRPr>
            </a:lvl1pPr>
            <a:lvl2pPr marR="0" lvl="1" algn="l">
              <a:spcBef>
                <a:spcPts val="0"/>
              </a:spcBef>
              <a:spcAft>
                <a:spcPts val="0"/>
              </a:spcAft>
              <a:buSzPts val="1100"/>
              <a:buNone/>
              <a:defRPr sz="1400" b="0" i="0" u="none" strike="noStrike" cap="none">
                <a:solidFill>
                  <a:schemeClr val="dk1"/>
                </a:solidFill>
                <a:latin typeface="Arial"/>
                <a:ea typeface="Arial"/>
                <a:cs typeface="Arial"/>
              </a:defRPr>
            </a:lvl2pPr>
            <a:lvl3pPr marR="0" lvl="2" algn="l">
              <a:spcBef>
                <a:spcPts val="0"/>
              </a:spcBef>
              <a:spcAft>
                <a:spcPts val="0"/>
              </a:spcAft>
              <a:buSzPts val="1100"/>
              <a:buNone/>
              <a:defRPr sz="1400" b="0" i="0" u="none" strike="noStrike" cap="none">
                <a:solidFill>
                  <a:schemeClr val="dk1"/>
                </a:solidFill>
                <a:latin typeface="Arial"/>
                <a:ea typeface="Arial"/>
                <a:cs typeface="Arial"/>
              </a:defRPr>
            </a:lvl3pPr>
            <a:lvl4pPr marR="0" lvl="3" algn="l">
              <a:spcBef>
                <a:spcPts val="0"/>
              </a:spcBef>
              <a:spcAft>
                <a:spcPts val="0"/>
              </a:spcAft>
              <a:buSzPts val="1100"/>
              <a:buNone/>
              <a:defRPr sz="1400" b="0" i="0" u="none" strike="noStrike" cap="none">
                <a:solidFill>
                  <a:schemeClr val="dk1"/>
                </a:solidFill>
                <a:latin typeface="Arial"/>
                <a:ea typeface="Arial"/>
                <a:cs typeface="Arial"/>
              </a:defRPr>
            </a:lvl4pPr>
            <a:lvl5pPr marR="0" lvl="4" algn="l">
              <a:spcBef>
                <a:spcPts val="0"/>
              </a:spcBef>
              <a:spcAft>
                <a:spcPts val="0"/>
              </a:spcAft>
              <a:buSzPts val="1100"/>
              <a:buNone/>
              <a:defRPr sz="1400" b="0" i="0" u="none" strike="noStrike" cap="none">
                <a:solidFill>
                  <a:schemeClr val="dk1"/>
                </a:solidFill>
                <a:latin typeface="Arial"/>
                <a:ea typeface="Arial"/>
                <a:cs typeface="Arial"/>
              </a:defRPr>
            </a:lvl5pPr>
            <a:lvl6pPr marR="0" lvl="5" algn="l">
              <a:spcBef>
                <a:spcPts val="0"/>
              </a:spcBef>
              <a:spcAft>
                <a:spcPts val="0"/>
              </a:spcAft>
              <a:buSzPts val="1100"/>
              <a:buNone/>
              <a:defRPr sz="1400" b="0" i="0" u="none" strike="noStrike" cap="none">
                <a:solidFill>
                  <a:schemeClr val="dk1"/>
                </a:solidFill>
                <a:latin typeface="Arial"/>
                <a:ea typeface="Arial"/>
                <a:cs typeface="Arial"/>
              </a:defRPr>
            </a:lvl6pPr>
            <a:lvl7pPr marR="0" lvl="6" algn="l">
              <a:spcBef>
                <a:spcPts val="0"/>
              </a:spcBef>
              <a:spcAft>
                <a:spcPts val="0"/>
              </a:spcAft>
              <a:buSzPts val="1100"/>
              <a:buNone/>
              <a:defRPr sz="1400" b="0" i="0" u="none" strike="noStrike" cap="none">
                <a:solidFill>
                  <a:schemeClr val="dk1"/>
                </a:solidFill>
                <a:latin typeface="Arial"/>
                <a:ea typeface="Arial"/>
                <a:cs typeface="Arial"/>
              </a:defRPr>
            </a:lvl7pPr>
            <a:lvl8pPr marR="0" lvl="7" algn="l">
              <a:spcBef>
                <a:spcPts val="0"/>
              </a:spcBef>
              <a:spcAft>
                <a:spcPts val="0"/>
              </a:spcAft>
              <a:buSzPts val="1100"/>
              <a:buNone/>
              <a:defRPr sz="1400" b="0" i="0" u="none" strike="noStrike" cap="none">
                <a:solidFill>
                  <a:schemeClr val="dk1"/>
                </a:solidFill>
                <a:latin typeface="Arial"/>
                <a:ea typeface="Arial"/>
                <a:cs typeface="Arial"/>
              </a:defRPr>
            </a:lvl8pPr>
            <a:lvl9pPr marR="0" lvl="8" algn="l">
              <a:spcBef>
                <a:spcPts val="0"/>
              </a:spcBef>
              <a:spcAft>
                <a:spcPts val="0"/>
              </a:spcAft>
              <a:buSzPts val="1100"/>
              <a:buNone/>
              <a:defRPr sz="1400" b="0" i="0" u="none" strike="noStrike" cap="none">
                <a:solidFill>
                  <a:schemeClr val="dk1"/>
                </a:solidFill>
                <a:latin typeface="Arial"/>
                <a:ea typeface="Arial"/>
                <a:cs typeface="Arial"/>
              </a:defRPr>
            </a:lvl9pPr>
          </a:lstStyle>
          <a:p>
            <a:pPr>
              <a:defRPr/>
            </a:pPr>
            <a:endParaRPr/>
          </a:p>
        </p:txBody>
      </p:sp>
      <p:sp>
        <p:nvSpPr>
          <p:cNvPr id="179" name="Google Shape;179;g109582dca3b_0_559"/>
          <p:cNvSpPr txBox="1">
            <a:spLocks noGrp="1"/>
          </p:cNvSpPr>
          <p:nvPr>
            <p:ph type="sldNum" idx="12"/>
          </p:nvPr>
        </p:nvSpPr>
        <p:spPr bwMode="auto">
          <a:xfrm>
            <a:off x="6553200" y="4830365"/>
            <a:ext cx="2133600" cy="273900"/>
          </a:xfrm>
          <a:prstGeom prst="rect">
            <a:avLst/>
          </a:prstGeom>
          <a:noFill/>
          <a:ln>
            <a:noFill/>
          </a:ln>
        </p:spPr>
        <p:txBody>
          <a:bodyPr spcFirstLastPara="1" wrap="square" lIns="68575" tIns="34275" rIns="68575" bIns="34275" anchor="t" anchorCtr="0">
            <a:noAutofit/>
          </a:bodyPr>
          <a:lstStyle>
            <a:lvl1pPr marL="0" marR="0" lvl="0" indent="0" algn="l">
              <a:spcBef>
                <a:spcPts val="0"/>
              </a:spcBef>
              <a:spcAft>
                <a:spcPts val="0"/>
              </a:spcAft>
              <a:buNone/>
              <a:defRPr sz="1400">
                <a:solidFill>
                  <a:srgbClr val="000000"/>
                </a:solidFill>
                <a:latin typeface="Arial"/>
                <a:ea typeface="Arial"/>
                <a:cs typeface="Arial"/>
              </a:defRPr>
            </a:lvl1pPr>
            <a:lvl2pPr marL="0" marR="0" lvl="1" indent="0" algn="l">
              <a:spcBef>
                <a:spcPts val="0"/>
              </a:spcBef>
              <a:spcAft>
                <a:spcPts val="0"/>
              </a:spcAft>
              <a:buNone/>
              <a:defRPr sz="1400">
                <a:solidFill>
                  <a:srgbClr val="000000"/>
                </a:solidFill>
                <a:latin typeface="Arial"/>
                <a:ea typeface="Arial"/>
                <a:cs typeface="Arial"/>
              </a:defRPr>
            </a:lvl2pPr>
            <a:lvl3pPr marL="0" marR="0" lvl="2" indent="0" algn="l">
              <a:spcBef>
                <a:spcPts val="0"/>
              </a:spcBef>
              <a:spcAft>
                <a:spcPts val="0"/>
              </a:spcAft>
              <a:buNone/>
              <a:defRPr sz="1400">
                <a:solidFill>
                  <a:srgbClr val="000000"/>
                </a:solidFill>
                <a:latin typeface="Arial"/>
                <a:ea typeface="Arial"/>
                <a:cs typeface="Arial"/>
              </a:defRPr>
            </a:lvl3pPr>
            <a:lvl4pPr marL="0" marR="0" lvl="3" indent="0" algn="l">
              <a:spcBef>
                <a:spcPts val="0"/>
              </a:spcBef>
              <a:spcAft>
                <a:spcPts val="0"/>
              </a:spcAft>
              <a:buNone/>
              <a:defRPr sz="1400">
                <a:solidFill>
                  <a:srgbClr val="000000"/>
                </a:solidFill>
                <a:latin typeface="Arial"/>
                <a:ea typeface="Arial"/>
                <a:cs typeface="Arial"/>
              </a:defRPr>
            </a:lvl4pPr>
            <a:lvl5pPr marL="0" marR="0" lvl="4" indent="0" algn="l">
              <a:spcBef>
                <a:spcPts val="0"/>
              </a:spcBef>
              <a:spcAft>
                <a:spcPts val="0"/>
              </a:spcAft>
              <a:buNone/>
              <a:defRPr sz="1400">
                <a:solidFill>
                  <a:srgbClr val="000000"/>
                </a:solidFill>
                <a:latin typeface="Arial"/>
                <a:ea typeface="Arial"/>
                <a:cs typeface="Arial"/>
              </a:defRPr>
            </a:lvl5pPr>
            <a:lvl6pPr marL="0" marR="0" lvl="5" indent="0" algn="l">
              <a:spcBef>
                <a:spcPts val="0"/>
              </a:spcBef>
              <a:spcAft>
                <a:spcPts val="0"/>
              </a:spcAft>
              <a:buNone/>
              <a:defRPr sz="1400">
                <a:solidFill>
                  <a:srgbClr val="000000"/>
                </a:solidFill>
                <a:latin typeface="Arial"/>
                <a:ea typeface="Arial"/>
                <a:cs typeface="Arial"/>
              </a:defRPr>
            </a:lvl6pPr>
            <a:lvl7pPr marL="0" marR="0" lvl="6" indent="0" algn="l">
              <a:spcBef>
                <a:spcPts val="0"/>
              </a:spcBef>
              <a:spcAft>
                <a:spcPts val="0"/>
              </a:spcAft>
              <a:buNone/>
              <a:defRPr sz="1400">
                <a:solidFill>
                  <a:srgbClr val="000000"/>
                </a:solidFill>
                <a:latin typeface="Arial"/>
                <a:ea typeface="Arial"/>
                <a:cs typeface="Arial"/>
              </a:defRPr>
            </a:lvl7pPr>
            <a:lvl8pPr marL="0" marR="0" lvl="7" indent="0" algn="l">
              <a:spcBef>
                <a:spcPts val="0"/>
              </a:spcBef>
              <a:spcAft>
                <a:spcPts val="0"/>
              </a:spcAft>
              <a:buNone/>
              <a:defRPr sz="1400">
                <a:solidFill>
                  <a:srgbClr val="000000"/>
                </a:solidFill>
                <a:latin typeface="Arial"/>
                <a:ea typeface="Arial"/>
                <a:cs typeface="Arial"/>
              </a:defRPr>
            </a:lvl8pPr>
            <a:lvl9pPr marL="0" marR="0" lvl="8" indent="0" algn="l">
              <a:spcBef>
                <a:spcPts val="0"/>
              </a:spcBef>
              <a:spcAft>
                <a:spcPts val="0"/>
              </a:spcAft>
              <a:buNone/>
              <a:defRPr sz="1400">
                <a:solidFill>
                  <a:srgbClr val="000000"/>
                </a:solidFill>
                <a:latin typeface="Arial"/>
                <a:ea typeface="Arial"/>
                <a:cs typeface="Arial"/>
              </a:defRPr>
            </a:lvl9pPr>
          </a:lstStyle>
          <a:p>
            <a:pPr marL="0" lvl="0" indent="0" algn="l">
              <a:spcBef>
                <a:spcPts val="0"/>
              </a:spcBef>
              <a:spcAft>
                <a:spcPts val="0"/>
              </a:spcAft>
              <a:buNone/>
              <a:defRPr/>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PhAnim="0" matchingName="Title and Content" type="obj" userDrawn="1">
  <p:cSld name="OBJECT">
    <p:spTree>
      <p:nvGrpSpPr>
        <p:cNvPr id="1" name=""/>
        <p:cNvGrpSpPr/>
        <p:nvPr/>
      </p:nvGrpSpPr>
      <p:grpSpPr bwMode="auto">
        <a:xfrm>
          <a:off x="0" y="0"/>
          <a:ext cx="0" cy="0"/>
          <a:chOff x="0" y="0"/>
          <a:chExt cx="0" cy="0"/>
        </a:xfrm>
      </p:grpSpPr>
      <p:sp>
        <p:nvSpPr>
          <p:cNvPr id="100" name="Google Shape;100;g109582dca3b_0_484"/>
          <p:cNvSpPr txBox="1">
            <a:spLocks noGrp="1"/>
          </p:cNvSpPr>
          <p:nvPr>
            <p:ph type="title"/>
          </p:nvPr>
        </p:nvSpPr>
        <p:spPr bwMode="auto">
          <a:xfrm>
            <a:off x="1557337" y="146447"/>
            <a:ext cx="7335600" cy="367800"/>
          </a:xfrm>
          <a:prstGeom prst="rect">
            <a:avLst/>
          </a:prstGeom>
          <a:noFill/>
          <a:ln>
            <a:noFill/>
          </a:ln>
        </p:spPr>
        <p:txBody>
          <a:bodyPr spcFirstLastPara="1" wrap="square" lIns="68575" tIns="34275" rIns="0" bIns="34275" anchor="ctr" anchorCtr="0">
            <a:noAutofit/>
          </a:bodyPr>
          <a:lstStyle>
            <a:lvl1pPr lvl="0" algn="r">
              <a:spcBef>
                <a:spcPts val="0"/>
              </a:spcBef>
              <a:spcAft>
                <a:spcPts val="0"/>
              </a:spcAft>
              <a:buSzPts val="1100"/>
              <a:buNone/>
              <a:defRPr/>
            </a:lvl1pPr>
            <a:lvl2pPr lvl="1" algn="r">
              <a:spcBef>
                <a:spcPts val="0"/>
              </a:spcBef>
              <a:spcAft>
                <a:spcPts val="0"/>
              </a:spcAft>
              <a:buSzPts val="1100"/>
              <a:buNone/>
              <a:defRPr/>
            </a:lvl2pPr>
            <a:lvl3pPr lvl="2" algn="r">
              <a:spcBef>
                <a:spcPts val="0"/>
              </a:spcBef>
              <a:spcAft>
                <a:spcPts val="0"/>
              </a:spcAft>
              <a:buSzPts val="1100"/>
              <a:buNone/>
              <a:defRPr/>
            </a:lvl3pPr>
            <a:lvl4pPr lvl="3" algn="r">
              <a:spcBef>
                <a:spcPts val="0"/>
              </a:spcBef>
              <a:spcAft>
                <a:spcPts val="0"/>
              </a:spcAft>
              <a:buSzPts val="1100"/>
              <a:buNone/>
              <a:defRPr/>
            </a:lvl4pPr>
            <a:lvl5pPr lvl="4" algn="r">
              <a:spcBef>
                <a:spcPts val="0"/>
              </a:spcBef>
              <a:spcAft>
                <a:spcPts val="0"/>
              </a:spcAft>
              <a:buSzPts val="1100"/>
              <a:buNone/>
              <a:defRPr/>
            </a:lvl5pPr>
            <a:lvl6pPr lvl="5" algn="r">
              <a:spcBef>
                <a:spcPts val="0"/>
              </a:spcBef>
              <a:spcAft>
                <a:spcPts val="0"/>
              </a:spcAft>
              <a:buSzPts val="1100"/>
              <a:buNone/>
              <a:defRPr/>
            </a:lvl6pPr>
            <a:lvl7pPr lvl="6" algn="r">
              <a:spcBef>
                <a:spcPts val="0"/>
              </a:spcBef>
              <a:spcAft>
                <a:spcPts val="0"/>
              </a:spcAft>
              <a:buSzPts val="1100"/>
              <a:buNone/>
              <a:defRPr/>
            </a:lvl7pPr>
            <a:lvl8pPr lvl="7" algn="r">
              <a:spcBef>
                <a:spcPts val="0"/>
              </a:spcBef>
              <a:spcAft>
                <a:spcPts val="0"/>
              </a:spcAft>
              <a:buSzPts val="1100"/>
              <a:buNone/>
              <a:defRPr/>
            </a:lvl8pPr>
            <a:lvl9pPr lvl="8" algn="r">
              <a:spcBef>
                <a:spcPts val="0"/>
              </a:spcBef>
              <a:spcAft>
                <a:spcPts val="0"/>
              </a:spcAft>
              <a:buSzPts val="1100"/>
              <a:buNone/>
              <a:defRPr/>
            </a:lvl9pPr>
          </a:lstStyle>
          <a:p>
            <a:pPr>
              <a:defRPr/>
            </a:pPr>
            <a:endParaRPr/>
          </a:p>
        </p:txBody>
      </p:sp>
      <p:sp>
        <p:nvSpPr>
          <p:cNvPr id="101" name="Google Shape;101;g109582dca3b_0_484"/>
          <p:cNvSpPr txBox="1">
            <a:spLocks noGrp="1"/>
          </p:cNvSpPr>
          <p:nvPr>
            <p:ph type="body" idx="1"/>
          </p:nvPr>
        </p:nvSpPr>
        <p:spPr bwMode="auto">
          <a:xfrm>
            <a:off x="323850" y="844153"/>
            <a:ext cx="8568900" cy="3750600"/>
          </a:xfrm>
          <a:prstGeom prst="rect">
            <a:avLst/>
          </a:prstGeom>
          <a:noFill/>
          <a:ln>
            <a:noFill/>
          </a:ln>
        </p:spPr>
        <p:txBody>
          <a:bodyPr spcFirstLastPara="1" wrap="square" lIns="0" tIns="34275" rIns="68575" bIns="34275" anchor="t" anchorCtr="0">
            <a:noAutofit/>
          </a:bodyPr>
          <a:lstStyle>
            <a:lvl1pPr marL="457200" lvl="0" indent="-330200" algn="l">
              <a:spcBef>
                <a:spcPts val="400"/>
              </a:spcBef>
              <a:spcAft>
                <a:spcPts val="0"/>
              </a:spcAft>
              <a:buClr>
                <a:srgbClr val="FF0000"/>
              </a:buClr>
              <a:buSzPts val="1600"/>
              <a:buChar char="▪"/>
              <a:defRPr/>
            </a:lvl1pPr>
            <a:lvl2pPr marL="914400" lvl="1" indent="-323850" algn="l">
              <a:spcBef>
                <a:spcPts val="300"/>
              </a:spcBef>
              <a:spcAft>
                <a:spcPts val="0"/>
              </a:spcAft>
              <a:buClr>
                <a:srgbClr val="FF0000"/>
              </a:buClr>
              <a:buSzPts val="1500"/>
              <a:buFont typeface="Candara"/>
              <a:buChar char="–"/>
              <a:defRPr/>
            </a:lvl2pPr>
            <a:lvl3pPr marL="1371600" lvl="2" indent="-292100" algn="l">
              <a:spcBef>
                <a:spcPts val="300"/>
              </a:spcBef>
              <a:spcAft>
                <a:spcPts val="0"/>
              </a:spcAft>
              <a:buClr>
                <a:schemeClr val="dk1"/>
              </a:buClr>
              <a:buSzPts val="1000"/>
              <a:buChar char="▪"/>
              <a:defRPr/>
            </a:lvl3pPr>
            <a:lvl4pPr marL="1828800" lvl="3" indent="-317500" algn="l">
              <a:spcBef>
                <a:spcPts val="300"/>
              </a:spcBef>
              <a:spcAft>
                <a:spcPts val="0"/>
              </a:spcAft>
              <a:buClr>
                <a:schemeClr val="dk1"/>
              </a:buClr>
              <a:buSzPts val="1400"/>
              <a:buChar char="–"/>
              <a:defRPr/>
            </a:lvl4pPr>
            <a:lvl5pPr marL="2286000" lvl="4" indent="-273050" algn="l">
              <a:spcBef>
                <a:spcPts val="300"/>
              </a:spcBef>
              <a:spcAft>
                <a:spcPts val="0"/>
              </a:spcAft>
              <a:buClr>
                <a:schemeClr val="dk1"/>
              </a:buClr>
              <a:buSzPts val="700"/>
              <a:buChar char="▪"/>
              <a:defRPr/>
            </a:lvl5pPr>
            <a:lvl6pPr marL="2743200" lvl="5" indent="-273050" algn="l">
              <a:spcBef>
                <a:spcPts val="300"/>
              </a:spcBef>
              <a:spcAft>
                <a:spcPts val="0"/>
              </a:spcAft>
              <a:buClr>
                <a:schemeClr val="dk1"/>
              </a:buClr>
              <a:buSzPts val="700"/>
              <a:buChar char="▪"/>
              <a:defRPr/>
            </a:lvl6pPr>
            <a:lvl7pPr marL="3200400" lvl="6" indent="-273050" algn="l">
              <a:spcBef>
                <a:spcPts val="300"/>
              </a:spcBef>
              <a:spcAft>
                <a:spcPts val="0"/>
              </a:spcAft>
              <a:buClr>
                <a:schemeClr val="dk1"/>
              </a:buClr>
              <a:buSzPts val="700"/>
              <a:buChar char="▪"/>
              <a:defRPr/>
            </a:lvl7pPr>
            <a:lvl8pPr marL="3657600" lvl="7" indent="-273050" algn="l">
              <a:spcBef>
                <a:spcPts val="300"/>
              </a:spcBef>
              <a:spcAft>
                <a:spcPts val="0"/>
              </a:spcAft>
              <a:buClr>
                <a:schemeClr val="dk1"/>
              </a:buClr>
              <a:buSzPts val="700"/>
              <a:buChar char="▪"/>
              <a:defRPr/>
            </a:lvl8pPr>
            <a:lvl9pPr marL="4114800" lvl="8" indent="-273050" algn="l">
              <a:spcBef>
                <a:spcPts val="300"/>
              </a:spcBef>
              <a:spcAft>
                <a:spcPts val="0"/>
              </a:spcAft>
              <a:buClr>
                <a:schemeClr val="dk1"/>
              </a:buClr>
              <a:buSzPts val="700"/>
              <a:buChar char="▪"/>
              <a:defRPr/>
            </a:lvl9pPr>
          </a:lstStyle>
          <a:p>
            <a:pPr>
              <a:defRPr/>
            </a:pP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PhAnim="0" matchingName="9_Title Only" userDrawn="1">
  <p:cSld name="9_Title Only">
    <p:spTree>
      <p:nvGrpSpPr>
        <p:cNvPr id="1" name=""/>
        <p:cNvGrpSpPr/>
        <p:nvPr/>
      </p:nvGrpSpPr>
      <p:grpSpPr bwMode="auto">
        <a:xfrm>
          <a:off x="0" y="0"/>
          <a:ext cx="0" cy="0"/>
          <a:chOff x="0" y="0"/>
          <a:chExt cx="0" cy="0"/>
        </a:xfrm>
      </p:grpSpPr>
      <p:sp>
        <p:nvSpPr>
          <p:cNvPr id="181" name="Google Shape;181;g109582dca3b_0_565"/>
          <p:cNvSpPr txBox="1">
            <a:spLocks noGrp="1"/>
          </p:cNvSpPr>
          <p:nvPr>
            <p:ph type="title"/>
          </p:nvPr>
        </p:nvSpPr>
        <p:spPr bwMode="auto">
          <a:xfrm>
            <a:off x="1557337" y="146447"/>
            <a:ext cx="7335600" cy="367800"/>
          </a:xfrm>
          <a:prstGeom prst="rect">
            <a:avLst/>
          </a:prstGeom>
          <a:noFill/>
          <a:ln>
            <a:noFill/>
          </a:ln>
        </p:spPr>
        <p:txBody>
          <a:bodyPr spcFirstLastPara="1" wrap="square" lIns="68575" tIns="34275" rIns="0" bIns="34275" anchor="ctr" anchorCtr="0">
            <a:normAutofit/>
          </a:bodyPr>
          <a:lstStyle>
            <a:lvl1pPr lvl="0" algn="l">
              <a:spcBef>
                <a:spcPts val="0"/>
              </a:spcBef>
              <a:spcAft>
                <a:spcPts val="0"/>
              </a:spcAft>
              <a:buSzPts val="1100"/>
              <a:buNone/>
              <a:defRPr sz="3000"/>
            </a:lvl1pPr>
            <a:lvl2pPr lvl="1" algn="r">
              <a:spcBef>
                <a:spcPts val="0"/>
              </a:spcBef>
              <a:spcAft>
                <a:spcPts val="0"/>
              </a:spcAft>
              <a:buSzPts val="1100"/>
              <a:buNone/>
              <a:defRPr/>
            </a:lvl2pPr>
            <a:lvl3pPr lvl="2" algn="r">
              <a:spcBef>
                <a:spcPts val="0"/>
              </a:spcBef>
              <a:spcAft>
                <a:spcPts val="0"/>
              </a:spcAft>
              <a:buSzPts val="1100"/>
              <a:buNone/>
              <a:defRPr/>
            </a:lvl3pPr>
            <a:lvl4pPr lvl="3" algn="r">
              <a:spcBef>
                <a:spcPts val="0"/>
              </a:spcBef>
              <a:spcAft>
                <a:spcPts val="0"/>
              </a:spcAft>
              <a:buSzPts val="1100"/>
              <a:buNone/>
              <a:defRPr/>
            </a:lvl4pPr>
            <a:lvl5pPr lvl="4" algn="r">
              <a:spcBef>
                <a:spcPts val="0"/>
              </a:spcBef>
              <a:spcAft>
                <a:spcPts val="0"/>
              </a:spcAft>
              <a:buSzPts val="1100"/>
              <a:buNone/>
              <a:defRPr/>
            </a:lvl5pPr>
            <a:lvl6pPr lvl="5" algn="r">
              <a:spcBef>
                <a:spcPts val="0"/>
              </a:spcBef>
              <a:spcAft>
                <a:spcPts val="0"/>
              </a:spcAft>
              <a:buSzPts val="1100"/>
              <a:buNone/>
              <a:defRPr/>
            </a:lvl6pPr>
            <a:lvl7pPr lvl="6" algn="r">
              <a:spcBef>
                <a:spcPts val="0"/>
              </a:spcBef>
              <a:spcAft>
                <a:spcPts val="0"/>
              </a:spcAft>
              <a:buSzPts val="1100"/>
              <a:buNone/>
              <a:defRPr/>
            </a:lvl7pPr>
            <a:lvl8pPr lvl="7" algn="r">
              <a:spcBef>
                <a:spcPts val="0"/>
              </a:spcBef>
              <a:spcAft>
                <a:spcPts val="0"/>
              </a:spcAft>
              <a:buSzPts val="1100"/>
              <a:buNone/>
              <a:defRPr/>
            </a:lvl8pPr>
            <a:lvl9pPr lvl="8" algn="r">
              <a:spcBef>
                <a:spcPts val="0"/>
              </a:spcBef>
              <a:spcAft>
                <a:spcPts val="0"/>
              </a:spcAft>
              <a:buSzPts val="1100"/>
              <a:buNone/>
              <a:defRPr/>
            </a:lvl9pPr>
          </a:lstStyle>
          <a:p>
            <a:pPr>
              <a:defRPr/>
            </a:pPr>
            <a:endParaRPr/>
          </a:p>
        </p:txBody>
      </p:sp>
      <p:sp>
        <p:nvSpPr>
          <p:cNvPr id="182" name="Google Shape;182;g109582dca3b_0_565"/>
          <p:cNvSpPr txBox="1">
            <a:spLocks noGrp="1"/>
          </p:cNvSpPr>
          <p:nvPr>
            <p:ph type="body" idx="1"/>
          </p:nvPr>
        </p:nvSpPr>
        <p:spPr bwMode="auto">
          <a:xfrm>
            <a:off x="457200" y="960120"/>
            <a:ext cx="8229600" cy="3497700"/>
          </a:xfrm>
          <a:prstGeom prst="rect">
            <a:avLst/>
          </a:prstGeom>
          <a:noFill/>
          <a:ln>
            <a:noFill/>
          </a:ln>
        </p:spPr>
        <p:txBody>
          <a:bodyPr spcFirstLastPara="1" wrap="square" lIns="0" tIns="34275" rIns="68575" bIns="34275" anchor="t" anchorCtr="0">
            <a:normAutofit/>
          </a:bodyPr>
          <a:lstStyle>
            <a:lvl1pPr marL="457200" lvl="0" indent="-349250" algn="l">
              <a:spcBef>
                <a:spcPts val="400"/>
              </a:spcBef>
              <a:spcAft>
                <a:spcPts val="0"/>
              </a:spcAft>
              <a:buClr>
                <a:schemeClr val="dk1"/>
              </a:buClr>
              <a:buSzPts val="1900"/>
              <a:buChar char="▪"/>
              <a:defRPr sz="2100"/>
            </a:lvl1pPr>
            <a:lvl2pPr marL="914400" lvl="1" indent="-342900" algn="l">
              <a:spcBef>
                <a:spcPts val="400"/>
              </a:spcBef>
              <a:spcAft>
                <a:spcPts val="0"/>
              </a:spcAft>
              <a:buClr>
                <a:schemeClr val="dk1"/>
              </a:buClr>
              <a:buSzPts val="1800"/>
              <a:buFont typeface="Candara"/>
              <a:buChar char="–"/>
              <a:defRPr sz="1800"/>
            </a:lvl2pPr>
            <a:lvl3pPr marL="1371600" lvl="2" indent="-298450" algn="l">
              <a:spcBef>
                <a:spcPts val="300"/>
              </a:spcBef>
              <a:spcAft>
                <a:spcPts val="0"/>
              </a:spcAft>
              <a:buClr>
                <a:schemeClr val="dk1"/>
              </a:buClr>
              <a:buSzPts val="1100"/>
              <a:buChar char="▪"/>
              <a:defRPr sz="1500"/>
            </a:lvl3pPr>
            <a:lvl4pPr marL="1828800" lvl="3" indent="-317500" algn="l">
              <a:spcBef>
                <a:spcPts val="300"/>
              </a:spcBef>
              <a:spcAft>
                <a:spcPts val="0"/>
              </a:spcAft>
              <a:buClr>
                <a:schemeClr val="dk1"/>
              </a:buClr>
              <a:buSzPts val="1400"/>
              <a:buFont typeface="Candara"/>
              <a:buChar char="–"/>
              <a:defRPr sz="1400"/>
            </a:lvl4pPr>
            <a:lvl5pPr marL="2286000" lvl="4" indent="-273050" algn="l">
              <a:spcBef>
                <a:spcPts val="300"/>
              </a:spcBef>
              <a:spcAft>
                <a:spcPts val="0"/>
              </a:spcAft>
              <a:buClr>
                <a:schemeClr val="dk1"/>
              </a:buClr>
              <a:buSzPts val="700"/>
              <a:buChar char="▪"/>
              <a:defRPr sz="1400"/>
            </a:lvl5pPr>
            <a:lvl6pPr marL="2743200" lvl="5" indent="-273050" algn="l">
              <a:spcBef>
                <a:spcPts val="300"/>
              </a:spcBef>
              <a:spcAft>
                <a:spcPts val="0"/>
              </a:spcAft>
              <a:buClr>
                <a:schemeClr val="dk1"/>
              </a:buClr>
              <a:buSzPts val="700"/>
              <a:buChar char="▪"/>
              <a:defRPr/>
            </a:lvl6pPr>
            <a:lvl7pPr marL="3200400" lvl="6" indent="-273050" algn="l">
              <a:spcBef>
                <a:spcPts val="300"/>
              </a:spcBef>
              <a:spcAft>
                <a:spcPts val="0"/>
              </a:spcAft>
              <a:buClr>
                <a:schemeClr val="dk1"/>
              </a:buClr>
              <a:buSzPts val="700"/>
              <a:buChar char="▪"/>
              <a:defRPr/>
            </a:lvl7pPr>
            <a:lvl8pPr marL="3657600" lvl="7" indent="-273050" algn="l">
              <a:spcBef>
                <a:spcPts val="300"/>
              </a:spcBef>
              <a:spcAft>
                <a:spcPts val="0"/>
              </a:spcAft>
              <a:buClr>
                <a:schemeClr val="dk1"/>
              </a:buClr>
              <a:buSzPts val="700"/>
              <a:buChar char="▪"/>
              <a:defRPr/>
            </a:lvl8pPr>
            <a:lvl9pPr marL="4114800" lvl="8" indent="-273050" algn="l">
              <a:spcBef>
                <a:spcPts val="300"/>
              </a:spcBef>
              <a:spcAft>
                <a:spcPts val="0"/>
              </a:spcAft>
              <a:buClr>
                <a:schemeClr val="dk1"/>
              </a:buClr>
              <a:buSzPts val="700"/>
              <a:buChar char="▪"/>
              <a:defRPr/>
            </a:lvl9pPr>
          </a:lstStyle>
          <a:p>
            <a:pPr>
              <a:defRPr/>
            </a:pPr>
            <a:endParaRPr/>
          </a:p>
        </p:txBody>
      </p:sp>
      <p:sp>
        <p:nvSpPr>
          <p:cNvPr id="183" name="Google Shape;183;g109582dca3b_0_565"/>
          <p:cNvSpPr txBox="1">
            <a:spLocks noGrp="1"/>
          </p:cNvSpPr>
          <p:nvPr>
            <p:ph type="dt" idx="10"/>
          </p:nvPr>
        </p:nvSpPr>
        <p:spPr bwMode="auto">
          <a:xfrm>
            <a:off x="1295400" y="4830365"/>
            <a:ext cx="2133600" cy="273900"/>
          </a:xfrm>
          <a:prstGeom prst="rect">
            <a:avLst/>
          </a:prstGeom>
          <a:noFill/>
          <a:ln>
            <a:noFill/>
          </a:ln>
        </p:spPr>
        <p:txBody>
          <a:bodyPr spcFirstLastPara="1" wrap="square" lIns="68575" tIns="34275" rIns="68575" bIns="34275" anchor="t" anchorCtr="0">
            <a:noAutofit/>
          </a:bodyPr>
          <a:lstStyle>
            <a:lvl1pPr marR="0" lvl="0" algn="l">
              <a:spcBef>
                <a:spcPts val="0"/>
              </a:spcBef>
              <a:spcAft>
                <a:spcPts val="0"/>
              </a:spcAft>
              <a:buSzPts val="1100"/>
              <a:buNone/>
              <a:defRPr sz="1400">
                <a:solidFill>
                  <a:srgbClr val="000000"/>
                </a:solidFill>
                <a:latin typeface="Arial"/>
                <a:ea typeface="Arial"/>
                <a:cs typeface="Arial"/>
              </a:defRPr>
            </a:lvl1pPr>
            <a:lvl2pPr marR="0" lvl="1" algn="l">
              <a:spcBef>
                <a:spcPts val="0"/>
              </a:spcBef>
              <a:spcAft>
                <a:spcPts val="0"/>
              </a:spcAft>
              <a:buSzPts val="1100"/>
              <a:buNone/>
              <a:defRPr sz="1400" b="0" i="0" u="none" strike="noStrike" cap="none">
                <a:solidFill>
                  <a:schemeClr val="dk1"/>
                </a:solidFill>
                <a:latin typeface="Arial"/>
                <a:ea typeface="Arial"/>
                <a:cs typeface="Arial"/>
              </a:defRPr>
            </a:lvl2pPr>
            <a:lvl3pPr marR="0" lvl="2" algn="l">
              <a:spcBef>
                <a:spcPts val="0"/>
              </a:spcBef>
              <a:spcAft>
                <a:spcPts val="0"/>
              </a:spcAft>
              <a:buSzPts val="1100"/>
              <a:buNone/>
              <a:defRPr sz="1400" b="0" i="0" u="none" strike="noStrike" cap="none">
                <a:solidFill>
                  <a:schemeClr val="dk1"/>
                </a:solidFill>
                <a:latin typeface="Arial"/>
                <a:ea typeface="Arial"/>
                <a:cs typeface="Arial"/>
              </a:defRPr>
            </a:lvl3pPr>
            <a:lvl4pPr marR="0" lvl="3" algn="l">
              <a:spcBef>
                <a:spcPts val="0"/>
              </a:spcBef>
              <a:spcAft>
                <a:spcPts val="0"/>
              </a:spcAft>
              <a:buSzPts val="1100"/>
              <a:buNone/>
              <a:defRPr sz="1400" b="0" i="0" u="none" strike="noStrike" cap="none">
                <a:solidFill>
                  <a:schemeClr val="dk1"/>
                </a:solidFill>
                <a:latin typeface="Arial"/>
                <a:ea typeface="Arial"/>
                <a:cs typeface="Arial"/>
              </a:defRPr>
            </a:lvl4pPr>
            <a:lvl5pPr marR="0" lvl="4" algn="l">
              <a:spcBef>
                <a:spcPts val="0"/>
              </a:spcBef>
              <a:spcAft>
                <a:spcPts val="0"/>
              </a:spcAft>
              <a:buSzPts val="1100"/>
              <a:buNone/>
              <a:defRPr sz="1400" b="0" i="0" u="none" strike="noStrike" cap="none">
                <a:solidFill>
                  <a:schemeClr val="dk1"/>
                </a:solidFill>
                <a:latin typeface="Arial"/>
                <a:ea typeface="Arial"/>
                <a:cs typeface="Arial"/>
              </a:defRPr>
            </a:lvl5pPr>
            <a:lvl6pPr marR="0" lvl="5" algn="l">
              <a:spcBef>
                <a:spcPts val="0"/>
              </a:spcBef>
              <a:spcAft>
                <a:spcPts val="0"/>
              </a:spcAft>
              <a:buSzPts val="1100"/>
              <a:buNone/>
              <a:defRPr sz="1400" b="0" i="0" u="none" strike="noStrike" cap="none">
                <a:solidFill>
                  <a:schemeClr val="dk1"/>
                </a:solidFill>
                <a:latin typeface="Arial"/>
                <a:ea typeface="Arial"/>
                <a:cs typeface="Arial"/>
              </a:defRPr>
            </a:lvl6pPr>
            <a:lvl7pPr marR="0" lvl="6" algn="l">
              <a:spcBef>
                <a:spcPts val="0"/>
              </a:spcBef>
              <a:spcAft>
                <a:spcPts val="0"/>
              </a:spcAft>
              <a:buSzPts val="1100"/>
              <a:buNone/>
              <a:defRPr sz="1400" b="0" i="0" u="none" strike="noStrike" cap="none">
                <a:solidFill>
                  <a:schemeClr val="dk1"/>
                </a:solidFill>
                <a:latin typeface="Arial"/>
                <a:ea typeface="Arial"/>
                <a:cs typeface="Arial"/>
              </a:defRPr>
            </a:lvl7pPr>
            <a:lvl8pPr marR="0" lvl="7" algn="l">
              <a:spcBef>
                <a:spcPts val="0"/>
              </a:spcBef>
              <a:spcAft>
                <a:spcPts val="0"/>
              </a:spcAft>
              <a:buSzPts val="1100"/>
              <a:buNone/>
              <a:defRPr sz="1400" b="0" i="0" u="none" strike="noStrike" cap="none">
                <a:solidFill>
                  <a:schemeClr val="dk1"/>
                </a:solidFill>
                <a:latin typeface="Arial"/>
                <a:ea typeface="Arial"/>
                <a:cs typeface="Arial"/>
              </a:defRPr>
            </a:lvl8pPr>
            <a:lvl9pPr marR="0" lvl="8" algn="l">
              <a:spcBef>
                <a:spcPts val="0"/>
              </a:spcBef>
              <a:spcAft>
                <a:spcPts val="0"/>
              </a:spcAft>
              <a:buSzPts val="1100"/>
              <a:buNone/>
              <a:defRPr sz="1400" b="0" i="0" u="none" strike="noStrike" cap="none">
                <a:solidFill>
                  <a:schemeClr val="dk1"/>
                </a:solidFill>
                <a:latin typeface="Arial"/>
                <a:ea typeface="Arial"/>
                <a:cs typeface="Arial"/>
              </a:defRPr>
            </a:lvl9pPr>
          </a:lstStyle>
          <a:p>
            <a:pPr>
              <a:defRPr/>
            </a:pPr>
            <a:endParaRPr/>
          </a:p>
        </p:txBody>
      </p:sp>
      <p:sp>
        <p:nvSpPr>
          <p:cNvPr id="184" name="Google Shape;184;g109582dca3b_0_565"/>
          <p:cNvSpPr txBox="1">
            <a:spLocks noGrp="1"/>
          </p:cNvSpPr>
          <p:nvPr>
            <p:ph type="ftr" idx="11"/>
          </p:nvPr>
        </p:nvSpPr>
        <p:spPr bwMode="auto">
          <a:xfrm>
            <a:off x="3124200" y="4830365"/>
            <a:ext cx="2895600" cy="273900"/>
          </a:xfrm>
          <a:prstGeom prst="rect">
            <a:avLst/>
          </a:prstGeom>
          <a:noFill/>
          <a:ln>
            <a:noFill/>
          </a:ln>
        </p:spPr>
        <p:txBody>
          <a:bodyPr spcFirstLastPara="1" wrap="square" lIns="68575" tIns="34275" rIns="68575" bIns="34275" anchor="t" anchorCtr="0">
            <a:noAutofit/>
          </a:bodyPr>
          <a:lstStyle>
            <a:lvl1pPr marR="0" lvl="0" algn="l">
              <a:spcBef>
                <a:spcPts val="0"/>
              </a:spcBef>
              <a:spcAft>
                <a:spcPts val="0"/>
              </a:spcAft>
              <a:buSzPts val="1100"/>
              <a:buNone/>
              <a:defRPr sz="1400">
                <a:solidFill>
                  <a:srgbClr val="000000"/>
                </a:solidFill>
                <a:latin typeface="Arial"/>
                <a:ea typeface="Arial"/>
                <a:cs typeface="Arial"/>
              </a:defRPr>
            </a:lvl1pPr>
            <a:lvl2pPr marR="0" lvl="1" algn="l">
              <a:spcBef>
                <a:spcPts val="0"/>
              </a:spcBef>
              <a:spcAft>
                <a:spcPts val="0"/>
              </a:spcAft>
              <a:buSzPts val="1100"/>
              <a:buNone/>
              <a:defRPr sz="1400" b="0" i="0" u="none" strike="noStrike" cap="none">
                <a:solidFill>
                  <a:schemeClr val="dk1"/>
                </a:solidFill>
                <a:latin typeface="Arial"/>
                <a:ea typeface="Arial"/>
                <a:cs typeface="Arial"/>
              </a:defRPr>
            </a:lvl2pPr>
            <a:lvl3pPr marR="0" lvl="2" algn="l">
              <a:spcBef>
                <a:spcPts val="0"/>
              </a:spcBef>
              <a:spcAft>
                <a:spcPts val="0"/>
              </a:spcAft>
              <a:buSzPts val="1100"/>
              <a:buNone/>
              <a:defRPr sz="1400" b="0" i="0" u="none" strike="noStrike" cap="none">
                <a:solidFill>
                  <a:schemeClr val="dk1"/>
                </a:solidFill>
                <a:latin typeface="Arial"/>
                <a:ea typeface="Arial"/>
                <a:cs typeface="Arial"/>
              </a:defRPr>
            </a:lvl3pPr>
            <a:lvl4pPr marR="0" lvl="3" algn="l">
              <a:spcBef>
                <a:spcPts val="0"/>
              </a:spcBef>
              <a:spcAft>
                <a:spcPts val="0"/>
              </a:spcAft>
              <a:buSzPts val="1100"/>
              <a:buNone/>
              <a:defRPr sz="1400" b="0" i="0" u="none" strike="noStrike" cap="none">
                <a:solidFill>
                  <a:schemeClr val="dk1"/>
                </a:solidFill>
                <a:latin typeface="Arial"/>
                <a:ea typeface="Arial"/>
                <a:cs typeface="Arial"/>
              </a:defRPr>
            </a:lvl4pPr>
            <a:lvl5pPr marR="0" lvl="4" algn="l">
              <a:spcBef>
                <a:spcPts val="0"/>
              </a:spcBef>
              <a:spcAft>
                <a:spcPts val="0"/>
              </a:spcAft>
              <a:buSzPts val="1100"/>
              <a:buNone/>
              <a:defRPr sz="1400" b="0" i="0" u="none" strike="noStrike" cap="none">
                <a:solidFill>
                  <a:schemeClr val="dk1"/>
                </a:solidFill>
                <a:latin typeface="Arial"/>
                <a:ea typeface="Arial"/>
                <a:cs typeface="Arial"/>
              </a:defRPr>
            </a:lvl5pPr>
            <a:lvl6pPr marR="0" lvl="5" algn="l">
              <a:spcBef>
                <a:spcPts val="0"/>
              </a:spcBef>
              <a:spcAft>
                <a:spcPts val="0"/>
              </a:spcAft>
              <a:buSzPts val="1100"/>
              <a:buNone/>
              <a:defRPr sz="1400" b="0" i="0" u="none" strike="noStrike" cap="none">
                <a:solidFill>
                  <a:schemeClr val="dk1"/>
                </a:solidFill>
                <a:latin typeface="Arial"/>
                <a:ea typeface="Arial"/>
                <a:cs typeface="Arial"/>
              </a:defRPr>
            </a:lvl6pPr>
            <a:lvl7pPr marR="0" lvl="6" algn="l">
              <a:spcBef>
                <a:spcPts val="0"/>
              </a:spcBef>
              <a:spcAft>
                <a:spcPts val="0"/>
              </a:spcAft>
              <a:buSzPts val="1100"/>
              <a:buNone/>
              <a:defRPr sz="1400" b="0" i="0" u="none" strike="noStrike" cap="none">
                <a:solidFill>
                  <a:schemeClr val="dk1"/>
                </a:solidFill>
                <a:latin typeface="Arial"/>
                <a:ea typeface="Arial"/>
                <a:cs typeface="Arial"/>
              </a:defRPr>
            </a:lvl7pPr>
            <a:lvl8pPr marR="0" lvl="7" algn="l">
              <a:spcBef>
                <a:spcPts val="0"/>
              </a:spcBef>
              <a:spcAft>
                <a:spcPts val="0"/>
              </a:spcAft>
              <a:buSzPts val="1100"/>
              <a:buNone/>
              <a:defRPr sz="1400" b="0" i="0" u="none" strike="noStrike" cap="none">
                <a:solidFill>
                  <a:schemeClr val="dk1"/>
                </a:solidFill>
                <a:latin typeface="Arial"/>
                <a:ea typeface="Arial"/>
                <a:cs typeface="Arial"/>
              </a:defRPr>
            </a:lvl8pPr>
            <a:lvl9pPr marR="0" lvl="8" algn="l">
              <a:spcBef>
                <a:spcPts val="0"/>
              </a:spcBef>
              <a:spcAft>
                <a:spcPts val="0"/>
              </a:spcAft>
              <a:buSzPts val="1100"/>
              <a:buNone/>
              <a:defRPr sz="1400" b="0" i="0" u="none" strike="noStrike" cap="none">
                <a:solidFill>
                  <a:schemeClr val="dk1"/>
                </a:solidFill>
                <a:latin typeface="Arial"/>
                <a:ea typeface="Arial"/>
                <a:cs typeface="Arial"/>
              </a:defRPr>
            </a:lvl9pPr>
          </a:lstStyle>
          <a:p>
            <a:pPr>
              <a:defRPr/>
            </a:pPr>
            <a:endParaRPr/>
          </a:p>
        </p:txBody>
      </p:sp>
      <p:sp>
        <p:nvSpPr>
          <p:cNvPr id="185" name="Google Shape;185;g109582dca3b_0_565"/>
          <p:cNvSpPr txBox="1">
            <a:spLocks noGrp="1"/>
          </p:cNvSpPr>
          <p:nvPr>
            <p:ph type="sldNum" idx="12"/>
          </p:nvPr>
        </p:nvSpPr>
        <p:spPr bwMode="auto">
          <a:xfrm>
            <a:off x="6553200" y="4830365"/>
            <a:ext cx="2133600" cy="273900"/>
          </a:xfrm>
          <a:prstGeom prst="rect">
            <a:avLst/>
          </a:prstGeom>
          <a:noFill/>
          <a:ln>
            <a:noFill/>
          </a:ln>
        </p:spPr>
        <p:txBody>
          <a:bodyPr spcFirstLastPara="1" wrap="square" lIns="68575" tIns="34275" rIns="68575" bIns="34275" anchor="t" anchorCtr="0">
            <a:noAutofit/>
          </a:bodyPr>
          <a:lstStyle>
            <a:lvl1pPr marL="0" marR="0" lvl="0" indent="0" algn="l">
              <a:spcBef>
                <a:spcPts val="0"/>
              </a:spcBef>
              <a:spcAft>
                <a:spcPts val="0"/>
              </a:spcAft>
              <a:buNone/>
              <a:defRPr sz="1400">
                <a:solidFill>
                  <a:srgbClr val="000000"/>
                </a:solidFill>
                <a:latin typeface="Arial"/>
                <a:ea typeface="Arial"/>
                <a:cs typeface="Arial"/>
              </a:defRPr>
            </a:lvl1pPr>
            <a:lvl2pPr marL="0" marR="0" lvl="1" indent="0" algn="l">
              <a:spcBef>
                <a:spcPts val="0"/>
              </a:spcBef>
              <a:spcAft>
                <a:spcPts val="0"/>
              </a:spcAft>
              <a:buNone/>
              <a:defRPr sz="1400">
                <a:solidFill>
                  <a:srgbClr val="000000"/>
                </a:solidFill>
                <a:latin typeface="Arial"/>
                <a:ea typeface="Arial"/>
                <a:cs typeface="Arial"/>
              </a:defRPr>
            </a:lvl2pPr>
            <a:lvl3pPr marL="0" marR="0" lvl="2" indent="0" algn="l">
              <a:spcBef>
                <a:spcPts val="0"/>
              </a:spcBef>
              <a:spcAft>
                <a:spcPts val="0"/>
              </a:spcAft>
              <a:buNone/>
              <a:defRPr sz="1400">
                <a:solidFill>
                  <a:srgbClr val="000000"/>
                </a:solidFill>
                <a:latin typeface="Arial"/>
                <a:ea typeface="Arial"/>
                <a:cs typeface="Arial"/>
              </a:defRPr>
            </a:lvl3pPr>
            <a:lvl4pPr marL="0" marR="0" lvl="3" indent="0" algn="l">
              <a:spcBef>
                <a:spcPts val="0"/>
              </a:spcBef>
              <a:spcAft>
                <a:spcPts val="0"/>
              </a:spcAft>
              <a:buNone/>
              <a:defRPr sz="1400">
                <a:solidFill>
                  <a:srgbClr val="000000"/>
                </a:solidFill>
                <a:latin typeface="Arial"/>
                <a:ea typeface="Arial"/>
                <a:cs typeface="Arial"/>
              </a:defRPr>
            </a:lvl4pPr>
            <a:lvl5pPr marL="0" marR="0" lvl="4" indent="0" algn="l">
              <a:spcBef>
                <a:spcPts val="0"/>
              </a:spcBef>
              <a:spcAft>
                <a:spcPts val="0"/>
              </a:spcAft>
              <a:buNone/>
              <a:defRPr sz="1400">
                <a:solidFill>
                  <a:srgbClr val="000000"/>
                </a:solidFill>
                <a:latin typeface="Arial"/>
                <a:ea typeface="Arial"/>
                <a:cs typeface="Arial"/>
              </a:defRPr>
            </a:lvl5pPr>
            <a:lvl6pPr marL="0" marR="0" lvl="5" indent="0" algn="l">
              <a:spcBef>
                <a:spcPts val="0"/>
              </a:spcBef>
              <a:spcAft>
                <a:spcPts val="0"/>
              </a:spcAft>
              <a:buNone/>
              <a:defRPr sz="1400">
                <a:solidFill>
                  <a:srgbClr val="000000"/>
                </a:solidFill>
                <a:latin typeface="Arial"/>
                <a:ea typeface="Arial"/>
                <a:cs typeface="Arial"/>
              </a:defRPr>
            </a:lvl6pPr>
            <a:lvl7pPr marL="0" marR="0" lvl="6" indent="0" algn="l">
              <a:spcBef>
                <a:spcPts val="0"/>
              </a:spcBef>
              <a:spcAft>
                <a:spcPts val="0"/>
              </a:spcAft>
              <a:buNone/>
              <a:defRPr sz="1400">
                <a:solidFill>
                  <a:srgbClr val="000000"/>
                </a:solidFill>
                <a:latin typeface="Arial"/>
                <a:ea typeface="Arial"/>
                <a:cs typeface="Arial"/>
              </a:defRPr>
            </a:lvl7pPr>
            <a:lvl8pPr marL="0" marR="0" lvl="7" indent="0" algn="l">
              <a:spcBef>
                <a:spcPts val="0"/>
              </a:spcBef>
              <a:spcAft>
                <a:spcPts val="0"/>
              </a:spcAft>
              <a:buNone/>
              <a:defRPr sz="1400">
                <a:solidFill>
                  <a:srgbClr val="000000"/>
                </a:solidFill>
                <a:latin typeface="Arial"/>
                <a:ea typeface="Arial"/>
                <a:cs typeface="Arial"/>
              </a:defRPr>
            </a:lvl8pPr>
            <a:lvl9pPr marL="0" marR="0" lvl="8" indent="0" algn="l">
              <a:spcBef>
                <a:spcPts val="0"/>
              </a:spcBef>
              <a:spcAft>
                <a:spcPts val="0"/>
              </a:spcAft>
              <a:buNone/>
              <a:defRPr sz="1400">
                <a:solidFill>
                  <a:srgbClr val="000000"/>
                </a:solidFill>
                <a:latin typeface="Arial"/>
                <a:ea typeface="Arial"/>
                <a:cs typeface="Arial"/>
              </a:defRPr>
            </a:lvl9pPr>
          </a:lstStyle>
          <a:p>
            <a:pPr marL="0" lvl="0" indent="0" algn="l">
              <a:spcBef>
                <a:spcPts val="0"/>
              </a:spcBef>
              <a:spcAft>
                <a:spcPts val="0"/>
              </a:spcAft>
              <a:buNone/>
              <a:defRPr/>
            </a:pPr>
            <a:fld id="{00000000-1234-1234-1234-123412341234}" type="slidenum">
              <a:rPr lang="en-GB"/>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PhAnim="0" matchingName="10_Title Only" userDrawn="1">
  <p:cSld name="10_Title Only">
    <p:spTree>
      <p:nvGrpSpPr>
        <p:cNvPr id="1" name=""/>
        <p:cNvGrpSpPr/>
        <p:nvPr/>
      </p:nvGrpSpPr>
      <p:grpSpPr bwMode="auto">
        <a:xfrm>
          <a:off x="0" y="0"/>
          <a:ext cx="0" cy="0"/>
          <a:chOff x="0" y="0"/>
          <a:chExt cx="0" cy="0"/>
        </a:xfrm>
      </p:grpSpPr>
      <p:sp>
        <p:nvSpPr>
          <p:cNvPr id="187" name="Google Shape;187;g109582dca3b_0_571"/>
          <p:cNvSpPr txBox="1">
            <a:spLocks noGrp="1"/>
          </p:cNvSpPr>
          <p:nvPr>
            <p:ph type="title"/>
          </p:nvPr>
        </p:nvSpPr>
        <p:spPr bwMode="auto">
          <a:xfrm>
            <a:off x="1557337" y="146447"/>
            <a:ext cx="7335600" cy="367800"/>
          </a:xfrm>
          <a:prstGeom prst="rect">
            <a:avLst/>
          </a:prstGeom>
          <a:noFill/>
          <a:ln>
            <a:noFill/>
          </a:ln>
        </p:spPr>
        <p:txBody>
          <a:bodyPr spcFirstLastPara="1" wrap="square" lIns="68575" tIns="34275" rIns="0" bIns="34275" anchor="ctr" anchorCtr="0">
            <a:normAutofit/>
          </a:bodyPr>
          <a:lstStyle>
            <a:lvl1pPr lvl="0" algn="l">
              <a:spcBef>
                <a:spcPts val="0"/>
              </a:spcBef>
              <a:spcAft>
                <a:spcPts val="0"/>
              </a:spcAft>
              <a:buSzPts val="1100"/>
              <a:buNone/>
              <a:defRPr sz="3000"/>
            </a:lvl1pPr>
            <a:lvl2pPr lvl="1" algn="r">
              <a:spcBef>
                <a:spcPts val="0"/>
              </a:spcBef>
              <a:spcAft>
                <a:spcPts val="0"/>
              </a:spcAft>
              <a:buSzPts val="1100"/>
              <a:buNone/>
              <a:defRPr/>
            </a:lvl2pPr>
            <a:lvl3pPr lvl="2" algn="r">
              <a:spcBef>
                <a:spcPts val="0"/>
              </a:spcBef>
              <a:spcAft>
                <a:spcPts val="0"/>
              </a:spcAft>
              <a:buSzPts val="1100"/>
              <a:buNone/>
              <a:defRPr/>
            </a:lvl3pPr>
            <a:lvl4pPr lvl="3" algn="r">
              <a:spcBef>
                <a:spcPts val="0"/>
              </a:spcBef>
              <a:spcAft>
                <a:spcPts val="0"/>
              </a:spcAft>
              <a:buSzPts val="1100"/>
              <a:buNone/>
              <a:defRPr/>
            </a:lvl4pPr>
            <a:lvl5pPr lvl="4" algn="r">
              <a:spcBef>
                <a:spcPts val="0"/>
              </a:spcBef>
              <a:spcAft>
                <a:spcPts val="0"/>
              </a:spcAft>
              <a:buSzPts val="1100"/>
              <a:buNone/>
              <a:defRPr/>
            </a:lvl5pPr>
            <a:lvl6pPr lvl="5" algn="r">
              <a:spcBef>
                <a:spcPts val="0"/>
              </a:spcBef>
              <a:spcAft>
                <a:spcPts val="0"/>
              </a:spcAft>
              <a:buSzPts val="1100"/>
              <a:buNone/>
              <a:defRPr/>
            </a:lvl6pPr>
            <a:lvl7pPr lvl="6" algn="r">
              <a:spcBef>
                <a:spcPts val="0"/>
              </a:spcBef>
              <a:spcAft>
                <a:spcPts val="0"/>
              </a:spcAft>
              <a:buSzPts val="1100"/>
              <a:buNone/>
              <a:defRPr/>
            </a:lvl7pPr>
            <a:lvl8pPr lvl="7" algn="r">
              <a:spcBef>
                <a:spcPts val="0"/>
              </a:spcBef>
              <a:spcAft>
                <a:spcPts val="0"/>
              </a:spcAft>
              <a:buSzPts val="1100"/>
              <a:buNone/>
              <a:defRPr/>
            </a:lvl8pPr>
            <a:lvl9pPr lvl="8" algn="r">
              <a:spcBef>
                <a:spcPts val="0"/>
              </a:spcBef>
              <a:spcAft>
                <a:spcPts val="0"/>
              </a:spcAft>
              <a:buSzPts val="1100"/>
              <a:buNone/>
              <a:defRPr/>
            </a:lvl9pPr>
          </a:lstStyle>
          <a:p>
            <a:pPr>
              <a:defRPr/>
            </a:pPr>
            <a:endParaRPr/>
          </a:p>
        </p:txBody>
      </p:sp>
      <p:sp>
        <p:nvSpPr>
          <p:cNvPr id="188" name="Google Shape;188;g109582dca3b_0_571"/>
          <p:cNvSpPr txBox="1">
            <a:spLocks noGrp="1"/>
          </p:cNvSpPr>
          <p:nvPr>
            <p:ph type="body" idx="1"/>
          </p:nvPr>
        </p:nvSpPr>
        <p:spPr bwMode="auto">
          <a:xfrm>
            <a:off x="457200" y="960120"/>
            <a:ext cx="8229600" cy="3497700"/>
          </a:xfrm>
          <a:prstGeom prst="rect">
            <a:avLst/>
          </a:prstGeom>
          <a:noFill/>
          <a:ln>
            <a:noFill/>
          </a:ln>
        </p:spPr>
        <p:txBody>
          <a:bodyPr spcFirstLastPara="1" wrap="square" lIns="0" tIns="34275" rIns="68575" bIns="34275" anchor="t" anchorCtr="0">
            <a:normAutofit/>
          </a:bodyPr>
          <a:lstStyle>
            <a:lvl1pPr marL="457200" lvl="0" indent="-349250" algn="l">
              <a:spcBef>
                <a:spcPts val="400"/>
              </a:spcBef>
              <a:spcAft>
                <a:spcPts val="0"/>
              </a:spcAft>
              <a:buClr>
                <a:schemeClr val="dk1"/>
              </a:buClr>
              <a:buSzPts val="1900"/>
              <a:buChar char="▪"/>
              <a:defRPr sz="2100"/>
            </a:lvl1pPr>
            <a:lvl2pPr marL="914400" lvl="1" indent="-342900" algn="l">
              <a:spcBef>
                <a:spcPts val="400"/>
              </a:spcBef>
              <a:spcAft>
                <a:spcPts val="0"/>
              </a:spcAft>
              <a:buClr>
                <a:schemeClr val="dk1"/>
              </a:buClr>
              <a:buSzPts val="1800"/>
              <a:buFont typeface="Candara"/>
              <a:buChar char="–"/>
              <a:defRPr sz="1800"/>
            </a:lvl2pPr>
            <a:lvl3pPr marL="1371600" lvl="2" indent="-298450" algn="l">
              <a:spcBef>
                <a:spcPts val="300"/>
              </a:spcBef>
              <a:spcAft>
                <a:spcPts val="0"/>
              </a:spcAft>
              <a:buClr>
                <a:schemeClr val="dk1"/>
              </a:buClr>
              <a:buSzPts val="1100"/>
              <a:buChar char="▪"/>
              <a:defRPr sz="1500"/>
            </a:lvl3pPr>
            <a:lvl4pPr marL="1828800" lvl="3" indent="-317500" algn="l">
              <a:spcBef>
                <a:spcPts val="300"/>
              </a:spcBef>
              <a:spcAft>
                <a:spcPts val="0"/>
              </a:spcAft>
              <a:buClr>
                <a:schemeClr val="dk1"/>
              </a:buClr>
              <a:buSzPts val="1400"/>
              <a:buFont typeface="Candara"/>
              <a:buChar char="–"/>
              <a:defRPr sz="1400"/>
            </a:lvl4pPr>
            <a:lvl5pPr marL="2286000" lvl="4" indent="-273050" algn="l">
              <a:spcBef>
                <a:spcPts val="300"/>
              </a:spcBef>
              <a:spcAft>
                <a:spcPts val="0"/>
              </a:spcAft>
              <a:buClr>
                <a:schemeClr val="dk1"/>
              </a:buClr>
              <a:buSzPts val="700"/>
              <a:buChar char="▪"/>
              <a:defRPr sz="1400"/>
            </a:lvl5pPr>
            <a:lvl6pPr marL="2743200" lvl="5" indent="-273050" algn="l">
              <a:spcBef>
                <a:spcPts val="300"/>
              </a:spcBef>
              <a:spcAft>
                <a:spcPts val="0"/>
              </a:spcAft>
              <a:buClr>
                <a:schemeClr val="dk1"/>
              </a:buClr>
              <a:buSzPts val="700"/>
              <a:buChar char="▪"/>
              <a:defRPr/>
            </a:lvl6pPr>
            <a:lvl7pPr marL="3200400" lvl="6" indent="-273050" algn="l">
              <a:spcBef>
                <a:spcPts val="300"/>
              </a:spcBef>
              <a:spcAft>
                <a:spcPts val="0"/>
              </a:spcAft>
              <a:buClr>
                <a:schemeClr val="dk1"/>
              </a:buClr>
              <a:buSzPts val="700"/>
              <a:buChar char="▪"/>
              <a:defRPr/>
            </a:lvl7pPr>
            <a:lvl8pPr marL="3657600" lvl="7" indent="-273050" algn="l">
              <a:spcBef>
                <a:spcPts val="300"/>
              </a:spcBef>
              <a:spcAft>
                <a:spcPts val="0"/>
              </a:spcAft>
              <a:buClr>
                <a:schemeClr val="dk1"/>
              </a:buClr>
              <a:buSzPts val="700"/>
              <a:buChar char="▪"/>
              <a:defRPr/>
            </a:lvl8pPr>
            <a:lvl9pPr marL="4114800" lvl="8" indent="-273050" algn="l">
              <a:spcBef>
                <a:spcPts val="300"/>
              </a:spcBef>
              <a:spcAft>
                <a:spcPts val="0"/>
              </a:spcAft>
              <a:buClr>
                <a:schemeClr val="dk1"/>
              </a:buClr>
              <a:buSzPts val="700"/>
              <a:buChar char="▪"/>
              <a:defRPr/>
            </a:lvl9pPr>
          </a:lstStyle>
          <a:p>
            <a:pPr>
              <a:defRPr/>
            </a:pPr>
            <a:endParaRPr/>
          </a:p>
        </p:txBody>
      </p:sp>
      <p:sp>
        <p:nvSpPr>
          <p:cNvPr id="189" name="Google Shape;189;g109582dca3b_0_571"/>
          <p:cNvSpPr txBox="1">
            <a:spLocks noGrp="1"/>
          </p:cNvSpPr>
          <p:nvPr>
            <p:ph type="dt" idx="10"/>
          </p:nvPr>
        </p:nvSpPr>
        <p:spPr bwMode="auto">
          <a:xfrm>
            <a:off x="1295400" y="4830365"/>
            <a:ext cx="2133600" cy="273900"/>
          </a:xfrm>
          <a:prstGeom prst="rect">
            <a:avLst/>
          </a:prstGeom>
          <a:noFill/>
          <a:ln>
            <a:noFill/>
          </a:ln>
        </p:spPr>
        <p:txBody>
          <a:bodyPr spcFirstLastPara="1" wrap="square" lIns="68575" tIns="34275" rIns="68575" bIns="34275" anchor="t" anchorCtr="0">
            <a:noAutofit/>
          </a:bodyPr>
          <a:lstStyle>
            <a:lvl1pPr marR="0" lvl="0" algn="l">
              <a:spcBef>
                <a:spcPts val="0"/>
              </a:spcBef>
              <a:spcAft>
                <a:spcPts val="0"/>
              </a:spcAft>
              <a:buSzPts val="1100"/>
              <a:buNone/>
              <a:defRPr sz="1400">
                <a:solidFill>
                  <a:srgbClr val="000000"/>
                </a:solidFill>
                <a:latin typeface="Arial"/>
                <a:ea typeface="Arial"/>
                <a:cs typeface="Arial"/>
              </a:defRPr>
            </a:lvl1pPr>
            <a:lvl2pPr marR="0" lvl="1" algn="l">
              <a:spcBef>
                <a:spcPts val="0"/>
              </a:spcBef>
              <a:spcAft>
                <a:spcPts val="0"/>
              </a:spcAft>
              <a:buSzPts val="1100"/>
              <a:buNone/>
              <a:defRPr sz="1400" b="0" i="0" u="none" strike="noStrike" cap="none">
                <a:solidFill>
                  <a:schemeClr val="dk1"/>
                </a:solidFill>
                <a:latin typeface="Arial"/>
                <a:ea typeface="Arial"/>
                <a:cs typeface="Arial"/>
              </a:defRPr>
            </a:lvl2pPr>
            <a:lvl3pPr marR="0" lvl="2" algn="l">
              <a:spcBef>
                <a:spcPts val="0"/>
              </a:spcBef>
              <a:spcAft>
                <a:spcPts val="0"/>
              </a:spcAft>
              <a:buSzPts val="1100"/>
              <a:buNone/>
              <a:defRPr sz="1400" b="0" i="0" u="none" strike="noStrike" cap="none">
                <a:solidFill>
                  <a:schemeClr val="dk1"/>
                </a:solidFill>
                <a:latin typeface="Arial"/>
                <a:ea typeface="Arial"/>
                <a:cs typeface="Arial"/>
              </a:defRPr>
            </a:lvl3pPr>
            <a:lvl4pPr marR="0" lvl="3" algn="l">
              <a:spcBef>
                <a:spcPts val="0"/>
              </a:spcBef>
              <a:spcAft>
                <a:spcPts val="0"/>
              </a:spcAft>
              <a:buSzPts val="1100"/>
              <a:buNone/>
              <a:defRPr sz="1400" b="0" i="0" u="none" strike="noStrike" cap="none">
                <a:solidFill>
                  <a:schemeClr val="dk1"/>
                </a:solidFill>
                <a:latin typeface="Arial"/>
                <a:ea typeface="Arial"/>
                <a:cs typeface="Arial"/>
              </a:defRPr>
            </a:lvl4pPr>
            <a:lvl5pPr marR="0" lvl="4" algn="l">
              <a:spcBef>
                <a:spcPts val="0"/>
              </a:spcBef>
              <a:spcAft>
                <a:spcPts val="0"/>
              </a:spcAft>
              <a:buSzPts val="1100"/>
              <a:buNone/>
              <a:defRPr sz="1400" b="0" i="0" u="none" strike="noStrike" cap="none">
                <a:solidFill>
                  <a:schemeClr val="dk1"/>
                </a:solidFill>
                <a:latin typeface="Arial"/>
                <a:ea typeface="Arial"/>
                <a:cs typeface="Arial"/>
              </a:defRPr>
            </a:lvl5pPr>
            <a:lvl6pPr marR="0" lvl="5" algn="l">
              <a:spcBef>
                <a:spcPts val="0"/>
              </a:spcBef>
              <a:spcAft>
                <a:spcPts val="0"/>
              </a:spcAft>
              <a:buSzPts val="1100"/>
              <a:buNone/>
              <a:defRPr sz="1400" b="0" i="0" u="none" strike="noStrike" cap="none">
                <a:solidFill>
                  <a:schemeClr val="dk1"/>
                </a:solidFill>
                <a:latin typeface="Arial"/>
                <a:ea typeface="Arial"/>
                <a:cs typeface="Arial"/>
              </a:defRPr>
            </a:lvl6pPr>
            <a:lvl7pPr marR="0" lvl="6" algn="l">
              <a:spcBef>
                <a:spcPts val="0"/>
              </a:spcBef>
              <a:spcAft>
                <a:spcPts val="0"/>
              </a:spcAft>
              <a:buSzPts val="1100"/>
              <a:buNone/>
              <a:defRPr sz="1400" b="0" i="0" u="none" strike="noStrike" cap="none">
                <a:solidFill>
                  <a:schemeClr val="dk1"/>
                </a:solidFill>
                <a:latin typeface="Arial"/>
                <a:ea typeface="Arial"/>
                <a:cs typeface="Arial"/>
              </a:defRPr>
            </a:lvl7pPr>
            <a:lvl8pPr marR="0" lvl="7" algn="l">
              <a:spcBef>
                <a:spcPts val="0"/>
              </a:spcBef>
              <a:spcAft>
                <a:spcPts val="0"/>
              </a:spcAft>
              <a:buSzPts val="1100"/>
              <a:buNone/>
              <a:defRPr sz="1400" b="0" i="0" u="none" strike="noStrike" cap="none">
                <a:solidFill>
                  <a:schemeClr val="dk1"/>
                </a:solidFill>
                <a:latin typeface="Arial"/>
                <a:ea typeface="Arial"/>
                <a:cs typeface="Arial"/>
              </a:defRPr>
            </a:lvl8pPr>
            <a:lvl9pPr marR="0" lvl="8" algn="l">
              <a:spcBef>
                <a:spcPts val="0"/>
              </a:spcBef>
              <a:spcAft>
                <a:spcPts val="0"/>
              </a:spcAft>
              <a:buSzPts val="1100"/>
              <a:buNone/>
              <a:defRPr sz="1400" b="0" i="0" u="none" strike="noStrike" cap="none">
                <a:solidFill>
                  <a:schemeClr val="dk1"/>
                </a:solidFill>
                <a:latin typeface="Arial"/>
                <a:ea typeface="Arial"/>
                <a:cs typeface="Arial"/>
              </a:defRPr>
            </a:lvl9pPr>
          </a:lstStyle>
          <a:p>
            <a:pPr>
              <a:defRPr/>
            </a:pPr>
            <a:endParaRPr/>
          </a:p>
        </p:txBody>
      </p:sp>
      <p:sp>
        <p:nvSpPr>
          <p:cNvPr id="190" name="Google Shape;190;g109582dca3b_0_571"/>
          <p:cNvSpPr txBox="1">
            <a:spLocks noGrp="1"/>
          </p:cNvSpPr>
          <p:nvPr>
            <p:ph type="ftr" idx="11"/>
          </p:nvPr>
        </p:nvSpPr>
        <p:spPr bwMode="auto">
          <a:xfrm>
            <a:off x="3124200" y="4830365"/>
            <a:ext cx="2895600" cy="273900"/>
          </a:xfrm>
          <a:prstGeom prst="rect">
            <a:avLst/>
          </a:prstGeom>
          <a:noFill/>
          <a:ln>
            <a:noFill/>
          </a:ln>
        </p:spPr>
        <p:txBody>
          <a:bodyPr spcFirstLastPara="1" wrap="square" lIns="68575" tIns="34275" rIns="68575" bIns="34275" anchor="t" anchorCtr="0">
            <a:noAutofit/>
          </a:bodyPr>
          <a:lstStyle>
            <a:lvl1pPr marR="0" lvl="0" algn="l">
              <a:spcBef>
                <a:spcPts val="0"/>
              </a:spcBef>
              <a:spcAft>
                <a:spcPts val="0"/>
              </a:spcAft>
              <a:buSzPts val="1100"/>
              <a:buNone/>
              <a:defRPr sz="1400">
                <a:solidFill>
                  <a:srgbClr val="000000"/>
                </a:solidFill>
                <a:latin typeface="Arial"/>
                <a:ea typeface="Arial"/>
                <a:cs typeface="Arial"/>
              </a:defRPr>
            </a:lvl1pPr>
            <a:lvl2pPr marR="0" lvl="1" algn="l">
              <a:spcBef>
                <a:spcPts val="0"/>
              </a:spcBef>
              <a:spcAft>
                <a:spcPts val="0"/>
              </a:spcAft>
              <a:buSzPts val="1100"/>
              <a:buNone/>
              <a:defRPr sz="1400" b="0" i="0" u="none" strike="noStrike" cap="none">
                <a:solidFill>
                  <a:schemeClr val="dk1"/>
                </a:solidFill>
                <a:latin typeface="Arial"/>
                <a:ea typeface="Arial"/>
                <a:cs typeface="Arial"/>
              </a:defRPr>
            </a:lvl2pPr>
            <a:lvl3pPr marR="0" lvl="2" algn="l">
              <a:spcBef>
                <a:spcPts val="0"/>
              </a:spcBef>
              <a:spcAft>
                <a:spcPts val="0"/>
              </a:spcAft>
              <a:buSzPts val="1100"/>
              <a:buNone/>
              <a:defRPr sz="1400" b="0" i="0" u="none" strike="noStrike" cap="none">
                <a:solidFill>
                  <a:schemeClr val="dk1"/>
                </a:solidFill>
                <a:latin typeface="Arial"/>
                <a:ea typeface="Arial"/>
                <a:cs typeface="Arial"/>
              </a:defRPr>
            </a:lvl3pPr>
            <a:lvl4pPr marR="0" lvl="3" algn="l">
              <a:spcBef>
                <a:spcPts val="0"/>
              </a:spcBef>
              <a:spcAft>
                <a:spcPts val="0"/>
              </a:spcAft>
              <a:buSzPts val="1100"/>
              <a:buNone/>
              <a:defRPr sz="1400" b="0" i="0" u="none" strike="noStrike" cap="none">
                <a:solidFill>
                  <a:schemeClr val="dk1"/>
                </a:solidFill>
                <a:latin typeface="Arial"/>
                <a:ea typeface="Arial"/>
                <a:cs typeface="Arial"/>
              </a:defRPr>
            </a:lvl4pPr>
            <a:lvl5pPr marR="0" lvl="4" algn="l">
              <a:spcBef>
                <a:spcPts val="0"/>
              </a:spcBef>
              <a:spcAft>
                <a:spcPts val="0"/>
              </a:spcAft>
              <a:buSzPts val="1100"/>
              <a:buNone/>
              <a:defRPr sz="1400" b="0" i="0" u="none" strike="noStrike" cap="none">
                <a:solidFill>
                  <a:schemeClr val="dk1"/>
                </a:solidFill>
                <a:latin typeface="Arial"/>
                <a:ea typeface="Arial"/>
                <a:cs typeface="Arial"/>
              </a:defRPr>
            </a:lvl5pPr>
            <a:lvl6pPr marR="0" lvl="5" algn="l">
              <a:spcBef>
                <a:spcPts val="0"/>
              </a:spcBef>
              <a:spcAft>
                <a:spcPts val="0"/>
              </a:spcAft>
              <a:buSzPts val="1100"/>
              <a:buNone/>
              <a:defRPr sz="1400" b="0" i="0" u="none" strike="noStrike" cap="none">
                <a:solidFill>
                  <a:schemeClr val="dk1"/>
                </a:solidFill>
                <a:latin typeface="Arial"/>
                <a:ea typeface="Arial"/>
                <a:cs typeface="Arial"/>
              </a:defRPr>
            </a:lvl6pPr>
            <a:lvl7pPr marR="0" lvl="6" algn="l">
              <a:spcBef>
                <a:spcPts val="0"/>
              </a:spcBef>
              <a:spcAft>
                <a:spcPts val="0"/>
              </a:spcAft>
              <a:buSzPts val="1100"/>
              <a:buNone/>
              <a:defRPr sz="1400" b="0" i="0" u="none" strike="noStrike" cap="none">
                <a:solidFill>
                  <a:schemeClr val="dk1"/>
                </a:solidFill>
                <a:latin typeface="Arial"/>
                <a:ea typeface="Arial"/>
                <a:cs typeface="Arial"/>
              </a:defRPr>
            </a:lvl7pPr>
            <a:lvl8pPr marR="0" lvl="7" algn="l">
              <a:spcBef>
                <a:spcPts val="0"/>
              </a:spcBef>
              <a:spcAft>
                <a:spcPts val="0"/>
              </a:spcAft>
              <a:buSzPts val="1100"/>
              <a:buNone/>
              <a:defRPr sz="1400" b="0" i="0" u="none" strike="noStrike" cap="none">
                <a:solidFill>
                  <a:schemeClr val="dk1"/>
                </a:solidFill>
                <a:latin typeface="Arial"/>
                <a:ea typeface="Arial"/>
                <a:cs typeface="Arial"/>
              </a:defRPr>
            </a:lvl8pPr>
            <a:lvl9pPr marR="0" lvl="8" algn="l">
              <a:spcBef>
                <a:spcPts val="0"/>
              </a:spcBef>
              <a:spcAft>
                <a:spcPts val="0"/>
              </a:spcAft>
              <a:buSzPts val="1100"/>
              <a:buNone/>
              <a:defRPr sz="1400" b="0" i="0" u="none" strike="noStrike" cap="none">
                <a:solidFill>
                  <a:schemeClr val="dk1"/>
                </a:solidFill>
                <a:latin typeface="Arial"/>
                <a:ea typeface="Arial"/>
                <a:cs typeface="Arial"/>
              </a:defRPr>
            </a:lvl9pPr>
          </a:lstStyle>
          <a:p>
            <a:pPr>
              <a:defRPr/>
            </a:pPr>
            <a:endParaRPr/>
          </a:p>
        </p:txBody>
      </p:sp>
      <p:sp>
        <p:nvSpPr>
          <p:cNvPr id="191" name="Google Shape;191;g109582dca3b_0_571"/>
          <p:cNvSpPr txBox="1">
            <a:spLocks noGrp="1"/>
          </p:cNvSpPr>
          <p:nvPr>
            <p:ph type="sldNum" idx="12"/>
          </p:nvPr>
        </p:nvSpPr>
        <p:spPr bwMode="auto">
          <a:xfrm>
            <a:off x="6553200" y="4830365"/>
            <a:ext cx="2133600" cy="273900"/>
          </a:xfrm>
          <a:prstGeom prst="rect">
            <a:avLst/>
          </a:prstGeom>
          <a:noFill/>
          <a:ln>
            <a:noFill/>
          </a:ln>
        </p:spPr>
        <p:txBody>
          <a:bodyPr spcFirstLastPara="1" wrap="square" lIns="68575" tIns="34275" rIns="68575" bIns="34275" anchor="t" anchorCtr="0">
            <a:noAutofit/>
          </a:bodyPr>
          <a:lstStyle>
            <a:lvl1pPr marL="0" marR="0" lvl="0" indent="0" algn="l">
              <a:spcBef>
                <a:spcPts val="0"/>
              </a:spcBef>
              <a:spcAft>
                <a:spcPts val="0"/>
              </a:spcAft>
              <a:buNone/>
              <a:defRPr sz="1400">
                <a:solidFill>
                  <a:srgbClr val="000000"/>
                </a:solidFill>
                <a:latin typeface="Arial"/>
                <a:ea typeface="Arial"/>
                <a:cs typeface="Arial"/>
              </a:defRPr>
            </a:lvl1pPr>
            <a:lvl2pPr marL="0" marR="0" lvl="1" indent="0" algn="l">
              <a:spcBef>
                <a:spcPts val="0"/>
              </a:spcBef>
              <a:spcAft>
                <a:spcPts val="0"/>
              </a:spcAft>
              <a:buNone/>
              <a:defRPr sz="1400">
                <a:solidFill>
                  <a:srgbClr val="000000"/>
                </a:solidFill>
                <a:latin typeface="Arial"/>
                <a:ea typeface="Arial"/>
                <a:cs typeface="Arial"/>
              </a:defRPr>
            </a:lvl2pPr>
            <a:lvl3pPr marL="0" marR="0" lvl="2" indent="0" algn="l">
              <a:spcBef>
                <a:spcPts val="0"/>
              </a:spcBef>
              <a:spcAft>
                <a:spcPts val="0"/>
              </a:spcAft>
              <a:buNone/>
              <a:defRPr sz="1400">
                <a:solidFill>
                  <a:srgbClr val="000000"/>
                </a:solidFill>
                <a:latin typeface="Arial"/>
                <a:ea typeface="Arial"/>
                <a:cs typeface="Arial"/>
              </a:defRPr>
            </a:lvl3pPr>
            <a:lvl4pPr marL="0" marR="0" lvl="3" indent="0" algn="l">
              <a:spcBef>
                <a:spcPts val="0"/>
              </a:spcBef>
              <a:spcAft>
                <a:spcPts val="0"/>
              </a:spcAft>
              <a:buNone/>
              <a:defRPr sz="1400">
                <a:solidFill>
                  <a:srgbClr val="000000"/>
                </a:solidFill>
                <a:latin typeface="Arial"/>
                <a:ea typeface="Arial"/>
                <a:cs typeface="Arial"/>
              </a:defRPr>
            </a:lvl4pPr>
            <a:lvl5pPr marL="0" marR="0" lvl="4" indent="0" algn="l">
              <a:spcBef>
                <a:spcPts val="0"/>
              </a:spcBef>
              <a:spcAft>
                <a:spcPts val="0"/>
              </a:spcAft>
              <a:buNone/>
              <a:defRPr sz="1400">
                <a:solidFill>
                  <a:srgbClr val="000000"/>
                </a:solidFill>
                <a:latin typeface="Arial"/>
                <a:ea typeface="Arial"/>
                <a:cs typeface="Arial"/>
              </a:defRPr>
            </a:lvl5pPr>
            <a:lvl6pPr marL="0" marR="0" lvl="5" indent="0" algn="l">
              <a:spcBef>
                <a:spcPts val="0"/>
              </a:spcBef>
              <a:spcAft>
                <a:spcPts val="0"/>
              </a:spcAft>
              <a:buNone/>
              <a:defRPr sz="1400">
                <a:solidFill>
                  <a:srgbClr val="000000"/>
                </a:solidFill>
                <a:latin typeface="Arial"/>
                <a:ea typeface="Arial"/>
                <a:cs typeface="Arial"/>
              </a:defRPr>
            </a:lvl6pPr>
            <a:lvl7pPr marL="0" marR="0" lvl="6" indent="0" algn="l">
              <a:spcBef>
                <a:spcPts val="0"/>
              </a:spcBef>
              <a:spcAft>
                <a:spcPts val="0"/>
              </a:spcAft>
              <a:buNone/>
              <a:defRPr sz="1400">
                <a:solidFill>
                  <a:srgbClr val="000000"/>
                </a:solidFill>
                <a:latin typeface="Arial"/>
                <a:ea typeface="Arial"/>
                <a:cs typeface="Arial"/>
              </a:defRPr>
            </a:lvl7pPr>
            <a:lvl8pPr marL="0" marR="0" lvl="7" indent="0" algn="l">
              <a:spcBef>
                <a:spcPts val="0"/>
              </a:spcBef>
              <a:spcAft>
                <a:spcPts val="0"/>
              </a:spcAft>
              <a:buNone/>
              <a:defRPr sz="1400">
                <a:solidFill>
                  <a:srgbClr val="000000"/>
                </a:solidFill>
                <a:latin typeface="Arial"/>
                <a:ea typeface="Arial"/>
                <a:cs typeface="Arial"/>
              </a:defRPr>
            </a:lvl8pPr>
            <a:lvl9pPr marL="0" marR="0" lvl="8" indent="0" algn="l">
              <a:spcBef>
                <a:spcPts val="0"/>
              </a:spcBef>
              <a:spcAft>
                <a:spcPts val="0"/>
              </a:spcAft>
              <a:buNone/>
              <a:defRPr sz="1400">
                <a:solidFill>
                  <a:srgbClr val="000000"/>
                </a:solidFill>
                <a:latin typeface="Arial"/>
                <a:ea typeface="Arial"/>
                <a:cs typeface="Arial"/>
              </a:defRPr>
            </a:lvl9pPr>
          </a:lstStyle>
          <a:p>
            <a:pPr marL="0" lvl="0" indent="0" algn="l">
              <a:spcBef>
                <a:spcPts val="0"/>
              </a:spcBef>
              <a:spcAft>
                <a:spcPts val="0"/>
              </a:spcAft>
              <a:buNone/>
              <a:defRPr/>
            </a:pPr>
            <a:fld id="{00000000-1234-1234-1234-123412341234}" type="slidenum">
              <a:rPr lang="en-GB"/>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PhAnim="0" matchingName="11_Title Only" userDrawn="1">
  <p:cSld name="11_Title Only">
    <p:spTree>
      <p:nvGrpSpPr>
        <p:cNvPr id="1" name=""/>
        <p:cNvGrpSpPr/>
        <p:nvPr/>
      </p:nvGrpSpPr>
      <p:grpSpPr bwMode="auto">
        <a:xfrm>
          <a:off x="0" y="0"/>
          <a:ext cx="0" cy="0"/>
          <a:chOff x="0" y="0"/>
          <a:chExt cx="0" cy="0"/>
        </a:xfrm>
      </p:grpSpPr>
      <p:sp>
        <p:nvSpPr>
          <p:cNvPr id="193" name="Google Shape;193;g109582dca3b_0_577"/>
          <p:cNvSpPr txBox="1">
            <a:spLocks noGrp="1"/>
          </p:cNvSpPr>
          <p:nvPr>
            <p:ph type="title"/>
          </p:nvPr>
        </p:nvSpPr>
        <p:spPr bwMode="auto">
          <a:xfrm>
            <a:off x="1557337" y="146447"/>
            <a:ext cx="7335600" cy="367800"/>
          </a:xfrm>
          <a:prstGeom prst="rect">
            <a:avLst/>
          </a:prstGeom>
          <a:noFill/>
          <a:ln>
            <a:noFill/>
          </a:ln>
        </p:spPr>
        <p:txBody>
          <a:bodyPr spcFirstLastPara="1" wrap="square" lIns="68575" tIns="34275" rIns="0" bIns="34275" anchor="ctr" anchorCtr="0">
            <a:normAutofit/>
          </a:bodyPr>
          <a:lstStyle>
            <a:lvl1pPr lvl="0" algn="l">
              <a:spcBef>
                <a:spcPts val="0"/>
              </a:spcBef>
              <a:spcAft>
                <a:spcPts val="0"/>
              </a:spcAft>
              <a:buSzPts val="1100"/>
              <a:buNone/>
              <a:defRPr sz="3000"/>
            </a:lvl1pPr>
            <a:lvl2pPr lvl="1" algn="r">
              <a:spcBef>
                <a:spcPts val="0"/>
              </a:spcBef>
              <a:spcAft>
                <a:spcPts val="0"/>
              </a:spcAft>
              <a:buSzPts val="1100"/>
              <a:buNone/>
              <a:defRPr/>
            </a:lvl2pPr>
            <a:lvl3pPr lvl="2" algn="r">
              <a:spcBef>
                <a:spcPts val="0"/>
              </a:spcBef>
              <a:spcAft>
                <a:spcPts val="0"/>
              </a:spcAft>
              <a:buSzPts val="1100"/>
              <a:buNone/>
              <a:defRPr/>
            </a:lvl3pPr>
            <a:lvl4pPr lvl="3" algn="r">
              <a:spcBef>
                <a:spcPts val="0"/>
              </a:spcBef>
              <a:spcAft>
                <a:spcPts val="0"/>
              </a:spcAft>
              <a:buSzPts val="1100"/>
              <a:buNone/>
              <a:defRPr/>
            </a:lvl4pPr>
            <a:lvl5pPr lvl="4" algn="r">
              <a:spcBef>
                <a:spcPts val="0"/>
              </a:spcBef>
              <a:spcAft>
                <a:spcPts val="0"/>
              </a:spcAft>
              <a:buSzPts val="1100"/>
              <a:buNone/>
              <a:defRPr/>
            </a:lvl5pPr>
            <a:lvl6pPr lvl="5" algn="r">
              <a:spcBef>
                <a:spcPts val="0"/>
              </a:spcBef>
              <a:spcAft>
                <a:spcPts val="0"/>
              </a:spcAft>
              <a:buSzPts val="1100"/>
              <a:buNone/>
              <a:defRPr/>
            </a:lvl6pPr>
            <a:lvl7pPr lvl="6" algn="r">
              <a:spcBef>
                <a:spcPts val="0"/>
              </a:spcBef>
              <a:spcAft>
                <a:spcPts val="0"/>
              </a:spcAft>
              <a:buSzPts val="1100"/>
              <a:buNone/>
              <a:defRPr/>
            </a:lvl7pPr>
            <a:lvl8pPr lvl="7" algn="r">
              <a:spcBef>
                <a:spcPts val="0"/>
              </a:spcBef>
              <a:spcAft>
                <a:spcPts val="0"/>
              </a:spcAft>
              <a:buSzPts val="1100"/>
              <a:buNone/>
              <a:defRPr/>
            </a:lvl8pPr>
            <a:lvl9pPr lvl="8" algn="r">
              <a:spcBef>
                <a:spcPts val="0"/>
              </a:spcBef>
              <a:spcAft>
                <a:spcPts val="0"/>
              </a:spcAft>
              <a:buSzPts val="1100"/>
              <a:buNone/>
              <a:defRPr/>
            </a:lvl9pPr>
          </a:lstStyle>
          <a:p>
            <a:pPr>
              <a:defRPr/>
            </a:pPr>
            <a:endParaRPr/>
          </a:p>
        </p:txBody>
      </p:sp>
      <p:sp>
        <p:nvSpPr>
          <p:cNvPr id="194" name="Google Shape;194;g109582dca3b_0_577"/>
          <p:cNvSpPr txBox="1">
            <a:spLocks noGrp="1"/>
          </p:cNvSpPr>
          <p:nvPr>
            <p:ph type="body" idx="1"/>
          </p:nvPr>
        </p:nvSpPr>
        <p:spPr bwMode="auto">
          <a:xfrm>
            <a:off x="457200" y="960120"/>
            <a:ext cx="8229600" cy="3497700"/>
          </a:xfrm>
          <a:prstGeom prst="rect">
            <a:avLst/>
          </a:prstGeom>
          <a:noFill/>
          <a:ln>
            <a:noFill/>
          </a:ln>
        </p:spPr>
        <p:txBody>
          <a:bodyPr spcFirstLastPara="1" wrap="square" lIns="0" tIns="34275" rIns="68575" bIns="34275" anchor="t" anchorCtr="0">
            <a:normAutofit/>
          </a:bodyPr>
          <a:lstStyle>
            <a:lvl1pPr marL="457200" lvl="0" indent="-349250" algn="l">
              <a:spcBef>
                <a:spcPts val="400"/>
              </a:spcBef>
              <a:spcAft>
                <a:spcPts val="0"/>
              </a:spcAft>
              <a:buClr>
                <a:schemeClr val="dk1"/>
              </a:buClr>
              <a:buSzPts val="1900"/>
              <a:buChar char="▪"/>
              <a:defRPr sz="2100"/>
            </a:lvl1pPr>
            <a:lvl2pPr marL="914400" lvl="1" indent="-342900" algn="l">
              <a:spcBef>
                <a:spcPts val="400"/>
              </a:spcBef>
              <a:spcAft>
                <a:spcPts val="0"/>
              </a:spcAft>
              <a:buClr>
                <a:schemeClr val="dk1"/>
              </a:buClr>
              <a:buSzPts val="1800"/>
              <a:buFont typeface="Candara"/>
              <a:buChar char="–"/>
              <a:defRPr sz="1800"/>
            </a:lvl2pPr>
            <a:lvl3pPr marL="1371600" lvl="2" indent="-298450" algn="l">
              <a:spcBef>
                <a:spcPts val="300"/>
              </a:spcBef>
              <a:spcAft>
                <a:spcPts val="0"/>
              </a:spcAft>
              <a:buClr>
                <a:schemeClr val="dk1"/>
              </a:buClr>
              <a:buSzPts val="1100"/>
              <a:buChar char="▪"/>
              <a:defRPr sz="1500"/>
            </a:lvl3pPr>
            <a:lvl4pPr marL="1828800" lvl="3" indent="-317500" algn="l">
              <a:spcBef>
                <a:spcPts val="300"/>
              </a:spcBef>
              <a:spcAft>
                <a:spcPts val="0"/>
              </a:spcAft>
              <a:buClr>
                <a:schemeClr val="dk1"/>
              </a:buClr>
              <a:buSzPts val="1400"/>
              <a:buFont typeface="Candara"/>
              <a:buChar char="–"/>
              <a:defRPr sz="1400"/>
            </a:lvl4pPr>
            <a:lvl5pPr marL="2286000" lvl="4" indent="-273050" algn="l">
              <a:spcBef>
                <a:spcPts val="300"/>
              </a:spcBef>
              <a:spcAft>
                <a:spcPts val="0"/>
              </a:spcAft>
              <a:buClr>
                <a:schemeClr val="dk1"/>
              </a:buClr>
              <a:buSzPts val="700"/>
              <a:buChar char="▪"/>
              <a:defRPr sz="1400"/>
            </a:lvl5pPr>
            <a:lvl6pPr marL="2743200" lvl="5" indent="-273050" algn="l">
              <a:spcBef>
                <a:spcPts val="300"/>
              </a:spcBef>
              <a:spcAft>
                <a:spcPts val="0"/>
              </a:spcAft>
              <a:buClr>
                <a:schemeClr val="dk1"/>
              </a:buClr>
              <a:buSzPts val="700"/>
              <a:buChar char="▪"/>
              <a:defRPr/>
            </a:lvl6pPr>
            <a:lvl7pPr marL="3200400" lvl="6" indent="-273050" algn="l">
              <a:spcBef>
                <a:spcPts val="300"/>
              </a:spcBef>
              <a:spcAft>
                <a:spcPts val="0"/>
              </a:spcAft>
              <a:buClr>
                <a:schemeClr val="dk1"/>
              </a:buClr>
              <a:buSzPts val="700"/>
              <a:buChar char="▪"/>
              <a:defRPr/>
            </a:lvl7pPr>
            <a:lvl8pPr marL="3657600" lvl="7" indent="-273050" algn="l">
              <a:spcBef>
                <a:spcPts val="300"/>
              </a:spcBef>
              <a:spcAft>
                <a:spcPts val="0"/>
              </a:spcAft>
              <a:buClr>
                <a:schemeClr val="dk1"/>
              </a:buClr>
              <a:buSzPts val="700"/>
              <a:buChar char="▪"/>
              <a:defRPr/>
            </a:lvl8pPr>
            <a:lvl9pPr marL="4114800" lvl="8" indent="-273050" algn="l">
              <a:spcBef>
                <a:spcPts val="300"/>
              </a:spcBef>
              <a:spcAft>
                <a:spcPts val="0"/>
              </a:spcAft>
              <a:buClr>
                <a:schemeClr val="dk1"/>
              </a:buClr>
              <a:buSzPts val="700"/>
              <a:buChar char="▪"/>
              <a:defRPr/>
            </a:lvl9pPr>
          </a:lstStyle>
          <a:p>
            <a:pPr>
              <a:defRPr/>
            </a:pPr>
            <a:endParaRPr/>
          </a:p>
        </p:txBody>
      </p:sp>
      <p:sp>
        <p:nvSpPr>
          <p:cNvPr id="195" name="Google Shape;195;g109582dca3b_0_577"/>
          <p:cNvSpPr txBox="1">
            <a:spLocks noGrp="1"/>
          </p:cNvSpPr>
          <p:nvPr>
            <p:ph type="dt" idx="10"/>
          </p:nvPr>
        </p:nvSpPr>
        <p:spPr bwMode="auto">
          <a:xfrm>
            <a:off x="1295400" y="4830365"/>
            <a:ext cx="2133600" cy="273900"/>
          </a:xfrm>
          <a:prstGeom prst="rect">
            <a:avLst/>
          </a:prstGeom>
          <a:noFill/>
          <a:ln>
            <a:noFill/>
          </a:ln>
        </p:spPr>
        <p:txBody>
          <a:bodyPr spcFirstLastPara="1" wrap="square" lIns="68575" tIns="34275" rIns="68575" bIns="34275" anchor="t" anchorCtr="0">
            <a:noAutofit/>
          </a:bodyPr>
          <a:lstStyle>
            <a:lvl1pPr marR="0" lvl="0" algn="l">
              <a:spcBef>
                <a:spcPts val="0"/>
              </a:spcBef>
              <a:spcAft>
                <a:spcPts val="0"/>
              </a:spcAft>
              <a:buSzPts val="1100"/>
              <a:buNone/>
              <a:defRPr sz="1400">
                <a:solidFill>
                  <a:srgbClr val="000000"/>
                </a:solidFill>
                <a:latin typeface="Arial"/>
                <a:ea typeface="Arial"/>
                <a:cs typeface="Arial"/>
              </a:defRPr>
            </a:lvl1pPr>
            <a:lvl2pPr marR="0" lvl="1" algn="l">
              <a:spcBef>
                <a:spcPts val="0"/>
              </a:spcBef>
              <a:spcAft>
                <a:spcPts val="0"/>
              </a:spcAft>
              <a:buSzPts val="1100"/>
              <a:buNone/>
              <a:defRPr sz="1400" b="0" i="0" u="none" strike="noStrike" cap="none">
                <a:solidFill>
                  <a:schemeClr val="dk1"/>
                </a:solidFill>
                <a:latin typeface="Arial"/>
                <a:ea typeface="Arial"/>
                <a:cs typeface="Arial"/>
              </a:defRPr>
            </a:lvl2pPr>
            <a:lvl3pPr marR="0" lvl="2" algn="l">
              <a:spcBef>
                <a:spcPts val="0"/>
              </a:spcBef>
              <a:spcAft>
                <a:spcPts val="0"/>
              </a:spcAft>
              <a:buSzPts val="1100"/>
              <a:buNone/>
              <a:defRPr sz="1400" b="0" i="0" u="none" strike="noStrike" cap="none">
                <a:solidFill>
                  <a:schemeClr val="dk1"/>
                </a:solidFill>
                <a:latin typeface="Arial"/>
                <a:ea typeface="Arial"/>
                <a:cs typeface="Arial"/>
              </a:defRPr>
            </a:lvl3pPr>
            <a:lvl4pPr marR="0" lvl="3" algn="l">
              <a:spcBef>
                <a:spcPts val="0"/>
              </a:spcBef>
              <a:spcAft>
                <a:spcPts val="0"/>
              </a:spcAft>
              <a:buSzPts val="1100"/>
              <a:buNone/>
              <a:defRPr sz="1400" b="0" i="0" u="none" strike="noStrike" cap="none">
                <a:solidFill>
                  <a:schemeClr val="dk1"/>
                </a:solidFill>
                <a:latin typeface="Arial"/>
                <a:ea typeface="Arial"/>
                <a:cs typeface="Arial"/>
              </a:defRPr>
            </a:lvl4pPr>
            <a:lvl5pPr marR="0" lvl="4" algn="l">
              <a:spcBef>
                <a:spcPts val="0"/>
              </a:spcBef>
              <a:spcAft>
                <a:spcPts val="0"/>
              </a:spcAft>
              <a:buSzPts val="1100"/>
              <a:buNone/>
              <a:defRPr sz="1400" b="0" i="0" u="none" strike="noStrike" cap="none">
                <a:solidFill>
                  <a:schemeClr val="dk1"/>
                </a:solidFill>
                <a:latin typeface="Arial"/>
                <a:ea typeface="Arial"/>
                <a:cs typeface="Arial"/>
              </a:defRPr>
            </a:lvl5pPr>
            <a:lvl6pPr marR="0" lvl="5" algn="l">
              <a:spcBef>
                <a:spcPts val="0"/>
              </a:spcBef>
              <a:spcAft>
                <a:spcPts val="0"/>
              </a:spcAft>
              <a:buSzPts val="1100"/>
              <a:buNone/>
              <a:defRPr sz="1400" b="0" i="0" u="none" strike="noStrike" cap="none">
                <a:solidFill>
                  <a:schemeClr val="dk1"/>
                </a:solidFill>
                <a:latin typeface="Arial"/>
                <a:ea typeface="Arial"/>
                <a:cs typeface="Arial"/>
              </a:defRPr>
            </a:lvl6pPr>
            <a:lvl7pPr marR="0" lvl="6" algn="l">
              <a:spcBef>
                <a:spcPts val="0"/>
              </a:spcBef>
              <a:spcAft>
                <a:spcPts val="0"/>
              </a:spcAft>
              <a:buSzPts val="1100"/>
              <a:buNone/>
              <a:defRPr sz="1400" b="0" i="0" u="none" strike="noStrike" cap="none">
                <a:solidFill>
                  <a:schemeClr val="dk1"/>
                </a:solidFill>
                <a:latin typeface="Arial"/>
                <a:ea typeface="Arial"/>
                <a:cs typeface="Arial"/>
              </a:defRPr>
            </a:lvl7pPr>
            <a:lvl8pPr marR="0" lvl="7" algn="l">
              <a:spcBef>
                <a:spcPts val="0"/>
              </a:spcBef>
              <a:spcAft>
                <a:spcPts val="0"/>
              </a:spcAft>
              <a:buSzPts val="1100"/>
              <a:buNone/>
              <a:defRPr sz="1400" b="0" i="0" u="none" strike="noStrike" cap="none">
                <a:solidFill>
                  <a:schemeClr val="dk1"/>
                </a:solidFill>
                <a:latin typeface="Arial"/>
                <a:ea typeface="Arial"/>
                <a:cs typeface="Arial"/>
              </a:defRPr>
            </a:lvl8pPr>
            <a:lvl9pPr marR="0" lvl="8" algn="l">
              <a:spcBef>
                <a:spcPts val="0"/>
              </a:spcBef>
              <a:spcAft>
                <a:spcPts val="0"/>
              </a:spcAft>
              <a:buSzPts val="1100"/>
              <a:buNone/>
              <a:defRPr sz="1400" b="0" i="0" u="none" strike="noStrike" cap="none">
                <a:solidFill>
                  <a:schemeClr val="dk1"/>
                </a:solidFill>
                <a:latin typeface="Arial"/>
                <a:ea typeface="Arial"/>
                <a:cs typeface="Arial"/>
              </a:defRPr>
            </a:lvl9pPr>
          </a:lstStyle>
          <a:p>
            <a:pPr>
              <a:defRPr/>
            </a:pPr>
            <a:endParaRPr/>
          </a:p>
        </p:txBody>
      </p:sp>
      <p:sp>
        <p:nvSpPr>
          <p:cNvPr id="196" name="Google Shape;196;g109582dca3b_0_577"/>
          <p:cNvSpPr txBox="1">
            <a:spLocks noGrp="1"/>
          </p:cNvSpPr>
          <p:nvPr>
            <p:ph type="ftr" idx="11"/>
          </p:nvPr>
        </p:nvSpPr>
        <p:spPr bwMode="auto">
          <a:xfrm>
            <a:off x="3124200" y="4830365"/>
            <a:ext cx="2895600" cy="273900"/>
          </a:xfrm>
          <a:prstGeom prst="rect">
            <a:avLst/>
          </a:prstGeom>
          <a:noFill/>
          <a:ln>
            <a:noFill/>
          </a:ln>
        </p:spPr>
        <p:txBody>
          <a:bodyPr spcFirstLastPara="1" wrap="square" lIns="68575" tIns="34275" rIns="68575" bIns="34275" anchor="t" anchorCtr="0">
            <a:noAutofit/>
          </a:bodyPr>
          <a:lstStyle>
            <a:lvl1pPr marR="0" lvl="0" algn="l">
              <a:spcBef>
                <a:spcPts val="0"/>
              </a:spcBef>
              <a:spcAft>
                <a:spcPts val="0"/>
              </a:spcAft>
              <a:buSzPts val="1100"/>
              <a:buNone/>
              <a:defRPr sz="1400">
                <a:solidFill>
                  <a:srgbClr val="000000"/>
                </a:solidFill>
                <a:latin typeface="Arial"/>
                <a:ea typeface="Arial"/>
                <a:cs typeface="Arial"/>
              </a:defRPr>
            </a:lvl1pPr>
            <a:lvl2pPr marR="0" lvl="1" algn="l">
              <a:spcBef>
                <a:spcPts val="0"/>
              </a:spcBef>
              <a:spcAft>
                <a:spcPts val="0"/>
              </a:spcAft>
              <a:buSzPts val="1100"/>
              <a:buNone/>
              <a:defRPr sz="1400" b="0" i="0" u="none" strike="noStrike" cap="none">
                <a:solidFill>
                  <a:schemeClr val="dk1"/>
                </a:solidFill>
                <a:latin typeface="Arial"/>
                <a:ea typeface="Arial"/>
                <a:cs typeface="Arial"/>
              </a:defRPr>
            </a:lvl2pPr>
            <a:lvl3pPr marR="0" lvl="2" algn="l">
              <a:spcBef>
                <a:spcPts val="0"/>
              </a:spcBef>
              <a:spcAft>
                <a:spcPts val="0"/>
              </a:spcAft>
              <a:buSzPts val="1100"/>
              <a:buNone/>
              <a:defRPr sz="1400" b="0" i="0" u="none" strike="noStrike" cap="none">
                <a:solidFill>
                  <a:schemeClr val="dk1"/>
                </a:solidFill>
                <a:latin typeface="Arial"/>
                <a:ea typeface="Arial"/>
                <a:cs typeface="Arial"/>
              </a:defRPr>
            </a:lvl3pPr>
            <a:lvl4pPr marR="0" lvl="3" algn="l">
              <a:spcBef>
                <a:spcPts val="0"/>
              </a:spcBef>
              <a:spcAft>
                <a:spcPts val="0"/>
              </a:spcAft>
              <a:buSzPts val="1100"/>
              <a:buNone/>
              <a:defRPr sz="1400" b="0" i="0" u="none" strike="noStrike" cap="none">
                <a:solidFill>
                  <a:schemeClr val="dk1"/>
                </a:solidFill>
                <a:latin typeface="Arial"/>
                <a:ea typeface="Arial"/>
                <a:cs typeface="Arial"/>
              </a:defRPr>
            </a:lvl4pPr>
            <a:lvl5pPr marR="0" lvl="4" algn="l">
              <a:spcBef>
                <a:spcPts val="0"/>
              </a:spcBef>
              <a:spcAft>
                <a:spcPts val="0"/>
              </a:spcAft>
              <a:buSzPts val="1100"/>
              <a:buNone/>
              <a:defRPr sz="1400" b="0" i="0" u="none" strike="noStrike" cap="none">
                <a:solidFill>
                  <a:schemeClr val="dk1"/>
                </a:solidFill>
                <a:latin typeface="Arial"/>
                <a:ea typeface="Arial"/>
                <a:cs typeface="Arial"/>
              </a:defRPr>
            </a:lvl5pPr>
            <a:lvl6pPr marR="0" lvl="5" algn="l">
              <a:spcBef>
                <a:spcPts val="0"/>
              </a:spcBef>
              <a:spcAft>
                <a:spcPts val="0"/>
              </a:spcAft>
              <a:buSzPts val="1100"/>
              <a:buNone/>
              <a:defRPr sz="1400" b="0" i="0" u="none" strike="noStrike" cap="none">
                <a:solidFill>
                  <a:schemeClr val="dk1"/>
                </a:solidFill>
                <a:latin typeface="Arial"/>
                <a:ea typeface="Arial"/>
                <a:cs typeface="Arial"/>
              </a:defRPr>
            </a:lvl6pPr>
            <a:lvl7pPr marR="0" lvl="6" algn="l">
              <a:spcBef>
                <a:spcPts val="0"/>
              </a:spcBef>
              <a:spcAft>
                <a:spcPts val="0"/>
              </a:spcAft>
              <a:buSzPts val="1100"/>
              <a:buNone/>
              <a:defRPr sz="1400" b="0" i="0" u="none" strike="noStrike" cap="none">
                <a:solidFill>
                  <a:schemeClr val="dk1"/>
                </a:solidFill>
                <a:latin typeface="Arial"/>
                <a:ea typeface="Arial"/>
                <a:cs typeface="Arial"/>
              </a:defRPr>
            </a:lvl7pPr>
            <a:lvl8pPr marR="0" lvl="7" algn="l">
              <a:spcBef>
                <a:spcPts val="0"/>
              </a:spcBef>
              <a:spcAft>
                <a:spcPts val="0"/>
              </a:spcAft>
              <a:buSzPts val="1100"/>
              <a:buNone/>
              <a:defRPr sz="1400" b="0" i="0" u="none" strike="noStrike" cap="none">
                <a:solidFill>
                  <a:schemeClr val="dk1"/>
                </a:solidFill>
                <a:latin typeface="Arial"/>
                <a:ea typeface="Arial"/>
                <a:cs typeface="Arial"/>
              </a:defRPr>
            </a:lvl8pPr>
            <a:lvl9pPr marR="0" lvl="8" algn="l">
              <a:spcBef>
                <a:spcPts val="0"/>
              </a:spcBef>
              <a:spcAft>
                <a:spcPts val="0"/>
              </a:spcAft>
              <a:buSzPts val="1100"/>
              <a:buNone/>
              <a:defRPr sz="1400" b="0" i="0" u="none" strike="noStrike" cap="none">
                <a:solidFill>
                  <a:schemeClr val="dk1"/>
                </a:solidFill>
                <a:latin typeface="Arial"/>
                <a:ea typeface="Arial"/>
                <a:cs typeface="Arial"/>
              </a:defRPr>
            </a:lvl9pPr>
          </a:lstStyle>
          <a:p>
            <a:pPr>
              <a:defRPr/>
            </a:pPr>
            <a:endParaRPr/>
          </a:p>
        </p:txBody>
      </p:sp>
      <p:sp>
        <p:nvSpPr>
          <p:cNvPr id="197" name="Google Shape;197;g109582dca3b_0_577"/>
          <p:cNvSpPr txBox="1">
            <a:spLocks noGrp="1"/>
          </p:cNvSpPr>
          <p:nvPr>
            <p:ph type="sldNum" idx="12"/>
          </p:nvPr>
        </p:nvSpPr>
        <p:spPr bwMode="auto">
          <a:xfrm>
            <a:off x="6553200" y="4830365"/>
            <a:ext cx="2133600" cy="273900"/>
          </a:xfrm>
          <a:prstGeom prst="rect">
            <a:avLst/>
          </a:prstGeom>
          <a:noFill/>
          <a:ln>
            <a:noFill/>
          </a:ln>
        </p:spPr>
        <p:txBody>
          <a:bodyPr spcFirstLastPara="1" wrap="square" lIns="68575" tIns="34275" rIns="68575" bIns="34275" anchor="t" anchorCtr="0">
            <a:noAutofit/>
          </a:bodyPr>
          <a:lstStyle>
            <a:lvl1pPr marL="0" marR="0" lvl="0" indent="0" algn="l">
              <a:spcBef>
                <a:spcPts val="0"/>
              </a:spcBef>
              <a:spcAft>
                <a:spcPts val="0"/>
              </a:spcAft>
              <a:buNone/>
              <a:defRPr sz="1400">
                <a:solidFill>
                  <a:srgbClr val="000000"/>
                </a:solidFill>
                <a:latin typeface="Arial"/>
                <a:ea typeface="Arial"/>
                <a:cs typeface="Arial"/>
              </a:defRPr>
            </a:lvl1pPr>
            <a:lvl2pPr marL="0" marR="0" lvl="1" indent="0" algn="l">
              <a:spcBef>
                <a:spcPts val="0"/>
              </a:spcBef>
              <a:spcAft>
                <a:spcPts val="0"/>
              </a:spcAft>
              <a:buNone/>
              <a:defRPr sz="1400">
                <a:solidFill>
                  <a:srgbClr val="000000"/>
                </a:solidFill>
                <a:latin typeface="Arial"/>
                <a:ea typeface="Arial"/>
                <a:cs typeface="Arial"/>
              </a:defRPr>
            </a:lvl2pPr>
            <a:lvl3pPr marL="0" marR="0" lvl="2" indent="0" algn="l">
              <a:spcBef>
                <a:spcPts val="0"/>
              </a:spcBef>
              <a:spcAft>
                <a:spcPts val="0"/>
              </a:spcAft>
              <a:buNone/>
              <a:defRPr sz="1400">
                <a:solidFill>
                  <a:srgbClr val="000000"/>
                </a:solidFill>
                <a:latin typeface="Arial"/>
                <a:ea typeface="Arial"/>
                <a:cs typeface="Arial"/>
              </a:defRPr>
            </a:lvl3pPr>
            <a:lvl4pPr marL="0" marR="0" lvl="3" indent="0" algn="l">
              <a:spcBef>
                <a:spcPts val="0"/>
              </a:spcBef>
              <a:spcAft>
                <a:spcPts val="0"/>
              </a:spcAft>
              <a:buNone/>
              <a:defRPr sz="1400">
                <a:solidFill>
                  <a:srgbClr val="000000"/>
                </a:solidFill>
                <a:latin typeface="Arial"/>
                <a:ea typeface="Arial"/>
                <a:cs typeface="Arial"/>
              </a:defRPr>
            </a:lvl4pPr>
            <a:lvl5pPr marL="0" marR="0" lvl="4" indent="0" algn="l">
              <a:spcBef>
                <a:spcPts val="0"/>
              </a:spcBef>
              <a:spcAft>
                <a:spcPts val="0"/>
              </a:spcAft>
              <a:buNone/>
              <a:defRPr sz="1400">
                <a:solidFill>
                  <a:srgbClr val="000000"/>
                </a:solidFill>
                <a:latin typeface="Arial"/>
                <a:ea typeface="Arial"/>
                <a:cs typeface="Arial"/>
              </a:defRPr>
            </a:lvl5pPr>
            <a:lvl6pPr marL="0" marR="0" lvl="5" indent="0" algn="l">
              <a:spcBef>
                <a:spcPts val="0"/>
              </a:spcBef>
              <a:spcAft>
                <a:spcPts val="0"/>
              </a:spcAft>
              <a:buNone/>
              <a:defRPr sz="1400">
                <a:solidFill>
                  <a:srgbClr val="000000"/>
                </a:solidFill>
                <a:latin typeface="Arial"/>
                <a:ea typeface="Arial"/>
                <a:cs typeface="Arial"/>
              </a:defRPr>
            </a:lvl6pPr>
            <a:lvl7pPr marL="0" marR="0" lvl="6" indent="0" algn="l">
              <a:spcBef>
                <a:spcPts val="0"/>
              </a:spcBef>
              <a:spcAft>
                <a:spcPts val="0"/>
              </a:spcAft>
              <a:buNone/>
              <a:defRPr sz="1400">
                <a:solidFill>
                  <a:srgbClr val="000000"/>
                </a:solidFill>
                <a:latin typeface="Arial"/>
                <a:ea typeface="Arial"/>
                <a:cs typeface="Arial"/>
              </a:defRPr>
            </a:lvl7pPr>
            <a:lvl8pPr marL="0" marR="0" lvl="7" indent="0" algn="l">
              <a:spcBef>
                <a:spcPts val="0"/>
              </a:spcBef>
              <a:spcAft>
                <a:spcPts val="0"/>
              </a:spcAft>
              <a:buNone/>
              <a:defRPr sz="1400">
                <a:solidFill>
                  <a:srgbClr val="000000"/>
                </a:solidFill>
                <a:latin typeface="Arial"/>
                <a:ea typeface="Arial"/>
                <a:cs typeface="Arial"/>
              </a:defRPr>
            </a:lvl8pPr>
            <a:lvl9pPr marL="0" marR="0" lvl="8" indent="0" algn="l">
              <a:spcBef>
                <a:spcPts val="0"/>
              </a:spcBef>
              <a:spcAft>
                <a:spcPts val="0"/>
              </a:spcAft>
              <a:buNone/>
              <a:defRPr sz="1400">
                <a:solidFill>
                  <a:srgbClr val="000000"/>
                </a:solidFill>
                <a:latin typeface="Arial"/>
                <a:ea typeface="Arial"/>
                <a:cs typeface="Arial"/>
              </a:defRPr>
            </a:lvl9pPr>
          </a:lstStyle>
          <a:p>
            <a:pPr marL="0" lvl="0" indent="0" algn="l">
              <a:spcBef>
                <a:spcPts val="0"/>
              </a:spcBef>
              <a:spcAft>
                <a:spcPts val="0"/>
              </a:spcAft>
              <a:buNone/>
              <a:defRPr/>
            </a:pPr>
            <a:fld id="{00000000-1234-1234-1234-123412341234}" type="slidenum">
              <a:rPr lang="en-GB"/>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PhAnim="0" matchingName="12_Title Only" userDrawn="1">
  <p:cSld name="12_Title Only">
    <p:spTree>
      <p:nvGrpSpPr>
        <p:cNvPr id="1" name=""/>
        <p:cNvGrpSpPr/>
        <p:nvPr/>
      </p:nvGrpSpPr>
      <p:grpSpPr bwMode="auto">
        <a:xfrm>
          <a:off x="0" y="0"/>
          <a:ext cx="0" cy="0"/>
          <a:chOff x="0" y="0"/>
          <a:chExt cx="0" cy="0"/>
        </a:xfrm>
      </p:grpSpPr>
      <p:sp>
        <p:nvSpPr>
          <p:cNvPr id="199" name="Google Shape;199;g109582dca3b_0_583"/>
          <p:cNvSpPr txBox="1">
            <a:spLocks noGrp="1"/>
          </p:cNvSpPr>
          <p:nvPr>
            <p:ph type="title"/>
          </p:nvPr>
        </p:nvSpPr>
        <p:spPr bwMode="auto">
          <a:xfrm>
            <a:off x="1557337" y="146447"/>
            <a:ext cx="7335600" cy="367800"/>
          </a:xfrm>
          <a:prstGeom prst="rect">
            <a:avLst/>
          </a:prstGeom>
          <a:noFill/>
          <a:ln>
            <a:noFill/>
          </a:ln>
        </p:spPr>
        <p:txBody>
          <a:bodyPr spcFirstLastPara="1" wrap="square" lIns="68575" tIns="34275" rIns="0" bIns="34275" anchor="ctr" anchorCtr="0">
            <a:normAutofit/>
          </a:bodyPr>
          <a:lstStyle>
            <a:lvl1pPr lvl="0" algn="l">
              <a:spcBef>
                <a:spcPts val="0"/>
              </a:spcBef>
              <a:spcAft>
                <a:spcPts val="0"/>
              </a:spcAft>
              <a:buSzPts val="1100"/>
              <a:buNone/>
              <a:defRPr sz="3000"/>
            </a:lvl1pPr>
            <a:lvl2pPr lvl="1" algn="r">
              <a:spcBef>
                <a:spcPts val="0"/>
              </a:spcBef>
              <a:spcAft>
                <a:spcPts val="0"/>
              </a:spcAft>
              <a:buSzPts val="1100"/>
              <a:buNone/>
              <a:defRPr/>
            </a:lvl2pPr>
            <a:lvl3pPr lvl="2" algn="r">
              <a:spcBef>
                <a:spcPts val="0"/>
              </a:spcBef>
              <a:spcAft>
                <a:spcPts val="0"/>
              </a:spcAft>
              <a:buSzPts val="1100"/>
              <a:buNone/>
              <a:defRPr/>
            </a:lvl3pPr>
            <a:lvl4pPr lvl="3" algn="r">
              <a:spcBef>
                <a:spcPts val="0"/>
              </a:spcBef>
              <a:spcAft>
                <a:spcPts val="0"/>
              </a:spcAft>
              <a:buSzPts val="1100"/>
              <a:buNone/>
              <a:defRPr/>
            </a:lvl4pPr>
            <a:lvl5pPr lvl="4" algn="r">
              <a:spcBef>
                <a:spcPts val="0"/>
              </a:spcBef>
              <a:spcAft>
                <a:spcPts val="0"/>
              </a:spcAft>
              <a:buSzPts val="1100"/>
              <a:buNone/>
              <a:defRPr/>
            </a:lvl5pPr>
            <a:lvl6pPr lvl="5" algn="r">
              <a:spcBef>
                <a:spcPts val="0"/>
              </a:spcBef>
              <a:spcAft>
                <a:spcPts val="0"/>
              </a:spcAft>
              <a:buSzPts val="1100"/>
              <a:buNone/>
              <a:defRPr/>
            </a:lvl6pPr>
            <a:lvl7pPr lvl="6" algn="r">
              <a:spcBef>
                <a:spcPts val="0"/>
              </a:spcBef>
              <a:spcAft>
                <a:spcPts val="0"/>
              </a:spcAft>
              <a:buSzPts val="1100"/>
              <a:buNone/>
              <a:defRPr/>
            </a:lvl7pPr>
            <a:lvl8pPr lvl="7" algn="r">
              <a:spcBef>
                <a:spcPts val="0"/>
              </a:spcBef>
              <a:spcAft>
                <a:spcPts val="0"/>
              </a:spcAft>
              <a:buSzPts val="1100"/>
              <a:buNone/>
              <a:defRPr/>
            </a:lvl8pPr>
            <a:lvl9pPr lvl="8" algn="r">
              <a:spcBef>
                <a:spcPts val="0"/>
              </a:spcBef>
              <a:spcAft>
                <a:spcPts val="0"/>
              </a:spcAft>
              <a:buSzPts val="1100"/>
              <a:buNone/>
              <a:defRPr/>
            </a:lvl9pPr>
          </a:lstStyle>
          <a:p>
            <a:pPr>
              <a:defRPr/>
            </a:pPr>
            <a:endParaRPr/>
          </a:p>
        </p:txBody>
      </p:sp>
      <p:sp>
        <p:nvSpPr>
          <p:cNvPr id="200" name="Google Shape;200;g109582dca3b_0_583"/>
          <p:cNvSpPr txBox="1">
            <a:spLocks noGrp="1"/>
          </p:cNvSpPr>
          <p:nvPr>
            <p:ph type="body" idx="1"/>
          </p:nvPr>
        </p:nvSpPr>
        <p:spPr bwMode="auto">
          <a:xfrm>
            <a:off x="457200" y="960120"/>
            <a:ext cx="8229600" cy="3497700"/>
          </a:xfrm>
          <a:prstGeom prst="rect">
            <a:avLst/>
          </a:prstGeom>
          <a:noFill/>
          <a:ln>
            <a:noFill/>
          </a:ln>
        </p:spPr>
        <p:txBody>
          <a:bodyPr spcFirstLastPara="1" wrap="square" lIns="0" tIns="34275" rIns="68575" bIns="34275" anchor="t" anchorCtr="0">
            <a:normAutofit/>
          </a:bodyPr>
          <a:lstStyle>
            <a:lvl1pPr marL="457200" lvl="0" indent="-349250" algn="l">
              <a:spcBef>
                <a:spcPts val="400"/>
              </a:spcBef>
              <a:spcAft>
                <a:spcPts val="0"/>
              </a:spcAft>
              <a:buClr>
                <a:schemeClr val="dk1"/>
              </a:buClr>
              <a:buSzPts val="1900"/>
              <a:buChar char="▪"/>
              <a:defRPr sz="2100"/>
            </a:lvl1pPr>
            <a:lvl2pPr marL="914400" lvl="1" indent="-342900" algn="l">
              <a:spcBef>
                <a:spcPts val="400"/>
              </a:spcBef>
              <a:spcAft>
                <a:spcPts val="0"/>
              </a:spcAft>
              <a:buClr>
                <a:schemeClr val="dk1"/>
              </a:buClr>
              <a:buSzPts val="1800"/>
              <a:buFont typeface="Candara"/>
              <a:buChar char="–"/>
              <a:defRPr sz="1800"/>
            </a:lvl2pPr>
            <a:lvl3pPr marL="1371600" lvl="2" indent="-298450" algn="l">
              <a:spcBef>
                <a:spcPts val="300"/>
              </a:spcBef>
              <a:spcAft>
                <a:spcPts val="0"/>
              </a:spcAft>
              <a:buClr>
                <a:schemeClr val="dk1"/>
              </a:buClr>
              <a:buSzPts val="1100"/>
              <a:buChar char="▪"/>
              <a:defRPr sz="1500"/>
            </a:lvl3pPr>
            <a:lvl4pPr marL="1828800" lvl="3" indent="-317500" algn="l">
              <a:spcBef>
                <a:spcPts val="300"/>
              </a:spcBef>
              <a:spcAft>
                <a:spcPts val="0"/>
              </a:spcAft>
              <a:buClr>
                <a:schemeClr val="dk1"/>
              </a:buClr>
              <a:buSzPts val="1400"/>
              <a:buFont typeface="Candara"/>
              <a:buChar char="–"/>
              <a:defRPr sz="1400"/>
            </a:lvl4pPr>
            <a:lvl5pPr marL="2286000" lvl="4" indent="-273050" algn="l">
              <a:spcBef>
                <a:spcPts val="300"/>
              </a:spcBef>
              <a:spcAft>
                <a:spcPts val="0"/>
              </a:spcAft>
              <a:buClr>
                <a:schemeClr val="dk1"/>
              </a:buClr>
              <a:buSzPts val="700"/>
              <a:buChar char="▪"/>
              <a:defRPr sz="1400"/>
            </a:lvl5pPr>
            <a:lvl6pPr marL="2743200" lvl="5" indent="-273050" algn="l">
              <a:spcBef>
                <a:spcPts val="300"/>
              </a:spcBef>
              <a:spcAft>
                <a:spcPts val="0"/>
              </a:spcAft>
              <a:buClr>
                <a:schemeClr val="dk1"/>
              </a:buClr>
              <a:buSzPts val="700"/>
              <a:buChar char="▪"/>
              <a:defRPr/>
            </a:lvl6pPr>
            <a:lvl7pPr marL="3200400" lvl="6" indent="-273050" algn="l">
              <a:spcBef>
                <a:spcPts val="300"/>
              </a:spcBef>
              <a:spcAft>
                <a:spcPts val="0"/>
              </a:spcAft>
              <a:buClr>
                <a:schemeClr val="dk1"/>
              </a:buClr>
              <a:buSzPts val="700"/>
              <a:buChar char="▪"/>
              <a:defRPr/>
            </a:lvl7pPr>
            <a:lvl8pPr marL="3657600" lvl="7" indent="-273050" algn="l">
              <a:spcBef>
                <a:spcPts val="300"/>
              </a:spcBef>
              <a:spcAft>
                <a:spcPts val="0"/>
              </a:spcAft>
              <a:buClr>
                <a:schemeClr val="dk1"/>
              </a:buClr>
              <a:buSzPts val="700"/>
              <a:buChar char="▪"/>
              <a:defRPr/>
            </a:lvl8pPr>
            <a:lvl9pPr marL="4114800" lvl="8" indent="-273050" algn="l">
              <a:spcBef>
                <a:spcPts val="300"/>
              </a:spcBef>
              <a:spcAft>
                <a:spcPts val="0"/>
              </a:spcAft>
              <a:buClr>
                <a:schemeClr val="dk1"/>
              </a:buClr>
              <a:buSzPts val="700"/>
              <a:buChar char="▪"/>
              <a:defRPr/>
            </a:lvl9pPr>
          </a:lstStyle>
          <a:p>
            <a:pPr>
              <a:defRPr/>
            </a:pPr>
            <a:endParaRPr/>
          </a:p>
        </p:txBody>
      </p:sp>
      <p:sp>
        <p:nvSpPr>
          <p:cNvPr id="201" name="Google Shape;201;g109582dca3b_0_583"/>
          <p:cNvSpPr txBox="1">
            <a:spLocks noGrp="1"/>
          </p:cNvSpPr>
          <p:nvPr>
            <p:ph type="dt" idx="10"/>
          </p:nvPr>
        </p:nvSpPr>
        <p:spPr bwMode="auto">
          <a:xfrm>
            <a:off x="1295400" y="4830365"/>
            <a:ext cx="2133600" cy="273900"/>
          </a:xfrm>
          <a:prstGeom prst="rect">
            <a:avLst/>
          </a:prstGeom>
          <a:noFill/>
          <a:ln>
            <a:noFill/>
          </a:ln>
        </p:spPr>
        <p:txBody>
          <a:bodyPr spcFirstLastPara="1" wrap="square" lIns="68575" tIns="34275" rIns="68575" bIns="34275" anchor="t" anchorCtr="0">
            <a:noAutofit/>
          </a:bodyPr>
          <a:lstStyle>
            <a:lvl1pPr marR="0" lvl="0" algn="l">
              <a:spcBef>
                <a:spcPts val="0"/>
              </a:spcBef>
              <a:spcAft>
                <a:spcPts val="0"/>
              </a:spcAft>
              <a:buSzPts val="1100"/>
              <a:buNone/>
              <a:defRPr sz="1400">
                <a:solidFill>
                  <a:srgbClr val="000000"/>
                </a:solidFill>
                <a:latin typeface="Arial"/>
                <a:ea typeface="Arial"/>
                <a:cs typeface="Arial"/>
              </a:defRPr>
            </a:lvl1pPr>
            <a:lvl2pPr marR="0" lvl="1" algn="l">
              <a:spcBef>
                <a:spcPts val="0"/>
              </a:spcBef>
              <a:spcAft>
                <a:spcPts val="0"/>
              </a:spcAft>
              <a:buSzPts val="1100"/>
              <a:buNone/>
              <a:defRPr sz="1400" b="0" i="0" u="none" strike="noStrike" cap="none">
                <a:solidFill>
                  <a:schemeClr val="dk1"/>
                </a:solidFill>
                <a:latin typeface="Arial"/>
                <a:ea typeface="Arial"/>
                <a:cs typeface="Arial"/>
              </a:defRPr>
            </a:lvl2pPr>
            <a:lvl3pPr marR="0" lvl="2" algn="l">
              <a:spcBef>
                <a:spcPts val="0"/>
              </a:spcBef>
              <a:spcAft>
                <a:spcPts val="0"/>
              </a:spcAft>
              <a:buSzPts val="1100"/>
              <a:buNone/>
              <a:defRPr sz="1400" b="0" i="0" u="none" strike="noStrike" cap="none">
                <a:solidFill>
                  <a:schemeClr val="dk1"/>
                </a:solidFill>
                <a:latin typeface="Arial"/>
                <a:ea typeface="Arial"/>
                <a:cs typeface="Arial"/>
              </a:defRPr>
            </a:lvl3pPr>
            <a:lvl4pPr marR="0" lvl="3" algn="l">
              <a:spcBef>
                <a:spcPts val="0"/>
              </a:spcBef>
              <a:spcAft>
                <a:spcPts val="0"/>
              </a:spcAft>
              <a:buSzPts val="1100"/>
              <a:buNone/>
              <a:defRPr sz="1400" b="0" i="0" u="none" strike="noStrike" cap="none">
                <a:solidFill>
                  <a:schemeClr val="dk1"/>
                </a:solidFill>
                <a:latin typeface="Arial"/>
                <a:ea typeface="Arial"/>
                <a:cs typeface="Arial"/>
              </a:defRPr>
            </a:lvl4pPr>
            <a:lvl5pPr marR="0" lvl="4" algn="l">
              <a:spcBef>
                <a:spcPts val="0"/>
              </a:spcBef>
              <a:spcAft>
                <a:spcPts val="0"/>
              </a:spcAft>
              <a:buSzPts val="1100"/>
              <a:buNone/>
              <a:defRPr sz="1400" b="0" i="0" u="none" strike="noStrike" cap="none">
                <a:solidFill>
                  <a:schemeClr val="dk1"/>
                </a:solidFill>
                <a:latin typeface="Arial"/>
                <a:ea typeface="Arial"/>
                <a:cs typeface="Arial"/>
              </a:defRPr>
            </a:lvl5pPr>
            <a:lvl6pPr marR="0" lvl="5" algn="l">
              <a:spcBef>
                <a:spcPts val="0"/>
              </a:spcBef>
              <a:spcAft>
                <a:spcPts val="0"/>
              </a:spcAft>
              <a:buSzPts val="1100"/>
              <a:buNone/>
              <a:defRPr sz="1400" b="0" i="0" u="none" strike="noStrike" cap="none">
                <a:solidFill>
                  <a:schemeClr val="dk1"/>
                </a:solidFill>
                <a:latin typeface="Arial"/>
                <a:ea typeface="Arial"/>
                <a:cs typeface="Arial"/>
              </a:defRPr>
            </a:lvl6pPr>
            <a:lvl7pPr marR="0" lvl="6" algn="l">
              <a:spcBef>
                <a:spcPts val="0"/>
              </a:spcBef>
              <a:spcAft>
                <a:spcPts val="0"/>
              </a:spcAft>
              <a:buSzPts val="1100"/>
              <a:buNone/>
              <a:defRPr sz="1400" b="0" i="0" u="none" strike="noStrike" cap="none">
                <a:solidFill>
                  <a:schemeClr val="dk1"/>
                </a:solidFill>
                <a:latin typeface="Arial"/>
                <a:ea typeface="Arial"/>
                <a:cs typeface="Arial"/>
              </a:defRPr>
            </a:lvl7pPr>
            <a:lvl8pPr marR="0" lvl="7" algn="l">
              <a:spcBef>
                <a:spcPts val="0"/>
              </a:spcBef>
              <a:spcAft>
                <a:spcPts val="0"/>
              </a:spcAft>
              <a:buSzPts val="1100"/>
              <a:buNone/>
              <a:defRPr sz="1400" b="0" i="0" u="none" strike="noStrike" cap="none">
                <a:solidFill>
                  <a:schemeClr val="dk1"/>
                </a:solidFill>
                <a:latin typeface="Arial"/>
                <a:ea typeface="Arial"/>
                <a:cs typeface="Arial"/>
              </a:defRPr>
            </a:lvl8pPr>
            <a:lvl9pPr marR="0" lvl="8" algn="l">
              <a:spcBef>
                <a:spcPts val="0"/>
              </a:spcBef>
              <a:spcAft>
                <a:spcPts val="0"/>
              </a:spcAft>
              <a:buSzPts val="1100"/>
              <a:buNone/>
              <a:defRPr sz="1400" b="0" i="0" u="none" strike="noStrike" cap="none">
                <a:solidFill>
                  <a:schemeClr val="dk1"/>
                </a:solidFill>
                <a:latin typeface="Arial"/>
                <a:ea typeface="Arial"/>
                <a:cs typeface="Arial"/>
              </a:defRPr>
            </a:lvl9pPr>
          </a:lstStyle>
          <a:p>
            <a:pPr>
              <a:defRPr/>
            </a:pPr>
            <a:endParaRPr/>
          </a:p>
        </p:txBody>
      </p:sp>
      <p:sp>
        <p:nvSpPr>
          <p:cNvPr id="202" name="Google Shape;202;g109582dca3b_0_583"/>
          <p:cNvSpPr txBox="1">
            <a:spLocks noGrp="1"/>
          </p:cNvSpPr>
          <p:nvPr>
            <p:ph type="ftr" idx="11"/>
          </p:nvPr>
        </p:nvSpPr>
        <p:spPr bwMode="auto">
          <a:xfrm>
            <a:off x="3124200" y="4830365"/>
            <a:ext cx="2895600" cy="273900"/>
          </a:xfrm>
          <a:prstGeom prst="rect">
            <a:avLst/>
          </a:prstGeom>
          <a:noFill/>
          <a:ln>
            <a:noFill/>
          </a:ln>
        </p:spPr>
        <p:txBody>
          <a:bodyPr spcFirstLastPara="1" wrap="square" lIns="68575" tIns="34275" rIns="68575" bIns="34275" anchor="t" anchorCtr="0">
            <a:noAutofit/>
          </a:bodyPr>
          <a:lstStyle>
            <a:lvl1pPr marR="0" lvl="0" algn="l">
              <a:spcBef>
                <a:spcPts val="0"/>
              </a:spcBef>
              <a:spcAft>
                <a:spcPts val="0"/>
              </a:spcAft>
              <a:buSzPts val="1100"/>
              <a:buNone/>
              <a:defRPr sz="1400">
                <a:solidFill>
                  <a:srgbClr val="000000"/>
                </a:solidFill>
                <a:latin typeface="Arial"/>
                <a:ea typeface="Arial"/>
                <a:cs typeface="Arial"/>
              </a:defRPr>
            </a:lvl1pPr>
            <a:lvl2pPr marR="0" lvl="1" algn="l">
              <a:spcBef>
                <a:spcPts val="0"/>
              </a:spcBef>
              <a:spcAft>
                <a:spcPts val="0"/>
              </a:spcAft>
              <a:buSzPts val="1100"/>
              <a:buNone/>
              <a:defRPr sz="1400" b="0" i="0" u="none" strike="noStrike" cap="none">
                <a:solidFill>
                  <a:schemeClr val="dk1"/>
                </a:solidFill>
                <a:latin typeface="Arial"/>
                <a:ea typeface="Arial"/>
                <a:cs typeface="Arial"/>
              </a:defRPr>
            </a:lvl2pPr>
            <a:lvl3pPr marR="0" lvl="2" algn="l">
              <a:spcBef>
                <a:spcPts val="0"/>
              </a:spcBef>
              <a:spcAft>
                <a:spcPts val="0"/>
              </a:spcAft>
              <a:buSzPts val="1100"/>
              <a:buNone/>
              <a:defRPr sz="1400" b="0" i="0" u="none" strike="noStrike" cap="none">
                <a:solidFill>
                  <a:schemeClr val="dk1"/>
                </a:solidFill>
                <a:latin typeface="Arial"/>
                <a:ea typeface="Arial"/>
                <a:cs typeface="Arial"/>
              </a:defRPr>
            </a:lvl3pPr>
            <a:lvl4pPr marR="0" lvl="3" algn="l">
              <a:spcBef>
                <a:spcPts val="0"/>
              </a:spcBef>
              <a:spcAft>
                <a:spcPts val="0"/>
              </a:spcAft>
              <a:buSzPts val="1100"/>
              <a:buNone/>
              <a:defRPr sz="1400" b="0" i="0" u="none" strike="noStrike" cap="none">
                <a:solidFill>
                  <a:schemeClr val="dk1"/>
                </a:solidFill>
                <a:latin typeface="Arial"/>
                <a:ea typeface="Arial"/>
                <a:cs typeface="Arial"/>
              </a:defRPr>
            </a:lvl4pPr>
            <a:lvl5pPr marR="0" lvl="4" algn="l">
              <a:spcBef>
                <a:spcPts val="0"/>
              </a:spcBef>
              <a:spcAft>
                <a:spcPts val="0"/>
              </a:spcAft>
              <a:buSzPts val="1100"/>
              <a:buNone/>
              <a:defRPr sz="1400" b="0" i="0" u="none" strike="noStrike" cap="none">
                <a:solidFill>
                  <a:schemeClr val="dk1"/>
                </a:solidFill>
                <a:latin typeface="Arial"/>
                <a:ea typeface="Arial"/>
                <a:cs typeface="Arial"/>
              </a:defRPr>
            </a:lvl5pPr>
            <a:lvl6pPr marR="0" lvl="5" algn="l">
              <a:spcBef>
                <a:spcPts val="0"/>
              </a:spcBef>
              <a:spcAft>
                <a:spcPts val="0"/>
              </a:spcAft>
              <a:buSzPts val="1100"/>
              <a:buNone/>
              <a:defRPr sz="1400" b="0" i="0" u="none" strike="noStrike" cap="none">
                <a:solidFill>
                  <a:schemeClr val="dk1"/>
                </a:solidFill>
                <a:latin typeface="Arial"/>
                <a:ea typeface="Arial"/>
                <a:cs typeface="Arial"/>
              </a:defRPr>
            </a:lvl6pPr>
            <a:lvl7pPr marR="0" lvl="6" algn="l">
              <a:spcBef>
                <a:spcPts val="0"/>
              </a:spcBef>
              <a:spcAft>
                <a:spcPts val="0"/>
              </a:spcAft>
              <a:buSzPts val="1100"/>
              <a:buNone/>
              <a:defRPr sz="1400" b="0" i="0" u="none" strike="noStrike" cap="none">
                <a:solidFill>
                  <a:schemeClr val="dk1"/>
                </a:solidFill>
                <a:latin typeface="Arial"/>
                <a:ea typeface="Arial"/>
                <a:cs typeface="Arial"/>
              </a:defRPr>
            </a:lvl7pPr>
            <a:lvl8pPr marR="0" lvl="7" algn="l">
              <a:spcBef>
                <a:spcPts val="0"/>
              </a:spcBef>
              <a:spcAft>
                <a:spcPts val="0"/>
              </a:spcAft>
              <a:buSzPts val="1100"/>
              <a:buNone/>
              <a:defRPr sz="1400" b="0" i="0" u="none" strike="noStrike" cap="none">
                <a:solidFill>
                  <a:schemeClr val="dk1"/>
                </a:solidFill>
                <a:latin typeface="Arial"/>
                <a:ea typeface="Arial"/>
                <a:cs typeface="Arial"/>
              </a:defRPr>
            </a:lvl8pPr>
            <a:lvl9pPr marR="0" lvl="8" algn="l">
              <a:spcBef>
                <a:spcPts val="0"/>
              </a:spcBef>
              <a:spcAft>
                <a:spcPts val="0"/>
              </a:spcAft>
              <a:buSzPts val="1100"/>
              <a:buNone/>
              <a:defRPr sz="1400" b="0" i="0" u="none" strike="noStrike" cap="none">
                <a:solidFill>
                  <a:schemeClr val="dk1"/>
                </a:solidFill>
                <a:latin typeface="Arial"/>
                <a:ea typeface="Arial"/>
                <a:cs typeface="Arial"/>
              </a:defRPr>
            </a:lvl9pPr>
          </a:lstStyle>
          <a:p>
            <a:pPr>
              <a:defRPr/>
            </a:pPr>
            <a:endParaRPr/>
          </a:p>
        </p:txBody>
      </p:sp>
      <p:sp>
        <p:nvSpPr>
          <p:cNvPr id="203" name="Google Shape;203;g109582dca3b_0_583"/>
          <p:cNvSpPr txBox="1">
            <a:spLocks noGrp="1"/>
          </p:cNvSpPr>
          <p:nvPr>
            <p:ph type="sldNum" idx="12"/>
          </p:nvPr>
        </p:nvSpPr>
        <p:spPr bwMode="auto">
          <a:xfrm>
            <a:off x="6553200" y="4830365"/>
            <a:ext cx="2133600" cy="273900"/>
          </a:xfrm>
          <a:prstGeom prst="rect">
            <a:avLst/>
          </a:prstGeom>
          <a:noFill/>
          <a:ln>
            <a:noFill/>
          </a:ln>
        </p:spPr>
        <p:txBody>
          <a:bodyPr spcFirstLastPara="1" wrap="square" lIns="68575" tIns="34275" rIns="68575" bIns="34275" anchor="t" anchorCtr="0">
            <a:noAutofit/>
          </a:bodyPr>
          <a:lstStyle>
            <a:lvl1pPr marL="0" marR="0" lvl="0" indent="0" algn="l">
              <a:spcBef>
                <a:spcPts val="0"/>
              </a:spcBef>
              <a:spcAft>
                <a:spcPts val="0"/>
              </a:spcAft>
              <a:buNone/>
              <a:defRPr sz="1400">
                <a:solidFill>
                  <a:srgbClr val="000000"/>
                </a:solidFill>
                <a:latin typeface="Arial"/>
                <a:ea typeface="Arial"/>
                <a:cs typeface="Arial"/>
              </a:defRPr>
            </a:lvl1pPr>
            <a:lvl2pPr marL="0" marR="0" lvl="1" indent="0" algn="l">
              <a:spcBef>
                <a:spcPts val="0"/>
              </a:spcBef>
              <a:spcAft>
                <a:spcPts val="0"/>
              </a:spcAft>
              <a:buNone/>
              <a:defRPr sz="1400">
                <a:solidFill>
                  <a:srgbClr val="000000"/>
                </a:solidFill>
                <a:latin typeface="Arial"/>
                <a:ea typeface="Arial"/>
                <a:cs typeface="Arial"/>
              </a:defRPr>
            </a:lvl2pPr>
            <a:lvl3pPr marL="0" marR="0" lvl="2" indent="0" algn="l">
              <a:spcBef>
                <a:spcPts val="0"/>
              </a:spcBef>
              <a:spcAft>
                <a:spcPts val="0"/>
              </a:spcAft>
              <a:buNone/>
              <a:defRPr sz="1400">
                <a:solidFill>
                  <a:srgbClr val="000000"/>
                </a:solidFill>
                <a:latin typeface="Arial"/>
                <a:ea typeface="Arial"/>
                <a:cs typeface="Arial"/>
              </a:defRPr>
            </a:lvl3pPr>
            <a:lvl4pPr marL="0" marR="0" lvl="3" indent="0" algn="l">
              <a:spcBef>
                <a:spcPts val="0"/>
              </a:spcBef>
              <a:spcAft>
                <a:spcPts val="0"/>
              </a:spcAft>
              <a:buNone/>
              <a:defRPr sz="1400">
                <a:solidFill>
                  <a:srgbClr val="000000"/>
                </a:solidFill>
                <a:latin typeface="Arial"/>
                <a:ea typeface="Arial"/>
                <a:cs typeface="Arial"/>
              </a:defRPr>
            </a:lvl4pPr>
            <a:lvl5pPr marL="0" marR="0" lvl="4" indent="0" algn="l">
              <a:spcBef>
                <a:spcPts val="0"/>
              </a:spcBef>
              <a:spcAft>
                <a:spcPts val="0"/>
              </a:spcAft>
              <a:buNone/>
              <a:defRPr sz="1400">
                <a:solidFill>
                  <a:srgbClr val="000000"/>
                </a:solidFill>
                <a:latin typeface="Arial"/>
                <a:ea typeface="Arial"/>
                <a:cs typeface="Arial"/>
              </a:defRPr>
            </a:lvl5pPr>
            <a:lvl6pPr marL="0" marR="0" lvl="5" indent="0" algn="l">
              <a:spcBef>
                <a:spcPts val="0"/>
              </a:spcBef>
              <a:spcAft>
                <a:spcPts val="0"/>
              </a:spcAft>
              <a:buNone/>
              <a:defRPr sz="1400">
                <a:solidFill>
                  <a:srgbClr val="000000"/>
                </a:solidFill>
                <a:latin typeface="Arial"/>
                <a:ea typeface="Arial"/>
                <a:cs typeface="Arial"/>
              </a:defRPr>
            </a:lvl6pPr>
            <a:lvl7pPr marL="0" marR="0" lvl="6" indent="0" algn="l">
              <a:spcBef>
                <a:spcPts val="0"/>
              </a:spcBef>
              <a:spcAft>
                <a:spcPts val="0"/>
              </a:spcAft>
              <a:buNone/>
              <a:defRPr sz="1400">
                <a:solidFill>
                  <a:srgbClr val="000000"/>
                </a:solidFill>
                <a:latin typeface="Arial"/>
                <a:ea typeface="Arial"/>
                <a:cs typeface="Arial"/>
              </a:defRPr>
            </a:lvl7pPr>
            <a:lvl8pPr marL="0" marR="0" lvl="7" indent="0" algn="l">
              <a:spcBef>
                <a:spcPts val="0"/>
              </a:spcBef>
              <a:spcAft>
                <a:spcPts val="0"/>
              </a:spcAft>
              <a:buNone/>
              <a:defRPr sz="1400">
                <a:solidFill>
                  <a:srgbClr val="000000"/>
                </a:solidFill>
                <a:latin typeface="Arial"/>
                <a:ea typeface="Arial"/>
                <a:cs typeface="Arial"/>
              </a:defRPr>
            </a:lvl8pPr>
            <a:lvl9pPr marL="0" marR="0" lvl="8" indent="0" algn="l">
              <a:spcBef>
                <a:spcPts val="0"/>
              </a:spcBef>
              <a:spcAft>
                <a:spcPts val="0"/>
              </a:spcAft>
              <a:buNone/>
              <a:defRPr sz="1400">
                <a:solidFill>
                  <a:srgbClr val="000000"/>
                </a:solidFill>
                <a:latin typeface="Arial"/>
                <a:ea typeface="Arial"/>
                <a:cs typeface="Arial"/>
              </a:defRPr>
            </a:lvl9pPr>
          </a:lstStyle>
          <a:p>
            <a:pPr marL="0" lvl="0" indent="0" algn="l">
              <a:spcBef>
                <a:spcPts val="0"/>
              </a:spcBef>
              <a:spcAft>
                <a:spcPts val="0"/>
              </a:spcAft>
              <a:buNone/>
              <a:defRPr/>
            </a:pPr>
            <a:fld id="{00000000-1234-1234-1234-123412341234}" type="slidenum">
              <a:rPr lang="en-GB"/>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PhAnim="0" matchingName="13_Title Only" userDrawn="1">
  <p:cSld name="13_Title Only">
    <p:spTree>
      <p:nvGrpSpPr>
        <p:cNvPr id="1" name=""/>
        <p:cNvGrpSpPr/>
        <p:nvPr/>
      </p:nvGrpSpPr>
      <p:grpSpPr bwMode="auto">
        <a:xfrm>
          <a:off x="0" y="0"/>
          <a:ext cx="0" cy="0"/>
          <a:chOff x="0" y="0"/>
          <a:chExt cx="0" cy="0"/>
        </a:xfrm>
      </p:grpSpPr>
      <p:sp>
        <p:nvSpPr>
          <p:cNvPr id="205" name="Google Shape;205;g109582dca3b_0_589"/>
          <p:cNvSpPr txBox="1">
            <a:spLocks noGrp="1"/>
          </p:cNvSpPr>
          <p:nvPr>
            <p:ph type="title"/>
          </p:nvPr>
        </p:nvSpPr>
        <p:spPr bwMode="auto">
          <a:xfrm>
            <a:off x="1557337" y="146447"/>
            <a:ext cx="7335600" cy="367800"/>
          </a:xfrm>
          <a:prstGeom prst="rect">
            <a:avLst/>
          </a:prstGeom>
          <a:noFill/>
          <a:ln>
            <a:noFill/>
          </a:ln>
        </p:spPr>
        <p:txBody>
          <a:bodyPr spcFirstLastPara="1" wrap="square" lIns="68575" tIns="34275" rIns="0" bIns="34275" anchor="ctr" anchorCtr="0">
            <a:normAutofit/>
          </a:bodyPr>
          <a:lstStyle>
            <a:lvl1pPr lvl="0" algn="l">
              <a:spcBef>
                <a:spcPts val="0"/>
              </a:spcBef>
              <a:spcAft>
                <a:spcPts val="0"/>
              </a:spcAft>
              <a:buSzPts val="1100"/>
              <a:buNone/>
              <a:defRPr sz="3000"/>
            </a:lvl1pPr>
            <a:lvl2pPr lvl="1" algn="r">
              <a:spcBef>
                <a:spcPts val="0"/>
              </a:spcBef>
              <a:spcAft>
                <a:spcPts val="0"/>
              </a:spcAft>
              <a:buSzPts val="1100"/>
              <a:buNone/>
              <a:defRPr/>
            </a:lvl2pPr>
            <a:lvl3pPr lvl="2" algn="r">
              <a:spcBef>
                <a:spcPts val="0"/>
              </a:spcBef>
              <a:spcAft>
                <a:spcPts val="0"/>
              </a:spcAft>
              <a:buSzPts val="1100"/>
              <a:buNone/>
              <a:defRPr/>
            </a:lvl3pPr>
            <a:lvl4pPr lvl="3" algn="r">
              <a:spcBef>
                <a:spcPts val="0"/>
              </a:spcBef>
              <a:spcAft>
                <a:spcPts val="0"/>
              </a:spcAft>
              <a:buSzPts val="1100"/>
              <a:buNone/>
              <a:defRPr/>
            </a:lvl4pPr>
            <a:lvl5pPr lvl="4" algn="r">
              <a:spcBef>
                <a:spcPts val="0"/>
              </a:spcBef>
              <a:spcAft>
                <a:spcPts val="0"/>
              </a:spcAft>
              <a:buSzPts val="1100"/>
              <a:buNone/>
              <a:defRPr/>
            </a:lvl5pPr>
            <a:lvl6pPr lvl="5" algn="r">
              <a:spcBef>
                <a:spcPts val="0"/>
              </a:spcBef>
              <a:spcAft>
                <a:spcPts val="0"/>
              </a:spcAft>
              <a:buSzPts val="1100"/>
              <a:buNone/>
              <a:defRPr/>
            </a:lvl6pPr>
            <a:lvl7pPr lvl="6" algn="r">
              <a:spcBef>
                <a:spcPts val="0"/>
              </a:spcBef>
              <a:spcAft>
                <a:spcPts val="0"/>
              </a:spcAft>
              <a:buSzPts val="1100"/>
              <a:buNone/>
              <a:defRPr/>
            </a:lvl7pPr>
            <a:lvl8pPr lvl="7" algn="r">
              <a:spcBef>
                <a:spcPts val="0"/>
              </a:spcBef>
              <a:spcAft>
                <a:spcPts val="0"/>
              </a:spcAft>
              <a:buSzPts val="1100"/>
              <a:buNone/>
              <a:defRPr/>
            </a:lvl8pPr>
            <a:lvl9pPr lvl="8" algn="r">
              <a:spcBef>
                <a:spcPts val="0"/>
              </a:spcBef>
              <a:spcAft>
                <a:spcPts val="0"/>
              </a:spcAft>
              <a:buSzPts val="1100"/>
              <a:buNone/>
              <a:defRPr/>
            </a:lvl9pPr>
          </a:lstStyle>
          <a:p>
            <a:pPr>
              <a:defRPr/>
            </a:pPr>
            <a:endParaRPr/>
          </a:p>
        </p:txBody>
      </p:sp>
      <p:sp>
        <p:nvSpPr>
          <p:cNvPr id="206" name="Google Shape;206;g109582dca3b_0_589"/>
          <p:cNvSpPr txBox="1">
            <a:spLocks noGrp="1"/>
          </p:cNvSpPr>
          <p:nvPr>
            <p:ph type="body" idx="1"/>
          </p:nvPr>
        </p:nvSpPr>
        <p:spPr bwMode="auto">
          <a:xfrm>
            <a:off x="457200" y="960120"/>
            <a:ext cx="8229600" cy="3497700"/>
          </a:xfrm>
          <a:prstGeom prst="rect">
            <a:avLst/>
          </a:prstGeom>
          <a:noFill/>
          <a:ln>
            <a:noFill/>
          </a:ln>
        </p:spPr>
        <p:txBody>
          <a:bodyPr spcFirstLastPara="1" wrap="square" lIns="0" tIns="34275" rIns="68575" bIns="34275" anchor="t" anchorCtr="0">
            <a:normAutofit/>
          </a:bodyPr>
          <a:lstStyle>
            <a:lvl1pPr marL="457200" lvl="0" indent="-349250" algn="l">
              <a:spcBef>
                <a:spcPts val="400"/>
              </a:spcBef>
              <a:spcAft>
                <a:spcPts val="0"/>
              </a:spcAft>
              <a:buClr>
                <a:schemeClr val="dk1"/>
              </a:buClr>
              <a:buSzPts val="1900"/>
              <a:buChar char="▪"/>
              <a:defRPr sz="2100"/>
            </a:lvl1pPr>
            <a:lvl2pPr marL="914400" lvl="1" indent="-342900" algn="l">
              <a:spcBef>
                <a:spcPts val="400"/>
              </a:spcBef>
              <a:spcAft>
                <a:spcPts val="0"/>
              </a:spcAft>
              <a:buClr>
                <a:schemeClr val="dk1"/>
              </a:buClr>
              <a:buSzPts val="1800"/>
              <a:buFont typeface="Candara"/>
              <a:buChar char="–"/>
              <a:defRPr sz="1800"/>
            </a:lvl2pPr>
            <a:lvl3pPr marL="1371600" lvl="2" indent="-298450" algn="l">
              <a:spcBef>
                <a:spcPts val="300"/>
              </a:spcBef>
              <a:spcAft>
                <a:spcPts val="0"/>
              </a:spcAft>
              <a:buClr>
                <a:schemeClr val="dk1"/>
              </a:buClr>
              <a:buSzPts val="1100"/>
              <a:buChar char="▪"/>
              <a:defRPr sz="1500"/>
            </a:lvl3pPr>
            <a:lvl4pPr marL="1828800" lvl="3" indent="-317500" algn="l">
              <a:spcBef>
                <a:spcPts val="300"/>
              </a:spcBef>
              <a:spcAft>
                <a:spcPts val="0"/>
              </a:spcAft>
              <a:buClr>
                <a:schemeClr val="dk1"/>
              </a:buClr>
              <a:buSzPts val="1400"/>
              <a:buFont typeface="Candara"/>
              <a:buChar char="–"/>
              <a:defRPr sz="1400"/>
            </a:lvl4pPr>
            <a:lvl5pPr marL="2286000" lvl="4" indent="-273050" algn="l">
              <a:spcBef>
                <a:spcPts val="300"/>
              </a:spcBef>
              <a:spcAft>
                <a:spcPts val="0"/>
              </a:spcAft>
              <a:buClr>
                <a:schemeClr val="dk1"/>
              </a:buClr>
              <a:buSzPts val="700"/>
              <a:buChar char="▪"/>
              <a:defRPr sz="1400"/>
            </a:lvl5pPr>
            <a:lvl6pPr marL="2743200" lvl="5" indent="-273050" algn="l">
              <a:spcBef>
                <a:spcPts val="300"/>
              </a:spcBef>
              <a:spcAft>
                <a:spcPts val="0"/>
              </a:spcAft>
              <a:buClr>
                <a:schemeClr val="dk1"/>
              </a:buClr>
              <a:buSzPts val="700"/>
              <a:buChar char="▪"/>
              <a:defRPr/>
            </a:lvl6pPr>
            <a:lvl7pPr marL="3200400" lvl="6" indent="-273050" algn="l">
              <a:spcBef>
                <a:spcPts val="300"/>
              </a:spcBef>
              <a:spcAft>
                <a:spcPts val="0"/>
              </a:spcAft>
              <a:buClr>
                <a:schemeClr val="dk1"/>
              </a:buClr>
              <a:buSzPts val="700"/>
              <a:buChar char="▪"/>
              <a:defRPr/>
            </a:lvl7pPr>
            <a:lvl8pPr marL="3657600" lvl="7" indent="-273050" algn="l">
              <a:spcBef>
                <a:spcPts val="300"/>
              </a:spcBef>
              <a:spcAft>
                <a:spcPts val="0"/>
              </a:spcAft>
              <a:buClr>
                <a:schemeClr val="dk1"/>
              </a:buClr>
              <a:buSzPts val="700"/>
              <a:buChar char="▪"/>
              <a:defRPr/>
            </a:lvl8pPr>
            <a:lvl9pPr marL="4114800" lvl="8" indent="-273050" algn="l">
              <a:spcBef>
                <a:spcPts val="300"/>
              </a:spcBef>
              <a:spcAft>
                <a:spcPts val="0"/>
              </a:spcAft>
              <a:buClr>
                <a:schemeClr val="dk1"/>
              </a:buClr>
              <a:buSzPts val="700"/>
              <a:buChar char="▪"/>
              <a:defRPr/>
            </a:lvl9pPr>
          </a:lstStyle>
          <a:p>
            <a:pPr>
              <a:defRPr/>
            </a:pPr>
            <a:endParaRPr/>
          </a:p>
        </p:txBody>
      </p:sp>
      <p:sp>
        <p:nvSpPr>
          <p:cNvPr id="207" name="Google Shape;207;g109582dca3b_0_589"/>
          <p:cNvSpPr txBox="1">
            <a:spLocks noGrp="1"/>
          </p:cNvSpPr>
          <p:nvPr>
            <p:ph type="dt" idx="10"/>
          </p:nvPr>
        </p:nvSpPr>
        <p:spPr bwMode="auto">
          <a:xfrm>
            <a:off x="1295400" y="4830365"/>
            <a:ext cx="2133600" cy="273900"/>
          </a:xfrm>
          <a:prstGeom prst="rect">
            <a:avLst/>
          </a:prstGeom>
          <a:noFill/>
          <a:ln>
            <a:noFill/>
          </a:ln>
        </p:spPr>
        <p:txBody>
          <a:bodyPr spcFirstLastPara="1" wrap="square" lIns="68575" tIns="34275" rIns="68575" bIns="34275" anchor="t" anchorCtr="0">
            <a:noAutofit/>
          </a:bodyPr>
          <a:lstStyle>
            <a:lvl1pPr marR="0" lvl="0" algn="l">
              <a:spcBef>
                <a:spcPts val="0"/>
              </a:spcBef>
              <a:spcAft>
                <a:spcPts val="0"/>
              </a:spcAft>
              <a:buSzPts val="1100"/>
              <a:buNone/>
              <a:defRPr sz="1400">
                <a:solidFill>
                  <a:srgbClr val="000000"/>
                </a:solidFill>
                <a:latin typeface="Arial"/>
                <a:ea typeface="Arial"/>
                <a:cs typeface="Arial"/>
              </a:defRPr>
            </a:lvl1pPr>
            <a:lvl2pPr marR="0" lvl="1" algn="l">
              <a:spcBef>
                <a:spcPts val="0"/>
              </a:spcBef>
              <a:spcAft>
                <a:spcPts val="0"/>
              </a:spcAft>
              <a:buSzPts val="1100"/>
              <a:buNone/>
              <a:defRPr sz="1400" b="0" i="0" u="none" strike="noStrike" cap="none">
                <a:solidFill>
                  <a:schemeClr val="dk1"/>
                </a:solidFill>
                <a:latin typeface="Arial"/>
                <a:ea typeface="Arial"/>
                <a:cs typeface="Arial"/>
              </a:defRPr>
            </a:lvl2pPr>
            <a:lvl3pPr marR="0" lvl="2" algn="l">
              <a:spcBef>
                <a:spcPts val="0"/>
              </a:spcBef>
              <a:spcAft>
                <a:spcPts val="0"/>
              </a:spcAft>
              <a:buSzPts val="1100"/>
              <a:buNone/>
              <a:defRPr sz="1400" b="0" i="0" u="none" strike="noStrike" cap="none">
                <a:solidFill>
                  <a:schemeClr val="dk1"/>
                </a:solidFill>
                <a:latin typeface="Arial"/>
                <a:ea typeface="Arial"/>
                <a:cs typeface="Arial"/>
              </a:defRPr>
            </a:lvl3pPr>
            <a:lvl4pPr marR="0" lvl="3" algn="l">
              <a:spcBef>
                <a:spcPts val="0"/>
              </a:spcBef>
              <a:spcAft>
                <a:spcPts val="0"/>
              </a:spcAft>
              <a:buSzPts val="1100"/>
              <a:buNone/>
              <a:defRPr sz="1400" b="0" i="0" u="none" strike="noStrike" cap="none">
                <a:solidFill>
                  <a:schemeClr val="dk1"/>
                </a:solidFill>
                <a:latin typeface="Arial"/>
                <a:ea typeface="Arial"/>
                <a:cs typeface="Arial"/>
              </a:defRPr>
            </a:lvl4pPr>
            <a:lvl5pPr marR="0" lvl="4" algn="l">
              <a:spcBef>
                <a:spcPts val="0"/>
              </a:spcBef>
              <a:spcAft>
                <a:spcPts val="0"/>
              </a:spcAft>
              <a:buSzPts val="1100"/>
              <a:buNone/>
              <a:defRPr sz="1400" b="0" i="0" u="none" strike="noStrike" cap="none">
                <a:solidFill>
                  <a:schemeClr val="dk1"/>
                </a:solidFill>
                <a:latin typeface="Arial"/>
                <a:ea typeface="Arial"/>
                <a:cs typeface="Arial"/>
              </a:defRPr>
            </a:lvl5pPr>
            <a:lvl6pPr marR="0" lvl="5" algn="l">
              <a:spcBef>
                <a:spcPts val="0"/>
              </a:spcBef>
              <a:spcAft>
                <a:spcPts val="0"/>
              </a:spcAft>
              <a:buSzPts val="1100"/>
              <a:buNone/>
              <a:defRPr sz="1400" b="0" i="0" u="none" strike="noStrike" cap="none">
                <a:solidFill>
                  <a:schemeClr val="dk1"/>
                </a:solidFill>
                <a:latin typeface="Arial"/>
                <a:ea typeface="Arial"/>
                <a:cs typeface="Arial"/>
              </a:defRPr>
            </a:lvl6pPr>
            <a:lvl7pPr marR="0" lvl="6" algn="l">
              <a:spcBef>
                <a:spcPts val="0"/>
              </a:spcBef>
              <a:spcAft>
                <a:spcPts val="0"/>
              </a:spcAft>
              <a:buSzPts val="1100"/>
              <a:buNone/>
              <a:defRPr sz="1400" b="0" i="0" u="none" strike="noStrike" cap="none">
                <a:solidFill>
                  <a:schemeClr val="dk1"/>
                </a:solidFill>
                <a:latin typeface="Arial"/>
                <a:ea typeface="Arial"/>
                <a:cs typeface="Arial"/>
              </a:defRPr>
            </a:lvl7pPr>
            <a:lvl8pPr marR="0" lvl="7" algn="l">
              <a:spcBef>
                <a:spcPts val="0"/>
              </a:spcBef>
              <a:spcAft>
                <a:spcPts val="0"/>
              </a:spcAft>
              <a:buSzPts val="1100"/>
              <a:buNone/>
              <a:defRPr sz="1400" b="0" i="0" u="none" strike="noStrike" cap="none">
                <a:solidFill>
                  <a:schemeClr val="dk1"/>
                </a:solidFill>
                <a:latin typeface="Arial"/>
                <a:ea typeface="Arial"/>
                <a:cs typeface="Arial"/>
              </a:defRPr>
            </a:lvl8pPr>
            <a:lvl9pPr marR="0" lvl="8" algn="l">
              <a:spcBef>
                <a:spcPts val="0"/>
              </a:spcBef>
              <a:spcAft>
                <a:spcPts val="0"/>
              </a:spcAft>
              <a:buSzPts val="1100"/>
              <a:buNone/>
              <a:defRPr sz="1400" b="0" i="0" u="none" strike="noStrike" cap="none">
                <a:solidFill>
                  <a:schemeClr val="dk1"/>
                </a:solidFill>
                <a:latin typeface="Arial"/>
                <a:ea typeface="Arial"/>
                <a:cs typeface="Arial"/>
              </a:defRPr>
            </a:lvl9pPr>
          </a:lstStyle>
          <a:p>
            <a:pPr>
              <a:defRPr/>
            </a:pPr>
            <a:endParaRPr/>
          </a:p>
        </p:txBody>
      </p:sp>
      <p:sp>
        <p:nvSpPr>
          <p:cNvPr id="208" name="Google Shape;208;g109582dca3b_0_589"/>
          <p:cNvSpPr txBox="1">
            <a:spLocks noGrp="1"/>
          </p:cNvSpPr>
          <p:nvPr>
            <p:ph type="ftr" idx="11"/>
          </p:nvPr>
        </p:nvSpPr>
        <p:spPr bwMode="auto">
          <a:xfrm>
            <a:off x="3124200" y="4830365"/>
            <a:ext cx="2895600" cy="273900"/>
          </a:xfrm>
          <a:prstGeom prst="rect">
            <a:avLst/>
          </a:prstGeom>
          <a:noFill/>
          <a:ln>
            <a:noFill/>
          </a:ln>
        </p:spPr>
        <p:txBody>
          <a:bodyPr spcFirstLastPara="1" wrap="square" lIns="68575" tIns="34275" rIns="68575" bIns="34275" anchor="t" anchorCtr="0">
            <a:noAutofit/>
          </a:bodyPr>
          <a:lstStyle>
            <a:lvl1pPr marR="0" lvl="0" algn="l">
              <a:spcBef>
                <a:spcPts val="0"/>
              </a:spcBef>
              <a:spcAft>
                <a:spcPts val="0"/>
              </a:spcAft>
              <a:buSzPts val="1100"/>
              <a:buNone/>
              <a:defRPr sz="1400">
                <a:solidFill>
                  <a:srgbClr val="000000"/>
                </a:solidFill>
                <a:latin typeface="Arial"/>
                <a:ea typeface="Arial"/>
                <a:cs typeface="Arial"/>
              </a:defRPr>
            </a:lvl1pPr>
            <a:lvl2pPr marR="0" lvl="1" algn="l">
              <a:spcBef>
                <a:spcPts val="0"/>
              </a:spcBef>
              <a:spcAft>
                <a:spcPts val="0"/>
              </a:spcAft>
              <a:buSzPts val="1100"/>
              <a:buNone/>
              <a:defRPr sz="1400" b="0" i="0" u="none" strike="noStrike" cap="none">
                <a:solidFill>
                  <a:schemeClr val="dk1"/>
                </a:solidFill>
                <a:latin typeface="Arial"/>
                <a:ea typeface="Arial"/>
                <a:cs typeface="Arial"/>
              </a:defRPr>
            </a:lvl2pPr>
            <a:lvl3pPr marR="0" lvl="2" algn="l">
              <a:spcBef>
                <a:spcPts val="0"/>
              </a:spcBef>
              <a:spcAft>
                <a:spcPts val="0"/>
              </a:spcAft>
              <a:buSzPts val="1100"/>
              <a:buNone/>
              <a:defRPr sz="1400" b="0" i="0" u="none" strike="noStrike" cap="none">
                <a:solidFill>
                  <a:schemeClr val="dk1"/>
                </a:solidFill>
                <a:latin typeface="Arial"/>
                <a:ea typeface="Arial"/>
                <a:cs typeface="Arial"/>
              </a:defRPr>
            </a:lvl3pPr>
            <a:lvl4pPr marR="0" lvl="3" algn="l">
              <a:spcBef>
                <a:spcPts val="0"/>
              </a:spcBef>
              <a:spcAft>
                <a:spcPts val="0"/>
              </a:spcAft>
              <a:buSzPts val="1100"/>
              <a:buNone/>
              <a:defRPr sz="1400" b="0" i="0" u="none" strike="noStrike" cap="none">
                <a:solidFill>
                  <a:schemeClr val="dk1"/>
                </a:solidFill>
                <a:latin typeface="Arial"/>
                <a:ea typeface="Arial"/>
                <a:cs typeface="Arial"/>
              </a:defRPr>
            </a:lvl4pPr>
            <a:lvl5pPr marR="0" lvl="4" algn="l">
              <a:spcBef>
                <a:spcPts val="0"/>
              </a:spcBef>
              <a:spcAft>
                <a:spcPts val="0"/>
              </a:spcAft>
              <a:buSzPts val="1100"/>
              <a:buNone/>
              <a:defRPr sz="1400" b="0" i="0" u="none" strike="noStrike" cap="none">
                <a:solidFill>
                  <a:schemeClr val="dk1"/>
                </a:solidFill>
                <a:latin typeface="Arial"/>
                <a:ea typeface="Arial"/>
                <a:cs typeface="Arial"/>
              </a:defRPr>
            </a:lvl5pPr>
            <a:lvl6pPr marR="0" lvl="5" algn="l">
              <a:spcBef>
                <a:spcPts val="0"/>
              </a:spcBef>
              <a:spcAft>
                <a:spcPts val="0"/>
              </a:spcAft>
              <a:buSzPts val="1100"/>
              <a:buNone/>
              <a:defRPr sz="1400" b="0" i="0" u="none" strike="noStrike" cap="none">
                <a:solidFill>
                  <a:schemeClr val="dk1"/>
                </a:solidFill>
                <a:latin typeface="Arial"/>
                <a:ea typeface="Arial"/>
                <a:cs typeface="Arial"/>
              </a:defRPr>
            </a:lvl6pPr>
            <a:lvl7pPr marR="0" lvl="6" algn="l">
              <a:spcBef>
                <a:spcPts val="0"/>
              </a:spcBef>
              <a:spcAft>
                <a:spcPts val="0"/>
              </a:spcAft>
              <a:buSzPts val="1100"/>
              <a:buNone/>
              <a:defRPr sz="1400" b="0" i="0" u="none" strike="noStrike" cap="none">
                <a:solidFill>
                  <a:schemeClr val="dk1"/>
                </a:solidFill>
                <a:latin typeface="Arial"/>
                <a:ea typeface="Arial"/>
                <a:cs typeface="Arial"/>
              </a:defRPr>
            </a:lvl7pPr>
            <a:lvl8pPr marR="0" lvl="7" algn="l">
              <a:spcBef>
                <a:spcPts val="0"/>
              </a:spcBef>
              <a:spcAft>
                <a:spcPts val="0"/>
              </a:spcAft>
              <a:buSzPts val="1100"/>
              <a:buNone/>
              <a:defRPr sz="1400" b="0" i="0" u="none" strike="noStrike" cap="none">
                <a:solidFill>
                  <a:schemeClr val="dk1"/>
                </a:solidFill>
                <a:latin typeface="Arial"/>
                <a:ea typeface="Arial"/>
                <a:cs typeface="Arial"/>
              </a:defRPr>
            </a:lvl8pPr>
            <a:lvl9pPr marR="0" lvl="8" algn="l">
              <a:spcBef>
                <a:spcPts val="0"/>
              </a:spcBef>
              <a:spcAft>
                <a:spcPts val="0"/>
              </a:spcAft>
              <a:buSzPts val="1100"/>
              <a:buNone/>
              <a:defRPr sz="1400" b="0" i="0" u="none" strike="noStrike" cap="none">
                <a:solidFill>
                  <a:schemeClr val="dk1"/>
                </a:solidFill>
                <a:latin typeface="Arial"/>
                <a:ea typeface="Arial"/>
                <a:cs typeface="Arial"/>
              </a:defRPr>
            </a:lvl9pPr>
          </a:lstStyle>
          <a:p>
            <a:pPr>
              <a:defRPr/>
            </a:pPr>
            <a:endParaRPr/>
          </a:p>
        </p:txBody>
      </p:sp>
      <p:sp>
        <p:nvSpPr>
          <p:cNvPr id="209" name="Google Shape;209;g109582dca3b_0_589"/>
          <p:cNvSpPr txBox="1">
            <a:spLocks noGrp="1"/>
          </p:cNvSpPr>
          <p:nvPr>
            <p:ph type="sldNum" idx="12"/>
          </p:nvPr>
        </p:nvSpPr>
        <p:spPr bwMode="auto">
          <a:xfrm>
            <a:off x="6553200" y="4830365"/>
            <a:ext cx="2133600" cy="273900"/>
          </a:xfrm>
          <a:prstGeom prst="rect">
            <a:avLst/>
          </a:prstGeom>
          <a:noFill/>
          <a:ln>
            <a:noFill/>
          </a:ln>
        </p:spPr>
        <p:txBody>
          <a:bodyPr spcFirstLastPara="1" wrap="square" lIns="68575" tIns="34275" rIns="68575" bIns="34275" anchor="t" anchorCtr="0">
            <a:noAutofit/>
          </a:bodyPr>
          <a:lstStyle>
            <a:lvl1pPr marL="0" marR="0" lvl="0" indent="0" algn="l">
              <a:spcBef>
                <a:spcPts val="0"/>
              </a:spcBef>
              <a:spcAft>
                <a:spcPts val="0"/>
              </a:spcAft>
              <a:buNone/>
              <a:defRPr sz="1400">
                <a:solidFill>
                  <a:srgbClr val="000000"/>
                </a:solidFill>
                <a:latin typeface="Arial"/>
                <a:ea typeface="Arial"/>
                <a:cs typeface="Arial"/>
              </a:defRPr>
            </a:lvl1pPr>
            <a:lvl2pPr marL="0" marR="0" lvl="1" indent="0" algn="l">
              <a:spcBef>
                <a:spcPts val="0"/>
              </a:spcBef>
              <a:spcAft>
                <a:spcPts val="0"/>
              </a:spcAft>
              <a:buNone/>
              <a:defRPr sz="1400">
                <a:solidFill>
                  <a:srgbClr val="000000"/>
                </a:solidFill>
                <a:latin typeface="Arial"/>
                <a:ea typeface="Arial"/>
                <a:cs typeface="Arial"/>
              </a:defRPr>
            </a:lvl2pPr>
            <a:lvl3pPr marL="0" marR="0" lvl="2" indent="0" algn="l">
              <a:spcBef>
                <a:spcPts val="0"/>
              </a:spcBef>
              <a:spcAft>
                <a:spcPts val="0"/>
              </a:spcAft>
              <a:buNone/>
              <a:defRPr sz="1400">
                <a:solidFill>
                  <a:srgbClr val="000000"/>
                </a:solidFill>
                <a:latin typeface="Arial"/>
                <a:ea typeface="Arial"/>
                <a:cs typeface="Arial"/>
              </a:defRPr>
            </a:lvl3pPr>
            <a:lvl4pPr marL="0" marR="0" lvl="3" indent="0" algn="l">
              <a:spcBef>
                <a:spcPts val="0"/>
              </a:spcBef>
              <a:spcAft>
                <a:spcPts val="0"/>
              </a:spcAft>
              <a:buNone/>
              <a:defRPr sz="1400">
                <a:solidFill>
                  <a:srgbClr val="000000"/>
                </a:solidFill>
                <a:latin typeface="Arial"/>
                <a:ea typeface="Arial"/>
                <a:cs typeface="Arial"/>
              </a:defRPr>
            </a:lvl4pPr>
            <a:lvl5pPr marL="0" marR="0" lvl="4" indent="0" algn="l">
              <a:spcBef>
                <a:spcPts val="0"/>
              </a:spcBef>
              <a:spcAft>
                <a:spcPts val="0"/>
              </a:spcAft>
              <a:buNone/>
              <a:defRPr sz="1400">
                <a:solidFill>
                  <a:srgbClr val="000000"/>
                </a:solidFill>
                <a:latin typeface="Arial"/>
                <a:ea typeface="Arial"/>
                <a:cs typeface="Arial"/>
              </a:defRPr>
            </a:lvl5pPr>
            <a:lvl6pPr marL="0" marR="0" lvl="5" indent="0" algn="l">
              <a:spcBef>
                <a:spcPts val="0"/>
              </a:spcBef>
              <a:spcAft>
                <a:spcPts val="0"/>
              </a:spcAft>
              <a:buNone/>
              <a:defRPr sz="1400">
                <a:solidFill>
                  <a:srgbClr val="000000"/>
                </a:solidFill>
                <a:latin typeface="Arial"/>
                <a:ea typeface="Arial"/>
                <a:cs typeface="Arial"/>
              </a:defRPr>
            </a:lvl6pPr>
            <a:lvl7pPr marL="0" marR="0" lvl="6" indent="0" algn="l">
              <a:spcBef>
                <a:spcPts val="0"/>
              </a:spcBef>
              <a:spcAft>
                <a:spcPts val="0"/>
              </a:spcAft>
              <a:buNone/>
              <a:defRPr sz="1400">
                <a:solidFill>
                  <a:srgbClr val="000000"/>
                </a:solidFill>
                <a:latin typeface="Arial"/>
                <a:ea typeface="Arial"/>
                <a:cs typeface="Arial"/>
              </a:defRPr>
            </a:lvl7pPr>
            <a:lvl8pPr marL="0" marR="0" lvl="7" indent="0" algn="l">
              <a:spcBef>
                <a:spcPts val="0"/>
              </a:spcBef>
              <a:spcAft>
                <a:spcPts val="0"/>
              </a:spcAft>
              <a:buNone/>
              <a:defRPr sz="1400">
                <a:solidFill>
                  <a:srgbClr val="000000"/>
                </a:solidFill>
                <a:latin typeface="Arial"/>
                <a:ea typeface="Arial"/>
                <a:cs typeface="Arial"/>
              </a:defRPr>
            </a:lvl8pPr>
            <a:lvl9pPr marL="0" marR="0" lvl="8" indent="0" algn="l">
              <a:spcBef>
                <a:spcPts val="0"/>
              </a:spcBef>
              <a:spcAft>
                <a:spcPts val="0"/>
              </a:spcAft>
              <a:buNone/>
              <a:defRPr sz="1400">
                <a:solidFill>
                  <a:srgbClr val="000000"/>
                </a:solidFill>
                <a:latin typeface="Arial"/>
                <a:ea typeface="Arial"/>
                <a:cs typeface="Arial"/>
              </a:defRPr>
            </a:lvl9pPr>
          </a:lstStyle>
          <a:p>
            <a:pPr marL="0" lvl="0" indent="0" algn="l">
              <a:spcBef>
                <a:spcPts val="0"/>
              </a:spcBef>
              <a:spcAft>
                <a:spcPts val="0"/>
              </a:spcAft>
              <a:buNone/>
              <a:defRPr/>
            </a:pPr>
            <a:fld id="{00000000-1234-1234-1234-123412341234}" type="slidenum">
              <a:rPr lang="en-GB"/>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PhAnim="0" matchingName="14_Title Only" userDrawn="1">
  <p:cSld name="14_Title Only">
    <p:spTree>
      <p:nvGrpSpPr>
        <p:cNvPr id="1" name=""/>
        <p:cNvGrpSpPr/>
        <p:nvPr/>
      </p:nvGrpSpPr>
      <p:grpSpPr bwMode="auto">
        <a:xfrm>
          <a:off x="0" y="0"/>
          <a:ext cx="0" cy="0"/>
          <a:chOff x="0" y="0"/>
          <a:chExt cx="0" cy="0"/>
        </a:xfrm>
      </p:grpSpPr>
      <p:sp>
        <p:nvSpPr>
          <p:cNvPr id="211" name="Google Shape;211;g109582dca3b_0_595"/>
          <p:cNvSpPr txBox="1">
            <a:spLocks noGrp="1"/>
          </p:cNvSpPr>
          <p:nvPr>
            <p:ph type="title"/>
          </p:nvPr>
        </p:nvSpPr>
        <p:spPr bwMode="auto">
          <a:xfrm>
            <a:off x="1557337" y="146447"/>
            <a:ext cx="7335600" cy="367800"/>
          </a:xfrm>
          <a:prstGeom prst="rect">
            <a:avLst/>
          </a:prstGeom>
          <a:noFill/>
          <a:ln>
            <a:noFill/>
          </a:ln>
        </p:spPr>
        <p:txBody>
          <a:bodyPr spcFirstLastPara="1" wrap="square" lIns="68575" tIns="34275" rIns="0" bIns="34275" anchor="ctr" anchorCtr="0">
            <a:normAutofit/>
          </a:bodyPr>
          <a:lstStyle>
            <a:lvl1pPr lvl="0" algn="l">
              <a:spcBef>
                <a:spcPts val="0"/>
              </a:spcBef>
              <a:spcAft>
                <a:spcPts val="0"/>
              </a:spcAft>
              <a:buSzPts val="1100"/>
              <a:buNone/>
              <a:defRPr sz="3000"/>
            </a:lvl1pPr>
            <a:lvl2pPr lvl="1" algn="r">
              <a:spcBef>
                <a:spcPts val="0"/>
              </a:spcBef>
              <a:spcAft>
                <a:spcPts val="0"/>
              </a:spcAft>
              <a:buSzPts val="1100"/>
              <a:buNone/>
              <a:defRPr/>
            </a:lvl2pPr>
            <a:lvl3pPr lvl="2" algn="r">
              <a:spcBef>
                <a:spcPts val="0"/>
              </a:spcBef>
              <a:spcAft>
                <a:spcPts val="0"/>
              </a:spcAft>
              <a:buSzPts val="1100"/>
              <a:buNone/>
              <a:defRPr/>
            </a:lvl3pPr>
            <a:lvl4pPr lvl="3" algn="r">
              <a:spcBef>
                <a:spcPts val="0"/>
              </a:spcBef>
              <a:spcAft>
                <a:spcPts val="0"/>
              </a:spcAft>
              <a:buSzPts val="1100"/>
              <a:buNone/>
              <a:defRPr/>
            </a:lvl4pPr>
            <a:lvl5pPr lvl="4" algn="r">
              <a:spcBef>
                <a:spcPts val="0"/>
              </a:spcBef>
              <a:spcAft>
                <a:spcPts val="0"/>
              </a:spcAft>
              <a:buSzPts val="1100"/>
              <a:buNone/>
              <a:defRPr/>
            </a:lvl5pPr>
            <a:lvl6pPr lvl="5" algn="r">
              <a:spcBef>
                <a:spcPts val="0"/>
              </a:spcBef>
              <a:spcAft>
                <a:spcPts val="0"/>
              </a:spcAft>
              <a:buSzPts val="1100"/>
              <a:buNone/>
              <a:defRPr/>
            </a:lvl6pPr>
            <a:lvl7pPr lvl="6" algn="r">
              <a:spcBef>
                <a:spcPts val="0"/>
              </a:spcBef>
              <a:spcAft>
                <a:spcPts val="0"/>
              </a:spcAft>
              <a:buSzPts val="1100"/>
              <a:buNone/>
              <a:defRPr/>
            </a:lvl7pPr>
            <a:lvl8pPr lvl="7" algn="r">
              <a:spcBef>
                <a:spcPts val="0"/>
              </a:spcBef>
              <a:spcAft>
                <a:spcPts val="0"/>
              </a:spcAft>
              <a:buSzPts val="1100"/>
              <a:buNone/>
              <a:defRPr/>
            </a:lvl8pPr>
            <a:lvl9pPr lvl="8" algn="r">
              <a:spcBef>
                <a:spcPts val="0"/>
              </a:spcBef>
              <a:spcAft>
                <a:spcPts val="0"/>
              </a:spcAft>
              <a:buSzPts val="1100"/>
              <a:buNone/>
              <a:defRPr/>
            </a:lvl9pPr>
          </a:lstStyle>
          <a:p>
            <a:pPr>
              <a:defRPr/>
            </a:pPr>
            <a:endParaRPr/>
          </a:p>
        </p:txBody>
      </p:sp>
      <p:sp>
        <p:nvSpPr>
          <p:cNvPr id="212" name="Google Shape;212;g109582dca3b_0_595"/>
          <p:cNvSpPr txBox="1">
            <a:spLocks noGrp="1"/>
          </p:cNvSpPr>
          <p:nvPr>
            <p:ph type="body" idx="1"/>
          </p:nvPr>
        </p:nvSpPr>
        <p:spPr bwMode="auto">
          <a:xfrm>
            <a:off x="457200" y="960120"/>
            <a:ext cx="8229600" cy="3497700"/>
          </a:xfrm>
          <a:prstGeom prst="rect">
            <a:avLst/>
          </a:prstGeom>
          <a:noFill/>
          <a:ln>
            <a:noFill/>
          </a:ln>
        </p:spPr>
        <p:txBody>
          <a:bodyPr spcFirstLastPara="1" wrap="square" lIns="0" tIns="34275" rIns="68575" bIns="34275" anchor="t" anchorCtr="0">
            <a:normAutofit/>
          </a:bodyPr>
          <a:lstStyle>
            <a:lvl1pPr marL="457200" lvl="0" indent="-349250" algn="l">
              <a:spcBef>
                <a:spcPts val="400"/>
              </a:spcBef>
              <a:spcAft>
                <a:spcPts val="0"/>
              </a:spcAft>
              <a:buClr>
                <a:schemeClr val="dk1"/>
              </a:buClr>
              <a:buSzPts val="1900"/>
              <a:buChar char="▪"/>
              <a:defRPr sz="2100"/>
            </a:lvl1pPr>
            <a:lvl2pPr marL="914400" lvl="1" indent="-342900" algn="l">
              <a:spcBef>
                <a:spcPts val="400"/>
              </a:spcBef>
              <a:spcAft>
                <a:spcPts val="0"/>
              </a:spcAft>
              <a:buClr>
                <a:schemeClr val="dk1"/>
              </a:buClr>
              <a:buSzPts val="1800"/>
              <a:buFont typeface="Candara"/>
              <a:buChar char="–"/>
              <a:defRPr sz="1800"/>
            </a:lvl2pPr>
            <a:lvl3pPr marL="1371600" lvl="2" indent="-298450" algn="l">
              <a:spcBef>
                <a:spcPts val="300"/>
              </a:spcBef>
              <a:spcAft>
                <a:spcPts val="0"/>
              </a:spcAft>
              <a:buClr>
                <a:schemeClr val="dk1"/>
              </a:buClr>
              <a:buSzPts val="1100"/>
              <a:buChar char="▪"/>
              <a:defRPr sz="1500"/>
            </a:lvl3pPr>
            <a:lvl4pPr marL="1828800" lvl="3" indent="-317500" algn="l">
              <a:spcBef>
                <a:spcPts val="300"/>
              </a:spcBef>
              <a:spcAft>
                <a:spcPts val="0"/>
              </a:spcAft>
              <a:buClr>
                <a:schemeClr val="dk1"/>
              </a:buClr>
              <a:buSzPts val="1400"/>
              <a:buFont typeface="Candara"/>
              <a:buChar char="–"/>
              <a:defRPr sz="1400"/>
            </a:lvl4pPr>
            <a:lvl5pPr marL="2286000" lvl="4" indent="-273050" algn="l">
              <a:spcBef>
                <a:spcPts val="300"/>
              </a:spcBef>
              <a:spcAft>
                <a:spcPts val="0"/>
              </a:spcAft>
              <a:buClr>
                <a:schemeClr val="dk1"/>
              </a:buClr>
              <a:buSzPts val="700"/>
              <a:buChar char="▪"/>
              <a:defRPr sz="1400"/>
            </a:lvl5pPr>
            <a:lvl6pPr marL="2743200" lvl="5" indent="-273050" algn="l">
              <a:spcBef>
                <a:spcPts val="300"/>
              </a:spcBef>
              <a:spcAft>
                <a:spcPts val="0"/>
              </a:spcAft>
              <a:buClr>
                <a:schemeClr val="dk1"/>
              </a:buClr>
              <a:buSzPts val="700"/>
              <a:buChar char="▪"/>
              <a:defRPr/>
            </a:lvl6pPr>
            <a:lvl7pPr marL="3200400" lvl="6" indent="-273050" algn="l">
              <a:spcBef>
                <a:spcPts val="300"/>
              </a:spcBef>
              <a:spcAft>
                <a:spcPts val="0"/>
              </a:spcAft>
              <a:buClr>
                <a:schemeClr val="dk1"/>
              </a:buClr>
              <a:buSzPts val="700"/>
              <a:buChar char="▪"/>
              <a:defRPr/>
            </a:lvl7pPr>
            <a:lvl8pPr marL="3657600" lvl="7" indent="-273050" algn="l">
              <a:spcBef>
                <a:spcPts val="300"/>
              </a:spcBef>
              <a:spcAft>
                <a:spcPts val="0"/>
              </a:spcAft>
              <a:buClr>
                <a:schemeClr val="dk1"/>
              </a:buClr>
              <a:buSzPts val="700"/>
              <a:buChar char="▪"/>
              <a:defRPr/>
            </a:lvl8pPr>
            <a:lvl9pPr marL="4114800" lvl="8" indent="-273050" algn="l">
              <a:spcBef>
                <a:spcPts val="300"/>
              </a:spcBef>
              <a:spcAft>
                <a:spcPts val="0"/>
              </a:spcAft>
              <a:buClr>
                <a:schemeClr val="dk1"/>
              </a:buClr>
              <a:buSzPts val="700"/>
              <a:buChar char="▪"/>
              <a:defRPr/>
            </a:lvl9pPr>
          </a:lstStyle>
          <a:p>
            <a:pPr>
              <a:defRPr/>
            </a:pPr>
            <a:endParaRPr/>
          </a:p>
        </p:txBody>
      </p:sp>
      <p:sp>
        <p:nvSpPr>
          <p:cNvPr id="213" name="Google Shape;213;g109582dca3b_0_595"/>
          <p:cNvSpPr txBox="1">
            <a:spLocks noGrp="1"/>
          </p:cNvSpPr>
          <p:nvPr>
            <p:ph type="dt" idx="10"/>
          </p:nvPr>
        </p:nvSpPr>
        <p:spPr bwMode="auto">
          <a:xfrm>
            <a:off x="1295400" y="4830365"/>
            <a:ext cx="2133600" cy="273900"/>
          </a:xfrm>
          <a:prstGeom prst="rect">
            <a:avLst/>
          </a:prstGeom>
          <a:noFill/>
          <a:ln>
            <a:noFill/>
          </a:ln>
        </p:spPr>
        <p:txBody>
          <a:bodyPr spcFirstLastPara="1" wrap="square" lIns="68575" tIns="34275" rIns="68575" bIns="34275" anchor="t" anchorCtr="0">
            <a:noAutofit/>
          </a:bodyPr>
          <a:lstStyle>
            <a:lvl1pPr marR="0" lvl="0" algn="l">
              <a:spcBef>
                <a:spcPts val="0"/>
              </a:spcBef>
              <a:spcAft>
                <a:spcPts val="0"/>
              </a:spcAft>
              <a:buSzPts val="1100"/>
              <a:buNone/>
              <a:defRPr sz="1400">
                <a:solidFill>
                  <a:srgbClr val="000000"/>
                </a:solidFill>
                <a:latin typeface="Arial"/>
                <a:ea typeface="Arial"/>
                <a:cs typeface="Arial"/>
              </a:defRPr>
            </a:lvl1pPr>
            <a:lvl2pPr marR="0" lvl="1" algn="l">
              <a:spcBef>
                <a:spcPts val="0"/>
              </a:spcBef>
              <a:spcAft>
                <a:spcPts val="0"/>
              </a:spcAft>
              <a:buSzPts val="1100"/>
              <a:buNone/>
              <a:defRPr sz="1400" b="0" i="0" u="none" strike="noStrike" cap="none">
                <a:solidFill>
                  <a:schemeClr val="dk1"/>
                </a:solidFill>
                <a:latin typeface="Arial"/>
                <a:ea typeface="Arial"/>
                <a:cs typeface="Arial"/>
              </a:defRPr>
            </a:lvl2pPr>
            <a:lvl3pPr marR="0" lvl="2" algn="l">
              <a:spcBef>
                <a:spcPts val="0"/>
              </a:spcBef>
              <a:spcAft>
                <a:spcPts val="0"/>
              </a:spcAft>
              <a:buSzPts val="1100"/>
              <a:buNone/>
              <a:defRPr sz="1400" b="0" i="0" u="none" strike="noStrike" cap="none">
                <a:solidFill>
                  <a:schemeClr val="dk1"/>
                </a:solidFill>
                <a:latin typeface="Arial"/>
                <a:ea typeface="Arial"/>
                <a:cs typeface="Arial"/>
              </a:defRPr>
            </a:lvl3pPr>
            <a:lvl4pPr marR="0" lvl="3" algn="l">
              <a:spcBef>
                <a:spcPts val="0"/>
              </a:spcBef>
              <a:spcAft>
                <a:spcPts val="0"/>
              </a:spcAft>
              <a:buSzPts val="1100"/>
              <a:buNone/>
              <a:defRPr sz="1400" b="0" i="0" u="none" strike="noStrike" cap="none">
                <a:solidFill>
                  <a:schemeClr val="dk1"/>
                </a:solidFill>
                <a:latin typeface="Arial"/>
                <a:ea typeface="Arial"/>
                <a:cs typeface="Arial"/>
              </a:defRPr>
            </a:lvl4pPr>
            <a:lvl5pPr marR="0" lvl="4" algn="l">
              <a:spcBef>
                <a:spcPts val="0"/>
              </a:spcBef>
              <a:spcAft>
                <a:spcPts val="0"/>
              </a:spcAft>
              <a:buSzPts val="1100"/>
              <a:buNone/>
              <a:defRPr sz="1400" b="0" i="0" u="none" strike="noStrike" cap="none">
                <a:solidFill>
                  <a:schemeClr val="dk1"/>
                </a:solidFill>
                <a:latin typeface="Arial"/>
                <a:ea typeface="Arial"/>
                <a:cs typeface="Arial"/>
              </a:defRPr>
            </a:lvl5pPr>
            <a:lvl6pPr marR="0" lvl="5" algn="l">
              <a:spcBef>
                <a:spcPts val="0"/>
              </a:spcBef>
              <a:spcAft>
                <a:spcPts val="0"/>
              </a:spcAft>
              <a:buSzPts val="1100"/>
              <a:buNone/>
              <a:defRPr sz="1400" b="0" i="0" u="none" strike="noStrike" cap="none">
                <a:solidFill>
                  <a:schemeClr val="dk1"/>
                </a:solidFill>
                <a:latin typeface="Arial"/>
                <a:ea typeface="Arial"/>
                <a:cs typeface="Arial"/>
              </a:defRPr>
            </a:lvl6pPr>
            <a:lvl7pPr marR="0" lvl="6" algn="l">
              <a:spcBef>
                <a:spcPts val="0"/>
              </a:spcBef>
              <a:spcAft>
                <a:spcPts val="0"/>
              </a:spcAft>
              <a:buSzPts val="1100"/>
              <a:buNone/>
              <a:defRPr sz="1400" b="0" i="0" u="none" strike="noStrike" cap="none">
                <a:solidFill>
                  <a:schemeClr val="dk1"/>
                </a:solidFill>
                <a:latin typeface="Arial"/>
                <a:ea typeface="Arial"/>
                <a:cs typeface="Arial"/>
              </a:defRPr>
            </a:lvl7pPr>
            <a:lvl8pPr marR="0" lvl="7" algn="l">
              <a:spcBef>
                <a:spcPts val="0"/>
              </a:spcBef>
              <a:spcAft>
                <a:spcPts val="0"/>
              </a:spcAft>
              <a:buSzPts val="1100"/>
              <a:buNone/>
              <a:defRPr sz="1400" b="0" i="0" u="none" strike="noStrike" cap="none">
                <a:solidFill>
                  <a:schemeClr val="dk1"/>
                </a:solidFill>
                <a:latin typeface="Arial"/>
                <a:ea typeface="Arial"/>
                <a:cs typeface="Arial"/>
              </a:defRPr>
            </a:lvl8pPr>
            <a:lvl9pPr marR="0" lvl="8" algn="l">
              <a:spcBef>
                <a:spcPts val="0"/>
              </a:spcBef>
              <a:spcAft>
                <a:spcPts val="0"/>
              </a:spcAft>
              <a:buSzPts val="1100"/>
              <a:buNone/>
              <a:defRPr sz="1400" b="0" i="0" u="none" strike="noStrike" cap="none">
                <a:solidFill>
                  <a:schemeClr val="dk1"/>
                </a:solidFill>
                <a:latin typeface="Arial"/>
                <a:ea typeface="Arial"/>
                <a:cs typeface="Arial"/>
              </a:defRPr>
            </a:lvl9pPr>
          </a:lstStyle>
          <a:p>
            <a:pPr>
              <a:defRPr/>
            </a:pPr>
            <a:endParaRPr/>
          </a:p>
        </p:txBody>
      </p:sp>
      <p:sp>
        <p:nvSpPr>
          <p:cNvPr id="214" name="Google Shape;214;g109582dca3b_0_595"/>
          <p:cNvSpPr txBox="1">
            <a:spLocks noGrp="1"/>
          </p:cNvSpPr>
          <p:nvPr>
            <p:ph type="ftr" idx="11"/>
          </p:nvPr>
        </p:nvSpPr>
        <p:spPr bwMode="auto">
          <a:xfrm>
            <a:off x="3124200" y="4830365"/>
            <a:ext cx="2895600" cy="273900"/>
          </a:xfrm>
          <a:prstGeom prst="rect">
            <a:avLst/>
          </a:prstGeom>
          <a:noFill/>
          <a:ln>
            <a:noFill/>
          </a:ln>
        </p:spPr>
        <p:txBody>
          <a:bodyPr spcFirstLastPara="1" wrap="square" lIns="68575" tIns="34275" rIns="68575" bIns="34275" anchor="t" anchorCtr="0">
            <a:noAutofit/>
          </a:bodyPr>
          <a:lstStyle>
            <a:lvl1pPr marR="0" lvl="0" algn="l">
              <a:spcBef>
                <a:spcPts val="0"/>
              </a:spcBef>
              <a:spcAft>
                <a:spcPts val="0"/>
              </a:spcAft>
              <a:buSzPts val="1100"/>
              <a:buNone/>
              <a:defRPr sz="1400">
                <a:solidFill>
                  <a:srgbClr val="000000"/>
                </a:solidFill>
                <a:latin typeface="Arial"/>
                <a:ea typeface="Arial"/>
                <a:cs typeface="Arial"/>
              </a:defRPr>
            </a:lvl1pPr>
            <a:lvl2pPr marR="0" lvl="1" algn="l">
              <a:spcBef>
                <a:spcPts val="0"/>
              </a:spcBef>
              <a:spcAft>
                <a:spcPts val="0"/>
              </a:spcAft>
              <a:buSzPts val="1100"/>
              <a:buNone/>
              <a:defRPr sz="1400" b="0" i="0" u="none" strike="noStrike" cap="none">
                <a:solidFill>
                  <a:schemeClr val="dk1"/>
                </a:solidFill>
                <a:latin typeface="Arial"/>
                <a:ea typeface="Arial"/>
                <a:cs typeface="Arial"/>
              </a:defRPr>
            </a:lvl2pPr>
            <a:lvl3pPr marR="0" lvl="2" algn="l">
              <a:spcBef>
                <a:spcPts val="0"/>
              </a:spcBef>
              <a:spcAft>
                <a:spcPts val="0"/>
              </a:spcAft>
              <a:buSzPts val="1100"/>
              <a:buNone/>
              <a:defRPr sz="1400" b="0" i="0" u="none" strike="noStrike" cap="none">
                <a:solidFill>
                  <a:schemeClr val="dk1"/>
                </a:solidFill>
                <a:latin typeface="Arial"/>
                <a:ea typeface="Arial"/>
                <a:cs typeface="Arial"/>
              </a:defRPr>
            </a:lvl3pPr>
            <a:lvl4pPr marR="0" lvl="3" algn="l">
              <a:spcBef>
                <a:spcPts val="0"/>
              </a:spcBef>
              <a:spcAft>
                <a:spcPts val="0"/>
              </a:spcAft>
              <a:buSzPts val="1100"/>
              <a:buNone/>
              <a:defRPr sz="1400" b="0" i="0" u="none" strike="noStrike" cap="none">
                <a:solidFill>
                  <a:schemeClr val="dk1"/>
                </a:solidFill>
                <a:latin typeface="Arial"/>
                <a:ea typeface="Arial"/>
                <a:cs typeface="Arial"/>
              </a:defRPr>
            </a:lvl4pPr>
            <a:lvl5pPr marR="0" lvl="4" algn="l">
              <a:spcBef>
                <a:spcPts val="0"/>
              </a:spcBef>
              <a:spcAft>
                <a:spcPts val="0"/>
              </a:spcAft>
              <a:buSzPts val="1100"/>
              <a:buNone/>
              <a:defRPr sz="1400" b="0" i="0" u="none" strike="noStrike" cap="none">
                <a:solidFill>
                  <a:schemeClr val="dk1"/>
                </a:solidFill>
                <a:latin typeface="Arial"/>
                <a:ea typeface="Arial"/>
                <a:cs typeface="Arial"/>
              </a:defRPr>
            </a:lvl5pPr>
            <a:lvl6pPr marR="0" lvl="5" algn="l">
              <a:spcBef>
                <a:spcPts val="0"/>
              </a:spcBef>
              <a:spcAft>
                <a:spcPts val="0"/>
              </a:spcAft>
              <a:buSzPts val="1100"/>
              <a:buNone/>
              <a:defRPr sz="1400" b="0" i="0" u="none" strike="noStrike" cap="none">
                <a:solidFill>
                  <a:schemeClr val="dk1"/>
                </a:solidFill>
                <a:latin typeface="Arial"/>
                <a:ea typeface="Arial"/>
                <a:cs typeface="Arial"/>
              </a:defRPr>
            </a:lvl6pPr>
            <a:lvl7pPr marR="0" lvl="6" algn="l">
              <a:spcBef>
                <a:spcPts val="0"/>
              </a:spcBef>
              <a:spcAft>
                <a:spcPts val="0"/>
              </a:spcAft>
              <a:buSzPts val="1100"/>
              <a:buNone/>
              <a:defRPr sz="1400" b="0" i="0" u="none" strike="noStrike" cap="none">
                <a:solidFill>
                  <a:schemeClr val="dk1"/>
                </a:solidFill>
                <a:latin typeface="Arial"/>
                <a:ea typeface="Arial"/>
                <a:cs typeface="Arial"/>
              </a:defRPr>
            </a:lvl7pPr>
            <a:lvl8pPr marR="0" lvl="7" algn="l">
              <a:spcBef>
                <a:spcPts val="0"/>
              </a:spcBef>
              <a:spcAft>
                <a:spcPts val="0"/>
              </a:spcAft>
              <a:buSzPts val="1100"/>
              <a:buNone/>
              <a:defRPr sz="1400" b="0" i="0" u="none" strike="noStrike" cap="none">
                <a:solidFill>
                  <a:schemeClr val="dk1"/>
                </a:solidFill>
                <a:latin typeface="Arial"/>
                <a:ea typeface="Arial"/>
                <a:cs typeface="Arial"/>
              </a:defRPr>
            </a:lvl8pPr>
            <a:lvl9pPr marR="0" lvl="8" algn="l">
              <a:spcBef>
                <a:spcPts val="0"/>
              </a:spcBef>
              <a:spcAft>
                <a:spcPts val="0"/>
              </a:spcAft>
              <a:buSzPts val="1100"/>
              <a:buNone/>
              <a:defRPr sz="1400" b="0" i="0" u="none" strike="noStrike" cap="none">
                <a:solidFill>
                  <a:schemeClr val="dk1"/>
                </a:solidFill>
                <a:latin typeface="Arial"/>
                <a:ea typeface="Arial"/>
                <a:cs typeface="Arial"/>
              </a:defRPr>
            </a:lvl9pPr>
          </a:lstStyle>
          <a:p>
            <a:pPr>
              <a:defRPr/>
            </a:pPr>
            <a:endParaRPr/>
          </a:p>
        </p:txBody>
      </p:sp>
      <p:sp>
        <p:nvSpPr>
          <p:cNvPr id="215" name="Google Shape;215;g109582dca3b_0_595"/>
          <p:cNvSpPr txBox="1">
            <a:spLocks noGrp="1"/>
          </p:cNvSpPr>
          <p:nvPr>
            <p:ph type="sldNum" idx="12"/>
          </p:nvPr>
        </p:nvSpPr>
        <p:spPr bwMode="auto">
          <a:xfrm>
            <a:off x="6553200" y="4830365"/>
            <a:ext cx="2133600" cy="273900"/>
          </a:xfrm>
          <a:prstGeom prst="rect">
            <a:avLst/>
          </a:prstGeom>
          <a:noFill/>
          <a:ln>
            <a:noFill/>
          </a:ln>
        </p:spPr>
        <p:txBody>
          <a:bodyPr spcFirstLastPara="1" wrap="square" lIns="68575" tIns="34275" rIns="68575" bIns="34275" anchor="t" anchorCtr="0">
            <a:noAutofit/>
          </a:bodyPr>
          <a:lstStyle>
            <a:lvl1pPr marL="0" marR="0" lvl="0" indent="0" algn="l">
              <a:spcBef>
                <a:spcPts val="0"/>
              </a:spcBef>
              <a:spcAft>
                <a:spcPts val="0"/>
              </a:spcAft>
              <a:buNone/>
              <a:defRPr sz="1400">
                <a:solidFill>
                  <a:srgbClr val="000000"/>
                </a:solidFill>
                <a:latin typeface="Arial"/>
                <a:ea typeface="Arial"/>
                <a:cs typeface="Arial"/>
              </a:defRPr>
            </a:lvl1pPr>
            <a:lvl2pPr marL="0" marR="0" lvl="1" indent="0" algn="l">
              <a:spcBef>
                <a:spcPts val="0"/>
              </a:spcBef>
              <a:spcAft>
                <a:spcPts val="0"/>
              </a:spcAft>
              <a:buNone/>
              <a:defRPr sz="1400">
                <a:solidFill>
                  <a:srgbClr val="000000"/>
                </a:solidFill>
                <a:latin typeface="Arial"/>
                <a:ea typeface="Arial"/>
                <a:cs typeface="Arial"/>
              </a:defRPr>
            </a:lvl2pPr>
            <a:lvl3pPr marL="0" marR="0" lvl="2" indent="0" algn="l">
              <a:spcBef>
                <a:spcPts val="0"/>
              </a:spcBef>
              <a:spcAft>
                <a:spcPts val="0"/>
              </a:spcAft>
              <a:buNone/>
              <a:defRPr sz="1400">
                <a:solidFill>
                  <a:srgbClr val="000000"/>
                </a:solidFill>
                <a:latin typeface="Arial"/>
                <a:ea typeface="Arial"/>
                <a:cs typeface="Arial"/>
              </a:defRPr>
            </a:lvl3pPr>
            <a:lvl4pPr marL="0" marR="0" lvl="3" indent="0" algn="l">
              <a:spcBef>
                <a:spcPts val="0"/>
              </a:spcBef>
              <a:spcAft>
                <a:spcPts val="0"/>
              </a:spcAft>
              <a:buNone/>
              <a:defRPr sz="1400">
                <a:solidFill>
                  <a:srgbClr val="000000"/>
                </a:solidFill>
                <a:latin typeface="Arial"/>
                <a:ea typeface="Arial"/>
                <a:cs typeface="Arial"/>
              </a:defRPr>
            </a:lvl4pPr>
            <a:lvl5pPr marL="0" marR="0" lvl="4" indent="0" algn="l">
              <a:spcBef>
                <a:spcPts val="0"/>
              </a:spcBef>
              <a:spcAft>
                <a:spcPts val="0"/>
              </a:spcAft>
              <a:buNone/>
              <a:defRPr sz="1400">
                <a:solidFill>
                  <a:srgbClr val="000000"/>
                </a:solidFill>
                <a:latin typeface="Arial"/>
                <a:ea typeface="Arial"/>
                <a:cs typeface="Arial"/>
              </a:defRPr>
            </a:lvl5pPr>
            <a:lvl6pPr marL="0" marR="0" lvl="5" indent="0" algn="l">
              <a:spcBef>
                <a:spcPts val="0"/>
              </a:spcBef>
              <a:spcAft>
                <a:spcPts val="0"/>
              </a:spcAft>
              <a:buNone/>
              <a:defRPr sz="1400">
                <a:solidFill>
                  <a:srgbClr val="000000"/>
                </a:solidFill>
                <a:latin typeface="Arial"/>
                <a:ea typeface="Arial"/>
                <a:cs typeface="Arial"/>
              </a:defRPr>
            </a:lvl6pPr>
            <a:lvl7pPr marL="0" marR="0" lvl="6" indent="0" algn="l">
              <a:spcBef>
                <a:spcPts val="0"/>
              </a:spcBef>
              <a:spcAft>
                <a:spcPts val="0"/>
              </a:spcAft>
              <a:buNone/>
              <a:defRPr sz="1400">
                <a:solidFill>
                  <a:srgbClr val="000000"/>
                </a:solidFill>
                <a:latin typeface="Arial"/>
                <a:ea typeface="Arial"/>
                <a:cs typeface="Arial"/>
              </a:defRPr>
            </a:lvl7pPr>
            <a:lvl8pPr marL="0" marR="0" lvl="7" indent="0" algn="l">
              <a:spcBef>
                <a:spcPts val="0"/>
              </a:spcBef>
              <a:spcAft>
                <a:spcPts val="0"/>
              </a:spcAft>
              <a:buNone/>
              <a:defRPr sz="1400">
                <a:solidFill>
                  <a:srgbClr val="000000"/>
                </a:solidFill>
                <a:latin typeface="Arial"/>
                <a:ea typeface="Arial"/>
                <a:cs typeface="Arial"/>
              </a:defRPr>
            </a:lvl8pPr>
            <a:lvl9pPr marL="0" marR="0" lvl="8" indent="0" algn="l">
              <a:spcBef>
                <a:spcPts val="0"/>
              </a:spcBef>
              <a:spcAft>
                <a:spcPts val="0"/>
              </a:spcAft>
              <a:buNone/>
              <a:defRPr sz="1400">
                <a:solidFill>
                  <a:srgbClr val="000000"/>
                </a:solidFill>
                <a:latin typeface="Arial"/>
                <a:ea typeface="Arial"/>
                <a:cs typeface="Arial"/>
              </a:defRPr>
            </a:lvl9pPr>
          </a:lstStyle>
          <a:p>
            <a:pPr marL="0" lvl="0" indent="0" algn="l">
              <a:spcBef>
                <a:spcPts val="0"/>
              </a:spcBef>
              <a:spcAft>
                <a:spcPts val="0"/>
              </a:spcAft>
              <a:buNone/>
              <a:defRPr/>
            </a:pPr>
            <a:fld id="{00000000-1234-1234-1234-123412341234}" type="slidenum">
              <a:rPr lang="en-GB"/>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PhAnim="0" matchingName="15_Title Only" userDrawn="1">
  <p:cSld name="15_Title Only">
    <p:spTree>
      <p:nvGrpSpPr>
        <p:cNvPr id="1" name=""/>
        <p:cNvGrpSpPr/>
        <p:nvPr/>
      </p:nvGrpSpPr>
      <p:grpSpPr bwMode="auto">
        <a:xfrm>
          <a:off x="0" y="0"/>
          <a:ext cx="0" cy="0"/>
          <a:chOff x="0" y="0"/>
          <a:chExt cx="0" cy="0"/>
        </a:xfrm>
      </p:grpSpPr>
      <p:sp>
        <p:nvSpPr>
          <p:cNvPr id="217" name="Google Shape;217;g109582dca3b_0_601"/>
          <p:cNvSpPr txBox="1">
            <a:spLocks noGrp="1"/>
          </p:cNvSpPr>
          <p:nvPr>
            <p:ph type="title"/>
          </p:nvPr>
        </p:nvSpPr>
        <p:spPr bwMode="auto">
          <a:xfrm>
            <a:off x="1557337" y="146447"/>
            <a:ext cx="7335600" cy="367800"/>
          </a:xfrm>
          <a:prstGeom prst="rect">
            <a:avLst/>
          </a:prstGeom>
          <a:noFill/>
          <a:ln>
            <a:noFill/>
          </a:ln>
        </p:spPr>
        <p:txBody>
          <a:bodyPr spcFirstLastPara="1" wrap="square" lIns="68575" tIns="34275" rIns="0" bIns="34275" anchor="ctr" anchorCtr="0">
            <a:normAutofit/>
          </a:bodyPr>
          <a:lstStyle>
            <a:lvl1pPr lvl="0" algn="l">
              <a:spcBef>
                <a:spcPts val="0"/>
              </a:spcBef>
              <a:spcAft>
                <a:spcPts val="0"/>
              </a:spcAft>
              <a:buSzPts val="1100"/>
              <a:buNone/>
              <a:defRPr sz="3000"/>
            </a:lvl1pPr>
            <a:lvl2pPr lvl="1" algn="r">
              <a:spcBef>
                <a:spcPts val="0"/>
              </a:spcBef>
              <a:spcAft>
                <a:spcPts val="0"/>
              </a:spcAft>
              <a:buSzPts val="1100"/>
              <a:buNone/>
              <a:defRPr/>
            </a:lvl2pPr>
            <a:lvl3pPr lvl="2" algn="r">
              <a:spcBef>
                <a:spcPts val="0"/>
              </a:spcBef>
              <a:spcAft>
                <a:spcPts val="0"/>
              </a:spcAft>
              <a:buSzPts val="1100"/>
              <a:buNone/>
              <a:defRPr/>
            </a:lvl3pPr>
            <a:lvl4pPr lvl="3" algn="r">
              <a:spcBef>
                <a:spcPts val="0"/>
              </a:spcBef>
              <a:spcAft>
                <a:spcPts val="0"/>
              </a:spcAft>
              <a:buSzPts val="1100"/>
              <a:buNone/>
              <a:defRPr/>
            </a:lvl4pPr>
            <a:lvl5pPr lvl="4" algn="r">
              <a:spcBef>
                <a:spcPts val="0"/>
              </a:spcBef>
              <a:spcAft>
                <a:spcPts val="0"/>
              </a:spcAft>
              <a:buSzPts val="1100"/>
              <a:buNone/>
              <a:defRPr/>
            </a:lvl5pPr>
            <a:lvl6pPr lvl="5" algn="r">
              <a:spcBef>
                <a:spcPts val="0"/>
              </a:spcBef>
              <a:spcAft>
                <a:spcPts val="0"/>
              </a:spcAft>
              <a:buSzPts val="1100"/>
              <a:buNone/>
              <a:defRPr/>
            </a:lvl6pPr>
            <a:lvl7pPr lvl="6" algn="r">
              <a:spcBef>
                <a:spcPts val="0"/>
              </a:spcBef>
              <a:spcAft>
                <a:spcPts val="0"/>
              </a:spcAft>
              <a:buSzPts val="1100"/>
              <a:buNone/>
              <a:defRPr/>
            </a:lvl7pPr>
            <a:lvl8pPr lvl="7" algn="r">
              <a:spcBef>
                <a:spcPts val="0"/>
              </a:spcBef>
              <a:spcAft>
                <a:spcPts val="0"/>
              </a:spcAft>
              <a:buSzPts val="1100"/>
              <a:buNone/>
              <a:defRPr/>
            </a:lvl8pPr>
            <a:lvl9pPr lvl="8" algn="r">
              <a:spcBef>
                <a:spcPts val="0"/>
              </a:spcBef>
              <a:spcAft>
                <a:spcPts val="0"/>
              </a:spcAft>
              <a:buSzPts val="1100"/>
              <a:buNone/>
              <a:defRPr/>
            </a:lvl9pPr>
          </a:lstStyle>
          <a:p>
            <a:pPr>
              <a:defRPr/>
            </a:pPr>
            <a:endParaRPr/>
          </a:p>
        </p:txBody>
      </p:sp>
      <p:sp>
        <p:nvSpPr>
          <p:cNvPr id="218" name="Google Shape;218;g109582dca3b_0_601"/>
          <p:cNvSpPr txBox="1">
            <a:spLocks noGrp="1"/>
          </p:cNvSpPr>
          <p:nvPr>
            <p:ph type="body" idx="1"/>
          </p:nvPr>
        </p:nvSpPr>
        <p:spPr bwMode="auto">
          <a:xfrm>
            <a:off x="457200" y="960120"/>
            <a:ext cx="8229600" cy="3497700"/>
          </a:xfrm>
          <a:prstGeom prst="rect">
            <a:avLst/>
          </a:prstGeom>
          <a:noFill/>
          <a:ln>
            <a:noFill/>
          </a:ln>
        </p:spPr>
        <p:txBody>
          <a:bodyPr spcFirstLastPara="1" wrap="square" lIns="0" tIns="34275" rIns="68575" bIns="34275" anchor="t" anchorCtr="0">
            <a:normAutofit/>
          </a:bodyPr>
          <a:lstStyle>
            <a:lvl1pPr marL="457200" lvl="0" indent="-349250" algn="l">
              <a:spcBef>
                <a:spcPts val="400"/>
              </a:spcBef>
              <a:spcAft>
                <a:spcPts val="0"/>
              </a:spcAft>
              <a:buClr>
                <a:schemeClr val="dk1"/>
              </a:buClr>
              <a:buSzPts val="1900"/>
              <a:buChar char="▪"/>
              <a:defRPr sz="2100"/>
            </a:lvl1pPr>
            <a:lvl2pPr marL="914400" lvl="1" indent="-342900" algn="l">
              <a:spcBef>
                <a:spcPts val="400"/>
              </a:spcBef>
              <a:spcAft>
                <a:spcPts val="0"/>
              </a:spcAft>
              <a:buClr>
                <a:schemeClr val="dk1"/>
              </a:buClr>
              <a:buSzPts val="1800"/>
              <a:buFont typeface="Candara"/>
              <a:buChar char="–"/>
              <a:defRPr sz="1800"/>
            </a:lvl2pPr>
            <a:lvl3pPr marL="1371600" lvl="2" indent="-298450" algn="l">
              <a:spcBef>
                <a:spcPts val="300"/>
              </a:spcBef>
              <a:spcAft>
                <a:spcPts val="0"/>
              </a:spcAft>
              <a:buClr>
                <a:schemeClr val="dk1"/>
              </a:buClr>
              <a:buSzPts val="1100"/>
              <a:buChar char="▪"/>
              <a:defRPr sz="1500"/>
            </a:lvl3pPr>
            <a:lvl4pPr marL="1828800" lvl="3" indent="-317500" algn="l">
              <a:spcBef>
                <a:spcPts val="300"/>
              </a:spcBef>
              <a:spcAft>
                <a:spcPts val="0"/>
              </a:spcAft>
              <a:buClr>
                <a:schemeClr val="dk1"/>
              </a:buClr>
              <a:buSzPts val="1400"/>
              <a:buFont typeface="Candara"/>
              <a:buChar char="–"/>
              <a:defRPr sz="1400"/>
            </a:lvl4pPr>
            <a:lvl5pPr marL="2286000" lvl="4" indent="-273050" algn="l">
              <a:spcBef>
                <a:spcPts val="300"/>
              </a:spcBef>
              <a:spcAft>
                <a:spcPts val="0"/>
              </a:spcAft>
              <a:buClr>
                <a:schemeClr val="dk1"/>
              </a:buClr>
              <a:buSzPts val="700"/>
              <a:buChar char="▪"/>
              <a:defRPr sz="1400"/>
            </a:lvl5pPr>
            <a:lvl6pPr marL="2743200" lvl="5" indent="-273050" algn="l">
              <a:spcBef>
                <a:spcPts val="300"/>
              </a:spcBef>
              <a:spcAft>
                <a:spcPts val="0"/>
              </a:spcAft>
              <a:buClr>
                <a:schemeClr val="dk1"/>
              </a:buClr>
              <a:buSzPts val="700"/>
              <a:buChar char="▪"/>
              <a:defRPr/>
            </a:lvl6pPr>
            <a:lvl7pPr marL="3200400" lvl="6" indent="-273050" algn="l">
              <a:spcBef>
                <a:spcPts val="300"/>
              </a:spcBef>
              <a:spcAft>
                <a:spcPts val="0"/>
              </a:spcAft>
              <a:buClr>
                <a:schemeClr val="dk1"/>
              </a:buClr>
              <a:buSzPts val="700"/>
              <a:buChar char="▪"/>
              <a:defRPr/>
            </a:lvl7pPr>
            <a:lvl8pPr marL="3657600" lvl="7" indent="-273050" algn="l">
              <a:spcBef>
                <a:spcPts val="300"/>
              </a:spcBef>
              <a:spcAft>
                <a:spcPts val="0"/>
              </a:spcAft>
              <a:buClr>
                <a:schemeClr val="dk1"/>
              </a:buClr>
              <a:buSzPts val="700"/>
              <a:buChar char="▪"/>
              <a:defRPr/>
            </a:lvl8pPr>
            <a:lvl9pPr marL="4114800" lvl="8" indent="-273050" algn="l">
              <a:spcBef>
                <a:spcPts val="300"/>
              </a:spcBef>
              <a:spcAft>
                <a:spcPts val="0"/>
              </a:spcAft>
              <a:buClr>
                <a:schemeClr val="dk1"/>
              </a:buClr>
              <a:buSzPts val="700"/>
              <a:buChar char="▪"/>
              <a:defRPr/>
            </a:lvl9pPr>
          </a:lstStyle>
          <a:p>
            <a:pPr>
              <a:defRPr/>
            </a:pPr>
            <a:endParaRPr/>
          </a:p>
        </p:txBody>
      </p:sp>
      <p:sp>
        <p:nvSpPr>
          <p:cNvPr id="219" name="Google Shape;219;g109582dca3b_0_601"/>
          <p:cNvSpPr txBox="1">
            <a:spLocks noGrp="1"/>
          </p:cNvSpPr>
          <p:nvPr>
            <p:ph type="dt" idx="10"/>
          </p:nvPr>
        </p:nvSpPr>
        <p:spPr bwMode="auto">
          <a:xfrm>
            <a:off x="1295400" y="4830365"/>
            <a:ext cx="2133600" cy="273900"/>
          </a:xfrm>
          <a:prstGeom prst="rect">
            <a:avLst/>
          </a:prstGeom>
          <a:noFill/>
          <a:ln>
            <a:noFill/>
          </a:ln>
        </p:spPr>
        <p:txBody>
          <a:bodyPr spcFirstLastPara="1" wrap="square" lIns="68575" tIns="34275" rIns="68575" bIns="34275" anchor="t" anchorCtr="0">
            <a:noAutofit/>
          </a:bodyPr>
          <a:lstStyle>
            <a:lvl1pPr marR="0" lvl="0" algn="l">
              <a:spcBef>
                <a:spcPts val="0"/>
              </a:spcBef>
              <a:spcAft>
                <a:spcPts val="0"/>
              </a:spcAft>
              <a:buSzPts val="1100"/>
              <a:buNone/>
              <a:defRPr sz="1400">
                <a:solidFill>
                  <a:srgbClr val="000000"/>
                </a:solidFill>
                <a:latin typeface="Arial"/>
                <a:ea typeface="Arial"/>
                <a:cs typeface="Arial"/>
              </a:defRPr>
            </a:lvl1pPr>
            <a:lvl2pPr marR="0" lvl="1" algn="l">
              <a:spcBef>
                <a:spcPts val="0"/>
              </a:spcBef>
              <a:spcAft>
                <a:spcPts val="0"/>
              </a:spcAft>
              <a:buSzPts val="1100"/>
              <a:buNone/>
              <a:defRPr sz="1400" b="0" i="0" u="none" strike="noStrike" cap="none">
                <a:solidFill>
                  <a:schemeClr val="dk1"/>
                </a:solidFill>
                <a:latin typeface="Arial"/>
                <a:ea typeface="Arial"/>
                <a:cs typeface="Arial"/>
              </a:defRPr>
            </a:lvl2pPr>
            <a:lvl3pPr marR="0" lvl="2" algn="l">
              <a:spcBef>
                <a:spcPts val="0"/>
              </a:spcBef>
              <a:spcAft>
                <a:spcPts val="0"/>
              </a:spcAft>
              <a:buSzPts val="1100"/>
              <a:buNone/>
              <a:defRPr sz="1400" b="0" i="0" u="none" strike="noStrike" cap="none">
                <a:solidFill>
                  <a:schemeClr val="dk1"/>
                </a:solidFill>
                <a:latin typeface="Arial"/>
                <a:ea typeface="Arial"/>
                <a:cs typeface="Arial"/>
              </a:defRPr>
            </a:lvl3pPr>
            <a:lvl4pPr marR="0" lvl="3" algn="l">
              <a:spcBef>
                <a:spcPts val="0"/>
              </a:spcBef>
              <a:spcAft>
                <a:spcPts val="0"/>
              </a:spcAft>
              <a:buSzPts val="1100"/>
              <a:buNone/>
              <a:defRPr sz="1400" b="0" i="0" u="none" strike="noStrike" cap="none">
                <a:solidFill>
                  <a:schemeClr val="dk1"/>
                </a:solidFill>
                <a:latin typeface="Arial"/>
                <a:ea typeface="Arial"/>
                <a:cs typeface="Arial"/>
              </a:defRPr>
            </a:lvl4pPr>
            <a:lvl5pPr marR="0" lvl="4" algn="l">
              <a:spcBef>
                <a:spcPts val="0"/>
              </a:spcBef>
              <a:spcAft>
                <a:spcPts val="0"/>
              </a:spcAft>
              <a:buSzPts val="1100"/>
              <a:buNone/>
              <a:defRPr sz="1400" b="0" i="0" u="none" strike="noStrike" cap="none">
                <a:solidFill>
                  <a:schemeClr val="dk1"/>
                </a:solidFill>
                <a:latin typeface="Arial"/>
                <a:ea typeface="Arial"/>
                <a:cs typeface="Arial"/>
              </a:defRPr>
            </a:lvl5pPr>
            <a:lvl6pPr marR="0" lvl="5" algn="l">
              <a:spcBef>
                <a:spcPts val="0"/>
              </a:spcBef>
              <a:spcAft>
                <a:spcPts val="0"/>
              </a:spcAft>
              <a:buSzPts val="1100"/>
              <a:buNone/>
              <a:defRPr sz="1400" b="0" i="0" u="none" strike="noStrike" cap="none">
                <a:solidFill>
                  <a:schemeClr val="dk1"/>
                </a:solidFill>
                <a:latin typeface="Arial"/>
                <a:ea typeface="Arial"/>
                <a:cs typeface="Arial"/>
              </a:defRPr>
            </a:lvl6pPr>
            <a:lvl7pPr marR="0" lvl="6" algn="l">
              <a:spcBef>
                <a:spcPts val="0"/>
              </a:spcBef>
              <a:spcAft>
                <a:spcPts val="0"/>
              </a:spcAft>
              <a:buSzPts val="1100"/>
              <a:buNone/>
              <a:defRPr sz="1400" b="0" i="0" u="none" strike="noStrike" cap="none">
                <a:solidFill>
                  <a:schemeClr val="dk1"/>
                </a:solidFill>
                <a:latin typeface="Arial"/>
                <a:ea typeface="Arial"/>
                <a:cs typeface="Arial"/>
              </a:defRPr>
            </a:lvl7pPr>
            <a:lvl8pPr marR="0" lvl="7" algn="l">
              <a:spcBef>
                <a:spcPts val="0"/>
              </a:spcBef>
              <a:spcAft>
                <a:spcPts val="0"/>
              </a:spcAft>
              <a:buSzPts val="1100"/>
              <a:buNone/>
              <a:defRPr sz="1400" b="0" i="0" u="none" strike="noStrike" cap="none">
                <a:solidFill>
                  <a:schemeClr val="dk1"/>
                </a:solidFill>
                <a:latin typeface="Arial"/>
                <a:ea typeface="Arial"/>
                <a:cs typeface="Arial"/>
              </a:defRPr>
            </a:lvl8pPr>
            <a:lvl9pPr marR="0" lvl="8" algn="l">
              <a:spcBef>
                <a:spcPts val="0"/>
              </a:spcBef>
              <a:spcAft>
                <a:spcPts val="0"/>
              </a:spcAft>
              <a:buSzPts val="1100"/>
              <a:buNone/>
              <a:defRPr sz="1400" b="0" i="0" u="none" strike="noStrike" cap="none">
                <a:solidFill>
                  <a:schemeClr val="dk1"/>
                </a:solidFill>
                <a:latin typeface="Arial"/>
                <a:ea typeface="Arial"/>
                <a:cs typeface="Arial"/>
              </a:defRPr>
            </a:lvl9pPr>
          </a:lstStyle>
          <a:p>
            <a:pPr>
              <a:defRPr/>
            </a:pPr>
            <a:endParaRPr/>
          </a:p>
        </p:txBody>
      </p:sp>
      <p:sp>
        <p:nvSpPr>
          <p:cNvPr id="220" name="Google Shape;220;g109582dca3b_0_601"/>
          <p:cNvSpPr txBox="1">
            <a:spLocks noGrp="1"/>
          </p:cNvSpPr>
          <p:nvPr>
            <p:ph type="ftr" idx="11"/>
          </p:nvPr>
        </p:nvSpPr>
        <p:spPr bwMode="auto">
          <a:xfrm>
            <a:off x="3124200" y="4830365"/>
            <a:ext cx="2895600" cy="273900"/>
          </a:xfrm>
          <a:prstGeom prst="rect">
            <a:avLst/>
          </a:prstGeom>
          <a:noFill/>
          <a:ln>
            <a:noFill/>
          </a:ln>
        </p:spPr>
        <p:txBody>
          <a:bodyPr spcFirstLastPara="1" wrap="square" lIns="68575" tIns="34275" rIns="68575" bIns="34275" anchor="t" anchorCtr="0">
            <a:noAutofit/>
          </a:bodyPr>
          <a:lstStyle>
            <a:lvl1pPr marR="0" lvl="0" algn="l">
              <a:spcBef>
                <a:spcPts val="0"/>
              </a:spcBef>
              <a:spcAft>
                <a:spcPts val="0"/>
              </a:spcAft>
              <a:buSzPts val="1100"/>
              <a:buNone/>
              <a:defRPr sz="1400">
                <a:solidFill>
                  <a:srgbClr val="000000"/>
                </a:solidFill>
                <a:latin typeface="Arial"/>
                <a:ea typeface="Arial"/>
                <a:cs typeface="Arial"/>
              </a:defRPr>
            </a:lvl1pPr>
            <a:lvl2pPr marR="0" lvl="1" algn="l">
              <a:spcBef>
                <a:spcPts val="0"/>
              </a:spcBef>
              <a:spcAft>
                <a:spcPts val="0"/>
              </a:spcAft>
              <a:buSzPts val="1100"/>
              <a:buNone/>
              <a:defRPr sz="1400" b="0" i="0" u="none" strike="noStrike" cap="none">
                <a:solidFill>
                  <a:schemeClr val="dk1"/>
                </a:solidFill>
                <a:latin typeface="Arial"/>
                <a:ea typeface="Arial"/>
                <a:cs typeface="Arial"/>
              </a:defRPr>
            </a:lvl2pPr>
            <a:lvl3pPr marR="0" lvl="2" algn="l">
              <a:spcBef>
                <a:spcPts val="0"/>
              </a:spcBef>
              <a:spcAft>
                <a:spcPts val="0"/>
              </a:spcAft>
              <a:buSzPts val="1100"/>
              <a:buNone/>
              <a:defRPr sz="1400" b="0" i="0" u="none" strike="noStrike" cap="none">
                <a:solidFill>
                  <a:schemeClr val="dk1"/>
                </a:solidFill>
                <a:latin typeface="Arial"/>
                <a:ea typeface="Arial"/>
                <a:cs typeface="Arial"/>
              </a:defRPr>
            </a:lvl3pPr>
            <a:lvl4pPr marR="0" lvl="3" algn="l">
              <a:spcBef>
                <a:spcPts val="0"/>
              </a:spcBef>
              <a:spcAft>
                <a:spcPts val="0"/>
              </a:spcAft>
              <a:buSzPts val="1100"/>
              <a:buNone/>
              <a:defRPr sz="1400" b="0" i="0" u="none" strike="noStrike" cap="none">
                <a:solidFill>
                  <a:schemeClr val="dk1"/>
                </a:solidFill>
                <a:latin typeface="Arial"/>
                <a:ea typeface="Arial"/>
                <a:cs typeface="Arial"/>
              </a:defRPr>
            </a:lvl4pPr>
            <a:lvl5pPr marR="0" lvl="4" algn="l">
              <a:spcBef>
                <a:spcPts val="0"/>
              </a:spcBef>
              <a:spcAft>
                <a:spcPts val="0"/>
              </a:spcAft>
              <a:buSzPts val="1100"/>
              <a:buNone/>
              <a:defRPr sz="1400" b="0" i="0" u="none" strike="noStrike" cap="none">
                <a:solidFill>
                  <a:schemeClr val="dk1"/>
                </a:solidFill>
                <a:latin typeface="Arial"/>
                <a:ea typeface="Arial"/>
                <a:cs typeface="Arial"/>
              </a:defRPr>
            </a:lvl5pPr>
            <a:lvl6pPr marR="0" lvl="5" algn="l">
              <a:spcBef>
                <a:spcPts val="0"/>
              </a:spcBef>
              <a:spcAft>
                <a:spcPts val="0"/>
              </a:spcAft>
              <a:buSzPts val="1100"/>
              <a:buNone/>
              <a:defRPr sz="1400" b="0" i="0" u="none" strike="noStrike" cap="none">
                <a:solidFill>
                  <a:schemeClr val="dk1"/>
                </a:solidFill>
                <a:latin typeface="Arial"/>
                <a:ea typeface="Arial"/>
                <a:cs typeface="Arial"/>
              </a:defRPr>
            </a:lvl6pPr>
            <a:lvl7pPr marR="0" lvl="6" algn="l">
              <a:spcBef>
                <a:spcPts val="0"/>
              </a:spcBef>
              <a:spcAft>
                <a:spcPts val="0"/>
              </a:spcAft>
              <a:buSzPts val="1100"/>
              <a:buNone/>
              <a:defRPr sz="1400" b="0" i="0" u="none" strike="noStrike" cap="none">
                <a:solidFill>
                  <a:schemeClr val="dk1"/>
                </a:solidFill>
                <a:latin typeface="Arial"/>
                <a:ea typeface="Arial"/>
                <a:cs typeface="Arial"/>
              </a:defRPr>
            </a:lvl7pPr>
            <a:lvl8pPr marR="0" lvl="7" algn="l">
              <a:spcBef>
                <a:spcPts val="0"/>
              </a:spcBef>
              <a:spcAft>
                <a:spcPts val="0"/>
              </a:spcAft>
              <a:buSzPts val="1100"/>
              <a:buNone/>
              <a:defRPr sz="1400" b="0" i="0" u="none" strike="noStrike" cap="none">
                <a:solidFill>
                  <a:schemeClr val="dk1"/>
                </a:solidFill>
                <a:latin typeface="Arial"/>
                <a:ea typeface="Arial"/>
                <a:cs typeface="Arial"/>
              </a:defRPr>
            </a:lvl8pPr>
            <a:lvl9pPr marR="0" lvl="8" algn="l">
              <a:spcBef>
                <a:spcPts val="0"/>
              </a:spcBef>
              <a:spcAft>
                <a:spcPts val="0"/>
              </a:spcAft>
              <a:buSzPts val="1100"/>
              <a:buNone/>
              <a:defRPr sz="1400" b="0" i="0" u="none" strike="noStrike" cap="none">
                <a:solidFill>
                  <a:schemeClr val="dk1"/>
                </a:solidFill>
                <a:latin typeface="Arial"/>
                <a:ea typeface="Arial"/>
                <a:cs typeface="Arial"/>
              </a:defRPr>
            </a:lvl9pPr>
          </a:lstStyle>
          <a:p>
            <a:pPr>
              <a:defRPr/>
            </a:pPr>
            <a:endParaRPr/>
          </a:p>
        </p:txBody>
      </p:sp>
      <p:sp>
        <p:nvSpPr>
          <p:cNvPr id="221" name="Google Shape;221;g109582dca3b_0_601"/>
          <p:cNvSpPr txBox="1">
            <a:spLocks noGrp="1"/>
          </p:cNvSpPr>
          <p:nvPr>
            <p:ph type="sldNum" idx="12"/>
          </p:nvPr>
        </p:nvSpPr>
        <p:spPr bwMode="auto">
          <a:xfrm>
            <a:off x="6553200" y="4830365"/>
            <a:ext cx="2133600" cy="273900"/>
          </a:xfrm>
          <a:prstGeom prst="rect">
            <a:avLst/>
          </a:prstGeom>
          <a:noFill/>
          <a:ln>
            <a:noFill/>
          </a:ln>
        </p:spPr>
        <p:txBody>
          <a:bodyPr spcFirstLastPara="1" wrap="square" lIns="68575" tIns="34275" rIns="68575" bIns="34275" anchor="t" anchorCtr="0">
            <a:noAutofit/>
          </a:bodyPr>
          <a:lstStyle>
            <a:lvl1pPr marL="0" marR="0" lvl="0" indent="0" algn="l">
              <a:spcBef>
                <a:spcPts val="0"/>
              </a:spcBef>
              <a:spcAft>
                <a:spcPts val="0"/>
              </a:spcAft>
              <a:buNone/>
              <a:defRPr sz="1400">
                <a:solidFill>
                  <a:srgbClr val="000000"/>
                </a:solidFill>
                <a:latin typeface="Arial"/>
                <a:ea typeface="Arial"/>
                <a:cs typeface="Arial"/>
              </a:defRPr>
            </a:lvl1pPr>
            <a:lvl2pPr marL="0" marR="0" lvl="1" indent="0" algn="l">
              <a:spcBef>
                <a:spcPts val="0"/>
              </a:spcBef>
              <a:spcAft>
                <a:spcPts val="0"/>
              </a:spcAft>
              <a:buNone/>
              <a:defRPr sz="1400">
                <a:solidFill>
                  <a:srgbClr val="000000"/>
                </a:solidFill>
                <a:latin typeface="Arial"/>
                <a:ea typeface="Arial"/>
                <a:cs typeface="Arial"/>
              </a:defRPr>
            </a:lvl2pPr>
            <a:lvl3pPr marL="0" marR="0" lvl="2" indent="0" algn="l">
              <a:spcBef>
                <a:spcPts val="0"/>
              </a:spcBef>
              <a:spcAft>
                <a:spcPts val="0"/>
              </a:spcAft>
              <a:buNone/>
              <a:defRPr sz="1400">
                <a:solidFill>
                  <a:srgbClr val="000000"/>
                </a:solidFill>
                <a:latin typeface="Arial"/>
                <a:ea typeface="Arial"/>
                <a:cs typeface="Arial"/>
              </a:defRPr>
            </a:lvl3pPr>
            <a:lvl4pPr marL="0" marR="0" lvl="3" indent="0" algn="l">
              <a:spcBef>
                <a:spcPts val="0"/>
              </a:spcBef>
              <a:spcAft>
                <a:spcPts val="0"/>
              </a:spcAft>
              <a:buNone/>
              <a:defRPr sz="1400">
                <a:solidFill>
                  <a:srgbClr val="000000"/>
                </a:solidFill>
                <a:latin typeface="Arial"/>
                <a:ea typeface="Arial"/>
                <a:cs typeface="Arial"/>
              </a:defRPr>
            </a:lvl4pPr>
            <a:lvl5pPr marL="0" marR="0" lvl="4" indent="0" algn="l">
              <a:spcBef>
                <a:spcPts val="0"/>
              </a:spcBef>
              <a:spcAft>
                <a:spcPts val="0"/>
              </a:spcAft>
              <a:buNone/>
              <a:defRPr sz="1400">
                <a:solidFill>
                  <a:srgbClr val="000000"/>
                </a:solidFill>
                <a:latin typeface="Arial"/>
                <a:ea typeface="Arial"/>
                <a:cs typeface="Arial"/>
              </a:defRPr>
            </a:lvl5pPr>
            <a:lvl6pPr marL="0" marR="0" lvl="5" indent="0" algn="l">
              <a:spcBef>
                <a:spcPts val="0"/>
              </a:spcBef>
              <a:spcAft>
                <a:spcPts val="0"/>
              </a:spcAft>
              <a:buNone/>
              <a:defRPr sz="1400">
                <a:solidFill>
                  <a:srgbClr val="000000"/>
                </a:solidFill>
                <a:latin typeface="Arial"/>
                <a:ea typeface="Arial"/>
                <a:cs typeface="Arial"/>
              </a:defRPr>
            </a:lvl6pPr>
            <a:lvl7pPr marL="0" marR="0" lvl="6" indent="0" algn="l">
              <a:spcBef>
                <a:spcPts val="0"/>
              </a:spcBef>
              <a:spcAft>
                <a:spcPts val="0"/>
              </a:spcAft>
              <a:buNone/>
              <a:defRPr sz="1400">
                <a:solidFill>
                  <a:srgbClr val="000000"/>
                </a:solidFill>
                <a:latin typeface="Arial"/>
                <a:ea typeface="Arial"/>
                <a:cs typeface="Arial"/>
              </a:defRPr>
            </a:lvl7pPr>
            <a:lvl8pPr marL="0" marR="0" lvl="7" indent="0" algn="l">
              <a:spcBef>
                <a:spcPts val="0"/>
              </a:spcBef>
              <a:spcAft>
                <a:spcPts val="0"/>
              </a:spcAft>
              <a:buNone/>
              <a:defRPr sz="1400">
                <a:solidFill>
                  <a:srgbClr val="000000"/>
                </a:solidFill>
                <a:latin typeface="Arial"/>
                <a:ea typeface="Arial"/>
                <a:cs typeface="Arial"/>
              </a:defRPr>
            </a:lvl8pPr>
            <a:lvl9pPr marL="0" marR="0" lvl="8" indent="0" algn="l">
              <a:spcBef>
                <a:spcPts val="0"/>
              </a:spcBef>
              <a:spcAft>
                <a:spcPts val="0"/>
              </a:spcAft>
              <a:buNone/>
              <a:defRPr sz="1400">
                <a:solidFill>
                  <a:srgbClr val="000000"/>
                </a:solidFill>
                <a:latin typeface="Arial"/>
                <a:ea typeface="Arial"/>
                <a:cs typeface="Arial"/>
              </a:defRPr>
            </a:lvl9pPr>
          </a:lstStyle>
          <a:p>
            <a:pPr marL="0" lvl="0" indent="0" algn="l">
              <a:spcBef>
                <a:spcPts val="0"/>
              </a:spcBef>
              <a:spcAft>
                <a:spcPts val="0"/>
              </a:spcAft>
              <a:buNone/>
              <a:defRPr/>
            </a:pPr>
            <a:fld id="{00000000-1234-1234-1234-123412341234}" type="slidenum">
              <a:rPr lang="en-GB"/>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PhAnim="0" matchingName="16_Title Only" userDrawn="1">
  <p:cSld name="16_Title Only">
    <p:spTree>
      <p:nvGrpSpPr>
        <p:cNvPr id="1" name=""/>
        <p:cNvGrpSpPr/>
        <p:nvPr/>
      </p:nvGrpSpPr>
      <p:grpSpPr bwMode="auto">
        <a:xfrm>
          <a:off x="0" y="0"/>
          <a:ext cx="0" cy="0"/>
          <a:chOff x="0" y="0"/>
          <a:chExt cx="0" cy="0"/>
        </a:xfrm>
      </p:grpSpPr>
      <p:sp>
        <p:nvSpPr>
          <p:cNvPr id="223" name="Google Shape;223;g109582dca3b_0_607"/>
          <p:cNvSpPr txBox="1">
            <a:spLocks noGrp="1"/>
          </p:cNvSpPr>
          <p:nvPr>
            <p:ph type="title"/>
          </p:nvPr>
        </p:nvSpPr>
        <p:spPr bwMode="auto">
          <a:xfrm>
            <a:off x="1557337" y="146447"/>
            <a:ext cx="7335600" cy="367800"/>
          </a:xfrm>
          <a:prstGeom prst="rect">
            <a:avLst/>
          </a:prstGeom>
          <a:noFill/>
          <a:ln>
            <a:noFill/>
          </a:ln>
        </p:spPr>
        <p:txBody>
          <a:bodyPr spcFirstLastPara="1" wrap="square" lIns="68575" tIns="34275" rIns="0" bIns="34275" anchor="ctr" anchorCtr="0">
            <a:normAutofit/>
          </a:bodyPr>
          <a:lstStyle>
            <a:lvl1pPr lvl="0" algn="l">
              <a:spcBef>
                <a:spcPts val="0"/>
              </a:spcBef>
              <a:spcAft>
                <a:spcPts val="0"/>
              </a:spcAft>
              <a:buSzPts val="1100"/>
              <a:buNone/>
              <a:defRPr sz="3000"/>
            </a:lvl1pPr>
            <a:lvl2pPr lvl="1" algn="r">
              <a:spcBef>
                <a:spcPts val="0"/>
              </a:spcBef>
              <a:spcAft>
                <a:spcPts val="0"/>
              </a:spcAft>
              <a:buSzPts val="1100"/>
              <a:buNone/>
              <a:defRPr/>
            </a:lvl2pPr>
            <a:lvl3pPr lvl="2" algn="r">
              <a:spcBef>
                <a:spcPts val="0"/>
              </a:spcBef>
              <a:spcAft>
                <a:spcPts val="0"/>
              </a:spcAft>
              <a:buSzPts val="1100"/>
              <a:buNone/>
              <a:defRPr/>
            </a:lvl3pPr>
            <a:lvl4pPr lvl="3" algn="r">
              <a:spcBef>
                <a:spcPts val="0"/>
              </a:spcBef>
              <a:spcAft>
                <a:spcPts val="0"/>
              </a:spcAft>
              <a:buSzPts val="1100"/>
              <a:buNone/>
              <a:defRPr/>
            </a:lvl4pPr>
            <a:lvl5pPr lvl="4" algn="r">
              <a:spcBef>
                <a:spcPts val="0"/>
              </a:spcBef>
              <a:spcAft>
                <a:spcPts val="0"/>
              </a:spcAft>
              <a:buSzPts val="1100"/>
              <a:buNone/>
              <a:defRPr/>
            </a:lvl5pPr>
            <a:lvl6pPr lvl="5" algn="r">
              <a:spcBef>
                <a:spcPts val="0"/>
              </a:spcBef>
              <a:spcAft>
                <a:spcPts val="0"/>
              </a:spcAft>
              <a:buSzPts val="1100"/>
              <a:buNone/>
              <a:defRPr/>
            </a:lvl6pPr>
            <a:lvl7pPr lvl="6" algn="r">
              <a:spcBef>
                <a:spcPts val="0"/>
              </a:spcBef>
              <a:spcAft>
                <a:spcPts val="0"/>
              </a:spcAft>
              <a:buSzPts val="1100"/>
              <a:buNone/>
              <a:defRPr/>
            </a:lvl7pPr>
            <a:lvl8pPr lvl="7" algn="r">
              <a:spcBef>
                <a:spcPts val="0"/>
              </a:spcBef>
              <a:spcAft>
                <a:spcPts val="0"/>
              </a:spcAft>
              <a:buSzPts val="1100"/>
              <a:buNone/>
              <a:defRPr/>
            </a:lvl8pPr>
            <a:lvl9pPr lvl="8" algn="r">
              <a:spcBef>
                <a:spcPts val="0"/>
              </a:spcBef>
              <a:spcAft>
                <a:spcPts val="0"/>
              </a:spcAft>
              <a:buSzPts val="1100"/>
              <a:buNone/>
              <a:defRPr/>
            </a:lvl9pPr>
          </a:lstStyle>
          <a:p>
            <a:pPr>
              <a:defRPr/>
            </a:pPr>
            <a:endParaRPr/>
          </a:p>
        </p:txBody>
      </p:sp>
      <p:sp>
        <p:nvSpPr>
          <p:cNvPr id="224" name="Google Shape;224;g109582dca3b_0_607"/>
          <p:cNvSpPr txBox="1">
            <a:spLocks noGrp="1"/>
          </p:cNvSpPr>
          <p:nvPr>
            <p:ph type="body" idx="1"/>
          </p:nvPr>
        </p:nvSpPr>
        <p:spPr bwMode="auto">
          <a:xfrm>
            <a:off x="457200" y="960120"/>
            <a:ext cx="8229600" cy="3497700"/>
          </a:xfrm>
          <a:prstGeom prst="rect">
            <a:avLst/>
          </a:prstGeom>
          <a:noFill/>
          <a:ln>
            <a:noFill/>
          </a:ln>
        </p:spPr>
        <p:txBody>
          <a:bodyPr spcFirstLastPara="1" wrap="square" lIns="0" tIns="34275" rIns="68575" bIns="34275" anchor="t" anchorCtr="0">
            <a:normAutofit/>
          </a:bodyPr>
          <a:lstStyle>
            <a:lvl1pPr marL="457200" lvl="0" indent="-349250" algn="l">
              <a:spcBef>
                <a:spcPts val="400"/>
              </a:spcBef>
              <a:spcAft>
                <a:spcPts val="0"/>
              </a:spcAft>
              <a:buClr>
                <a:schemeClr val="dk1"/>
              </a:buClr>
              <a:buSzPts val="1900"/>
              <a:buChar char="▪"/>
              <a:defRPr sz="2100"/>
            </a:lvl1pPr>
            <a:lvl2pPr marL="914400" lvl="1" indent="-342900" algn="l">
              <a:spcBef>
                <a:spcPts val="400"/>
              </a:spcBef>
              <a:spcAft>
                <a:spcPts val="0"/>
              </a:spcAft>
              <a:buClr>
                <a:schemeClr val="dk1"/>
              </a:buClr>
              <a:buSzPts val="1800"/>
              <a:buFont typeface="Candara"/>
              <a:buChar char="–"/>
              <a:defRPr sz="1800"/>
            </a:lvl2pPr>
            <a:lvl3pPr marL="1371600" lvl="2" indent="-298450" algn="l">
              <a:spcBef>
                <a:spcPts val="300"/>
              </a:spcBef>
              <a:spcAft>
                <a:spcPts val="0"/>
              </a:spcAft>
              <a:buClr>
                <a:schemeClr val="dk1"/>
              </a:buClr>
              <a:buSzPts val="1100"/>
              <a:buChar char="▪"/>
              <a:defRPr sz="1500"/>
            </a:lvl3pPr>
            <a:lvl4pPr marL="1828800" lvl="3" indent="-317500" algn="l">
              <a:spcBef>
                <a:spcPts val="300"/>
              </a:spcBef>
              <a:spcAft>
                <a:spcPts val="0"/>
              </a:spcAft>
              <a:buClr>
                <a:schemeClr val="dk1"/>
              </a:buClr>
              <a:buSzPts val="1400"/>
              <a:buFont typeface="Candara"/>
              <a:buChar char="–"/>
              <a:defRPr sz="1400"/>
            </a:lvl4pPr>
            <a:lvl5pPr marL="2286000" lvl="4" indent="-273050" algn="l">
              <a:spcBef>
                <a:spcPts val="300"/>
              </a:spcBef>
              <a:spcAft>
                <a:spcPts val="0"/>
              </a:spcAft>
              <a:buClr>
                <a:schemeClr val="dk1"/>
              </a:buClr>
              <a:buSzPts val="700"/>
              <a:buChar char="▪"/>
              <a:defRPr sz="1400"/>
            </a:lvl5pPr>
            <a:lvl6pPr marL="2743200" lvl="5" indent="-273050" algn="l">
              <a:spcBef>
                <a:spcPts val="300"/>
              </a:spcBef>
              <a:spcAft>
                <a:spcPts val="0"/>
              </a:spcAft>
              <a:buClr>
                <a:schemeClr val="dk1"/>
              </a:buClr>
              <a:buSzPts val="700"/>
              <a:buChar char="▪"/>
              <a:defRPr/>
            </a:lvl6pPr>
            <a:lvl7pPr marL="3200400" lvl="6" indent="-273050" algn="l">
              <a:spcBef>
                <a:spcPts val="300"/>
              </a:spcBef>
              <a:spcAft>
                <a:spcPts val="0"/>
              </a:spcAft>
              <a:buClr>
                <a:schemeClr val="dk1"/>
              </a:buClr>
              <a:buSzPts val="700"/>
              <a:buChar char="▪"/>
              <a:defRPr/>
            </a:lvl7pPr>
            <a:lvl8pPr marL="3657600" lvl="7" indent="-273050" algn="l">
              <a:spcBef>
                <a:spcPts val="300"/>
              </a:spcBef>
              <a:spcAft>
                <a:spcPts val="0"/>
              </a:spcAft>
              <a:buClr>
                <a:schemeClr val="dk1"/>
              </a:buClr>
              <a:buSzPts val="700"/>
              <a:buChar char="▪"/>
              <a:defRPr/>
            </a:lvl8pPr>
            <a:lvl9pPr marL="4114800" lvl="8" indent="-273050" algn="l">
              <a:spcBef>
                <a:spcPts val="300"/>
              </a:spcBef>
              <a:spcAft>
                <a:spcPts val="0"/>
              </a:spcAft>
              <a:buClr>
                <a:schemeClr val="dk1"/>
              </a:buClr>
              <a:buSzPts val="700"/>
              <a:buChar char="▪"/>
              <a:defRPr/>
            </a:lvl9pPr>
          </a:lstStyle>
          <a:p>
            <a:pPr>
              <a:defRPr/>
            </a:pPr>
            <a:endParaRPr/>
          </a:p>
        </p:txBody>
      </p:sp>
      <p:sp>
        <p:nvSpPr>
          <p:cNvPr id="225" name="Google Shape;225;g109582dca3b_0_607"/>
          <p:cNvSpPr txBox="1">
            <a:spLocks noGrp="1"/>
          </p:cNvSpPr>
          <p:nvPr>
            <p:ph type="dt" idx="10"/>
          </p:nvPr>
        </p:nvSpPr>
        <p:spPr bwMode="auto">
          <a:xfrm>
            <a:off x="1295400" y="4830365"/>
            <a:ext cx="2133600" cy="273900"/>
          </a:xfrm>
          <a:prstGeom prst="rect">
            <a:avLst/>
          </a:prstGeom>
          <a:noFill/>
          <a:ln>
            <a:noFill/>
          </a:ln>
        </p:spPr>
        <p:txBody>
          <a:bodyPr spcFirstLastPara="1" wrap="square" lIns="68575" tIns="34275" rIns="68575" bIns="34275" anchor="t" anchorCtr="0">
            <a:noAutofit/>
          </a:bodyPr>
          <a:lstStyle>
            <a:lvl1pPr marR="0" lvl="0" algn="l">
              <a:spcBef>
                <a:spcPts val="0"/>
              </a:spcBef>
              <a:spcAft>
                <a:spcPts val="0"/>
              </a:spcAft>
              <a:buSzPts val="1100"/>
              <a:buNone/>
              <a:defRPr sz="1400">
                <a:solidFill>
                  <a:srgbClr val="000000"/>
                </a:solidFill>
                <a:latin typeface="Arial"/>
                <a:ea typeface="Arial"/>
                <a:cs typeface="Arial"/>
              </a:defRPr>
            </a:lvl1pPr>
            <a:lvl2pPr marR="0" lvl="1" algn="l">
              <a:spcBef>
                <a:spcPts val="0"/>
              </a:spcBef>
              <a:spcAft>
                <a:spcPts val="0"/>
              </a:spcAft>
              <a:buSzPts val="1100"/>
              <a:buNone/>
              <a:defRPr sz="1400" b="0" i="0" u="none" strike="noStrike" cap="none">
                <a:solidFill>
                  <a:schemeClr val="dk1"/>
                </a:solidFill>
                <a:latin typeface="Arial"/>
                <a:ea typeface="Arial"/>
                <a:cs typeface="Arial"/>
              </a:defRPr>
            </a:lvl2pPr>
            <a:lvl3pPr marR="0" lvl="2" algn="l">
              <a:spcBef>
                <a:spcPts val="0"/>
              </a:spcBef>
              <a:spcAft>
                <a:spcPts val="0"/>
              </a:spcAft>
              <a:buSzPts val="1100"/>
              <a:buNone/>
              <a:defRPr sz="1400" b="0" i="0" u="none" strike="noStrike" cap="none">
                <a:solidFill>
                  <a:schemeClr val="dk1"/>
                </a:solidFill>
                <a:latin typeface="Arial"/>
                <a:ea typeface="Arial"/>
                <a:cs typeface="Arial"/>
              </a:defRPr>
            </a:lvl3pPr>
            <a:lvl4pPr marR="0" lvl="3" algn="l">
              <a:spcBef>
                <a:spcPts val="0"/>
              </a:spcBef>
              <a:spcAft>
                <a:spcPts val="0"/>
              </a:spcAft>
              <a:buSzPts val="1100"/>
              <a:buNone/>
              <a:defRPr sz="1400" b="0" i="0" u="none" strike="noStrike" cap="none">
                <a:solidFill>
                  <a:schemeClr val="dk1"/>
                </a:solidFill>
                <a:latin typeface="Arial"/>
                <a:ea typeface="Arial"/>
                <a:cs typeface="Arial"/>
              </a:defRPr>
            </a:lvl4pPr>
            <a:lvl5pPr marR="0" lvl="4" algn="l">
              <a:spcBef>
                <a:spcPts val="0"/>
              </a:spcBef>
              <a:spcAft>
                <a:spcPts val="0"/>
              </a:spcAft>
              <a:buSzPts val="1100"/>
              <a:buNone/>
              <a:defRPr sz="1400" b="0" i="0" u="none" strike="noStrike" cap="none">
                <a:solidFill>
                  <a:schemeClr val="dk1"/>
                </a:solidFill>
                <a:latin typeface="Arial"/>
                <a:ea typeface="Arial"/>
                <a:cs typeface="Arial"/>
              </a:defRPr>
            </a:lvl5pPr>
            <a:lvl6pPr marR="0" lvl="5" algn="l">
              <a:spcBef>
                <a:spcPts val="0"/>
              </a:spcBef>
              <a:spcAft>
                <a:spcPts val="0"/>
              </a:spcAft>
              <a:buSzPts val="1100"/>
              <a:buNone/>
              <a:defRPr sz="1400" b="0" i="0" u="none" strike="noStrike" cap="none">
                <a:solidFill>
                  <a:schemeClr val="dk1"/>
                </a:solidFill>
                <a:latin typeface="Arial"/>
                <a:ea typeface="Arial"/>
                <a:cs typeface="Arial"/>
              </a:defRPr>
            </a:lvl6pPr>
            <a:lvl7pPr marR="0" lvl="6" algn="l">
              <a:spcBef>
                <a:spcPts val="0"/>
              </a:spcBef>
              <a:spcAft>
                <a:spcPts val="0"/>
              </a:spcAft>
              <a:buSzPts val="1100"/>
              <a:buNone/>
              <a:defRPr sz="1400" b="0" i="0" u="none" strike="noStrike" cap="none">
                <a:solidFill>
                  <a:schemeClr val="dk1"/>
                </a:solidFill>
                <a:latin typeface="Arial"/>
                <a:ea typeface="Arial"/>
                <a:cs typeface="Arial"/>
              </a:defRPr>
            </a:lvl7pPr>
            <a:lvl8pPr marR="0" lvl="7" algn="l">
              <a:spcBef>
                <a:spcPts val="0"/>
              </a:spcBef>
              <a:spcAft>
                <a:spcPts val="0"/>
              </a:spcAft>
              <a:buSzPts val="1100"/>
              <a:buNone/>
              <a:defRPr sz="1400" b="0" i="0" u="none" strike="noStrike" cap="none">
                <a:solidFill>
                  <a:schemeClr val="dk1"/>
                </a:solidFill>
                <a:latin typeface="Arial"/>
                <a:ea typeface="Arial"/>
                <a:cs typeface="Arial"/>
              </a:defRPr>
            </a:lvl8pPr>
            <a:lvl9pPr marR="0" lvl="8" algn="l">
              <a:spcBef>
                <a:spcPts val="0"/>
              </a:spcBef>
              <a:spcAft>
                <a:spcPts val="0"/>
              </a:spcAft>
              <a:buSzPts val="1100"/>
              <a:buNone/>
              <a:defRPr sz="1400" b="0" i="0" u="none" strike="noStrike" cap="none">
                <a:solidFill>
                  <a:schemeClr val="dk1"/>
                </a:solidFill>
                <a:latin typeface="Arial"/>
                <a:ea typeface="Arial"/>
                <a:cs typeface="Arial"/>
              </a:defRPr>
            </a:lvl9pPr>
          </a:lstStyle>
          <a:p>
            <a:pPr>
              <a:defRPr/>
            </a:pPr>
            <a:endParaRPr/>
          </a:p>
        </p:txBody>
      </p:sp>
      <p:sp>
        <p:nvSpPr>
          <p:cNvPr id="226" name="Google Shape;226;g109582dca3b_0_607"/>
          <p:cNvSpPr txBox="1">
            <a:spLocks noGrp="1"/>
          </p:cNvSpPr>
          <p:nvPr>
            <p:ph type="ftr" idx="11"/>
          </p:nvPr>
        </p:nvSpPr>
        <p:spPr bwMode="auto">
          <a:xfrm>
            <a:off x="3124200" y="4830365"/>
            <a:ext cx="2895600" cy="273900"/>
          </a:xfrm>
          <a:prstGeom prst="rect">
            <a:avLst/>
          </a:prstGeom>
          <a:noFill/>
          <a:ln>
            <a:noFill/>
          </a:ln>
        </p:spPr>
        <p:txBody>
          <a:bodyPr spcFirstLastPara="1" wrap="square" lIns="68575" tIns="34275" rIns="68575" bIns="34275" anchor="t" anchorCtr="0">
            <a:noAutofit/>
          </a:bodyPr>
          <a:lstStyle>
            <a:lvl1pPr marR="0" lvl="0" algn="l">
              <a:spcBef>
                <a:spcPts val="0"/>
              </a:spcBef>
              <a:spcAft>
                <a:spcPts val="0"/>
              </a:spcAft>
              <a:buSzPts val="1100"/>
              <a:buNone/>
              <a:defRPr sz="1400">
                <a:solidFill>
                  <a:srgbClr val="000000"/>
                </a:solidFill>
                <a:latin typeface="Arial"/>
                <a:ea typeface="Arial"/>
                <a:cs typeface="Arial"/>
              </a:defRPr>
            </a:lvl1pPr>
            <a:lvl2pPr marR="0" lvl="1" algn="l">
              <a:spcBef>
                <a:spcPts val="0"/>
              </a:spcBef>
              <a:spcAft>
                <a:spcPts val="0"/>
              </a:spcAft>
              <a:buSzPts val="1100"/>
              <a:buNone/>
              <a:defRPr sz="1400" b="0" i="0" u="none" strike="noStrike" cap="none">
                <a:solidFill>
                  <a:schemeClr val="dk1"/>
                </a:solidFill>
                <a:latin typeface="Arial"/>
                <a:ea typeface="Arial"/>
                <a:cs typeface="Arial"/>
              </a:defRPr>
            </a:lvl2pPr>
            <a:lvl3pPr marR="0" lvl="2" algn="l">
              <a:spcBef>
                <a:spcPts val="0"/>
              </a:spcBef>
              <a:spcAft>
                <a:spcPts val="0"/>
              </a:spcAft>
              <a:buSzPts val="1100"/>
              <a:buNone/>
              <a:defRPr sz="1400" b="0" i="0" u="none" strike="noStrike" cap="none">
                <a:solidFill>
                  <a:schemeClr val="dk1"/>
                </a:solidFill>
                <a:latin typeface="Arial"/>
                <a:ea typeface="Arial"/>
                <a:cs typeface="Arial"/>
              </a:defRPr>
            </a:lvl3pPr>
            <a:lvl4pPr marR="0" lvl="3" algn="l">
              <a:spcBef>
                <a:spcPts val="0"/>
              </a:spcBef>
              <a:spcAft>
                <a:spcPts val="0"/>
              </a:spcAft>
              <a:buSzPts val="1100"/>
              <a:buNone/>
              <a:defRPr sz="1400" b="0" i="0" u="none" strike="noStrike" cap="none">
                <a:solidFill>
                  <a:schemeClr val="dk1"/>
                </a:solidFill>
                <a:latin typeface="Arial"/>
                <a:ea typeface="Arial"/>
                <a:cs typeface="Arial"/>
              </a:defRPr>
            </a:lvl4pPr>
            <a:lvl5pPr marR="0" lvl="4" algn="l">
              <a:spcBef>
                <a:spcPts val="0"/>
              </a:spcBef>
              <a:spcAft>
                <a:spcPts val="0"/>
              </a:spcAft>
              <a:buSzPts val="1100"/>
              <a:buNone/>
              <a:defRPr sz="1400" b="0" i="0" u="none" strike="noStrike" cap="none">
                <a:solidFill>
                  <a:schemeClr val="dk1"/>
                </a:solidFill>
                <a:latin typeface="Arial"/>
                <a:ea typeface="Arial"/>
                <a:cs typeface="Arial"/>
              </a:defRPr>
            </a:lvl5pPr>
            <a:lvl6pPr marR="0" lvl="5" algn="l">
              <a:spcBef>
                <a:spcPts val="0"/>
              </a:spcBef>
              <a:spcAft>
                <a:spcPts val="0"/>
              </a:spcAft>
              <a:buSzPts val="1100"/>
              <a:buNone/>
              <a:defRPr sz="1400" b="0" i="0" u="none" strike="noStrike" cap="none">
                <a:solidFill>
                  <a:schemeClr val="dk1"/>
                </a:solidFill>
                <a:latin typeface="Arial"/>
                <a:ea typeface="Arial"/>
                <a:cs typeface="Arial"/>
              </a:defRPr>
            </a:lvl6pPr>
            <a:lvl7pPr marR="0" lvl="6" algn="l">
              <a:spcBef>
                <a:spcPts val="0"/>
              </a:spcBef>
              <a:spcAft>
                <a:spcPts val="0"/>
              </a:spcAft>
              <a:buSzPts val="1100"/>
              <a:buNone/>
              <a:defRPr sz="1400" b="0" i="0" u="none" strike="noStrike" cap="none">
                <a:solidFill>
                  <a:schemeClr val="dk1"/>
                </a:solidFill>
                <a:latin typeface="Arial"/>
                <a:ea typeface="Arial"/>
                <a:cs typeface="Arial"/>
              </a:defRPr>
            </a:lvl7pPr>
            <a:lvl8pPr marR="0" lvl="7" algn="l">
              <a:spcBef>
                <a:spcPts val="0"/>
              </a:spcBef>
              <a:spcAft>
                <a:spcPts val="0"/>
              </a:spcAft>
              <a:buSzPts val="1100"/>
              <a:buNone/>
              <a:defRPr sz="1400" b="0" i="0" u="none" strike="noStrike" cap="none">
                <a:solidFill>
                  <a:schemeClr val="dk1"/>
                </a:solidFill>
                <a:latin typeface="Arial"/>
                <a:ea typeface="Arial"/>
                <a:cs typeface="Arial"/>
              </a:defRPr>
            </a:lvl8pPr>
            <a:lvl9pPr marR="0" lvl="8" algn="l">
              <a:spcBef>
                <a:spcPts val="0"/>
              </a:spcBef>
              <a:spcAft>
                <a:spcPts val="0"/>
              </a:spcAft>
              <a:buSzPts val="1100"/>
              <a:buNone/>
              <a:defRPr sz="1400" b="0" i="0" u="none" strike="noStrike" cap="none">
                <a:solidFill>
                  <a:schemeClr val="dk1"/>
                </a:solidFill>
                <a:latin typeface="Arial"/>
                <a:ea typeface="Arial"/>
                <a:cs typeface="Arial"/>
              </a:defRPr>
            </a:lvl9pPr>
          </a:lstStyle>
          <a:p>
            <a:pPr>
              <a:defRPr/>
            </a:pPr>
            <a:endParaRPr/>
          </a:p>
        </p:txBody>
      </p:sp>
      <p:sp>
        <p:nvSpPr>
          <p:cNvPr id="227" name="Google Shape;227;g109582dca3b_0_607"/>
          <p:cNvSpPr txBox="1">
            <a:spLocks noGrp="1"/>
          </p:cNvSpPr>
          <p:nvPr>
            <p:ph type="sldNum" idx="12"/>
          </p:nvPr>
        </p:nvSpPr>
        <p:spPr bwMode="auto">
          <a:xfrm>
            <a:off x="6553200" y="4830365"/>
            <a:ext cx="2133600" cy="273900"/>
          </a:xfrm>
          <a:prstGeom prst="rect">
            <a:avLst/>
          </a:prstGeom>
          <a:noFill/>
          <a:ln>
            <a:noFill/>
          </a:ln>
        </p:spPr>
        <p:txBody>
          <a:bodyPr spcFirstLastPara="1" wrap="square" lIns="68575" tIns="34275" rIns="68575" bIns="34275" anchor="t" anchorCtr="0">
            <a:noAutofit/>
          </a:bodyPr>
          <a:lstStyle>
            <a:lvl1pPr marL="0" marR="0" lvl="0" indent="0" algn="l">
              <a:spcBef>
                <a:spcPts val="0"/>
              </a:spcBef>
              <a:spcAft>
                <a:spcPts val="0"/>
              </a:spcAft>
              <a:buNone/>
              <a:defRPr sz="1400">
                <a:solidFill>
                  <a:srgbClr val="000000"/>
                </a:solidFill>
                <a:latin typeface="Arial"/>
                <a:ea typeface="Arial"/>
                <a:cs typeface="Arial"/>
              </a:defRPr>
            </a:lvl1pPr>
            <a:lvl2pPr marL="0" marR="0" lvl="1" indent="0" algn="l">
              <a:spcBef>
                <a:spcPts val="0"/>
              </a:spcBef>
              <a:spcAft>
                <a:spcPts val="0"/>
              </a:spcAft>
              <a:buNone/>
              <a:defRPr sz="1400">
                <a:solidFill>
                  <a:srgbClr val="000000"/>
                </a:solidFill>
                <a:latin typeface="Arial"/>
                <a:ea typeface="Arial"/>
                <a:cs typeface="Arial"/>
              </a:defRPr>
            </a:lvl2pPr>
            <a:lvl3pPr marL="0" marR="0" lvl="2" indent="0" algn="l">
              <a:spcBef>
                <a:spcPts val="0"/>
              </a:spcBef>
              <a:spcAft>
                <a:spcPts val="0"/>
              </a:spcAft>
              <a:buNone/>
              <a:defRPr sz="1400">
                <a:solidFill>
                  <a:srgbClr val="000000"/>
                </a:solidFill>
                <a:latin typeface="Arial"/>
                <a:ea typeface="Arial"/>
                <a:cs typeface="Arial"/>
              </a:defRPr>
            </a:lvl3pPr>
            <a:lvl4pPr marL="0" marR="0" lvl="3" indent="0" algn="l">
              <a:spcBef>
                <a:spcPts val="0"/>
              </a:spcBef>
              <a:spcAft>
                <a:spcPts val="0"/>
              </a:spcAft>
              <a:buNone/>
              <a:defRPr sz="1400">
                <a:solidFill>
                  <a:srgbClr val="000000"/>
                </a:solidFill>
                <a:latin typeface="Arial"/>
                <a:ea typeface="Arial"/>
                <a:cs typeface="Arial"/>
              </a:defRPr>
            </a:lvl4pPr>
            <a:lvl5pPr marL="0" marR="0" lvl="4" indent="0" algn="l">
              <a:spcBef>
                <a:spcPts val="0"/>
              </a:spcBef>
              <a:spcAft>
                <a:spcPts val="0"/>
              </a:spcAft>
              <a:buNone/>
              <a:defRPr sz="1400">
                <a:solidFill>
                  <a:srgbClr val="000000"/>
                </a:solidFill>
                <a:latin typeface="Arial"/>
                <a:ea typeface="Arial"/>
                <a:cs typeface="Arial"/>
              </a:defRPr>
            </a:lvl5pPr>
            <a:lvl6pPr marL="0" marR="0" lvl="5" indent="0" algn="l">
              <a:spcBef>
                <a:spcPts val="0"/>
              </a:spcBef>
              <a:spcAft>
                <a:spcPts val="0"/>
              </a:spcAft>
              <a:buNone/>
              <a:defRPr sz="1400">
                <a:solidFill>
                  <a:srgbClr val="000000"/>
                </a:solidFill>
                <a:latin typeface="Arial"/>
                <a:ea typeface="Arial"/>
                <a:cs typeface="Arial"/>
              </a:defRPr>
            </a:lvl6pPr>
            <a:lvl7pPr marL="0" marR="0" lvl="6" indent="0" algn="l">
              <a:spcBef>
                <a:spcPts val="0"/>
              </a:spcBef>
              <a:spcAft>
                <a:spcPts val="0"/>
              </a:spcAft>
              <a:buNone/>
              <a:defRPr sz="1400">
                <a:solidFill>
                  <a:srgbClr val="000000"/>
                </a:solidFill>
                <a:latin typeface="Arial"/>
                <a:ea typeface="Arial"/>
                <a:cs typeface="Arial"/>
              </a:defRPr>
            </a:lvl7pPr>
            <a:lvl8pPr marL="0" marR="0" lvl="7" indent="0" algn="l">
              <a:spcBef>
                <a:spcPts val="0"/>
              </a:spcBef>
              <a:spcAft>
                <a:spcPts val="0"/>
              </a:spcAft>
              <a:buNone/>
              <a:defRPr sz="1400">
                <a:solidFill>
                  <a:srgbClr val="000000"/>
                </a:solidFill>
                <a:latin typeface="Arial"/>
                <a:ea typeface="Arial"/>
                <a:cs typeface="Arial"/>
              </a:defRPr>
            </a:lvl8pPr>
            <a:lvl9pPr marL="0" marR="0" lvl="8" indent="0" algn="l">
              <a:spcBef>
                <a:spcPts val="0"/>
              </a:spcBef>
              <a:spcAft>
                <a:spcPts val="0"/>
              </a:spcAft>
              <a:buNone/>
              <a:defRPr sz="1400">
                <a:solidFill>
                  <a:srgbClr val="000000"/>
                </a:solidFill>
                <a:latin typeface="Arial"/>
                <a:ea typeface="Arial"/>
                <a:cs typeface="Arial"/>
              </a:defRPr>
            </a:lvl9pPr>
          </a:lstStyle>
          <a:p>
            <a:pPr marL="0" lvl="0" indent="0" algn="l">
              <a:spcBef>
                <a:spcPts val="0"/>
              </a:spcBef>
              <a:spcAft>
                <a:spcPts val="0"/>
              </a:spcAft>
              <a:buNone/>
              <a:defRPr/>
            </a:pPr>
            <a:fld id="{00000000-1234-1234-1234-123412341234}" type="slidenum">
              <a:rPr lang="en-GB"/>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PhAnim="0" matchingName="17_Title Only" userDrawn="1">
  <p:cSld name="17_Title Only">
    <p:spTree>
      <p:nvGrpSpPr>
        <p:cNvPr id="1" name=""/>
        <p:cNvGrpSpPr/>
        <p:nvPr/>
      </p:nvGrpSpPr>
      <p:grpSpPr bwMode="auto">
        <a:xfrm>
          <a:off x="0" y="0"/>
          <a:ext cx="0" cy="0"/>
          <a:chOff x="0" y="0"/>
          <a:chExt cx="0" cy="0"/>
        </a:xfrm>
      </p:grpSpPr>
      <p:sp>
        <p:nvSpPr>
          <p:cNvPr id="229" name="Google Shape;229;g109582dca3b_0_613"/>
          <p:cNvSpPr txBox="1">
            <a:spLocks noGrp="1"/>
          </p:cNvSpPr>
          <p:nvPr>
            <p:ph type="title"/>
          </p:nvPr>
        </p:nvSpPr>
        <p:spPr bwMode="auto">
          <a:xfrm>
            <a:off x="1557337" y="146447"/>
            <a:ext cx="7335600" cy="367800"/>
          </a:xfrm>
          <a:prstGeom prst="rect">
            <a:avLst/>
          </a:prstGeom>
          <a:noFill/>
          <a:ln>
            <a:noFill/>
          </a:ln>
        </p:spPr>
        <p:txBody>
          <a:bodyPr spcFirstLastPara="1" wrap="square" lIns="68575" tIns="34275" rIns="0" bIns="34275" anchor="ctr" anchorCtr="0">
            <a:normAutofit/>
          </a:bodyPr>
          <a:lstStyle>
            <a:lvl1pPr lvl="0" algn="l">
              <a:spcBef>
                <a:spcPts val="0"/>
              </a:spcBef>
              <a:spcAft>
                <a:spcPts val="0"/>
              </a:spcAft>
              <a:buSzPts val="1100"/>
              <a:buNone/>
              <a:defRPr sz="3000"/>
            </a:lvl1pPr>
            <a:lvl2pPr lvl="1" algn="r">
              <a:spcBef>
                <a:spcPts val="0"/>
              </a:spcBef>
              <a:spcAft>
                <a:spcPts val="0"/>
              </a:spcAft>
              <a:buSzPts val="1100"/>
              <a:buNone/>
              <a:defRPr/>
            </a:lvl2pPr>
            <a:lvl3pPr lvl="2" algn="r">
              <a:spcBef>
                <a:spcPts val="0"/>
              </a:spcBef>
              <a:spcAft>
                <a:spcPts val="0"/>
              </a:spcAft>
              <a:buSzPts val="1100"/>
              <a:buNone/>
              <a:defRPr/>
            </a:lvl3pPr>
            <a:lvl4pPr lvl="3" algn="r">
              <a:spcBef>
                <a:spcPts val="0"/>
              </a:spcBef>
              <a:spcAft>
                <a:spcPts val="0"/>
              </a:spcAft>
              <a:buSzPts val="1100"/>
              <a:buNone/>
              <a:defRPr/>
            </a:lvl4pPr>
            <a:lvl5pPr lvl="4" algn="r">
              <a:spcBef>
                <a:spcPts val="0"/>
              </a:spcBef>
              <a:spcAft>
                <a:spcPts val="0"/>
              </a:spcAft>
              <a:buSzPts val="1100"/>
              <a:buNone/>
              <a:defRPr/>
            </a:lvl5pPr>
            <a:lvl6pPr lvl="5" algn="r">
              <a:spcBef>
                <a:spcPts val="0"/>
              </a:spcBef>
              <a:spcAft>
                <a:spcPts val="0"/>
              </a:spcAft>
              <a:buSzPts val="1100"/>
              <a:buNone/>
              <a:defRPr/>
            </a:lvl6pPr>
            <a:lvl7pPr lvl="6" algn="r">
              <a:spcBef>
                <a:spcPts val="0"/>
              </a:spcBef>
              <a:spcAft>
                <a:spcPts val="0"/>
              </a:spcAft>
              <a:buSzPts val="1100"/>
              <a:buNone/>
              <a:defRPr/>
            </a:lvl7pPr>
            <a:lvl8pPr lvl="7" algn="r">
              <a:spcBef>
                <a:spcPts val="0"/>
              </a:spcBef>
              <a:spcAft>
                <a:spcPts val="0"/>
              </a:spcAft>
              <a:buSzPts val="1100"/>
              <a:buNone/>
              <a:defRPr/>
            </a:lvl8pPr>
            <a:lvl9pPr lvl="8" algn="r">
              <a:spcBef>
                <a:spcPts val="0"/>
              </a:spcBef>
              <a:spcAft>
                <a:spcPts val="0"/>
              </a:spcAft>
              <a:buSzPts val="1100"/>
              <a:buNone/>
              <a:defRPr/>
            </a:lvl9pPr>
          </a:lstStyle>
          <a:p>
            <a:pPr>
              <a:defRPr/>
            </a:pPr>
            <a:endParaRPr/>
          </a:p>
        </p:txBody>
      </p:sp>
      <p:sp>
        <p:nvSpPr>
          <p:cNvPr id="230" name="Google Shape;230;g109582dca3b_0_613"/>
          <p:cNvSpPr txBox="1">
            <a:spLocks noGrp="1"/>
          </p:cNvSpPr>
          <p:nvPr>
            <p:ph type="body" idx="1"/>
          </p:nvPr>
        </p:nvSpPr>
        <p:spPr bwMode="auto">
          <a:xfrm>
            <a:off x="457200" y="960120"/>
            <a:ext cx="8229600" cy="3497700"/>
          </a:xfrm>
          <a:prstGeom prst="rect">
            <a:avLst/>
          </a:prstGeom>
          <a:noFill/>
          <a:ln>
            <a:noFill/>
          </a:ln>
        </p:spPr>
        <p:txBody>
          <a:bodyPr spcFirstLastPara="1" wrap="square" lIns="0" tIns="34275" rIns="68575" bIns="34275" anchor="t" anchorCtr="0">
            <a:normAutofit/>
          </a:bodyPr>
          <a:lstStyle>
            <a:lvl1pPr marL="457200" lvl="0" indent="-349250" algn="l">
              <a:spcBef>
                <a:spcPts val="400"/>
              </a:spcBef>
              <a:spcAft>
                <a:spcPts val="0"/>
              </a:spcAft>
              <a:buClr>
                <a:schemeClr val="dk1"/>
              </a:buClr>
              <a:buSzPts val="1900"/>
              <a:buChar char="▪"/>
              <a:defRPr sz="2100"/>
            </a:lvl1pPr>
            <a:lvl2pPr marL="914400" lvl="1" indent="-342900" algn="l">
              <a:spcBef>
                <a:spcPts val="400"/>
              </a:spcBef>
              <a:spcAft>
                <a:spcPts val="0"/>
              </a:spcAft>
              <a:buClr>
                <a:schemeClr val="dk1"/>
              </a:buClr>
              <a:buSzPts val="1800"/>
              <a:buFont typeface="Candara"/>
              <a:buChar char="–"/>
              <a:defRPr sz="1800"/>
            </a:lvl2pPr>
            <a:lvl3pPr marL="1371600" lvl="2" indent="-298450" algn="l">
              <a:spcBef>
                <a:spcPts val="300"/>
              </a:spcBef>
              <a:spcAft>
                <a:spcPts val="0"/>
              </a:spcAft>
              <a:buClr>
                <a:schemeClr val="dk1"/>
              </a:buClr>
              <a:buSzPts val="1100"/>
              <a:buChar char="▪"/>
              <a:defRPr sz="1500"/>
            </a:lvl3pPr>
            <a:lvl4pPr marL="1828800" lvl="3" indent="-317500" algn="l">
              <a:spcBef>
                <a:spcPts val="300"/>
              </a:spcBef>
              <a:spcAft>
                <a:spcPts val="0"/>
              </a:spcAft>
              <a:buClr>
                <a:schemeClr val="dk1"/>
              </a:buClr>
              <a:buSzPts val="1400"/>
              <a:buFont typeface="Candara"/>
              <a:buChar char="–"/>
              <a:defRPr sz="1400"/>
            </a:lvl4pPr>
            <a:lvl5pPr marL="2286000" lvl="4" indent="-273050" algn="l">
              <a:spcBef>
                <a:spcPts val="300"/>
              </a:spcBef>
              <a:spcAft>
                <a:spcPts val="0"/>
              </a:spcAft>
              <a:buClr>
                <a:schemeClr val="dk1"/>
              </a:buClr>
              <a:buSzPts val="700"/>
              <a:buChar char="▪"/>
              <a:defRPr sz="1400"/>
            </a:lvl5pPr>
            <a:lvl6pPr marL="2743200" lvl="5" indent="-273050" algn="l">
              <a:spcBef>
                <a:spcPts val="300"/>
              </a:spcBef>
              <a:spcAft>
                <a:spcPts val="0"/>
              </a:spcAft>
              <a:buClr>
                <a:schemeClr val="dk1"/>
              </a:buClr>
              <a:buSzPts val="700"/>
              <a:buChar char="▪"/>
              <a:defRPr/>
            </a:lvl6pPr>
            <a:lvl7pPr marL="3200400" lvl="6" indent="-273050" algn="l">
              <a:spcBef>
                <a:spcPts val="300"/>
              </a:spcBef>
              <a:spcAft>
                <a:spcPts val="0"/>
              </a:spcAft>
              <a:buClr>
                <a:schemeClr val="dk1"/>
              </a:buClr>
              <a:buSzPts val="700"/>
              <a:buChar char="▪"/>
              <a:defRPr/>
            </a:lvl7pPr>
            <a:lvl8pPr marL="3657600" lvl="7" indent="-273050" algn="l">
              <a:spcBef>
                <a:spcPts val="300"/>
              </a:spcBef>
              <a:spcAft>
                <a:spcPts val="0"/>
              </a:spcAft>
              <a:buClr>
                <a:schemeClr val="dk1"/>
              </a:buClr>
              <a:buSzPts val="700"/>
              <a:buChar char="▪"/>
              <a:defRPr/>
            </a:lvl8pPr>
            <a:lvl9pPr marL="4114800" lvl="8" indent="-273050" algn="l">
              <a:spcBef>
                <a:spcPts val="300"/>
              </a:spcBef>
              <a:spcAft>
                <a:spcPts val="0"/>
              </a:spcAft>
              <a:buClr>
                <a:schemeClr val="dk1"/>
              </a:buClr>
              <a:buSzPts val="700"/>
              <a:buChar char="▪"/>
              <a:defRPr/>
            </a:lvl9pPr>
          </a:lstStyle>
          <a:p>
            <a:pPr>
              <a:defRPr/>
            </a:pPr>
            <a:endParaRPr/>
          </a:p>
        </p:txBody>
      </p:sp>
      <p:sp>
        <p:nvSpPr>
          <p:cNvPr id="231" name="Google Shape;231;g109582dca3b_0_613"/>
          <p:cNvSpPr txBox="1">
            <a:spLocks noGrp="1"/>
          </p:cNvSpPr>
          <p:nvPr>
            <p:ph type="dt" idx="10"/>
          </p:nvPr>
        </p:nvSpPr>
        <p:spPr bwMode="auto">
          <a:xfrm>
            <a:off x="1295400" y="4830365"/>
            <a:ext cx="2133600" cy="273900"/>
          </a:xfrm>
          <a:prstGeom prst="rect">
            <a:avLst/>
          </a:prstGeom>
          <a:noFill/>
          <a:ln>
            <a:noFill/>
          </a:ln>
        </p:spPr>
        <p:txBody>
          <a:bodyPr spcFirstLastPara="1" wrap="square" lIns="68575" tIns="34275" rIns="68575" bIns="34275" anchor="t" anchorCtr="0">
            <a:noAutofit/>
          </a:bodyPr>
          <a:lstStyle>
            <a:lvl1pPr marR="0" lvl="0" algn="l">
              <a:spcBef>
                <a:spcPts val="0"/>
              </a:spcBef>
              <a:spcAft>
                <a:spcPts val="0"/>
              </a:spcAft>
              <a:buSzPts val="1100"/>
              <a:buNone/>
              <a:defRPr sz="1400">
                <a:solidFill>
                  <a:srgbClr val="000000"/>
                </a:solidFill>
                <a:latin typeface="Arial"/>
                <a:ea typeface="Arial"/>
                <a:cs typeface="Arial"/>
              </a:defRPr>
            </a:lvl1pPr>
            <a:lvl2pPr marR="0" lvl="1" algn="l">
              <a:spcBef>
                <a:spcPts val="0"/>
              </a:spcBef>
              <a:spcAft>
                <a:spcPts val="0"/>
              </a:spcAft>
              <a:buSzPts val="1100"/>
              <a:buNone/>
              <a:defRPr sz="1400" b="0" i="0" u="none" strike="noStrike" cap="none">
                <a:solidFill>
                  <a:schemeClr val="dk1"/>
                </a:solidFill>
                <a:latin typeface="Arial"/>
                <a:ea typeface="Arial"/>
                <a:cs typeface="Arial"/>
              </a:defRPr>
            </a:lvl2pPr>
            <a:lvl3pPr marR="0" lvl="2" algn="l">
              <a:spcBef>
                <a:spcPts val="0"/>
              </a:spcBef>
              <a:spcAft>
                <a:spcPts val="0"/>
              </a:spcAft>
              <a:buSzPts val="1100"/>
              <a:buNone/>
              <a:defRPr sz="1400" b="0" i="0" u="none" strike="noStrike" cap="none">
                <a:solidFill>
                  <a:schemeClr val="dk1"/>
                </a:solidFill>
                <a:latin typeface="Arial"/>
                <a:ea typeface="Arial"/>
                <a:cs typeface="Arial"/>
              </a:defRPr>
            </a:lvl3pPr>
            <a:lvl4pPr marR="0" lvl="3" algn="l">
              <a:spcBef>
                <a:spcPts val="0"/>
              </a:spcBef>
              <a:spcAft>
                <a:spcPts val="0"/>
              </a:spcAft>
              <a:buSzPts val="1100"/>
              <a:buNone/>
              <a:defRPr sz="1400" b="0" i="0" u="none" strike="noStrike" cap="none">
                <a:solidFill>
                  <a:schemeClr val="dk1"/>
                </a:solidFill>
                <a:latin typeface="Arial"/>
                <a:ea typeface="Arial"/>
                <a:cs typeface="Arial"/>
              </a:defRPr>
            </a:lvl4pPr>
            <a:lvl5pPr marR="0" lvl="4" algn="l">
              <a:spcBef>
                <a:spcPts val="0"/>
              </a:spcBef>
              <a:spcAft>
                <a:spcPts val="0"/>
              </a:spcAft>
              <a:buSzPts val="1100"/>
              <a:buNone/>
              <a:defRPr sz="1400" b="0" i="0" u="none" strike="noStrike" cap="none">
                <a:solidFill>
                  <a:schemeClr val="dk1"/>
                </a:solidFill>
                <a:latin typeface="Arial"/>
                <a:ea typeface="Arial"/>
                <a:cs typeface="Arial"/>
              </a:defRPr>
            </a:lvl5pPr>
            <a:lvl6pPr marR="0" lvl="5" algn="l">
              <a:spcBef>
                <a:spcPts val="0"/>
              </a:spcBef>
              <a:spcAft>
                <a:spcPts val="0"/>
              </a:spcAft>
              <a:buSzPts val="1100"/>
              <a:buNone/>
              <a:defRPr sz="1400" b="0" i="0" u="none" strike="noStrike" cap="none">
                <a:solidFill>
                  <a:schemeClr val="dk1"/>
                </a:solidFill>
                <a:latin typeface="Arial"/>
                <a:ea typeface="Arial"/>
                <a:cs typeface="Arial"/>
              </a:defRPr>
            </a:lvl6pPr>
            <a:lvl7pPr marR="0" lvl="6" algn="l">
              <a:spcBef>
                <a:spcPts val="0"/>
              </a:spcBef>
              <a:spcAft>
                <a:spcPts val="0"/>
              </a:spcAft>
              <a:buSzPts val="1100"/>
              <a:buNone/>
              <a:defRPr sz="1400" b="0" i="0" u="none" strike="noStrike" cap="none">
                <a:solidFill>
                  <a:schemeClr val="dk1"/>
                </a:solidFill>
                <a:latin typeface="Arial"/>
                <a:ea typeface="Arial"/>
                <a:cs typeface="Arial"/>
              </a:defRPr>
            </a:lvl7pPr>
            <a:lvl8pPr marR="0" lvl="7" algn="l">
              <a:spcBef>
                <a:spcPts val="0"/>
              </a:spcBef>
              <a:spcAft>
                <a:spcPts val="0"/>
              </a:spcAft>
              <a:buSzPts val="1100"/>
              <a:buNone/>
              <a:defRPr sz="1400" b="0" i="0" u="none" strike="noStrike" cap="none">
                <a:solidFill>
                  <a:schemeClr val="dk1"/>
                </a:solidFill>
                <a:latin typeface="Arial"/>
                <a:ea typeface="Arial"/>
                <a:cs typeface="Arial"/>
              </a:defRPr>
            </a:lvl8pPr>
            <a:lvl9pPr marR="0" lvl="8" algn="l">
              <a:spcBef>
                <a:spcPts val="0"/>
              </a:spcBef>
              <a:spcAft>
                <a:spcPts val="0"/>
              </a:spcAft>
              <a:buSzPts val="1100"/>
              <a:buNone/>
              <a:defRPr sz="1400" b="0" i="0" u="none" strike="noStrike" cap="none">
                <a:solidFill>
                  <a:schemeClr val="dk1"/>
                </a:solidFill>
                <a:latin typeface="Arial"/>
                <a:ea typeface="Arial"/>
                <a:cs typeface="Arial"/>
              </a:defRPr>
            </a:lvl9pPr>
          </a:lstStyle>
          <a:p>
            <a:pPr>
              <a:defRPr/>
            </a:pPr>
            <a:endParaRPr/>
          </a:p>
        </p:txBody>
      </p:sp>
      <p:sp>
        <p:nvSpPr>
          <p:cNvPr id="232" name="Google Shape;232;g109582dca3b_0_613"/>
          <p:cNvSpPr txBox="1">
            <a:spLocks noGrp="1"/>
          </p:cNvSpPr>
          <p:nvPr>
            <p:ph type="ftr" idx="11"/>
          </p:nvPr>
        </p:nvSpPr>
        <p:spPr bwMode="auto">
          <a:xfrm>
            <a:off x="3124200" y="4830365"/>
            <a:ext cx="2895600" cy="273900"/>
          </a:xfrm>
          <a:prstGeom prst="rect">
            <a:avLst/>
          </a:prstGeom>
          <a:noFill/>
          <a:ln>
            <a:noFill/>
          </a:ln>
        </p:spPr>
        <p:txBody>
          <a:bodyPr spcFirstLastPara="1" wrap="square" lIns="68575" tIns="34275" rIns="68575" bIns="34275" anchor="t" anchorCtr="0">
            <a:noAutofit/>
          </a:bodyPr>
          <a:lstStyle>
            <a:lvl1pPr marR="0" lvl="0" algn="l">
              <a:spcBef>
                <a:spcPts val="0"/>
              </a:spcBef>
              <a:spcAft>
                <a:spcPts val="0"/>
              </a:spcAft>
              <a:buSzPts val="1100"/>
              <a:buNone/>
              <a:defRPr sz="1400">
                <a:solidFill>
                  <a:srgbClr val="000000"/>
                </a:solidFill>
                <a:latin typeface="Arial"/>
                <a:ea typeface="Arial"/>
                <a:cs typeface="Arial"/>
              </a:defRPr>
            </a:lvl1pPr>
            <a:lvl2pPr marR="0" lvl="1" algn="l">
              <a:spcBef>
                <a:spcPts val="0"/>
              </a:spcBef>
              <a:spcAft>
                <a:spcPts val="0"/>
              </a:spcAft>
              <a:buSzPts val="1100"/>
              <a:buNone/>
              <a:defRPr sz="1400" b="0" i="0" u="none" strike="noStrike" cap="none">
                <a:solidFill>
                  <a:schemeClr val="dk1"/>
                </a:solidFill>
                <a:latin typeface="Arial"/>
                <a:ea typeface="Arial"/>
                <a:cs typeface="Arial"/>
              </a:defRPr>
            </a:lvl2pPr>
            <a:lvl3pPr marR="0" lvl="2" algn="l">
              <a:spcBef>
                <a:spcPts val="0"/>
              </a:spcBef>
              <a:spcAft>
                <a:spcPts val="0"/>
              </a:spcAft>
              <a:buSzPts val="1100"/>
              <a:buNone/>
              <a:defRPr sz="1400" b="0" i="0" u="none" strike="noStrike" cap="none">
                <a:solidFill>
                  <a:schemeClr val="dk1"/>
                </a:solidFill>
                <a:latin typeface="Arial"/>
                <a:ea typeface="Arial"/>
                <a:cs typeface="Arial"/>
              </a:defRPr>
            </a:lvl3pPr>
            <a:lvl4pPr marR="0" lvl="3" algn="l">
              <a:spcBef>
                <a:spcPts val="0"/>
              </a:spcBef>
              <a:spcAft>
                <a:spcPts val="0"/>
              </a:spcAft>
              <a:buSzPts val="1100"/>
              <a:buNone/>
              <a:defRPr sz="1400" b="0" i="0" u="none" strike="noStrike" cap="none">
                <a:solidFill>
                  <a:schemeClr val="dk1"/>
                </a:solidFill>
                <a:latin typeface="Arial"/>
                <a:ea typeface="Arial"/>
                <a:cs typeface="Arial"/>
              </a:defRPr>
            </a:lvl4pPr>
            <a:lvl5pPr marR="0" lvl="4" algn="l">
              <a:spcBef>
                <a:spcPts val="0"/>
              </a:spcBef>
              <a:spcAft>
                <a:spcPts val="0"/>
              </a:spcAft>
              <a:buSzPts val="1100"/>
              <a:buNone/>
              <a:defRPr sz="1400" b="0" i="0" u="none" strike="noStrike" cap="none">
                <a:solidFill>
                  <a:schemeClr val="dk1"/>
                </a:solidFill>
                <a:latin typeface="Arial"/>
                <a:ea typeface="Arial"/>
                <a:cs typeface="Arial"/>
              </a:defRPr>
            </a:lvl5pPr>
            <a:lvl6pPr marR="0" lvl="5" algn="l">
              <a:spcBef>
                <a:spcPts val="0"/>
              </a:spcBef>
              <a:spcAft>
                <a:spcPts val="0"/>
              </a:spcAft>
              <a:buSzPts val="1100"/>
              <a:buNone/>
              <a:defRPr sz="1400" b="0" i="0" u="none" strike="noStrike" cap="none">
                <a:solidFill>
                  <a:schemeClr val="dk1"/>
                </a:solidFill>
                <a:latin typeface="Arial"/>
                <a:ea typeface="Arial"/>
                <a:cs typeface="Arial"/>
              </a:defRPr>
            </a:lvl6pPr>
            <a:lvl7pPr marR="0" lvl="6" algn="l">
              <a:spcBef>
                <a:spcPts val="0"/>
              </a:spcBef>
              <a:spcAft>
                <a:spcPts val="0"/>
              </a:spcAft>
              <a:buSzPts val="1100"/>
              <a:buNone/>
              <a:defRPr sz="1400" b="0" i="0" u="none" strike="noStrike" cap="none">
                <a:solidFill>
                  <a:schemeClr val="dk1"/>
                </a:solidFill>
                <a:latin typeface="Arial"/>
                <a:ea typeface="Arial"/>
                <a:cs typeface="Arial"/>
              </a:defRPr>
            </a:lvl7pPr>
            <a:lvl8pPr marR="0" lvl="7" algn="l">
              <a:spcBef>
                <a:spcPts val="0"/>
              </a:spcBef>
              <a:spcAft>
                <a:spcPts val="0"/>
              </a:spcAft>
              <a:buSzPts val="1100"/>
              <a:buNone/>
              <a:defRPr sz="1400" b="0" i="0" u="none" strike="noStrike" cap="none">
                <a:solidFill>
                  <a:schemeClr val="dk1"/>
                </a:solidFill>
                <a:latin typeface="Arial"/>
                <a:ea typeface="Arial"/>
                <a:cs typeface="Arial"/>
              </a:defRPr>
            </a:lvl8pPr>
            <a:lvl9pPr marR="0" lvl="8" algn="l">
              <a:spcBef>
                <a:spcPts val="0"/>
              </a:spcBef>
              <a:spcAft>
                <a:spcPts val="0"/>
              </a:spcAft>
              <a:buSzPts val="1100"/>
              <a:buNone/>
              <a:defRPr sz="1400" b="0" i="0" u="none" strike="noStrike" cap="none">
                <a:solidFill>
                  <a:schemeClr val="dk1"/>
                </a:solidFill>
                <a:latin typeface="Arial"/>
                <a:ea typeface="Arial"/>
                <a:cs typeface="Arial"/>
              </a:defRPr>
            </a:lvl9pPr>
          </a:lstStyle>
          <a:p>
            <a:pPr>
              <a:defRPr/>
            </a:pPr>
            <a:endParaRPr/>
          </a:p>
        </p:txBody>
      </p:sp>
      <p:sp>
        <p:nvSpPr>
          <p:cNvPr id="233" name="Google Shape;233;g109582dca3b_0_613"/>
          <p:cNvSpPr txBox="1">
            <a:spLocks noGrp="1"/>
          </p:cNvSpPr>
          <p:nvPr>
            <p:ph type="sldNum" idx="12"/>
          </p:nvPr>
        </p:nvSpPr>
        <p:spPr bwMode="auto">
          <a:xfrm>
            <a:off x="6553200" y="4830365"/>
            <a:ext cx="2133600" cy="273900"/>
          </a:xfrm>
          <a:prstGeom prst="rect">
            <a:avLst/>
          </a:prstGeom>
          <a:noFill/>
          <a:ln>
            <a:noFill/>
          </a:ln>
        </p:spPr>
        <p:txBody>
          <a:bodyPr spcFirstLastPara="1" wrap="square" lIns="68575" tIns="34275" rIns="68575" bIns="34275" anchor="t" anchorCtr="0">
            <a:noAutofit/>
          </a:bodyPr>
          <a:lstStyle>
            <a:lvl1pPr marL="0" marR="0" lvl="0" indent="0" algn="l">
              <a:spcBef>
                <a:spcPts val="0"/>
              </a:spcBef>
              <a:spcAft>
                <a:spcPts val="0"/>
              </a:spcAft>
              <a:buNone/>
              <a:defRPr sz="1400">
                <a:solidFill>
                  <a:srgbClr val="000000"/>
                </a:solidFill>
                <a:latin typeface="Arial"/>
                <a:ea typeface="Arial"/>
                <a:cs typeface="Arial"/>
              </a:defRPr>
            </a:lvl1pPr>
            <a:lvl2pPr marL="0" marR="0" lvl="1" indent="0" algn="l">
              <a:spcBef>
                <a:spcPts val="0"/>
              </a:spcBef>
              <a:spcAft>
                <a:spcPts val="0"/>
              </a:spcAft>
              <a:buNone/>
              <a:defRPr sz="1400">
                <a:solidFill>
                  <a:srgbClr val="000000"/>
                </a:solidFill>
                <a:latin typeface="Arial"/>
                <a:ea typeface="Arial"/>
                <a:cs typeface="Arial"/>
              </a:defRPr>
            </a:lvl2pPr>
            <a:lvl3pPr marL="0" marR="0" lvl="2" indent="0" algn="l">
              <a:spcBef>
                <a:spcPts val="0"/>
              </a:spcBef>
              <a:spcAft>
                <a:spcPts val="0"/>
              </a:spcAft>
              <a:buNone/>
              <a:defRPr sz="1400">
                <a:solidFill>
                  <a:srgbClr val="000000"/>
                </a:solidFill>
                <a:latin typeface="Arial"/>
                <a:ea typeface="Arial"/>
                <a:cs typeface="Arial"/>
              </a:defRPr>
            </a:lvl3pPr>
            <a:lvl4pPr marL="0" marR="0" lvl="3" indent="0" algn="l">
              <a:spcBef>
                <a:spcPts val="0"/>
              </a:spcBef>
              <a:spcAft>
                <a:spcPts val="0"/>
              </a:spcAft>
              <a:buNone/>
              <a:defRPr sz="1400">
                <a:solidFill>
                  <a:srgbClr val="000000"/>
                </a:solidFill>
                <a:latin typeface="Arial"/>
                <a:ea typeface="Arial"/>
                <a:cs typeface="Arial"/>
              </a:defRPr>
            </a:lvl4pPr>
            <a:lvl5pPr marL="0" marR="0" lvl="4" indent="0" algn="l">
              <a:spcBef>
                <a:spcPts val="0"/>
              </a:spcBef>
              <a:spcAft>
                <a:spcPts val="0"/>
              </a:spcAft>
              <a:buNone/>
              <a:defRPr sz="1400">
                <a:solidFill>
                  <a:srgbClr val="000000"/>
                </a:solidFill>
                <a:latin typeface="Arial"/>
                <a:ea typeface="Arial"/>
                <a:cs typeface="Arial"/>
              </a:defRPr>
            </a:lvl5pPr>
            <a:lvl6pPr marL="0" marR="0" lvl="5" indent="0" algn="l">
              <a:spcBef>
                <a:spcPts val="0"/>
              </a:spcBef>
              <a:spcAft>
                <a:spcPts val="0"/>
              </a:spcAft>
              <a:buNone/>
              <a:defRPr sz="1400">
                <a:solidFill>
                  <a:srgbClr val="000000"/>
                </a:solidFill>
                <a:latin typeface="Arial"/>
                <a:ea typeface="Arial"/>
                <a:cs typeface="Arial"/>
              </a:defRPr>
            </a:lvl6pPr>
            <a:lvl7pPr marL="0" marR="0" lvl="6" indent="0" algn="l">
              <a:spcBef>
                <a:spcPts val="0"/>
              </a:spcBef>
              <a:spcAft>
                <a:spcPts val="0"/>
              </a:spcAft>
              <a:buNone/>
              <a:defRPr sz="1400">
                <a:solidFill>
                  <a:srgbClr val="000000"/>
                </a:solidFill>
                <a:latin typeface="Arial"/>
                <a:ea typeface="Arial"/>
                <a:cs typeface="Arial"/>
              </a:defRPr>
            </a:lvl7pPr>
            <a:lvl8pPr marL="0" marR="0" lvl="7" indent="0" algn="l">
              <a:spcBef>
                <a:spcPts val="0"/>
              </a:spcBef>
              <a:spcAft>
                <a:spcPts val="0"/>
              </a:spcAft>
              <a:buNone/>
              <a:defRPr sz="1400">
                <a:solidFill>
                  <a:srgbClr val="000000"/>
                </a:solidFill>
                <a:latin typeface="Arial"/>
                <a:ea typeface="Arial"/>
                <a:cs typeface="Arial"/>
              </a:defRPr>
            </a:lvl8pPr>
            <a:lvl9pPr marL="0" marR="0" lvl="8" indent="0" algn="l">
              <a:spcBef>
                <a:spcPts val="0"/>
              </a:spcBef>
              <a:spcAft>
                <a:spcPts val="0"/>
              </a:spcAft>
              <a:buNone/>
              <a:defRPr sz="1400">
                <a:solidFill>
                  <a:srgbClr val="000000"/>
                </a:solidFill>
                <a:latin typeface="Arial"/>
                <a:ea typeface="Arial"/>
                <a:cs typeface="Arial"/>
              </a:defRPr>
            </a:lvl9pPr>
          </a:lstStyle>
          <a:p>
            <a:pPr marL="0" lvl="0" indent="0" algn="l">
              <a:spcBef>
                <a:spcPts val="0"/>
              </a:spcBef>
              <a:spcAft>
                <a:spcPts val="0"/>
              </a:spcAft>
              <a:buNone/>
              <a:defRPr/>
            </a:pPr>
            <a:fld id="{00000000-1234-1234-1234-123412341234}" type="slidenum">
              <a:rPr lang="en-GB"/>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PhAnim="0" matchingName="18_Title Only" userDrawn="1">
  <p:cSld name="18_Title Only">
    <p:spTree>
      <p:nvGrpSpPr>
        <p:cNvPr id="1" name=""/>
        <p:cNvGrpSpPr/>
        <p:nvPr/>
      </p:nvGrpSpPr>
      <p:grpSpPr bwMode="auto">
        <a:xfrm>
          <a:off x="0" y="0"/>
          <a:ext cx="0" cy="0"/>
          <a:chOff x="0" y="0"/>
          <a:chExt cx="0" cy="0"/>
        </a:xfrm>
      </p:grpSpPr>
      <p:sp>
        <p:nvSpPr>
          <p:cNvPr id="235" name="Google Shape;235;g109582dca3b_0_619"/>
          <p:cNvSpPr txBox="1">
            <a:spLocks noGrp="1"/>
          </p:cNvSpPr>
          <p:nvPr>
            <p:ph type="title"/>
          </p:nvPr>
        </p:nvSpPr>
        <p:spPr bwMode="auto">
          <a:xfrm>
            <a:off x="1557337" y="146447"/>
            <a:ext cx="7335600" cy="367800"/>
          </a:xfrm>
          <a:prstGeom prst="rect">
            <a:avLst/>
          </a:prstGeom>
          <a:noFill/>
          <a:ln>
            <a:noFill/>
          </a:ln>
        </p:spPr>
        <p:txBody>
          <a:bodyPr spcFirstLastPara="1" wrap="square" lIns="68575" tIns="34275" rIns="0" bIns="34275" anchor="ctr" anchorCtr="0">
            <a:normAutofit/>
          </a:bodyPr>
          <a:lstStyle>
            <a:lvl1pPr lvl="0" algn="l">
              <a:spcBef>
                <a:spcPts val="0"/>
              </a:spcBef>
              <a:spcAft>
                <a:spcPts val="0"/>
              </a:spcAft>
              <a:buSzPts val="1100"/>
              <a:buNone/>
              <a:defRPr sz="3000"/>
            </a:lvl1pPr>
            <a:lvl2pPr lvl="1" algn="r">
              <a:spcBef>
                <a:spcPts val="0"/>
              </a:spcBef>
              <a:spcAft>
                <a:spcPts val="0"/>
              </a:spcAft>
              <a:buSzPts val="1100"/>
              <a:buNone/>
              <a:defRPr/>
            </a:lvl2pPr>
            <a:lvl3pPr lvl="2" algn="r">
              <a:spcBef>
                <a:spcPts val="0"/>
              </a:spcBef>
              <a:spcAft>
                <a:spcPts val="0"/>
              </a:spcAft>
              <a:buSzPts val="1100"/>
              <a:buNone/>
              <a:defRPr/>
            </a:lvl3pPr>
            <a:lvl4pPr lvl="3" algn="r">
              <a:spcBef>
                <a:spcPts val="0"/>
              </a:spcBef>
              <a:spcAft>
                <a:spcPts val="0"/>
              </a:spcAft>
              <a:buSzPts val="1100"/>
              <a:buNone/>
              <a:defRPr/>
            </a:lvl4pPr>
            <a:lvl5pPr lvl="4" algn="r">
              <a:spcBef>
                <a:spcPts val="0"/>
              </a:spcBef>
              <a:spcAft>
                <a:spcPts val="0"/>
              </a:spcAft>
              <a:buSzPts val="1100"/>
              <a:buNone/>
              <a:defRPr/>
            </a:lvl5pPr>
            <a:lvl6pPr lvl="5" algn="r">
              <a:spcBef>
                <a:spcPts val="0"/>
              </a:spcBef>
              <a:spcAft>
                <a:spcPts val="0"/>
              </a:spcAft>
              <a:buSzPts val="1100"/>
              <a:buNone/>
              <a:defRPr/>
            </a:lvl6pPr>
            <a:lvl7pPr lvl="6" algn="r">
              <a:spcBef>
                <a:spcPts val="0"/>
              </a:spcBef>
              <a:spcAft>
                <a:spcPts val="0"/>
              </a:spcAft>
              <a:buSzPts val="1100"/>
              <a:buNone/>
              <a:defRPr/>
            </a:lvl7pPr>
            <a:lvl8pPr lvl="7" algn="r">
              <a:spcBef>
                <a:spcPts val="0"/>
              </a:spcBef>
              <a:spcAft>
                <a:spcPts val="0"/>
              </a:spcAft>
              <a:buSzPts val="1100"/>
              <a:buNone/>
              <a:defRPr/>
            </a:lvl8pPr>
            <a:lvl9pPr lvl="8" algn="r">
              <a:spcBef>
                <a:spcPts val="0"/>
              </a:spcBef>
              <a:spcAft>
                <a:spcPts val="0"/>
              </a:spcAft>
              <a:buSzPts val="1100"/>
              <a:buNone/>
              <a:defRPr/>
            </a:lvl9pPr>
          </a:lstStyle>
          <a:p>
            <a:pPr>
              <a:defRPr/>
            </a:pPr>
            <a:endParaRPr/>
          </a:p>
        </p:txBody>
      </p:sp>
      <p:sp>
        <p:nvSpPr>
          <p:cNvPr id="236" name="Google Shape;236;g109582dca3b_0_619"/>
          <p:cNvSpPr txBox="1">
            <a:spLocks noGrp="1"/>
          </p:cNvSpPr>
          <p:nvPr>
            <p:ph type="body" idx="1"/>
          </p:nvPr>
        </p:nvSpPr>
        <p:spPr bwMode="auto">
          <a:xfrm>
            <a:off x="457200" y="960120"/>
            <a:ext cx="8229600" cy="3497700"/>
          </a:xfrm>
          <a:prstGeom prst="rect">
            <a:avLst/>
          </a:prstGeom>
          <a:noFill/>
          <a:ln>
            <a:noFill/>
          </a:ln>
        </p:spPr>
        <p:txBody>
          <a:bodyPr spcFirstLastPara="1" wrap="square" lIns="0" tIns="34275" rIns="68575" bIns="34275" anchor="t" anchorCtr="0">
            <a:normAutofit/>
          </a:bodyPr>
          <a:lstStyle>
            <a:lvl1pPr marL="457200" lvl="0" indent="-349250" algn="l">
              <a:spcBef>
                <a:spcPts val="400"/>
              </a:spcBef>
              <a:spcAft>
                <a:spcPts val="0"/>
              </a:spcAft>
              <a:buClr>
                <a:schemeClr val="dk1"/>
              </a:buClr>
              <a:buSzPts val="1900"/>
              <a:buChar char="▪"/>
              <a:defRPr sz="2100"/>
            </a:lvl1pPr>
            <a:lvl2pPr marL="914400" lvl="1" indent="-342900" algn="l">
              <a:spcBef>
                <a:spcPts val="400"/>
              </a:spcBef>
              <a:spcAft>
                <a:spcPts val="0"/>
              </a:spcAft>
              <a:buClr>
                <a:schemeClr val="dk1"/>
              </a:buClr>
              <a:buSzPts val="1800"/>
              <a:buFont typeface="Candara"/>
              <a:buChar char="–"/>
              <a:defRPr sz="1800"/>
            </a:lvl2pPr>
            <a:lvl3pPr marL="1371600" lvl="2" indent="-298450" algn="l">
              <a:spcBef>
                <a:spcPts val="300"/>
              </a:spcBef>
              <a:spcAft>
                <a:spcPts val="0"/>
              </a:spcAft>
              <a:buClr>
                <a:schemeClr val="dk1"/>
              </a:buClr>
              <a:buSzPts val="1100"/>
              <a:buChar char="▪"/>
              <a:defRPr sz="1500"/>
            </a:lvl3pPr>
            <a:lvl4pPr marL="1828800" lvl="3" indent="-317500" algn="l">
              <a:spcBef>
                <a:spcPts val="300"/>
              </a:spcBef>
              <a:spcAft>
                <a:spcPts val="0"/>
              </a:spcAft>
              <a:buClr>
                <a:schemeClr val="dk1"/>
              </a:buClr>
              <a:buSzPts val="1400"/>
              <a:buFont typeface="Candara"/>
              <a:buChar char="–"/>
              <a:defRPr sz="1400"/>
            </a:lvl4pPr>
            <a:lvl5pPr marL="2286000" lvl="4" indent="-273050" algn="l">
              <a:spcBef>
                <a:spcPts val="300"/>
              </a:spcBef>
              <a:spcAft>
                <a:spcPts val="0"/>
              </a:spcAft>
              <a:buClr>
                <a:schemeClr val="dk1"/>
              </a:buClr>
              <a:buSzPts val="700"/>
              <a:buChar char="▪"/>
              <a:defRPr sz="1400"/>
            </a:lvl5pPr>
            <a:lvl6pPr marL="2743200" lvl="5" indent="-273050" algn="l">
              <a:spcBef>
                <a:spcPts val="300"/>
              </a:spcBef>
              <a:spcAft>
                <a:spcPts val="0"/>
              </a:spcAft>
              <a:buClr>
                <a:schemeClr val="dk1"/>
              </a:buClr>
              <a:buSzPts val="700"/>
              <a:buChar char="▪"/>
              <a:defRPr/>
            </a:lvl6pPr>
            <a:lvl7pPr marL="3200400" lvl="6" indent="-273050" algn="l">
              <a:spcBef>
                <a:spcPts val="300"/>
              </a:spcBef>
              <a:spcAft>
                <a:spcPts val="0"/>
              </a:spcAft>
              <a:buClr>
                <a:schemeClr val="dk1"/>
              </a:buClr>
              <a:buSzPts val="700"/>
              <a:buChar char="▪"/>
              <a:defRPr/>
            </a:lvl7pPr>
            <a:lvl8pPr marL="3657600" lvl="7" indent="-273050" algn="l">
              <a:spcBef>
                <a:spcPts val="300"/>
              </a:spcBef>
              <a:spcAft>
                <a:spcPts val="0"/>
              </a:spcAft>
              <a:buClr>
                <a:schemeClr val="dk1"/>
              </a:buClr>
              <a:buSzPts val="700"/>
              <a:buChar char="▪"/>
              <a:defRPr/>
            </a:lvl8pPr>
            <a:lvl9pPr marL="4114800" lvl="8" indent="-273050" algn="l">
              <a:spcBef>
                <a:spcPts val="300"/>
              </a:spcBef>
              <a:spcAft>
                <a:spcPts val="0"/>
              </a:spcAft>
              <a:buClr>
                <a:schemeClr val="dk1"/>
              </a:buClr>
              <a:buSzPts val="700"/>
              <a:buChar char="▪"/>
              <a:defRPr/>
            </a:lvl9pPr>
          </a:lstStyle>
          <a:p>
            <a:pPr>
              <a:defRPr/>
            </a:pPr>
            <a:endParaRPr/>
          </a:p>
        </p:txBody>
      </p:sp>
      <p:sp>
        <p:nvSpPr>
          <p:cNvPr id="237" name="Google Shape;237;g109582dca3b_0_619"/>
          <p:cNvSpPr txBox="1">
            <a:spLocks noGrp="1"/>
          </p:cNvSpPr>
          <p:nvPr>
            <p:ph type="dt" idx="10"/>
          </p:nvPr>
        </p:nvSpPr>
        <p:spPr bwMode="auto">
          <a:xfrm>
            <a:off x="1295400" y="4830365"/>
            <a:ext cx="2133600" cy="273900"/>
          </a:xfrm>
          <a:prstGeom prst="rect">
            <a:avLst/>
          </a:prstGeom>
          <a:noFill/>
          <a:ln>
            <a:noFill/>
          </a:ln>
        </p:spPr>
        <p:txBody>
          <a:bodyPr spcFirstLastPara="1" wrap="square" lIns="68575" tIns="34275" rIns="68575" bIns="34275" anchor="t" anchorCtr="0">
            <a:noAutofit/>
          </a:bodyPr>
          <a:lstStyle>
            <a:lvl1pPr marR="0" lvl="0" algn="l">
              <a:spcBef>
                <a:spcPts val="0"/>
              </a:spcBef>
              <a:spcAft>
                <a:spcPts val="0"/>
              </a:spcAft>
              <a:buSzPts val="1100"/>
              <a:buNone/>
              <a:defRPr sz="1400">
                <a:solidFill>
                  <a:srgbClr val="000000"/>
                </a:solidFill>
                <a:latin typeface="Arial"/>
                <a:ea typeface="Arial"/>
                <a:cs typeface="Arial"/>
              </a:defRPr>
            </a:lvl1pPr>
            <a:lvl2pPr marR="0" lvl="1" algn="l">
              <a:spcBef>
                <a:spcPts val="0"/>
              </a:spcBef>
              <a:spcAft>
                <a:spcPts val="0"/>
              </a:spcAft>
              <a:buSzPts val="1100"/>
              <a:buNone/>
              <a:defRPr sz="1400" b="0" i="0" u="none" strike="noStrike" cap="none">
                <a:solidFill>
                  <a:schemeClr val="dk1"/>
                </a:solidFill>
                <a:latin typeface="Arial"/>
                <a:ea typeface="Arial"/>
                <a:cs typeface="Arial"/>
              </a:defRPr>
            </a:lvl2pPr>
            <a:lvl3pPr marR="0" lvl="2" algn="l">
              <a:spcBef>
                <a:spcPts val="0"/>
              </a:spcBef>
              <a:spcAft>
                <a:spcPts val="0"/>
              </a:spcAft>
              <a:buSzPts val="1100"/>
              <a:buNone/>
              <a:defRPr sz="1400" b="0" i="0" u="none" strike="noStrike" cap="none">
                <a:solidFill>
                  <a:schemeClr val="dk1"/>
                </a:solidFill>
                <a:latin typeface="Arial"/>
                <a:ea typeface="Arial"/>
                <a:cs typeface="Arial"/>
              </a:defRPr>
            </a:lvl3pPr>
            <a:lvl4pPr marR="0" lvl="3" algn="l">
              <a:spcBef>
                <a:spcPts val="0"/>
              </a:spcBef>
              <a:spcAft>
                <a:spcPts val="0"/>
              </a:spcAft>
              <a:buSzPts val="1100"/>
              <a:buNone/>
              <a:defRPr sz="1400" b="0" i="0" u="none" strike="noStrike" cap="none">
                <a:solidFill>
                  <a:schemeClr val="dk1"/>
                </a:solidFill>
                <a:latin typeface="Arial"/>
                <a:ea typeface="Arial"/>
                <a:cs typeface="Arial"/>
              </a:defRPr>
            </a:lvl4pPr>
            <a:lvl5pPr marR="0" lvl="4" algn="l">
              <a:spcBef>
                <a:spcPts val="0"/>
              </a:spcBef>
              <a:spcAft>
                <a:spcPts val="0"/>
              </a:spcAft>
              <a:buSzPts val="1100"/>
              <a:buNone/>
              <a:defRPr sz="1400" b="0" i="0" u="none" strike="noStrike" cap="none">
                <a:solidFill>
                  <a:schemeClr val="dk1"/>
                </a:solidFill>
                <a:latin typeface="Arial"/>
                <a:ea typeface="Arial"/>
                <a:cs typeface="Arial"/>
              </a:defRPr>
            </a:lvl5pPr>
            <a:lvl6pPr marR="0" lvl="5" algn="l">
              <a:spcBef>
                <a:spcPts val="0"/>
              </a:spcBef>
              <a:spcAft>
                <a:spcPts val="0"/>
              </a:spcAft>
              <a:buSzPts val="1100"/>
              <a:buNone/>
              <a:defRPr sz="1400" b="0" i="0" u="none" strike="noStrike" cap="none">
                <a:solidFill>
                  <a:schemeClr val="dk1"/>
                </a:solidFill>
                <a:latin typeface="Arial"/>
                <a:ea typeface="Arial"/>
                <a:cs typeface="Arial"/>
              </a:defRPr>
            </a:lvl6pPr>
            <a:lvl7pPr marR="0" lvl="6" algn="l">
              <a:spcBef>
                <a:spcPts val="0"/>
              </a:spcBef>
              <a:spcAft>
                <a:spcPts val="0"/>
              </a:spcAft>
              <a:buSzPts val="1100"/>
              <a:buNone/>
              <a:defRPr sz="1400" b="0" i="0" u="none" strike="noStrike" cap="none">
                <a:solidFill>
                  <a:schemeClr val="dk1"/>
                </a:solidFill>
                <a:latin typeface="Arial"/>
                <a:ea typeface="Arial"/>
                <a:cs typeface="Arial"/>
              </a:defRPr>
            </a:lvl7pPr>
            <a:lvl8pPr marR="0" lvl="7" algn="l">
              <a:spcBef>
                <a:spcPts val="0"/>
              </a:spcBef>
              <a:spcAft>
                <a:spcPts val="0"/>
              </a:spcAft>
              <a:buSzPts val="1100"/>
              <a:buNone/>
              <a:defRPr sz="1400" b="0" i="0" u="none" strike="noStrike" cap="none">
                <a:solidFill>
                  <a:schemeClr val="dk1"/>
                </a:solidFill>
                <a:latin typeface="Arial"/>
                <a:ea typeface="Arial"/>
                <a:cs typeface="Arial"/>
              </a:defRPr>
            </a:lvl8pPr>
            <a:lvl9pPr marR="0" lvl="8" algn="l">
              <a:spcBef>
                <a:spcPts val="0"/>
              </a:spcBef>
              <a:spcAft>
                <a:spcPts val="0"/>
              </a:spcAft>
              <a:buSzPts val="1100"/>
              <a:buNone/>
              <a:defRPr sz="1400" b="0" i="0" u="none" strike="noStrike" cap="none">
                <a:solidFill>
                  <a:schemeClr val="dk1"/>
                </a:solidFill>
                <a:latin typeface="Arial"/>
                <a:ea typeface="Arial"/>
                <a:cs typeface="Arial"/>
              </a:defRPr>
            </a:lvl9pPr>
          </a:lstStyle>
          <a:p>
            <a:pPr>
              <a:defRPr/>
            </a:pPr>
            <a:endParaRPr/>
          </a:p>
        </p:txBody>
      </p:sp>
      <p:sp>
        <p:nvSpPr>
          <p:cNvPr id="238" name="Google Shape;238;g109582dca3b_0_619"/>
          <p:cNvSpPr txBox="1">
            <a:spLocks noGrp="1"/>
          </p:cNvSpPr>
          <p:nvPr>
            <p:ph type="ftr" idx="11"/>
          </p:nvPr>
        </p:nvSpPr>
        <p:spPr bwMode="auto">
          <a:xfrm>
            <a:off x="3124200" y="4830365"/>
            <a:ext cx="2895600" cy="273900"/>
          </a:xfrm>
          <a:prstGeom prst="rect">
            <a:avLst/>
          </a:prstGeom>
          <a:noFill/>
          <a:ln>
            <a:noFill/>
          </a:ln>
        </p:spPr>
        <p:txBody>
          <a:bodyPr spcFirstLastPara="1" wrap="square" lIns="68575" tIns="34275" rIns="68575" bIns="34275" anchor="t" anchorCtr="0">
            <a:noAutofit/>
          </a:bodyPr>
          <a:lstStyle>
            <a:lvl1pPr marR="0" lvl="0" algn="l">
              <a:spcBef>
                <a:spcPts val="0"/>
              </a:spcBef>
              <a:spcAft>
                <a:spcPts val="0"/>
              </a:spcAft>
              <a:buSzPts val="1100"/>
              <a:buNone/>
              <a:defRPr sz="1400">
                <a:solidFill>
                  <a:srgbClr val="000000"/>
                </a:solidFill>
                <a:latin typeface="Arial"/>
                <a:ea typeface="Arial"/>
                <a:cs typeface="Arial"/>
              </a:defRPr>
            </a:lvl1pPr>
            <a:lvl2pPr marR="0" lvl="1" algn="l">
              <a:spcBef>
                <a:spcPts val="0"/>
              </a:spcBef>
              <a:spcAft>
                <a:spcPts val="0"/>
              </a:spcAft>
              <a:buSzPts val="1100"/>
              <a:buNone/>
              <a:defRPr sz="1400" b="0" i="0" u="none" strike="noStrike" cap="none">
                <a:solidFill>
                  <a:schemeClr val="dk1"/>
                </a:solidFill>
                <a:latin typeface="Arial"/>
                <a:ea typeface="Arial"/>
                <a:cs typeface="Arial"/>
              </a:defRPr>
            </a:lvl2pPr>
            <a:lvl3pPr marR="0" lvl="2" algn="l">
              <a:spcBef>
                <a:spcPts val="0"/>
              </a:spcBef>
              <a:spcAft>
                <a:spcPts val="0"/>
              </a:spcAft>
              <a:buSzPts val="1100"/>
              <a:buNone/>
              <a:defRPr sz="1400" b="0" i="0" u="none" strike="noStrike" cap="none">
                <a:solidFill>
                  <a:schemeClr val="dk1"/>
                </a:solidFill>
                <a:latin typeface="Arial"/>
                <a:ea typeface="Arial"/>
                <a:cs typeface="Arial"/>
              </a:defRPr>
            </a:lvl3pPr>
            <a:lvl4pPr marR="0" lvl="3" algn="l">
              <a:spcBef>
                <a:spcPts val="0"/>
              </a:spcBef>
              <a:spcAft>
                <a:spcPts val="0"/>
              </a:spcAft>
              <a:buSzPts val="1100"/>
              <a:buNone/>
              <a:defRPr sz="1400" b="0" i="0" u="none" strike="noStrike" cap="none">
                <a:solidFill>
                  <a:schemeClr val="dk1"/>
                </a:solidFill>
                <a:latin typeface="Arial"/>
                <a:ea typeface="Arial"/>
                <a:cs typeface="Arial"/>
              </a:defRPr>
            </a:lvl4pPr>
            <a:lvl5pPr marR="0" lvl="4" algn="l">
              <a:spcBef>
                <a:spcPts val="0"/>
              </a:spcBef>
              <a:spcAft>
                <a:spcPts val="0"/>
              </a:spcAft>
              <a:buSzPts val="1100"/>
              <a:buNone/>
              <a:defRPr sz="1400" b="0" i="0" u="none" strike="noStrike" cap="none">
                <a:solidFill>
                  <a:schemeClr val="dk1"/>
                </a:solidFill>
                <a:latin typeface="Arial"/>
                <a:ea typeface="Arial"/>
                <a:cs typeface="Arial"/>
              </a:defRPr>
            </a:lvl5pPr>
            <a:lvl6pPr marR="0" lvl="5" algn="l">
              <a:spcBef>
                <a:spcPts val="0"/>
              </a:spcBef>
              <a:spcAft>
                <a:spcPts val="0"/>
              </a:spcAft>
              <a:buSzPts val="1100"/>
              <a:buNone/>
              <a:defRPr sz="1400" b="0" i="0" u="none" strike="noStrike" cap="none">
                <a:solidFill>
                  <a:schemeClr val="dk1"/>
                </a:solidFill>
                <a:latin typeface="Arial"/>
                <a:ea typeface="Arial"/>
                <a:cs typeface="Arial"/>
              </a:defRPr>
            </a:lvl6pPr>
            <a:lvl7pPr marR="0" lvl="6" algn="l">
              <a:spcBef>
                <a:spcPts val="0"/>
              </a:spcBef>
              <a:spcAft>
                <a:spcPts val="0"/>
              </a:spcAft>
              <a:buSzPts val="1100"/>
              <a:buNone/>
              <a:defRPr sz="1400" b="0" i="0" u="none" strike="noStrike" cap="none">
                <a:solidFill>
                  <a:schemeClr val="dk1"/>
                </a:solidFill>
                <a:latin typeface="Arial"/>
                <a:ea typeface="Arial"/>
                <a:cs typeface="Arial"/>
              </a:defRPr>
            </a:lvl7pPr>
            <a:lvl8pPr marR="0" lvl="7" algn="l">
              <a:spcBef>
                <a:spcPts val="0"/>
              </a:spcBef>
              <a:spcAft>
                <a:spcPts val="0"/>
              </a:spcAft>
              <a:buSzPts val="1100"/>
              <a:buNone/>
              <a:defRPr sz="1400" b="0" i="0" u="none" strike="noStrike" cap="none">
                <a:solidFill>
                  <a:schemeClr val="dk1"/>
                </a:solidFill>
                <a:latin typeface="Arial"/>
                <a:ea typeface="Arial"/>
                <a:cs typeface="Arial"/>
              </a:defRPr>
            </a:lvl8pPr>
            <a:lvl9pPr marR="0" lvl="8" algn="l">
              <a:spcBef>
                <a:spcPts val="0"/>
              </a:spcBef>
              <a:spcAft>
                <a:spcPts val="0"/>
              </a:spcAft>
              <a:buSzPts val="1100"/>
              <a:buNone/>
              <a:defRPr sz="1400" b="0" i="0" u="none" strike="noStrike" cap="none">
                <a:solidFill>
                  <a:schemeClr val="dk1"/>
                </a:solidFill>
                <a:latin typeface="Arial"/>
                <a:ea typeface="Arial"/>
                <a:cs typeface="Arial"/>
              </a:defRPr>
            </a:lvl9pPr>
          </a:lstStyle>
          <a:p>
            <a:pPr>
              <a:defRPr/>
            </a:pPr>
            <a:endParaRPr/>
          </a:p>
        </p:txBody>
      </p:sp>
      <p:sp>
        <p:nvSpPr>
          <p:cNvPr id="239" name="Google Shape;239;g109582dca3b_0_619"/>
          <p:cNvSpPr txBox="1">
            <a:spLocks noGrp="1"/>
          </p:cNvSpPr>
          <p:nvPr>
            <p:ph type="sldNum" idx="12"/>
          </p:nvPr>
        </p:nvSpPr>
        <p:spPr bwMode="auto">
          <a:xfrm>
            <a:off x="6553200" y="4830365"/>
            <a:ext cx="2133600" cy="273900"/>
          </a:xfrm>
          <a:prstGeom prst="rect">
            <a:avLst/>
          </a:prstGeom>
          <a:noFill/>
          <a:ln>
            <a:noFill/>
          </a:ln>
        </p:spPr>
        <p:txBody>
          <a:bodyPr spcFirstLastPara="1" wrap="square" lIns="68575" tIns="34275" rIns="68575" bIns="34275" anchor="t" anchorCtr="0">
            <a:noAutofit/>
          </a:bodyPr>
          <a:lstStyle>
            <a:lvl1pPr marL="0" marR="0" lvl="0" indent="0" algn="l">
              <a:spcBef>
                <a:spcPts val="0"/>
              </a:spcBef>
              <a:spcAft>
                <a:spcPts val="0"/>
              </a:spcAft>
              <a:buNone/>
              <a:defRPr sz="1400">
                <a:solidFill>
                  <a:srgbClr val="000000"/>
                </a:solidFill>
                <a:latin typeface="Arial"/>
                <a:ea typeface="Arial"/>
                <a:cs typeface="Arial"/>
              </a:defRPr>
            </a:lvl1pPr>
            <a:lvl2pPr marL="0" marR="0" lvl="1" indent="0" algn="l">
              <a:spcBef>
                <a:spcPts val="0"/>
              </a:spcBef>
              <a:spcAft>
                <a:spcPts val="0"/>
              </a:spcAft>
              <a:buNone/>
              <a:defRPr sz="1400">
                <a:solidFill>
                  <a:srgbClr val="000000"/>
                </a:solidFill>
                <a:latin typeface="Arial"/>
                <a:ea typeface="Arial"/>
                <a:cs typeface="Arial"/>
              </a:defRPr>
            </a:lvl2pPr>
            <a:lvl3pPr marL="0" marR="0" lvl="2" indent="0" algn="l">
              <a:spcBef>
                <a:spcPts val="0"/>
              </a:spcBef>
              <a:spcAft>
                <a:spcPts val="0"/>
              </a:spcAft>
              <a:buNone/>
              <a:defRPr sz="1400">
                <a:solidFill>
                  <a:srgbClr val="000000"/>
                </a:solidFill>
                <a:latin typeface="Arial"/>
                <a:ea typeface="Arial"/>
                <a:cs typeface="Arial"/>
              </a:defRPr>
            </a:lvl3pPr>
            <a:lvl4pPr marL="0" marR="0" lvl="3" indent="0" algn="l">
              <a:spcBef>
                <a:spcPts val="0"/>
              </a:spcBef>
              <a:spcAft>
                <a:spcPts val="0"/>
              </a:spcAft>
              <a:buNone/>
              <a:defRPr sz="1400">
                <a:solidFill>
                  <a:srgbClr val="000000"/>
                </a:solidFill>
                <a:latin typeface="Arial"/>
                <a:ea typeface="Arial"/>
                <a:cs typeface="Arial"/>
              </a:defRPr>
            </a:lvl4pPr>
            <a:lvl5pPr marL="0" marR="0" lvl="4" indent="0" algn="l">
              <a:spcBef>
                <a:spcPts val="0"/>
              </a:spcBef>
              <a:spcAft>
                <a:spcPts val="0"/>
              </a:spcAft>
              <a:buNone/>
              <a:defRPr sz="1400">
                <a:solidFill>
                  <a:srgbClr val="000000"/>
                </a:solidFill>
                <a:latin typeface="Arial"/>
                <a:ea typeface="Arial"/>
                <a:cs typeface="Arial"/>
              </a:defRPr>
            </a:lvl5pPr>
            <a:lvl6pPr marL="0" marR="0" lvl="5" indent="0" algn="l">
              <a:spcBef>
                <a:spcPts val="0"/>
              </a:spcBef>
              <a:spcAft>
                <a:spcPts val="0"/>
              </a:spcAft>
              <a:buNone/>
              <a:defRPr sz="1400">
                <a:solidFill>
                  <a:srgbClr val="000000"/>
                </a:solidFill>
                <a:latin typeface="Arial"/>
                <a:ea typeface="Arial"/>
                <a:cs typeface="Arial"/>
              </a:defRPr>
            </a:lvl6pPr>
            <a:lvl7pPr marL="0" marR="0" lvl="6" indent="0" algn="l">
              <a:spcBef>
                <a:spcPts val="0"/>
              </a:spcBef>
              <a:spcAft>
                <a:spcPts val="0"/>
              </a:spcAft>
              <a:buNone/>
              <a:defRPr sz="1400">
                <a:solidFill>
                  <a:srgbClr val="000000"/>
                </a:solidFill>
                <a:latin typeface="Arial"/>
                <a:ea typeface="Arial"/>
                <a:cs typeface="Arial"/>
              </a:defRPr>
            </a:lvl7pPr>
            <a:lvl8pPr marL="0" marR="0" lvl="7" indent="0" algn="l">
              <a:spcBef>
                <a:spcPts val="0"/>
              </a:spcBef>
              <a:spcAft>
                <a:spcPts val="0"/>
              </a:spcAft>
              <a:buNone/>
              <a:defRPr sz="1400">
                <a:solidFill>
                  <a:srgbClr val="000000"/>
                </a:solidFill>
                <a:latin typeface="Arial"/>
                <a:ea typeface="Arial"/>
                <a:cs typeface="Arial"/>
              </a:defRPr>
            </a:lvl8pPr>
            <a:lvl9pPr marL="0" marR="0" lvl="8" indent="0" algn="l">
              <a:spcBef>
                <a:spcPts val="0"/>
              </a:spcBef>
              <a:spcAft>
                <a:spcPts val="0"/>
              </a:spcAft>
              <a:buNone/>
              <a:defRPr sz="1400">
                <a:solidFill>
                  <a:srgbClr val="000000"/>
                </a:solidFill>
                <a:latin typeface="Arial"/>
                <a:ea typeface="Arial"/>
                <a:cs typeface="Arial"/>
              </a:defRPr>
            </a:lvl9pPr>
          </a:lstStyle>
          <a:p>
            <a:pPr marL="0" lvl="0" indent="0" algn="l">
              <a:spcBef>
                <a:spcPts val="0"/>
              </a:spcBef>
              <a:spcAft>
                <a:spcPts val="0"/>
              </a:spcAft>
              <a:buNone/>
              <a:defRPr/>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PhAnim="0" matchingName="Section Header" type="secHead" userDrawn="1">
  <p:cSld name="SECTION_HEADER">
    <p:spTree>
      <p:nvGrpSpPr>
        <p:cNvPr id="1" name=""/>
        <p:cNvGrpSpPr/>
        <p:nvPr/>
      </p:nvGrpSpPr>
      <p:grpSpPr bwMode="auto">
        <a:xfrm>
          <a:off x="0" y="0"/>
          <a:ext cx="0" cy="0"/>
          <a:chOff x="0" y="0"/>
          <a:chExt cx="0" cy="0"/>
        </a:xfrm>
      </p:grpSpPr>
      <p:sp>
        <p:nvSpPr>
          <p:cNvPr id="103" name="Google Shape;103;g109582dca3b_0_487"/>
          <p:cNvSpPr txBox="1">
            <a:spLocks noGrp="1"/>
          </p:cNvSpPr>
          <p:nvPr>
            <p:ph type="title"/>
          </p:nvPr>
        </p:nvSpPr>
        <p:spPr bwMode="auto">
          <a:xfrm>
            <a:off x="722313" y="3305176"/>
            <a:ext cx="7772400" cy="1021500"/>
          </a:xfrm>
          <a:prstGeom prst="rect">
            <a:avLst/>
          </a:prstGeom>
          <a:noFill/>
          <a:ln>
            <a:noFill/>
          </a:ln>
        </p:spPr>
        <p:txBody>
          <a:bodyPr spcFirstLastPara="1" wrap="square" lIns="68575" tIns="34275" rIns="0" bIns="34275" anchor="t" anchorCtr="0">
            <a:noAutofit/>
          </a:bodyPr>
          <a:lstStyle>
            <a:lvl1pPr lvl="0" algn="l">
              <a:spcBef>
                <a:spcPts val="0"/>
              </a:spcBef>
              <a:spcAft>
                <a:spcPts val="0"/>
              </a:spcAft>
              <a:buSzPts val="1100"/>
              <a:buNone/>
              <a:defRPr sz="3000" b="1" cap="none"/>
            </a:lvl1pPr>
            <a:lvl2pPr lvl="1" algn="r">
              <a:spcBef>
                <a:spcPts val="0"/>
              </a:spcBef>
              <a:spcAft>
                <a:spcPts val="0"/>
              </a:spcAft>
              <a:buSzPts val="1100"/>
              <a:buNone/>
              <a:defRPr/>
            </a:lvl2pPr>
            <a:lvl3pPr lvl="2" algn="r">
              <a:spcBef>
                <a:spcPts val="0"/>
              </a:spcBef>
              <a:spcAft>
                <a:spcPts val="0"/>
              </a:spcAft>
              <a:buSzPts val="1100"/>
              <a:buNone/>
              <a:defRPr/>
            </a:lvl3pPr>
            <a:lvl4pPr lvl="3" algn="r">
              <a:spcBef>
                <a:spcPts val="0"/>
              </a:spcBef>
              <a:spcAft>
                <a:spcPts val="0"/>
              </a:spcAft>
              <a:buSzPts val="1100"/>
              <a:buNone/>
              <a:defRPr/>
            </a:lvl4pPr>
            <a:lvl5pPr lvl="4" algn="r">
              <a:spcBef>
                <a:spcPts val="0"/>
              </a:spcBef>
              <a:spcAft>
                <a:spcPts val="0"/>
              </a:spcAft>
              <a:buSzPts val="1100"/>
              <a:buNone/>
              <a:defRPr/>
            </a:lvl5pPr>
            <a:lvl6pPr lvl="5" algn="r">
              <a:spcBef>
                <a:spcPts val="0"/>
              </a:spcBef>
              <a:spcAft>
                <a:spcPts val="0"/>
              </a:spcAft>
              <a:buSzPts val="1100"/>
              <a:buNone/>
              <a:defRPr/>
            </a:lvl6pPr>
            <a:lvl7pPr lvl="6" algn="r">
              <a:spcBef>
                <a:spcPts val="0"/>
              </a:spcBef>
              <a:spcAft>
                <a:spcPts val="0"/>
              </a:spcAft>
              <a:buSzPts val="1100"/>
              <a:buNone/>
              <a:defRPr/>
            </a:lvl7pPr>
            <a:lvl8pPr lvl="7" algn="r">
              <a:spcBef>
                <a:spcPts val="0"/>
              </a:spcBef>
              <a:spcAft>
                <a:spcPts val="0"/>
              </a:spcAft>
              <a:buSzPts val="1100"/>
              <a:buNone/>
              <a:defRPr/>
            </a:lvl8pPr>
            <a:lvl9pPr lvl="8" algn="r">
              <a:spcBef>
                <a:spcPts val="0"/>
              </a:spcBef>
              <a:spcAft>
                <a:spcPts val="0"/>
              </a:spcAft>
              <a:buSzPts val="1100"/>
              <a:buNone/>
              <a:defRPr/>
            </a:lvl9pPr>
          </a:lstStyle>
          <a:p>
            <a:pPr>
              <a:defRPr/>
            </a:pPr>
            <a:endParaRPr/>
          </a:p>
        </p:txBody>
      </p:sp>
      <p:sp>
        <p:nvSpPr>
          <p:cNvPr id="104" name="Google Shape;104;g109582dca3b_0_487"/>
          <p:cNvSpPr txBox="1">
            <a:spLocks noGrp="1"/>
          </p:cNvSpPr>
          <p:nvPr>
            <p:ph type="body" idx="1"/>
          </p:nvPr>
        </p:nvSpPr>
        <p:spPr bwMode="auto">
          <a:xfrm>
            <a:off x="722313" y="2180035"/>
            <a:ext cx="7772400" cy="1125300"/>
          </a:xfrm>
          <a:prstGeom prst="rect">
            <a:avLst/>
          </a:prstGeom>
          <a:noFill/>
          <a:ln>
            <a:noFill/>
          </a:ln>
        </p:spPr>
        <p:txBody>
          <a:bodyPr spcFirstLastPara="1" wrap="square" lIns="0" tIns="34275" rIns="68575" bIns="34275" anchor="b" anchorCtr="0">
            <a:noAutofit/>
          </a:bodyPr>
          <a:lstStyle>
            <a:lvl1pPr marL="457200" lvl="0" indent="-228600" algn="l">
              <a:spcBef>
                <a:spcPts val="300"/>
              </a:spcBef>
              <a:spcAft>
                <a:spcPts val="0"/>
              </a:spcAft>
              <a:buClr>
                <a:schemeClr val="dk1"/>
              </a:buClr>
              <a:buSzPts val="1400"/>
              <a:buNone/>
              <a:defRPr sz="1500"/>
            </a:lvl1pPr>
            <a:lvl2pPr marL="914400" lvl="1" indent="-228600" algn="l">
              <a:spcBef>
                <a:spcPts val="300"/>
              </a:spcBef>
              <a:spcAft>
                <a:spcPts val="0"/>
              </a:spcAft>
              <a:buClr>
                <a:schemeClr val="dk1"/>
              </a:buClr>
              <a:buSzPts val="1400"/>
              <a:buFont typeface="Candara"/>
              <a:buNone/>
              <a:defRPr sz="1400"/>
            </a:lvl2pPr>
            <a:lvl3pPr marL="1371600" lvl="2" indent="-228600" algn="l">
              <a:spcBef>
                <a:spcPts val="200"/>
              </a:spcBef>
              <a:spcAft>
                <a:spcPts val="0"/>
              </a:spcAft>
              <a:buClr>
                <a:schemeClr val="dk1"/>
              </a:buClr>
              <a:buSzPts val="900"/>
              <a:buNone/>
              <a:defRPr sz="1200"/>
            </a:lvl3pPr>
            <a:lvl4pPr marL="1828800" lvl="3" indent="-228600" algn="l">
              <a:spcBef>
                <a:spcPts val="200"/>
              </a:spcBef>
              <a:spcAft>
                <a:spcPts val="0"/>
              </a:spcAft>
              <a:buClr>
                <a:schemeClr val="dk1"/>
              </a:buClr>
              <a:buSzPts val="1100"/>
              <a:buFont typeface="Candara"/>
              <a:buNone/>
              <a:defRPr sz="1100"/>
            </a:lvl4pPr>
            <a:lvl5pPr marL="2286000" lvl="4" indent="-228600" algn="l">
              <a:spcBef>
                <a:spcPts val="200"/>
              </a:spcBef>
              <a:spcAft>
                <a:spcPts val="0"/>
              </a:spcAft>
              <a:buClr>
                <a:schemeClr val="dk1"/>
              </a:buClr>
              <a:buSzPts val="500"/>
              <a:buNone/>
              <a:defRPr sz="1100"/>
            </a:lvl5pPr>
            <a:lvl6pPr marL="2743200" lvl="5" indent="-228600" algn="l">
              <a:spcBef>
                <a:spcPts val="200"/>
              </a:spcBef>
              <a:spcAft>
                <a:spcPts val="0"/>
              </a:spcAft>
              <a:buClr>
                <a:schemeClr val="dk1"/>
              </a:buClr>
              <a:buSzPts val="500"/>
              <a:buNone/>
              <a:defRPr sz="1100"/>
            </a:lvl6pPr>
            <a:lvl7pPr marL="3200400" lvl="6" indent="-228600" algn="l">
              <a:spcBef>
                <a:spcPts val="200"/>
              </a:spcBef>
              <a:spcAft>
                <a:spcPts val="0"/>
              </a:spcAft>
              <a:buClr>
                <a:schemeClr val="dk1"/>
              </a:buClr>
              <a:buSzPts val="500"/>
              <a:buNone/>
              <a:defRPr sz="1100"/>
            </a:lvl7pPr>
            <a:lvl8pPr marL="3657600" lvl="7" indent="-228600" algn="l">
              <a:spcBef>
                <a:spcPts val="200"/>
              </a:spcBef>
              <a:spcAft>
                <a:spcPts val="0"/>
              </a:spcAft>
              <a:buClr>
                <a:schemeClr val="dk1"/>
              </a:buClr>
              <a:buSzPts val="500"/>
              <a:buNone/>
              <a:defRPr sz="1100"/>
            </a:lvl8pPr>
            <a:lvl9pPr marL="4114800" lvl="8" indent="-228600" algn="l">
              <a:spcBef>
                <a:spcPts val="200"/>
              </a:spcBef>
              <a:spcAft>
                <a:spcPts val="0"/>
              </a:spcAft>
              <a:buClr>
                <a:schemeClr val="dk1"/>
              </a:buClr>
              <a:buSzPts val="500"/>
              <a:buNone/>
              <a:defRPr sz="1100"/>
            </a:lvl9pPr>
          </a:lstStyle>
          <a:p>
            <a:pPr>
              <a:defRPr/>
            </a:pPr>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PhAnim="0" matchingName="19_Title Only" userDrawn="1">
  <p:cSld name="19_Title Only">
    <p:spTree>
      <p:nvGrpSpPr>
        <p:cNvPr id="1" name=""/>
        <p:cNvGrpSpPr/>
        <p:nvPr/>
      </p:nvGrpSpPr>
      <p:grpSpPr bwMode="auto">
        <a:xfrm>
          <a:off x="0" y="0"/>
          <a:ext cx="0" cy="0"/>
          <a:chOff x="0" y="0"/>
          <a:chExt cx="0" cy="0"/>
        </a:xfrm>
      </p:grpSpPr>
      <p:sp>
        <p:nvSpPr>
          <p:cNvPr id="241" name="Google Shape;241;g109582dca3b_0_625"/>
          <p:cNvSpPr txBox="1">
            <a:spLocks noGrp="1"/>
          </p:cNvSpPr>
          <p:nvPr>
            <p:ph type="title"/>
          </p:nvPr>
        </p:nvSpPr>
        <p:spPr bwMode="auto">
          <a:xfrm>
            <a:off x="1557337" y="146447"/>
            <a:ext cx="7335600" cy="367800"/>
          </a:xfrm>
          <a:prstGeom prst="rect">
            <a:avLst/>
          </a:prstGeom>
          <a:noFill/>
          <a:ln>
            <a:noFill/>
          </a:ln>
        </p:spPr>
        <p:txBody>
          <a:bodyPr spcFirstLastPara="1" wrap="square" lIns="68575" tIns="34275" rIns="0" bIns="34275" anchor="ctr" anchorCtr="0">
            <a:normAutofit/>
          </a:bodyPr>
          <a:lstStyle>
            <a:lvl1pPr lvl="0" algn="l">
              <a:spcBef>
                <a:spcPts val="0"/>
              </a:spcBef>
              <a:spcAft>
                <a:spcPts val="0"/>
              </a:spcAft>
              <a:buSzPts val="1100"/>
              <a:buNone/>
              <a:defRPr sz="3000"/>
            </a:lvl1pPr>
            <a:lvl2pPr lvl="1" algn="r">
              <a:spcBef>
                <a:spcPts val="0"/>
              </a:spcBef>
              <a:spcAft>
                <a:spcPts val="0"/>
              </a:spcAft>
              <a:buSzPts val="1100"/>
              <a:buNone/>
              <a:defRPr/>
            </a:lvl2pPr>
            <a:lvl3pPr lvl="2" algn="r">
              <a:spcBef>
                <a:spcPts val="0"/>
              </a:spcBef>
              <a:spcAft>
                <a:spcPts val="0"/>
              </a:spcAft>
              <a:buSzPts val="1100"/>
              <a:buNone/>
              <a:defRPr/>
            </a:lvl3pPr>
            <a:lvl4pPr lvl="3" algn="r">
              <a:spcBef>
                <a:spcPts val="0"/>
              </a:spcBef>
              <a:spcAft>
                <a:spcPts val="0"/>
              </a:spcAft>
              <a:buSzPts val="1100"/>
              <a:buNone/>
              <a:defRPr/>
            </a:lvl4pPr>
            <a:lvl5pPr lvl="4" algn="r">
              <a:spcBef>
                <a:spcPts val="0"/>
              </a:spcBef>
              <a:spcAft>
                <a:spcPts val="0"/>
              </a:spcAft>
              <a:buSzPts val="1100"/>
              <a:buNone/>
              <a:defRPr/>
            </a:lvl5pPr>
            <a:lvl6pPr lvl="5" algn="r">
              <a:spcBef>
                <a:spcPts val="0"/>
              </a:spcBef>
              <a:spcAft>
                <a:spcPts val="0"/>
              </a:spcAft>
              <a:buSzPts val="1100"/>
              <a:buNone/>
              <a:defRPr/>
            </a:lvl6pPr>
            <a:lvl7pPr lvl="6" algn="r">
              <a:spcBef>
                <a:spcPts val="0"/>
              </a:spcBef>
              <a:spcAft>
                <a:spcPts val="0"/>
              </a:spcAft>
              <a:buSzPts val="1100"/>
              <a:buNone/>
              <a:defRPr/>
            </a:lvl7pPr>
            <a:lvl8pPr lvl="7" algn="r">
              <a:spcBef>
                <a:spcPts val="0"/>
              </a:spcBef>
              <a:spcAft>
                <a:spcPts val="0"/>
              </a:spcAft>
              <a:buSzPts val="1100"/>
              <a:buNone/>
              <a:defRPr/>
            </a:lvl8pPr>
            <a:lvl9pPr lvl="8" algn="r">
              <a:spcBef>
                <a:spcPts val="0"/>
              </a:spcBef>
              <a:spcAft>
                <a:spcPts val="0"/>
              </a:spcAft>
              <a:buSzPts val="1100"/>
              <a:buNone/>
              <a:defRPr/>
            </a:lvl9pPr>
          </a:lstStyle>
          <a:p>
            <a:pPr>
              <a:defRPr/>
            </a:pPr>
            <a:endParaRPr/>
          </a:p>
        </p:txBody>
      </p:sp>
      <p:sp>
        <p:nvSpPr>
          <p:cNvPr id="242" name="Google Shape;242;g109582dca3b_0_625"/>
          <p:cNvSpPr txBox="1">
            <a:spLocks noGrp="1"/>
          </p:cNvSpPr>
          <p:nvPr>
            <p:ph type="body" idx="1"/>
          </p:nvPr>
        </p:nvSpPr>
        <p:spPr bwMode="auto">
          <a:xfrm>
            <a:off x="457200" y="960120"/>
            <a:ext cx="8229600" cy="3497700"/>
          </a:xfrm>
          <a:prstGeom prst="rect">
            <a:avLst/>
          </a:prstGeom>
          <a:noFill/>
          <a:ln>
            <a:noFill/>
          </a:ln>
        </p:spPr>
        <p:txBody>
          <a:bodyPr spcFirstLastPara="1" wrap="square" lIns="0" tIns="34275" rIns="68575" bIns="34275" anchor="t" anchorCtr="0">
            <a:normAutofit/>
          </a:bodyPr>
          <a:lstStyle>
            <a:lvl1pPr marL="457200" lvl="0" indent="-349250" algn="l">
              <a:spcBef>
                <a:spcPts val="400"/>
              </a:spcBef>
              <a:spcAft>
                <a:spcPts val="0"/>
              </a:spcAft>
              <a:buClr>
                <a:schemeClr val="dk1"/>
              </a:buClr>
              <a:buSzPts val="1900"/>
              <a:buChar char="▪"/>
              <a:defRPr sz="2100"/>
            </a:lvl1pPr>
            <a:lvl2pPr marL="914400" lvl="1" indent="-342900" algn="l">
              <a:spcBef>
                <a:spcPts val="400"/>
              </a:spcBef>
              <a:spcAft>
                <a:spcPts val="0"/>
              </a:spcAft>
              <a:buClr>
                <a:schemeClr val="dk1"/>
              </a:buClr>
              <a:buSzPts val="1800"/>
              <a:buFont typeface="Candara"/>
              <a:buChar char="–"/>
              <a:defRPr sz="1800"/>
            </a:lvl2pPr>
            <a:lvl3pPr marL="1371600" lvl="2" indent="-298450" algn="l">
              <a:spcBef>
                <a:spcPts val="300"/>
              </a:spcBef>
              <a:spcAft>
                <a:spcPts val="0"/>
              </a:spcAft>
              <a:buClr>
                <a:schemeClr val="dk1"/>
              </a:buClr>
              <a:buSzPts val="1100"/>
              <a:buChar char="▪"/>
              <a:defRPr sz="1500"/>
            </a:lvl3pPr>
            <a:lvl4pPr marL="1828800" lvl="3" indent="-317500" algn="l">
              <a:spcBef>
                <a:spcPts val="300"/>
              </a:spcBef>
              <a:spcAft>
                <a:spcPts val="0"/>
              </a:spcAft>
              <a:buClr>
                <a:schemeClr val="dk1"/>
              </a:buClr>
              <a:buSzPts val="1400"/>
              <a:buFont typeface="Candara"/>
              <a:buChar char="–"/>
              <a:defRPr sz="1400"/>
            </a:lvl4pPr>
            <a:lvl5pPr marL="2286000" lvl="4" indent="-273050" algn="l">
              <a:spcBef>
                <a:spcPts val="300"/>
              </a:spcBef>
              <a:spcAft>
                <a:spcPts val="0"/>
              </a:spcAft>
              <a:buClr>
                <a:schemeClr val="dk1"/>
              </a:buClr>
              <a:buSzPts val="700"/>
              <a:buChar char="▪"/>
              <a:defRPr sz="1400"/>
            </a:lvl5pPr>
            <a:lvl6pPr marL="2743200" lvl="5" indent="-273050" algn="l">
              <a:spcBef>
                <a:spcPts val="300"/>
              </a:spcBef>
              <a:spcAft>
                <a:spcPts val="0"/>
              </a:spcAft>
              <a:buClr>
                <a:schemeClr val="dk1"/>
              </a:buClr>
              <a:buSzPts val="700"/>
              <a:buChar char="▪"/>
              <a:defRPr/>
            </a:lvl6pPr>
            <a:lvl7pPr marL="3200400" lvl="6" indent="-273050" algn="l">
              <a:spcBef>
                <a:spcPts val="300"/>
              </a:spcBef>
              <a:spcAft>
                <a:spcPts val="0"/>
              </a:spcAft>
              <a:buClr>
                <a:schemeClr val="dk1"/>
              </a:buClr>
              <a:buSzPts val="700"/>
              <a:buChar char="▪"/>
              <a:defRPr/>
            </a:lvl7pPr>
            <a:lvl8pPr marL="3657600" lvl="7" indent="-273050" algn="l">
              <a:spcBef>
                <a:spcPts val="300"/>
              </a:spcBef>
              <a:spcAft>
                <a:spcPts val="0"/>
              </a:spcAft>
              <a:buClr>
                <a:schemeClr val="dk1"/>
              </a:buClr>
              <a:buSzPts val="700"/>
              <a:buChar char="▪"/>
              <a:defRPr/>
            </a:lvl8pPr>
            <a:lvl9pPr marL="4114800" lvl="8" indent="-273050" algn="l">
              <a:spcBef>
                <a:spcPts val="300"/>
              </a:spcBef>
              <a:spcAft>
                <a:spcPts val="0"/>
              </a:spcAft>
              <a:buClr>
                <a:schemeClr val="dk1"/>
              </a:buClr>
              <a:buSzPts val="700"/>
              <a:buChar char="▪"/>
              <a:defRPr/>
            </a:lvl9pPr>
          </a:lstStyle>
          <a:p>
            <a:pPr>
              <a:defRPr/>
            </a:pPr>
            <a:endParaRPr/>
          </a:p>
        </p:txBody>
      </p:sp>
      <p:sp>
        <p:nvSpPr>
          <p:cNvPr id="243" name="Google Shape;243;g109582dca3b_0_625"/>
          <p:cNvSpPr txBox="1">
            <a:spLocks noGrp="1"/>
          </p:cNvSpPr>
          <p:nvPr>
            <p:ph type="dt" idx="10"/>
          </p:nvPr>
        </p:nvSpPr>
        <p:spPr bwMode="auto">
          <a:xfrm>
            <a:off x="1295400" y="4830365"/>
            <a:ext cx="2133600" cy="273900"/>
          </a:xfrm>
          <a:prstGeom prst="rect">
            <a:avLst/>
          </a:prstGeom>
          <a:noFill/>
          <a:ln>
            <a:noFill/>
          </a:ln>
        </p:spPr>
        <p:txBody>
          <a:bodyPr spcFirstLastPara="1" wrap="square" lIns="68575" tIns="34275" rIns="68575" bIns="34275" anchor="t" anchorCtr="0">
            <a:noAutofit/>
          </a:bodyPr>
          <a:lstStyle>
            <a:lvl1pPr marR="0" lvl="0" algn="l">
              <a:spcBef>
                <a:spcPts val="0"/>
              </a:spcBef>
              <a:spcAft>
                <a:spcPts val="0"/>
              </a:spcAft>
              <a:buSzPts val="1100"/>
              <a:buNone/>
              <a:defRPr sz="1400">
                <a:solidFill>
                  <a:srgbClr val="000000"/>
                </a:solidFill>
                <a:latin typeface="Arial"/>
                <a:ea typeface="Arial"/>
                <a:cs typeface="Arial"/>
              </a:defRPr>
            </a:lvl1pPr>
            <a:lvl2pPr marR="0" lvl="1" algn="l">
              <a:spcBef>
                <a:spcPts val="0"/>
              </a:spcBef>
              <a:spcAft>
                <a:spcPts val="0"/>
              </a:spcAft>
              <a:buSzPts val="1100"/>
              <a:buNone/>
              <a:defRPr sz="1400" b="0" i="0" u="none" strike="noStrike" cap="none">
                <a:solidFill>
                  <a:schemeClr val="dk1"/>
                </a:solidFill>
                <a:latin typeface="Arial"/>
                <a:ea typeface="Arial"/>
                <a:cs typeface="Arial"/>
              </a:defRPr>
            </a:lvl2pPr>
            <a:lvl3pPr marR="0" lvl="2" algn="l">
              <a:spcBef>
                <a:spcPts val="0"/>
              </a:spcBef>
              <a:spcAft>
                <a:spcPts val="0"/>
              </a:spcAft>
              <a:buSzPts val="1100"/>
              <a:buNone/>
              <a:defRPr sz="1400" b="0" i="0" u="none" strike="noStrike" cap="none">
                <a:solidFill>
                  <a:schemeClr val="dk1"/>
                </a:solidFill>
                <a:latin typeface="Arial"/>
                <a:ea typeface="Arial"/>
                <a:cs typeface="Arial"/>
              </a:defRPr>
            </a:lvl3pPr>
            <a:lvl4pPr marR="0" lvl="3" algn="l">
              <a:spcBef>
                <a:spcPts val="0"/>
              </a:spcBef>
              <a:spcAft>
                <a:spcPts val="0"/>
              </a:spcAft>
              <a:buSzPts val="1100"/>
              <a:buNone/>
              <a:defRPr sz="1400" b="0" i="0" u="none" strike="noStrike" cap="none">
                <a:solidFill>
                  <a:schemeClr val="dk1"/>
                </a:solidFill>
                <a:latin typeface="Arial"/>
                <a:ea typeface="Arial"/>
                <a:cs typeface="Arial"/>
              </a:defRPr>
            </a:lvl4pPr>
            <a:lvl5pPr marR="0" lvl="4" algn="l">
              <a:spcBef>
                <a:spcPts val="0"/>
              </a:spcBef>
              <a:spcAft>
                <a:spcPts val="0"/>
              </a:spcAft>
              <a:buSzPts val="1100"/>
              <a:buNone/>
              <a:defRPr sz="1400" b="0" i="0" u="none" strike="noStrike" cap="none">
                <a:solidFill>
                  <a:schemeClr val="dk1"/>
                </a:solidFill>
                <a:latin typeface="Arial"/>
                <a:ea typeface="Arial"/>
                <a:cs typeface="Arial"/>
              </a:defRPr>
            </a:lvl5pPr>
            <a:lvl6pPr marR="0" lvl="5" algn="l">
              <a:spcBef>
                <a:spcPts val="0"/>
              </a:spcBef>
              <a:spcAft>
                <a:spcPts val="0"/>
              </a:spcAft>
              <a:buSzPts val="1100"/>
              <a:buNone/>
              <a:defRPr sz="1400" b="0" i="0" u="none" strike="noStrike" cap="none">
                <a:solidFill>
                  <a:schemeClr val="dk1"/>
                </a:solidFill>
                <a:latin typeface="Arial"/>
                <a:ea typeface="Arial"/>
                <a:cs typeface="Arial"/>
              </a:defRPr>
            </a:lvl6pPr>
            <a:lvl7pPr marR="0" lvl="6" algn="l">
              <a:spcBef>
                <a:spcPts val="0"/>
              </a:spcBef>
              <a:spcAft>
                <a:spcPts val="0"/>
              </a:spcAft>
              <a:buSzPts val="1100"/>
              <a:buNone/>
              <a:defRPr sz="1400" b="0" i="0" u="none" strike="noStrike" cap="none">
                <a:solidFill>
                  <a:schemeClr val="dk1"/>
                </a:solidFill>
                <a:latin typeface="Arial"/>
                <a:ea typeface="Arial"/>
                <a:cs typeface="Arial"/>
              </a:defRPr>
            </a:lvl7pPr>
            <a:lvl8pPr marR="0" lvl="7" algn="l">
              <a:spcBef>
                <a:spcPts val="0"/>
              </a:spcBef>
              <a:spcAft>
                <a:spcPts val="0"/>
              </a:spcAft>
              <a:buSzPts val="1100"/>
              <a:buNone/>
              <a:defRPr sz="1400" b="0" i="0" u="none" strike="noStrike" cap="none">
                <a:solidFill>
                  <a:schemeClr val="dk1"/>
                </a:solidFill>
                <a:latin typeface="Arial"/>
                <a:ea typeface="Arial"/>
                <a:cs typeface="Arial"/>
              </a:defRPr>
            </a:lvl8pPr>
            <a:lvl9pPr marR="0" lvl="8" algn="l">
              <a:spcBef>
                <a:spcPts val="0"/>
              </a:spcBef>
              <a:spcAft>
                <a:spcPts val="0"/>
              </a:spcAft>
              <a:buSzPts val="1100"/>
              <a:buNone/>
              <a:defRPr sz="1400" b="0" i="0" u="none" strike="noStrike" cap="none">
                <a:solidFill>
                  <a:schemeClr val="dk1"/>
                </a:solidFill>
                <a:latin typeface="Arial"/>
                <a:ea typeface="Arial"/>
                <a:cs typeface="Arial"/>
              </a:defRPr>
            </a:lvl9pPr>
          </a:lstStyle>
          <a:p>
            <a:pPr>
              <a:defRPr/>
            </a:pPr>
            <a:endParaRPr/>
          </a:p>
        </p:txBody>
      </p:sp>
      <p:sp>
        <p:nvSpPr>
          <p:cNvPr id="244" name="Google Shape;244;g109582dca3b_0_625"/>
          <p:cNvSpPr txBox="1">
            <a:spLocks noGrp="1"/>
          </p:cNvSpPr>
          <p:nvPr>
            <p:ph type="ftr" idx="11"/>
          </p:nvPr>
        </p:nvSpPr>
        <p:spPr bwMode="auto">
          <a:xfrm>
            <a:off x="3124200" y="4830365"/>
            <a:ext cx="2895600" cy="273900"/>
          </a:xfrm>
          <a:prstGeom prst="rect">
            <a:avLst/>
          </a:prstGeom>
          <a:noFill/>
          <a:ln>
            <a:noFill/>
          </a:ln>
        </p:spPr>
        <p:txBody>
          <a:bodyPr spcFirstLastPara="1" wrap="square" lIns="68575" tIns="34275" rIns="68575" bIns="34275" anchor="t" anchorCtr="0">
            <a:noAutofit/>
          </a:bodyPr>
          <a:lstStyle>
            <a:lvl1pPr marR="0" lvl="0" algn="l">
              <a:spcBef>
                <a:spcPts val="0"/>
              </a:spcBef>
              <a:spcAft>
                <a:spcPts val="0"/>
              </a:spcAft>
              <a:buSzPts val="1100"/>
              <a:buNone/>
              <a:defRPr sz="1400">
                <a:solidFill>
                  <a:srgbClr val="000000"/>
                </a:solidFill>
                <a:latin typeface="Arial"/>
                <a:ea typeface="Arial"/>
                <a:cs typeface="Arial"/>
              </a:defRPr>
            </a:lvl1pPr>
            <a:lvl2pPr marR="0" lvl="1" algn="l">
              <a:spcBef>
                <a:spcPts val="0"/>
              </a:spcBef>
              <a:spcAft>
                <a:spcPts val="0"/>
              </a:spcAft>
              <a:buSzPts val="1100"/>
              <a:buNone/>
              <a:defRPr sz="1400" b="0" i="0" u="none" strike="noStrike" cap="none">
                <a:solidFill>
                  <a:schemeClr val="dk1"/>
                </a:solidFill>
                <a:latin typeface="Arial"/>
                <a:ea typeface="Arial"/>
                <a:cs typeface="Arial"/>
              </a:defRPr>
            </a:lvl2pPr>
            <a:lvl3pPr marR="0" lvl="2" algn="l">
              <a:spcBef>
                <a:spcPts val="0"/>
              </a:spcBef>
              <a:spcAft>
                <a:spcPts val="0"/>
              </a:spcAft>
              <a:buSzPts val="1100"/>
              <a:buNone/>
              <a:defRPr sz="1400" b="0" i="0" u="none" strike="noStrike" cap="none">
                <a:solidFill>
                  <a:schemeClr val="dk1"/>
                </a:solidFill>
                <a:latin typeface="Arial"/>
                <a:ea typeface="Arial"/>
                <a:cs typeface="Arial"/>
              </a:defRPr>
            </a:lvl3pPr>
            <a:lvl4pPr marR="0" lvl="3" algn="l">
              <a:spcBef>
                <a:spcPts val="0"/>
              </a:spcBef>
              <a:spcAft>
                <a:spcPts val="0"/>
              </a:spcAft>
              <a:buSzPts val="1100"/>
              <a:buNone/>
              <a:defRPr sz="1400" b="0" i="0" u="none" strike="noStrike" cap="none">
                <a:solidFill>
                  <a:schemeClr val="dk1"/>
                </a:solidFill>
                <a:latin typeface="Arial"/>
                <a:ea typeface="Arial"/>
                <a:cs typeface="Arial"/>
              </a:defRPr>
            </a:lvl4pPr>
            <a:lvl5pPr marR="0" lvl="4" algn="l">
              <a:spcBef>
                <a:spcPts val="0"/>
              </a:spcBef>
              <a:spcAft>
                <a:spcPts val="0"/>
              </a:spcAft>
              <a:buSzPts val="1100"/>
              <a:buNone/>
              <a:defRPr sz="1400" b="0" i="0" u="none" strike="noStrike" cap="none">
                <a:solidFill>
                  <a:schemeClr val="dk1"/>
                </a:solidFill>
                <a:latin typeface="Arial"/>
                <a:ea typeface="Arial"/>
                <a:cs typeface="Arial"/>
              </a:defRPr>
            </a:lvl5pPr>
            <a:lvl6pPr marR="0" lvl="5" algn="l">
              <a:spcBef>
                <a:spcPts val="0"/>
              </a:spcBef>
              <a:spcAft>
                <a:spcPts val="0"/>
              </a:spcAft>
              <a:buSzPts val="1100"/>
              <a:buNone/>
              <a:defRPr sz="1400" b="0" i="0" u="none" strike="noStrike" cap="none">
                <a:solidFill>
                  <a:schemeClr val="dk1"/>
                </a:solidFill>
                <a:latin typeface="Arial"/>
                <a:ea typeface="Arial"/>
                <a:cs typeface="Arial"/>
              </a:defRPr>
            </a:lvl6pPr>
            <a:lvl7pPr marR="0" lvl="6" algn="l">
              <a:spcBef>
                <a:spcPts val="0"/>
              </a:spcBef>
              <a:spcAft>
                <a:spcPts val="0"/>
              </a:spcAft>
              <a:buSzPts val="1100"/>
              <a:buNone/>
              <a:defRPr sz="1400" b="0" i="0" u="none" strike="noStrike" cap="none">
                <a:solidFill>
                  <a:schemeClr val="dk1"/>
                </a:solidFill>
                <a:latin typeface="Arial"/>
                <a:ea typeface="Arial"/>
                <a:cs typeface="Arial"/>
              </a:defRPr>
            </a:lvl7pPr>
            <a:lvl8pPr marR="0" lvl="7" algn="l">
              <a:spcBef>
                <a:spcPts val="0"/>
              </a:spcBef>
              <a:spcAft>
                <a:spcPts val="0"/>
              </a:spcAft>
              <a:buSzPts val="1100"/>
              <a:buNone/>
              <a:defRPr sz="1400" b="0" i="0" u="none" strike="noStrike" cap="none">
                <a:solidFill>
                  <a:schemeClr val="dk1"/>
                </a:solidFill>
                <a:latin typeface="Arial"/>
                <a:ea typeface="Arial"/>
                <a:cs typeface="Arial"/>
              </a:defRPr>
            </a:lvl8pPr>
            <a:lvl9pPr marR="0" lvl="8" algn="l">
              <a:spcBef>
                <a:spcPts val="0"/>
              </a:spcBef>
              <a:spcAft>
                <a:spcPts val="0"/>
              </a:spcAft>
              <a:buSzPts val="1100"/>
              <a:buNone/>
              <a:defRPr sz="1400" b="0" i="0" u="none" strike="noStrike" cap="none">
                <a:solidFill>
                  <a:schemeClr val="dk1"/>
                </a:solidFill>
                <a:latin typeface="Arial"/>
                <a:ea typeface="Arial"/>
                <a:cs typeface="Arial"/>
              </a:defRPr>
            </a:lvl9pPr>
          </a:lstStyle>
          <a:p>
            <a:pPr>
              <a:defRPr/>
            </a:pPr>
            <a:endParaRPr/>
          </a:p>
        </p:txBody>
      </p:sp>
      <p:sp>
        <p:nvSpPr>
          <p:cNvPr id="245" name="Google Shape;245;g109582dca3b_0_625"/>
          <p:cNvSpPr txBox="1">
            <a:spLocks noGrp="1"/>
          </p:cNvSpPr>
          <p:nvPr>
            <p:ph type="sldNum" idx="12"/>
          </p:nvPr>
        </p:nvSpPr>
        <p:spPr bwMode="auto">
          <a:xfrm>
            <a:off x="6553200" y="4830365"/>
            <a:ext cx="2133600" cy="273900"/>
          </a:xfrm>
          <a:prstGeom prst="rect">
            <a:avLst/>
          </a:prstGeom>
          <a:noFill/>
          <a:ln>
            <a:noFill/>
          </a:ln>
        </p:spPr>
        <p:txBody>
          <a:bodyPr spcFirstLastPara="1" wrap="square" lIns="68575" tIns="34275" rIns="68575" bIns="34275" anchor="t" anchorCtr="0">
            <a:noAutofit/>
          </a:bodyPr>
          <a:lstStyle>
            <a:lvl1pPr marL="0" marR="0" lvl="0" indent="0" algn="l">
              <a:spcBef>
                <a:spcPts val="0"/>
              </a:spcBef>
              <a:spcAft>
                <a:spcPts val="0"/>
              </a:spcAft>
              <a:buNone/>
              <a:defRPr sz="1400">
                <a:solidFill>
                  <a:srgbClr val="000000"/>
                </a:solidFill>
                <a:latin typeface="Arial"/>
                <a:ea typeface="Arial"/>
                <a:cs typeface="Arial"/>
              </a:defRPr>
            </a:lvl1pPr>
            <a:lvl2pPr marL="0" marR="0" lvl="1" indent="0" algn="l">
              <a:spcBef>
                <a:spcPts val="0"/>
              </a:spcBef>
              <a:spcAft>
                <a:spcPts val="0"/>
              </a:spcAft>
              <a:buNone/>
              <a:defRPr sz="1400">
                <a:solidFill>
                  <a:srgbClr val="000000"/>
                </a:solidFill>
                <a:latin typeface="Arial"/>
                <a:ea typeface="Arial"/>
                <a:cs typeface="Arial"/>
              </a:defRPr>
            </a:lvl2pPr>
            <a:lvl3pPr marL="0" marR="0" lvl="2" indent="0" algn="l">
              <a:spcBef>
                <a:spcPts val="0"/>
              </a:spcBef>
              <a:spcAft>
                <a:spcPts val="0"/>
              </a:spcAft>
              <a:buNone/>
              <a:defRPr sz="1400">
                <a:solidFill>
                  <a:srgbClr val="000000"/>
                </a:solidFill>
                <a:latin typeface="Arial"/>
                <a:ea typeface="Arial"/>
                <a:cs typeface="Arial"/>
              </a:defRPr>
            </a:lvl3pPr>
            <a:lvl4pPr marL="0" marR="0" lvl="3" indent="0" algn="l">
              <a:spcBef>
                <a:spcPts val="0"/>
              </a:spcBef>
              <a:spcAft>
                <a:spcPts val="0"/>
              </a:spcAft>
              <a:buNone/>
              <a:defRPr sz="1400">
                <a:solidFill>
                  <a:srgbClr val="000000"/>
                </a:solidFill>
                <a:latin typeface="Arial"/>
                <a:ea typeface="Arial"/>
                <a:cs typeface="Arial"/>
              </a:defRPr>
            </a:lvl4pPr>
            <a:lvl5pPr marL="0" marR="0" lvl="4" indent="0" algn="l">
              <a:spcBef>
                <a:spcPts val="0"/>
              </a:spcBef>
              <a:spcAft>
                <a:spcPts val="0"/>
              </a:spcAft>
              <a:buNone/>
              <a:defRPr sz="1400">
                <a:solidFill>
                  <a:srgbClr val="000000"/>
                </a:solidFill>
                <a:latin typeface="Arial"/>
                <a:ea typeface="Arial"/>
                <a:cs typeface="Arial"/>
              </a:defRPr>
            </a:lvl5pPr>
            <a:lvl6pPr marL="0" marR="0" lvl="5" indent="0" algn="l">
              <a:spcBef>
                <a:spcPts val="0"/>
              </a:spcBef>
              <a:spcAft>
                <a:spcPts val="0"/>
              </a:spcAft>
              <a:buNone/>
              <a:defRPr sz="1400">
                <a:solidFill>
                  <a:srgbClr val="000000"/>
                </a:solidFill>
                <a:latin typeface="Arial"/>
                <a:ea typeface="Arial"/>
                <a:cs typeface="Arial"/>
              </a:defRPr>
            </a:lvl6pPr>
            <a:lvl7pPr marL="0" marR="0" lvl="6" indent="0" algn="l">
              <a:spcBef>
                <a:spcPts val="0"/>
              </a:spcBef>
              <a:spcAft>
                <a:spcPts val="0"/>
              </a:spcAft>
              <a:buNone/>
              <a:defRPr sz="1400">
                <a:solidFill>
                  <a:srgbClr val="000000"/>
                </a:solidFill>
                <a:latin typeface="Arial"/>
                <a:ea typeface="Arial"/>
                <a:cs typeface="Arial"/>
              </a:defRPr>
            </a:lvl7pPr>
            <a:lvl8pPr marL="0" marR="0" lvl="7" indent="0" algn="l">
              <a:spcBef>
                <a:spcPts val="0"/>
              </a:spcBef>
              <a:spcAft>
                <a:spcPts val="0"/>
              </a:spcAft>
              <a:buNone/>
              <a:defRPr sz="1400">
                <a:solidFill>
                  <a:srgbClr val="000000"/>
                </a:solidFill>
                <a:latin typeface="Arial"/>
                <a:ea typeface="Arial"/>
                <a:cs typeface="Arial"/>
              </a:defRPr>
            </a:lvl8pPr>
            <a:lvl9pPr marL="0" marR="0" lvl="8" indent="0" algn="l">
              <a:spcBef>
                <a:spcPts val="0"/>
              </a:spcBef>
              <a:spcAft>
                <a:spcPts val="0"/>
              </a:spcAft>
              <a:buNone/>
              <a:defRPr sz="1400">
                <a:solidFill>
                  <a:srgbClr val="000000"/>
                </a:solidFill>
                <a:latin typeface="Arial"/>
                <a:ea typeface="Arial"/>
                <a:cs typeface="Arial"/>
              </a:defRPr>
            </a:lvl9pPr>
          </a:lstStyle>
          <a:p>
            <a:pPr marL="0" lvl="0" indent="0" algn="l">
              <a:spcBef>
                <a:spcPts val="0"/>
              </a:spcBef>
              <a:spcAft>
                <a:spcPts val="0"/>
              </a:spcAft>
              <a:buNone/>
              <a:defRPr/>
            </a:pPr>
            <a:fld id="{00000000-1234-1234-1234-123412341234}" type="slidenum">
              <a:rPr lang="en-GB"/>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PhAnim="0" matchingName="20_Title Only" userDrawn="1">
  <p:cSld name="20_Title Only">
    <p:spTree>
      <p:nvGrpSpPr>
        <p:cNvPr id="1" name=""/>
        <p:cNvGrpSpPr/>
        <p:nvPr/>
      </p:nvGrpSpPr>
      <p:grpSpPr bwMode="auto">
        <a:xfrm>
          <a:off x="0" y="0"/>
          <a:ext cx="0" cy="0"/>
          <a:chOff x="0" y="0"/>
          <a:chExt cx="0" cy="0"/>
        </a:xfrm>
      </p:grpSpPr>
      <p:sp>
        <p:nvSpPr>
          <p:cNvPr id="247" name="Google Shape;247;g109582dca3b_0_631"/>
          <p:cNvSpPr txBox="1">
            <a:spLocks noGrp="1"/>
          </p:cNvSpPr>
          <p:nvPr>
            <p:ph type="title"/>
          </p:nvPr>
        </p:nvSpPr>
        <p:spPr bwMode="auto">
          <a:xfrm>
            <a:off x="1557337" y="146447"/>
            <a:ext cx="7335600" cy="367800"/>
          </a:xfrm>
          <a:prstGeom prst="rect">
            <a:avLst/>
          </a:prstGeom>
          <a:noFill/>
          <a:ln>
            <a:noFill/>
          </a:ln>
        </p:spPr>
        <p:txBody>
          <a:bodyPr spcFirstLastPara="1" wrap="square" lIns="68575" tIns="34275" rIns="0" bIns="34275" anchor="ctr" anchorCtr="0">
            <a:normAutofit/>
          </a:bodyPr>
          <a:lstStyle>
            <a:lvl1pPr lvl="0" algn="l">
              <a:spcBef>
                <a:spcPts val="0"/>
              </a:spcBef>
              <a:spcAft>
                <a:spcPts val="0"/>
              </a:spcAft>
              <a:buSzPts val="1100"/>
              <a:buNone/>
              <a:defRPr sz="3000"/>
            </a:lvl1pPr>
            <a:lvl2pPr lvl="1" algn="r">
              <a:spcBef>
                <a:spcPts val="0"/>
              </a:spcBef>
              <a:spcAft>
                <a:spcPts val="0"/>
              </a:spcAft>
              <a:buSzPts val="1100"/>
              <a:buNone/>
              <a:defRPr/>
            </a:lvl2pPr>
            <a:lvl3pPr lvl="2" algn="r">
              <a:spcBef>
                <a:spcPts val="0"/>
              </a:spcBef>
              <a:spcAft>
                <a:spcPts val="0"/>
              </a:spcAft>
              <a:buSzPts val="1100"/>
              <a:buNone/>
              <a:defRPr/>
            </a:lvl3pPr>
            <a:lvl4pPr lvl="3" algn="r">
              <a:spcBef>
                <a:spcPts val="0"/>
              </a:spcBef>
              <a:spcAft>
                <a:spcPts val="0"/>
              </a:spcAft>
              <a:buSzPts val="1100"/>
              <a:buNone/>
              <a:defRPr/>
            </a:lvl4pPr>
            <a:lvl5pPr lvl="4" algn="r">
              <a:spcBef>
                <a:spcPts val="0"/>
              </a:spcBef>
              <a:spcAft>
                <a:spcPts val="0"/>
              </a:spcAft>
              <a:buSzPts val="1100"/>
              <a:buNone/>
              <a:defRPr/>
            </a:lvl5pPr>
            <a:lvl6pPr lvl="5" algn="r">
              <a:spcBef>
                <a:spcPts val="0"/>
              </a:spcBef>
              <a:spcAft>
                <a:spcPts val="0"/>
              </a:spcAft>
              <a:buSzPts val="1100"/>
              <a:buNone/>
              <a:defRPr/>
            </a:lvl6pPr>
            <a:lvl7pPr lvl="6" algn="r">
              <a:spcBef>
                <a:spcPts val="0"/>
              </a:spcBef>
              <a:spcAft>
                <a:spcPts val="0"/>
              </a:spcAft>
              <a:buSzPts val="1100"/>
              <a:buNone/>
              <a:defRPr/>
            </a:lvl7pPr>
            <a:lvl8pPr lvl="7" algn="r">
              <a:spcBef>
                <a:spcPts val="0"/>
              </a:spcBef>
              <a:spcAft>
                <a:spcPts val="0"/>
              </a:spcAft>
              <a:buSzPts val="1100"/>
              <a:buNone/>
              <a:defRPr/>
            </a:lvl8pPr>
            <a:lvl9pPr lvl="8" algn="r">
              <a:spcBef>
                <a:spcPts val="0"/>
              </a:spcBef>
              <a:spcAft>
                <a:spcPts val="0"/>
              </a:spcAft>
              <a:buSzPts val="1100"/>
              <a:buNone/>
              <a:defRPr/>
            </a:lvl9pPr>
          </a:lstStyle>
          <a:p>
            <a:pPr>
              <a:defRPr/>
            </a:pPr>
            <a:endParaRPr/>
          </a:p>
        </p:txBody>
      </p:sp>
      <p:sp>
        <p:nvSpPr>
          <p:cNvPr id="248" name="Google Shape;248;g109582dca3b_0_631"/>
          <p:cNvSpPr txBox="1">
            <a:spLocks noGrp="1"/>
          </p:cNvSpPr>
          <p:nvPr>
            <p:ph type="body" idx="1"/>
          </p:nvPr>
        </p:nvSpPr>
        <p:spPr bwMode="auto">
          <a:xfrm>
            <a:off x="457200" y="960120"/>
            <a:ext cx="8229600" cy="3497700"/>
          </a:xfrm>
          <a:prstGeom prst="rect">
            <a:avLst/>
          </a:prstGeom>
          <a:noFill/>
          <a:ln>
            <a:noFill/>
          </a:ln>
        </p:spPr>
        <p:txBody>
          <a:bodyPr spcFirstLastPara="1" wrap="square" lIns="0" tIns="34275" rIns="68575" bIns="34275" anchor="t" anchorCtr="0">
            <a:normAutofit/>
          </a:bodyPr>
          <a:lstStyle>
            <a:lvl1pPr marL="457200" lvl="0" indent="-349250" algn="l">
              <a:spcBef>
                <a:spcPts val="400"/>
              </a:spcBef>
              <a:spcAft>
                <a:spcPts val="0"/>
              </a:spcAft>
              <a:buClr>
                <a:schemeClr val="dk1"/>
              </a:buClr>
              <a:buSzPts val="1900"/>
              <a:buChar char="▪"/>
              <a:defRPr sz="2100"/>
            </a:lvl1pPr>
            <a:lvl2pPr marL="914400" lvl="1" indent="-342900" algn="l">
              <a:spcBef>
                <a:spcPts val="400"/>
              </a:spcBef>
              <a:spcAft>
                <a:spcPts val="0"/>
              </a:spcAft>
              <a:buClr>
                <a:schemeClr val="dk1"/>
              </a:buClr>
              <a:buSzPts val="1800"/>
              <a:buFont typeface="Candara"/>
              <a:buChar char="–"/>
              <a:defRPr sz="1800"/>
            </a:lvl2pPr>
            <a:lvl3pPr marL="1371600" lvl="2" indent="-298450" algn="l">
              <a:spcBef>
                <a:spcPts val="300"/>
              </a:spcBef>
              <a:spcAft>
                <a:spcPts val="0"/>
              </a:spcAft>
              <a:buClr>
                <a:schemeClr val="dk1"/>
              </a:buClr>
              <a:buSzPts val="1100"/>
              <a:buChar char="▪"/>
              <a:defRPr sz="1500"/>
            </a:lvl3pPr>
            <a:lvl4pPr marL="1828800" lvl="3" indent="-317500" algn="l">
              <a:spcBef>
                <a:spcPts val="300"/>
              </a:spcBef>
              <a:spcAft>
                <a:spcPts val="0"/>
              </a:spcAft>
              <a:buClr>
                <a:schemeClr val="dk1"/>
              </a:buClr>
              <a:buSzPts val="1400"/>
              <a:buFont typeface="Candara"/>
              <a:buChar char="–"/>
              <a:defRPr sz="1400"/>
            </a:lvl4pPr>
            <a:lvl5pPr marL="2286000" lvl="4" indent="-273050" algn="l">
              <a:spcBef>
                <a:spcPts val="300"/>
              </a:spcBef>
              <a:spcAft>
                <a:spcPts val="0"/>
              </a:spcAft>
              <a:buClr>
                <a:schemeClr val="dk1"/>
              </a:buClr>
              <a:buSzPts val="700"/>
              <a:buChar char="▪"/>
              <a:defRPr sz="1400"/>
            </a:lvl5pPr>
            <a:lvl6pPr marL="2743200" lvl="5" indent="-273050" algn="l">
              <a:spcBef>
                <a:spcPts val="300"/>
              </a:spcBef>
              <a:spcAft>
                <a:spcPts val="0"/>
              </a:spcAft>
              <a:buClr>
                <a:schemeClr val="dk1"/>
              </a:buClr>
              <a:buSzPts val="700"/>
              <a:buChar char="▪"/>
              <a:defRPr/>
            </a:lvl6pPr>
            <a:lvl7pPr marL="3200400" lvl="6" indent="-273050" algn="l">
              <a:spcBef>
                <a:spcPts val="300"/>
              </a:spcBef>
              <a:spcAft>
                <a:spcPts val="0"/>
              </a:spcAft>
              <a:buClr>
                <a:schemeClr val="dk1"/>
              </a:buClr>
              <a:buSzPts val="700"/>
              <a:buChar char="▪"/>
              <a:defRPr/>
            </a:lvl7pPr>
            <a:lvl8pPr marL="3657600" lvl="7" indent="-273050" algn="l">
              <a:spcBef>
                <a:spcPts val="300"/>
              </a:spcBef>
              <a:spcAft>
                <a:spcPts val="0"/>
              </a:spcAft>
              <a:buClr>
                <a:schemeClr val="dk1"/>
              </a:buClr>
              <a:buSzPts val="700"/>
              <a:buChar char="▪"/>
              <a:defRPr/>
            </a:lvl8pPr>
            <a:lvl9pPr marL="4114800" lvl="8" indent="-273050" algn="l">
              <a:spcBef>
                <a:spcPts val="300"/>
              </a:spcBef>
              <a:spcAft>
                <a:spcPts val="0"/>
              </a:spcAft>
              <a:buClr>
                <a:schemeClr val="dk1"/>
              </a:buClr>
              <a:buSzPts val="700"/>
              <a:buChar char="▪"/>
              <a:defRPr/>
            </a:lvl9pPr>
          </a:lstStyle>
          <a:p>
            <a:pPr>
              <a:defRPr/>
            </a:pPr>
            <a:endParaRPr/>
          </a:p>
        </p:txBody>
      </p:sp>
      <p:sp>
        <p:nvSpPr>
          <p:cNvPr id="249" name="Google Shape;249;g109582dca3b_0_631"/>
          <p:cNvSpPr txBox="1">
            <a:spLocks noGrp="1"/>
          </p:cNvSpPr>
          <p:nvPr>
            <p:ph type="dt" idx="10"/>
          </p:nvPr>
        </p:nvSpPr>
        <p:spPr bwMode="auto">
          <a:xfrm>
            <a:off x="1295400" y="4830365"/>
            <a:ext cx="2133600" cy="273900"/>
          </a:xfrm>
          <a:prstGeom prst="rect">
            <a:avLst/>
          </a:prstGeom>
          <a:noFill/>
          <a:ln>
            <a:noFill/>
          </a:ln>
        </p:spPr>
        <p:txBody>
          <a:bodyPr spcFirstLastPara="1" wrap="square" lIns="68575" tIns="34275" rIns="68575" bIns="34275" anchor="t" anchorCtr="0">
            <a:noAutofit/>
          </a:bodyPr>
          <a:lstStyle>
            <a:lvl1pPr marR="0" lvl="0" algn="l">
              <a:spcBef>
                <a:spcPts val="0"/>
              </a:spcBef>
              <a:spcAft>
                <a:spcPts val="0"/>
              </a:spcAft>
              <a:buSzPts val="1100"/>
              <a:buNone/>
              <a:defRPr sz="1400">
                <a:solidFill>
                  <a:srgbClr val="000000"/>
                </a:solidFill>
                <a:latin typeface="Arial"/>
                <a:ea typeface="Arial"/>
                <a:cs typeface="Arial"/>
              </a:defRPr>
            </a:lvl1pPr>
            <a:lvl2pPr marR="0" lvl="1" algn="l">
              <a:spcBef>
                <a:spcPts val="0"/>
              </a:spcBef>
              <a:spcAft>
                <a:spcPts val="0"/>
              </a:spcAft>
              <a:buSzPts val="1100"/>
              <a:buNone/>
              <a:defRPr sz="1400" b="0" i="0" u="none" strike="noStrike" cap="none">
                <a:solidFill>
                  <a:schemeClr val="dk1"/>
                </a:solidFill>
                <a:latin typeface="Arial"/>
                <a:ea typeface="Arial"/>
                <a:cs typeface="Arial"/>
              </a:defRPr>
            </a:lvl2pPr>
            <a:lvl3pPr marR="0" lvl="2" algn="l">
              <a:spcBef>
                <a:spcPts val="0"/>
              </a:spcBef>
              <a:spcAft>
                <a:spcPts val="0"/>
              </a:spcAft>
              <a:buSzPts val="1100"/>
              <a:buNone/>
              <a:defRPr sz="1400" b="0" i="0" u="none" strike="noStrike" cap="none">
                <a:solidFill>
                  <a:schemeClr val="dk1"/>
                </a:solidFill>
                <a:latin typeface="Arial"/>
                <a:ea typeface="Arial"/>
                <a:cs typeface="Arial"/>
              </a:defRPr>
            </a:lvl3pPr>
            <a:lvl4pPr marR="0" lvl="3" algn="l">
              <a:spcBef>
                <a:spcPts val="0"/>
              </a:spcBef>
              <a:spcAft>
                <a:spcPts val="0"/>
              </a:spcAft>
              <a:buSzPts val="1100"/>
              <a:buNone/>
              <a:defRPr sz="1400" b="0" i="0" u="none" strike="noStrike" cap="none">
                <a:solidFill>
                  <a:schemeClr val="dk1"/>
                </a:solidFill>
                <a:latin typeface="Arial"/>
                <a:ea typeface="Arial"/>
                <a:cs typeface="Arial"/>
              </a:defRPr>
            </a:lvl4pPr>
            <a:lvl5pPr marR="0" lvl="4" algn="l">
              <a:spcBef>
                <a:spcPts val="0"/>
              </a:spcBef>
              <a:spcAft>
                <a:spcPts val="0"/>
              </a:spcAft>
              <a:buSzPts val="1100"/>
              <a:buNone/>
              <a:defRPr sz="1400" b="0" i="0" u="none" strike="noStrike" cap="none">
                <a:solidFill>
                  <a:schemeClr val="dk1"/>
                </a:solidFill>
                <a:latin typeface="Arial"/>
                <a:ea typeface="Arial"/>
                <a:cs typeface="Arial"/>
              </a:defRPr>
            </a:lvl5pPr>
            <a:lvl6pPr marR="0" lvl="5" algn="l">
              <a:spcBef>
                <a:spcPts val="0"/>
              </a:spcBef>
              <a:spcAft>
                <a:spcPts val="0"/>
              </a:spcAft>
              <a:buSzPts val="1100"/>
              <a:buNone/>
              <a:defRPr sz="1400" b="0" i="0" u="none" strike="noStrike" cap="none">
                <a:solidFill>
                  <a:schemeClr val="dk1"/>
                </a:solidFill>
                <a:latin typeface="Arial"/>
                <a:ea typeface="Arial"/>
                <a:cs typeface="Arial"/>
              </a:defRPr>
            </a:lvl6pPr>
            <a:lvl7pPr marR="0" lvl="6" algn="l">
              <a:spcBef>
                <a:spcPts val="0"/>
              </a:spcBef>
              <a:spcAft>
                <a:spcPts val="0"/>
              </a:spcAft>
              <a:buSzPts val="1100"/>
              <a:buNone/>
              <a:defRPr sz="1400" b="0" i="0" u="none" strike="noStrike" cap="none">
                <a:solidFill>
                  <a:schemeClr val="dk1"/>
                </a:solidFill>
                <a:latin typeface="Arial"/>
                <a:ea typeface="Arial"/>
                <a:cs typeface="Arial"/>
              </a:defRPr>
            </a:lvl7pPr>
            <a:lvl8pPr marR="0" lvl="7" algn="l">
              <a:spcBef>
                <a:spcPts val="0"/>
              </a:spcBef>
              <a:spcAft>
                <a:spcPts val="0"/>
              </a:spcAft>
              <a:buSzPts val="1100"/>
              <a:buNone/>
              <a:defRPr sz="1400" b="0" i="0" u="none" strike="noStrike" cap="none">
                <a:solidFill>
                  <a:schemeClr val="dk1"/>
                </a:solidFill>
                <a:latin typeface="Arial"/>
                <a:ea typeface="Arial"/>
                <a:cs typeface="Arial"/>
              </a:defRPr>
            </a:lvl8pPr>
            <a:lvl9pPr marR="0" lvl="8" algn="l">
              <a:spcBef>
                <a:spcPts val="0"/>
              </a:spcBef>
              <a:spcAft>
                <a:spcPts val="0"/>
              </a:spcAft>
              <a:buSzPts val="1100"/>
              <a:buNone/>
              <a:defRPr sz="1400" b="0" i="0" u="none" strike="noStrike" cap="none">
                <a:solidFill>
                  <a:schemeClr val="dk1"/>
                </a:solidFill>
                <a:latin typeface="Arial"/>
                <a:ea typeface="Arial"/>
                <a:cs typeface="Arial"/>
              </a:defRPr>
            </a:lvl9pPr>
          </a:lstStyle>
          <a:p>
            <a:pPr>
              <a:defRPr/>
            </a:pPr>
            <a:endParaRPr/>
          </a:p>
        </p:txBody>
      </p:sp>
      <p:sp>
        <p:nvSpPr>
          <p:cNvPr id="250" name="Google Shape;250;g109582dca3b_0_631"/>
          <p:cNvSpPr txBox="1">
            <a:spLocks noGrp="1"/>
          </p:cNvSpPr>
          <p:nvPr>
            <p:ph type="ftr" idx="11"/>
          </p:nvPr>
        </p:nvSpPr>
        <p:spPr bwMode="auto">
          <a:xfrm>
            <a:off x="3124200" y="4830365"/>
            <a:ext cx="2895600" cy="273900"/>
          </a:xfrm>
          <a:prstGeom prst="rect">
            <a:avLst/>
          </a:prstGeom>
          <a:noFill/>
          <a:ln>
            <a:noFill/>
          </a:ln>
        </p:spPr>
        <p:txBody>
          <a:bodyPr spcFirstLastPara="1" wrap="square" lIns="68575" tIns="34275" rIns="68575" bIns="34275" anchor="t" anchorCtr="0">
            <a:noAutofit/>
          </a:bodyPr>
          <a:lstStyle>
            <a:lvl1pPr marR="0" lvl="0" algn="l">
              <a:spcBef>
                <a:spcPts val="0"/>
              </a:spcBef>
              <a:spcAft>
                <a:spcPts val="0"/>
              </a:spcAft>
              <a:buSzPts val="1100"/>
              <a:buNone/>
              <a:defRPr sz="1400">
                <a:solidFill>
                  <a:srgbClr val="000000"/>
                </a:solidFill>
                <a:latin typeface="Arial"/>
                <a:ea typeface="Arial"/>
                <a:cs typeface="Arial"/>
              </a:defRPr>
            </a:lvl1pPr>
            <a:lvl2pPr marR="0" lvl="1" algn="l">
              <a:spcBef>
                <a:spcPts val="0"/>
              </a:spcBef>
              <a:spcAft>
                <a:spcPts val="0"/>
              </a:spcAft>
              <a:buSzPts val="1100"/>
              <a:buNone/>
              <a:defRPr sz="1400" b="0" i="0" u="none" strike="noStrike" cap="none">
                <a:solidFill>
                  <a:schemeClr val="dk1"/>
                </a:solidFill>
                <a:latin typeface="Arial"/>
                <a:ea typeface="Arial"/>
                <a:cs typeface="Arial"/>
              </a:defRPr>
            </a:lvl2pPr>
            <a:lvl3pPr marR="0" lvl="2" algn="l">
              <a:spcBef>
                <a:spcPts val="0"/>
              </a:spcBef>
              <a:spcAft>
                <a:spcPts val="0"/>
              </a:spcAft>
              <a:buSzPts val="1100"/>
              <a:buNone/>
              <a:defRPr sz="1400" b="0" i="0" u="none" strike="noStrike" cap="none">
                <a:solidFill>
                  <a:schemeClr val="dk1"/>
                </a:solidFill>
                <a:latin typeface="Arial"/>
                <a:ea typeface="Arial"/>
                <a:cs typeface="Arial"/>
              </a:defRPr>
            </a:lvl3pPr>
            <a:lvl4pPr marR="0" lvl="3" algn="l">
              <a:spcBef>
                <a:spcPts val="0"/>
              </a:spcBef>
              <a:spcAft>
                <a:spcPts val="0"/>
              </a:spcAft>
              <a:buSzPts val="1100"/>
              <a:buNone/>
              <a:defRPr sz="1400" b="0" i="0" u="none" strike="noStrike" cap="none">
                <a:solidFill>
                  <a:schemeClr val="dk1"/>
                </a:solidFill>
                <a:latin typeface="Arial"/>
                <a:ea typeface="Arial"/>
                <a:cs typeface="Arial"/>
              </a:defRPr>
            </a:lvl4pPr>
            <a:lvl5pPr marR="0" lvl="4" algn="l">
              <a:spcBef>
                <a:spcPts val="0"/>
              </a:spcBef>
              <a:spcAft>
                <a:spcPts val="0"/>
              </a:spcAft>
              <a:buSzPts val="1100"/>
              <a:buNone/>
              <a:defRPr sz="1400" b="0" i="0" u="none" strike="noStrike" cap="none">
                <a:solidFill>
                  <a:schemeClr val="dk1"/>
                </a:solidFill>
                <a:latin typeface="Arial"/>
                <a:ea typeface="Arial"/>
                <a:cs typeface="Arial"/>
              </a:defRPr>
            </a:lvl5pPr>
            <a:lvl6pPr marR="0" lvl="5" algn="l">
              <a:spcBef>
                <a:spcPts val="0"/>
              </a:spcBef>
              <a:spcAft>
                <a:spcPts val="0"/>
              </a:spcAft>
              <a:buSzPts val="1100"/>
              <a:buNone/>
              <a:defRPr sz="1400" b="0" i="0" u="none" strike="noStrike" cap="none">
                <a:solidFill>
                  <a:schemeClr val="dk1"/>
                </a:solidFill>
                <a:latin typeface="Arial"/>
                <a:ea typeface="Arial"/>
                <a:cs typeface="Arial"/>
              </a:defRPr>
            </a:lvl6pPr>
            <a:lvl7pPr marR="0" lvl="6" algn="l">
              <a:spcBef>
                <a:spcPts val="0"/>
              </a:spcBef>
              <a:spcAft>
                <a:spcPts val="0"/>
              </a:spcAft>
              <a:buSzPts val="1100"/>
              <a:buNone/>
              <a:defRPr sz="1400" b="0" i="0" u="none" strike="noStrike" cap="none">
                <a:solidFill>
                  <a:schemeClr val="dk1"/>
                </a:solidFill>
                <a:latin typeface="Arial"/>
                <a:ea typeface="Arial"/>
                <a:cs typeface="Arial"/>
              </a:defRPr>
            </a:lvl7pPr>
            <a:lvl8pPr marR="0" lvl="7" algn="l">
              <a:spcBef>
                <a:spcPts val="0"/>
              </a:spcBef>
              <a:spcAft>
                <a:spcPts val="0"/>
              </a:spcAft>
              <a:buSzPts val="1100"/>
              <a:buNone/>
              <a:defRPr sz="1400" b="0" i="0" u="none" strike="noStrike" cap="none">
                <a:solidFill>
                  <a:schemeClr val="dk1"/>
                </a:solidFill>
                <a:latin typeface="Arial"/>
                <a:ea typeface="Arial"/>
                <a:cs typeface="Arial"/>
              </a:defRPr>
            </a:lvl8pPr>
            <a:lvl9pPr marR="0" lvl="8" algn="l">
              <a:spcBef>
                <a:spcPts val="0"/>
              </a:spcBef>
              <a:spcAft>
                <a:spcPts val="0"/>
              </a:spcAft>
              <a:buSzPts val="1100"/>
              <a:buNone/>
              <a:defRPr sz="1400" b="0" i="0" u="none" strike="noStrike" cap="none">
                <a:solidFill>
                  <a:schemeClr val="dk1"/>
                </a:solidFill>
                <a:latin typeface="Arial"/>
                <a:ea typeface="Arial"/>
                <a:cs typeface="Arial"/>
              </a:defRPr>
            </a:lvl9pPr>
          </a:lstStyle>
          <a:p>
            <a:pPr>
              <a:defRPr/>
            </a:pPr>
            <a:endParaRPr/>
          </a:p>
        </p:txBody>
      </p:sp>
      <p:sp>
        <p:nvSpPr>
          <p:cNvPr id="251" name="Google Shape;251;g109582dca3b_0_631"/>
          <p:cNvSpPr txBox="1">
            <a:spLocks noGrp="1"/>
          </p:cNvSpPr>
          <p:nvPr>
            <p:ph type="sldNum" idx="12"/>
          </p:nvPr>
        </p:nvSpPr>
        <p:spPr bwMode="auto">
          <a:xfrm>
            <a:off x="6553200" y="4830365"/>
            <a:ext cx="2133600" cy="273900"/>
          </a:xfrm>
          <a:prstGeom prst="rect">
            <a:avLst/>
          </a:prstGeom>
          <a:noFill/>
          <a:ln>
            <a:noFill/>
          </a:ln>
        </p:spPr>
        <p:txBody>
          <a:bodyPr spcFirstLastPara="1" wrap="square" lIns="68575" tIns="34275" rIns="68575" bIns="34275" anchor="t" anchorCtr="0">
            <a:noAutofit/>
          </a:bodyPr>
          <a:lstStyle>
            <a:lvl1pPr marL="0" marR="0" lvl="0" indent="0" algn="l">
              <a:spcBef>
                <a:spcPts val="0"/>
              </a:spcBef>
              <a:spcAft>
                <a:spcPts val="0"/>
              </a:spcAft>
              <a:buNone/>
              <a:defRPr sz="1400">
                <a:solidFill>
                  <a:srgbClr val="000000"/>
                </a:solidFill>
                <a:latin typeface="Arial"/>
                <a:ea typeface="Arial"/>
                <a:cs typeface="Arial"/>
              </a:defRPr>
            </a:lvl1pPr>
            <a:lvl2pPr marL="0" marR="0" lvl="1" indent="0" algn="l">
              <a:spcBef>
                <a:spcPts val="0"/>
              </a:spcBef>
              <a:spcAft>
                <a:spcPts val="0"/>
              </a:spcAft>
              <a:buNone/>
              <a:defRPr sz="1400">
                <a:solidFill>
                  <a:srgbClr val="000000"/>
                </a:solidFill>
                <a:latin typeface="Arial"/>
                <a:ea typeface="Arial"/>
                <a:cs typeface="Arial"/>
              </a:defRPr>
            </a:lvl2pPr>
            <a:lvl3pPr marL="0" marR="0" lvl="2" indent="0" algn="l">
              <a:spcBef>
                <a:spcPts val="0"/>
              </a:spcBef>
              <a:spcAft>
                <a:spcPts val="0"/>
              </a:spcAft>
              <a:buNone/>
              <a:defRPr sz="1400">
                <a:solidFill>
                  <a:srgbClr val="000000"/>
                </a:solidFill>
                <a:latin typeface="Arial"/>
                <a:ea typeface="Arial"/>
                <a:cs typeface="Arial"/>
              </a:defRPr>
            </a:lvl3pPr>
            <a:lvl4pPr marL="0" marR="0" lvl="3" indent="0" algn="l">
              <a:spcBef>
                <a:spcPts val="0"/>
              </a:spcBef>
              <a:spcAft>
                <a:spcPts val="0"/>
              </a:spcAft>
              <a:buNone/>
              <a:defRPr sz="1400">
                <a:solidFill>
                  <a:srgbClr val="000000"/>
                </a:solidFill>
                <a:latin typeface="Arial"/>
                <a:ea typeface="Arial"/>
                <a:cs typeface="Arial"/>
              </a:defRPr>
            </a:lvl4pPr>
            <a:lvl5pPr marL="0" marR="0" lvl="4" indent="0" algn="l">
              <a:spcBef>
                <a:spcPts val="0"/>
              </a:spcBef>
              <a:spcAft>
                <a:spcPts val="0"/>
              </a:spcAft>
              <a:buNone/>
              <a:defRPr sz="1400">
                <a:solidFill>
                  <a:srgbClr val="000000"/>
                </a:solidFill>
                <a:latin typeface="Arial"/>
                <a:ea typeface="Arial"/>
                <a:cs typeface="Arial"/>
              </a:defRPr>
            </a:lvl5pPr>
            <a:lvl6pPr marL="0" marR="0" lvl="5" indent="0" algn="l">
              <a:spcBef>
                <a:spcPts val="0"/>
              </a:spcBef>
              <a:spcAft>
                <a:spcPts val="0"/>
              </a:spcAft>
              <a:buNone/>
              <a:defRPr sz="1400">
                <a:solidFill>
                  <a:srgbClr val="000000"/>
                </a:solidFill>
                <a:latin typeface="Arial"/>
                <a:ea typeface="Arial"/>
                <a:cs typeface="Arial"/>
              </a:defRPr>
            </a:lvl6pPr>
            <a:lvl7pPr marL="0" marR="0" lvl="6" indent="0" algn="l">
              <a:spcBef>
                <a:spcPts val="0"/>
              </a:spcBef>
              <a:spcAft>
                <a:spcPts val="0"/>
              </a:spcAft>
              <a:buNone/>
              <a:defRPr sz="1400">
                <a:solidFill>
                  <a:srgbClr val="000000"/>
                </a:solidFill>
                <a:latin typeface="Arial"/>
                <a:ea typeface="Arial"/>
                <a:cs typeface="Arial"/>
              </a:defRPr>
            </a:lvl7pPr>
            <a:lvl8pPr marL="0" marR="0" lvl="7" indent="0" algn="l">
              <a:spcBef>
                <a:spcPts val="0"/>
              </a:spcBef>
              <a:spcAft>
                <a:spcPts val="0"/>
              </a:spcAft>
              <a:buNone/>
              <a:defRPr sz="1400">
                <a:solidFill>
                  <a:srgbClr val="000000"/>
                </a:solidFill>
                <a:latin typeface="Arial"/>
                <a:ea typeface="Arial"/>
                <a:cs typeface="Arial"/>
              </a:defRPr>
            </a:lvl8pPr>
            <a:lvl9pPr marL="0" marR="0" lvl="8" indent="0" algn="l">
              <a:spcBef>
                <a:spcPts val="0"/>
              </a:spcBef>
              <a:spcAft>
                <a:spcPts val="0"/>
              </a:spcAft>
              <a:buNone/>
              <a:defRPr sz="1400">
                <a:solidFill>
                  <a:srgbClr val="000000"/>
                </a:solidFill>
                <a:latin typeface="Arial"/>
                <a:ea typeface="Arial"/>
                <a:cs typeface="Arial"/>
              </a:defRPr>
            </a:lvl9pPr>
          </a:lstStyle>
          <a:p>
            <a:pPr marL="0" lvl="0" indent="0" algn="l">
              <a:spcBef>
                <a:spcPts val="0"/>
              </a:spcBef>
              <a:spcAft>
                <a:spcPts val="0"/>
              </a:spcAft>
              <a:buNone/>
              <a:defRPr/>
            </a:pPr>
            <a:fld id="{00000000-1234-1234-1234-123412341234}" type="slidenum">
              <a:rPr lang="en-GB"/>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PhAnim="0" matchingName="21_Title Only" userDrawn="1">
  <p:cSld name="21_Title Only">
    <p:spTree>
      <p:nvGrpSpPr>
        <p:cNvPr id="1" name=""/>
        <p:cNvGrpSpPr/>
        <p:nvPr/>
      </p:nvGrpSpPr>
      <p:grpSpPr bwMode="auto">
        <a:xfrm>
          <a:off x="0" y="0"/>
          <a:ext cx="0" cy="0"/>
          <a:chOff x="0" y="0"/>
          <a:chExt cx="0" cy="0"/>
        </a:xfrm>
      </p:grpSpPr>
      <p:sp>
        <p:nvSpPr>
          <p:cNvPr id="253" name="Google Shape;253;g109582dca3b_0_637"/>
          <p:cNvSpPr txBox="1">
            <a:spLocks noGrp="1"/>
          </p:cNvSpPr>
          <p:nvPr>
            <p:ph type="title"/>
          </p:nvPr>
        </p:nvSpPr>
        <p:spPr bwMode="auto">
          <a:xfrm>
            <a:off x="1557337" y="146447"/>
            <a:ext cx="7335600" cy="367800"/>
          </a:xfrm>
          <a:prstGeom prst="rect">
            <a:avLst/>
          </a:prstGeom>
          <a:noFill/>
          <a:ln>
            <a:noFill/>
          </a:ln>
        </p:spPr>
        <p:txBody>
          <a:bodyPr spcFirstLastPara="1" wrap="square" lIns="68575" tIns="34275" rIns="0" bIns="34275" anchor="ctr" anchorCtr="0">
            <a:normAutofit/>
          </a:bodyPr>
          <a:lstStyle>
            <a:lvl1pPr lvl="0" algn="l">
              <a:spcBef>
                <a:spcPts val="0"/>
              </a:spcBef>
              <a:spcAft>
                <a:spcPts val="0"/>
              </a:spcAft>
              <a:buSzPts val="1100"/>
              <a:buNone/>
              <a:defRPr sz="3000"/>
            </a:lvl1pPr>
            <a:lvl2pPr lvl="1" algn="r">
              <a:spcBef>
                <a:spcPts val="0"/>
              </a:spcBef>
              <a:spcAft>
                <a:spcPts val="0"/>
              </a:spcAft>
              <a:buSzPts val="1100"/>
              <a:buNone/>
              <a:defRPr/>
            </a:lvl2pPr>
            <a:lvl3pPr lvl="2" algn="r">
              <a:spcBef>
                <a:spcPts val="0"/>
              </a:spcBef>
              <a:spcAft>
                <a:spcPts val="0"/>
              </a:spcAft>
              <a:buSzPts val="1100"/>
              <a:buNone/>
              <a:defRPr/>
            </a:lvl3pPr>
            <a:lvl4pPr lvl="3" algn="r">
              <a:spcBef>
                <a:spcPts val="0"/>
              </a:spcBef>
              <a:spcAft>
                <a:spcPts val="0"/>
              </a:spcAft>
              <a:buSzPts val="1100"/>
              <a:buNone/>
              <a:defRPr/>
            </a:lvl4pPr>
            <a:lvl5pPr lvl="4" algn="r">
              <a:spcBef>
                <a:spcPts val="0"/>
              </a:spcBef>
              <a:spcAft>
                <a:spcPts val="0"/>
              </a:spcAft>
              <a:buSzPts val="1100"/>
              <a:buNone/>
              <a:defRPr/>
            </a:lvl5pPr>
            <a:lvl6pPr lvl="5" algn="r">
              <a:spcBef>
                <a:spcPts val="0"/>
              </a:spcBef>
              <a:spcAft>
                <a:spcPts val="0"/>
              </a:spcAft>
              <a:buSzPts val="1100"/>
              <a:buNone/>
              <a:defRPr/>
            </a:lvl6pPr>
            <a:lvl7pPr lvl="6" algn="r">
              <a:spcBef>
                <a:spcPts val="0"/>
              </a:spcBef>
              <a:spcAft>
                <a:spcPts val="0"/>
              </a:spcAft>
              <a:buSzPts val="1100"/>
              <a:buNone/>
              <a:defRPr/>
            </a:lvl7pPr>
            <a:lvl8pPr lvl="7" algn="r">
              <a:spcBef>
                <a:spcPts val="0"/>
              </a:spcBef>
              <a:spcAft>
                <a:spcPts val="0"/>
              </a:spcAft>
              <a:buSzPts val="1100"/>
              <a:buNone/>
              <a:defRPr/>
            </a:lvl8pPr>
            <a:lvl9pPr lvl="8" algn="r">
              <a:spcBef>
                <a:spcPts val="0"/>
              </a:spcBef>
              <a:spcAft>
                <a:spcPts val="0"/>
              </a:spcAft>
              <a:buSzPts val="1100"/>
              <a:buNone/>
              <a:defRPr/>
            </a:lvl9pPr>
          </a:lstStyle>
          <a:p>
            <a:pPr>
              <a:defRPr/>
            </a:pPr>
            <a:endParaRPr/>
          </a:p>
        </p:txBody>
      </p:sp>
      <p:sp>
        <p:nvSpPr>
          <p:cNvPr id="254" name="Google Shape;254;g109582dca3b_0_637"/>
          <p:cNvSpPr txBox="1">
            <a:spLocks noGrp="1"/>
          </p:cNvSpPr>
          <p:nvPr>
            <p:ph type="body" idx="1"/>
          </p:nvPr>
        </p:nvSpPr>
        <p:spPr bwMode="auto">
          <a:xfrm>
            <a:off x="457200" y="960120"/>
            <a:ext cx="8229600" cy="3497700"/>
          </a:xfrm>
          <a:prstGeom prst="rect">
            <a:avLst/>
          </a:prstGeom>
          <a:noFill/>
          <a:ln>
            <a:noFill/>
          </a:ln>
        </p:spPr>
        <p:txBody>
          <a:bodyPr spcFirstLastPara="1" wrap="square" lIns="0" tIns="34275" rIns="68575" bIns="34275" anchor="t" anchorCtr="0">
            <a:normAutofit/>
          </a:bodyPr>
          <a:lstStyle>
            <a:lvl1pPr marL="457200" lvl="0" indent="-349250" algn="l">
              <a:spcBef>
                <a:spcPts val="400"/>
              </a:spcBef>
              <a:spcAft>
                <a:spcPts val="0"/>
              </a:spcAft>
              <a:buClr>
                <a:schemeClr val="dk1"/>
              </a:buClr>
              <a:buSzPts val="1900"/>
              <a:buChar char="▪"/>
              <a:defRPr sz="2100"/>
            </a:lvl1pPr>
            <a:lvl2pPr marL="914400" lvl="1" indent="-342900" algn="l">
              <a:spcBef>
                <a:spcPts val="400"/>
              </a:spcBef>
              <a:spcAft>
                <a:spcPts val="0"/>
              </a:spcAft>
              <a:buClr>
                <a:schemeClr val="dk1"/>
              </a:buClr>
              <a:buSzPts val="1800"/>
              <a:buFont typeface="Candara"/>
              <a:buChar char="–"/>
              <a:defRPr sz="1800"/>
            </a:lvl2pPr>
            <a:lvl3pPr marL="1371600" lvl="2" indent="-298450" algn="l">
              <a:spcBef>
                <a:spcPts val="300"/>
              </a:spcBef>
              <a:spcAft>
                <a:spcPts val="0"/>
              </a:spcAft>
              <a:buClr>
                <a:schemeClr val="dk1"/>
              </a:buClr>
              <a:buSzPts val="1100"/>
              <a:buChar char="▪"/>
              <a:defRPr sz="1500"/>
            </a:lvl3pPr>
            <a:lvl4pPr marL="1828800" lvl="3" indent="-317500" algn="l">
              <a:spcBef>
                <a:spcPts val="300"/>
              </a:spcBef>
              <a:spcAft>
                <a:spcPts val="0"/>
              </a:spcAft>
              <a:buClr>
                <a:schemeClr val="dk1"/>
              </a:buClr>
              <a:buSzPts val="1400"/>
              <a:buFont typeface="Candara"/>
              <a:buChar char="–"/>
              <a:defRPr sz="1400"/>
            </a:lvl4pPr>
            <a:lvl5pPr marL="2286000" lvl="4" indent="-273050" algn="l">
              <a:spcBef>
                <a:spcPts val="300"/>
              </a:spcBef>
              <a:spcAft>
                <a:spcPts val="0"/>
              </a:spcAft>
              <a:buClr>
                <a:schemeClr val="dk1"/>
              </a:buClr>
              <a:buSzPts val="700"/>
              <a:buChar char="▪"/>
              <a:defRPr sz="1400"/>
            </a:lvl5pPr>
            <a:lvl6pPr marL="2743200" lvl="5" indent="-273050" algn="l">
              <a:spcBef>
                <a:spcPts val="300"/>
              </a:spcBef>
              <a:spcAft>
                <a:spcPts val="0"/>
              </a:spcAft>
              <a:buClr>
                <a:schemeClr val="dk1"/>
              </a:buClr>
              <a:buSzPts val="700"/>
              <a:buChar char="▪"/>
              <a:defRPr/>
            </a:lvl6pPr>
            <a:lvl7pPr marL="3200400" lvl="6" indent="-273050" algn="l">
              <a:spcBef>
                <a:spcPts val="300"/>
              </a:spcBef>
              <a:spcAft>
                <a:spcPts val="0"/>
              </a:spcAft>
              <a:buClr>
                <a:schemeClr val="dk1"/>
              </a:buClr>
              <a:buSzPts val="700"/>
              <a:buChar char="▪"/>
              <a:defRPr/>
            </a:lvl7pPr>
            <a:lvl8pPr marL="3657600" lvl="7" indent="-273050" algn="l">
              <a:spcBef>
                <a:spcPts val="300"/>
              </a:spcBef>
              <a:spcAft>
                <a:spcPts val="0"/>
              </a:spcAft>
              <a:buClr>
                <a:schemeClr val="dk1"/>
              </a:buClr>
              <a:buSzPts val="700"/>
              <a:buChar char="▪"/>
              <a:defRPr/>
            </a:lvl8pPr>
            <a:lvl9pPr marL="4114800" lvl="8" indent="-273050" algn="l">
              <a:spcBef>
                <a:spcPts val="300"/>
              </a:spcBef>
              <a:spcAft>
                <a:spcPts val="0"/>
              </a:spcAft>
              <a:buClr>
                <a:schemeClr val="dk1"/>
              </a:buClr>
              <a:buSzPts val="700"/>
              <a:buChar char="▪"/>
              <a:defRPr/>
            </a:lvl9pPr>
          </a:lstStyle>
          <a:p>
            <a:pPr>
              <a:defRPr/>
            </a:pPr>
            <a:endParaRPr/>
          </a:p>
        </p:txBody>
      </p:sp>
      <p:sp>
        <p:nvSpPr>
          <p:cNvPr id="255" name="Google Shape;255;g109582dca3b_0_637"/>
          <p:cNvSpPr txBox="1">
            <a:spLocks noGrp="1"/>
          </p:cNvSpPr>
          <p:nvPr>
            <p:ph type="dt" idx="10"/>
          </p:nvPr>
        </p:nvSpPr>
        <p:spPr bwMode="auto">
          <a:xfrm>
            <a:off x="1295400" y="4830365"/>
            <a:ext cx="2133600" cy="273900"/>
          </a:xfrm>
          <a:prstGeom prst="rect">
            <a:avLst/>
          </a:prstGeom>
          <a:noFill/>
          <a:ln>
            <a:noFill/>
          </a:ln>
        </p:spPr>
        <p:txBody>
          <a:bodyPr spcFirstLastPara="1" wrap="square" lIns="68575" tIns="34275" rIns="68575" bIns="34275" anchor="t" anchorCtr="0">
            <a:noAutofit/>
          </a:bodyPr>
          <a:lstStyle>
            <a:lvl1pPr marR="0" lvl="0" algn="l">
              <a:spcBef>
                <a:spcPts val="0"/>
              </a:spcBef>
              <a:spcAft>
                <a:spcPts val="0"/>
              </a:spcAft>
              <a:buSzPts val="1100"/>
              <a:buNone/>
              <a:defRPr sz="1400">
                <a:solidFill>
                  <a:srgbClr val="000000"/>
                </a:solidFill>
                <a:latin typeface="Arial"/>
                <a:ea typeface="Arial"/>
                <a:cs typeface="Arial"/>
              </a:defRPr>
            </a:lvl1pPr>
            <a:lvl2pPr marR="0" lvl="1" algn="l">
              <a:spcBef>
                <a:spcPts val="0"/>
              </a:spcBef>
              <a:spcAft>
                <a:spcPts val="0"/>
              </a:spcAft>
              <a:buSzPts val="1100"/>
              <a:buNone/>
              <a:defRPr sz="1400" b="0" i="0" u="none" strike="noStrike" cap="none">
                <a:solidFill>
                  <a:schemeClr val="dk1"/>
                </a:solidFill>
                <a:latin typeface="Arial"/>
                <a:ea typeface="Arial"/>
                <a:cs typeface="Arial"/>
              </a:defRPr>
            </a:lvl2pPr>
            <a:lvl3pPr marR="0" lvl="2" algn="l">
              <a:spcBef>
                <a:spcPts val="0"/>
              </a:spcBef>
              <a:spcAft>
                <a:spcPts val="0"/>
              </a:spcAft>
              <a:buSzPts val="1100"/>
              <a:buNone/>
              <a:defRPr sz="1400" b="0" i="0" u="none" strike="noStrike" cap="none">
                <a:solidFill>
                  <a:schemeClr val="dk1"/>
                </a:solidFill>
                <a:latin typeface="Arial"/>
                <a:ea typeface="Arial"/>
                <a:cs typeface="Arial"/>
              </a:defRPr>
            </a:lvl3pPr>
            <a:lvl4pPr marR="0" lvl="3" algn="l">
              <a:spcBef>
                <a:spcPts val="0"/>
              </a:spcBef>
              <a:spcAft>
                <a:spcPts val="0"/>
              </a:spcAft>
              <a:buSzPts val="1100"/>
              <a:buNone/>
              <a:defRPr sz="1400" b="0" i="0" u="none" strike="noStrike" cap="none">
                <a:solidFill>
                  <a:schemeClr val="dk1"/>
                </a:solidFill>
                <a:latin typeface="Arial"/>
                <a:ea typeface="Arial"/>
                <a:cs typeface="Arial"/>
              </a:defRPr>
            </a:lvl4pPr>
            <a:lvl5pPr marR="0" lvl="4" algn="l">
              <a:spcBef>
                <a:spcPts val="0"/>
              </a:spcBef>
              <a:spcAft>
                <a:spcPts val="0"/>
              </a:spcAft>
              <a:buSzPts val="1100"/>
              <a:buNone/>
              <a:defRPr sz="1400" b="0" i="0" u="none" strike="noStrike" cap="none">
                <a:solidFill>
                  <a:schemeClr val="dk1"/>
                </a:solidFill>
                <a:latin typeface="Arial"/>
                <a:ea typeface="Arial"/>
                <a:cs typeface="Arial"/>
              </a:defRPr>
            </a:lvl5pPr>
            <a:lvl6pPr marR="0" lvl="5" algn="l">
              <a:spcBef>
                <a:spcPts val="0"/>
              </a:spcBef>
              <a:spcAft>
                <a:spcPts val="0"/>
              </a:spcAft>
              <a:buSzPts val="1100"/>
              <a:buNone/>
              <a:defRPr sz="1400" b="0" i="0" u="none" strike="noStrike" cap="none">
                <a:solidFill>
                  <a:schemeClr val="dk1"/>
                </a:solidFill>
                <a:latin typeface="Arial"/>
                <a:ea typeface="Arial"/>
                <a:cs typeface="Arial"/>
              </a:defRPr>
            </a:lvl6pPr>
            <a:lvl7pPr marR="0" lvl="6" algn="l">
              <a:spcBef>
                <a:spcPts val="0"/>
              </a:spcBef>
              <a:spcAft>
                <a:spcPts val="0"/>
              </a:spcAft>
              <a:buSzPts val="1100"/>
              <a:buNone/>
              <a:defRPr sz="1400" b="0" i="0" u="none" strike="noStrike" cap="none">
                <a:solidFill>
                  <a:schemeClr val="dk1"/>
                </a:solidFill>
                <a:latin typeface="Arial"/>
                <a:ea typeface="Arial"/>
                <a:cs typeface="Arial"/>
              </a:defRPr>
            </a:lvl7pPr>
            <a:lvl8pPr marR="0" lvl="7" algn="l">
              <a:spcBef>
                <a:spcPts val="0"/>
              </a:spcBef>
              <a:spcAft>
                <a:spcPts val="0"/>
              </a:spcAft>
              <a:buSzPts val="1100"/>
              <a:buNone/>
              <a:defRPr sz="1400" b="0" i="0" u="none" strike="noStrike" cap="none">
                <a:solidFill>
                  <a:schemeClr val="dk1"/>
                </a:solidFill>
                <a:latin typeface="Arial"/>
                <a:ea typeface="Arial"/>
                <a:cs typeface="Arial"/>
              </a:defRPr>
            </a:lvl8pPr>
            <a:lvl9pPr marR="0" lvl="8" algn="l">
              <a:spcBef>
                <a:spcPts val="0"/>
              </a:spcBef>
              <a:spcAft>
                <a:spcPts val="0"/>
              </a:spcAft>
              <a:buSzPts val="1100"/>
              <a:buNone/>
              <a:defRPr sz="1400" b="0" i="0" u="none" strike="noStrike" cap="none">
                <a:solidFill>
                  <a:schemeClr val="dk1"/>
                </a:solidFill>
                <a:latin typeface="Arial"/>
                <a:ea typeface="Arial"/>
                <a:cs typeface="Arial"/>
              </a:defRPr>
            </a:lvl9pPr>
          </a:lstStyle>
          <a:p>
            <a:pPr>
              <a:defRPr/>
            </a:pPr>
            <a:endParaRPr/>
          </a:p>
        </p:txBody>
      </p:sp>
      <p:sp>
        <p:nvSpPr>
          <p:cNvPr id="256" name="Google Shape;256;g109582dca3b_0_637"/>
          <p:cNvSpPr txBox="1">
            <a:spLocks noGrp="1"/>
          </p:cNvSpPr>
          <p:nvPr>
            <p:ph type="ftr" idx="11"/>
          </p:nvPr>
        </p:nvSpPr>
        <p:spPr bwMode="auto">
          <a:xfrm>
            <a:off x="3124200" y="4830365"/>
            <a:ext cx="2895600" cy="273900"/>
          </a:xfrm>
          <a:prstGeom prst="rect">
            <a:avLst/>
          </a:prstGeom>
          <a:noFill/>
          <a:ln>
            <a:noFill/>
          </a:ln>
        </p:spPr>
        <p:txBody>
          <a:bodyPr spcFirstLastPara="1" wrap="square" lIns="68575" tIns="34275" rIns="68575" bIns="34275" anchor="t" anchorCtr="0">
            <a:noAutofit/>
          </a:bodyPr>
          <a:lstStyle>
            <a:lvl1pPr marR="0" lvl="0" algn="l">
              <a:spcBef>
                <a:spcPts val="0"/>
              </a:spcBef>
              <a:spcAft>
                <a:spcPts val="0"/>
              </a:spcAft>
              <a:buSzPts val="1100"/>
              <a:buNone/>
              <a:defRPr sz="1400">
                <a:solidFill>
                  <a:srgbClr val="000000"/>
                </a:solidFill>
                <a:latin typeface="Arial"/>
                <a:ea typeface="Arial"/>
                <a:cs typeface="Arial"/>
              </a:defRPr>
            </a:lvl1pPr>
            <a:lvl2pPr marR="0" lvl="1" algn="l">
              <a:spcBef>
                <a:spcPts val="0"/>
              </a:spcBef>
              <a:spcAft>
                <a:spcPts val="0"/>
              </a:spcAft>
              <a:buSzPts val="1100"/>
              <a:buNone/>
              <a:defRPr sz="1400" b="0" i="0" u="none" strike="noStrike" cap="none">
                <a:solidFill>
                  <a:schemeClr val="dk1"/>
                </a:solidFill>
                <a:latin typeface="Arial"/>
                <a:ea typeface="Arial"/>
                <a:cs typeface="Arial"/>
              </a:defRPr>
            </a:lvl2pPr>
            <a:lvl3pPr marR="0" lvl="2" algn="l">
              <a:spcBef>
                <a:spcPts val="0"/>
              </a:spcBef>
              <a:spcAft>
                <a:spcPts val="0"/>
              </a:spcAft>
              <a:buSzPts val="1100"/>
              <a:buNone/>
              <a:defRPr sz="1400" b="0" i="0" u="none" strike="noStrike" cap="none">
                <a:solidFill>
                  <a:schemeClr val="dk1"/>
                </a:solidFill>
                <a:latin typeface="Arial"/>
                <a:ea typeface="Arial"/>
                <a:cs typeface="Arial"/>
              </a:defRPr>
            </a:lvl3pPr>
            <a:lvl4pPr marR="0" lvl="3" algn="l">
              <a:spcBef>
                <a:spcPts val="0"/>
              </a:spcBef>
              <a:spcAft>
                <a:spcPts val="0"/>
              </a:spcAft>
              <a:buSzPts val="1100"/>
              <a:buNone/>
              <a:defRPr sz="1400" b="0" i="0" u="none" strike="noStrike" cap="none">
                <a:solidFill>
                  <a:schemeClr val="dk1"/>
                </a:solidFill>
                <a:latin typeface="Arial"/>
                <a:ea typeface="Arial"/>
                <a:cs typeface="Arial"/>
              </a:defRPr>
            </a:lvl4pPr>
            <a:lvl5pPr marR="0" lvl="4" algn="l">
              <a:spcBef>
                <a:spcPts val="0"/>
              </a:spcBef>
              <a:spcAft>
                <a:spcPts val="0"/>
              </a:spcAft>
              <a:buSzPts val="1100"/>
              <a:buNone/>
              <a:defRPr sz="1400" b="0" i="0" u="none" strike="noStrike" cap="none">
                <a:solidFill>
                  <a:schemeClr val="dk1"/>
                </a:solidFill>
                <a:latin typeface="Arial"/>
                <a:ea typeface="Arial"/>
                <a:cs typeface="Arial"/>
              </a:defRPr>
            </a:lvl5pPr>
            <a:lvl6pPr marR="0" lvl="5" algn="l">
              <a:spcBef>
                <a:spcPts val="0"/>
              </a:spcBef>
              <a:spcAft>
                <a:spcPts val="0"/>
              </a:spcAft>
              <a:buSzPts val="1100"/>
              <a:buNone/>
              <a:defRPr sz="1400" b="0" i="0" u="none" strike="noStrike" cap="none">
                <a:solidFill>
                  <a:schemeClr val="dk1"/>
                </a:solidFill>
                <a:latin typeface="Arial"/>
                <a:ea typeface="Arial"/>
                <a:cs typeface="Arial"/>
              </a:defRPr>
            </a:lvl6pPr>
            <a:lvl7pPr marR="0" lvl="6" algn="l">
              <a:spcBef>
                <a:spcPts val="0"/>
              </a:spcBef>
              <a:spcAft>
                <a:spcPts val="0"/>
              </a:spcAft>
              <a:buSzPts val="1100"/>
              <a:buNone/>
              <a:defRPr sz="1400" b="0" i="0" u="none" strike="noStrike" cap="none">
                <a:solidFill>
                  <a:schemeClr val="dk1"/>
                </a:solidFill>
                <a:latin typeface="Arial"/>
                <a:ea typeface="Arial"/>
                <a:cs typeface="Arial"/>
              </a:defRPr>
            </a:lvl7pPr>
            <a:lvl8pPr marR="0" lvl="7" algn="l">
              <a:spcBef>
                <a:spcPts val="0"/>
              </a:spcBef>
              <a:spcAft>
                <a:spcPts val="0"/>
              </a:spcAft>
              <a:buSzPts val="1100"/>
              <a:buNone/>
              <a:defRPr sz="1400" b="0" i="0" u="none" strike="noStrike" cap="none">
                <a:solidFill>
                  <a:schemeClr val="dk1"/>
                </a:solidFill>
                <a:latin typeface="Arial"/>
                <a:ea typeface="Arial"/>
                <a:cs typeface="Arial"/>
              </a:defRPr>
            </a:lvl8pPr>
            <a:lvl9pPr marR="0" lvl="8" algn="l">
              <a:spcBef>
                <a:spcPts val="0"/>
              </a:spcBef>
              <a:spcAft>
                <a:spcPts val="0"/>
              </a:spcAft>
              <a:buSzPts val="1100"/>
              <a:buNone/>
              <a:defRPr sz="1400" b="0" i="0" u="none" strike="noStrike" cap="none">
                <a:solidFill>
                  <a:schemeClr val="dk1"/>
                </a:solidFill>
                <a:latin typeface="Arial"/>
                <a:ea typeface="Arial"/>
                <a:cs typeface="Arial"/>
              </a:defRPr>
            </a:lvl9pPr>
          </a:lstStyle>
          <a:p>
            <a:pPr>
              <a:defRPr/>
            </a:pPr>
            <a:endParaRPr/>
          </a:p>
        </p:txBody>
      </p:sp>
      <p:sp>
        <p:nvSpPr>
          <p:cNvPr id="257" name="Google Shape;257;g109582dca3b_0_637"/>
          <p:cNvSpPr txBox="1">
            <a:spLocks noGrp="1"/>
          </p:cNvSpPr>
          <p:nvPr>
            <p:ph type="sldNum" idx="12"/>
          </p:nvPr>
        </p:nvSpPr>
        <p:spPr bwMode="auto">
          <a:xfrm>
            <a:off x="6553200" y="4830365"/>
            <a:ext cx="2133600" cy="273900"/>
          </a:xfrm>
          <a:prstGeom prst="rect">
            <a:avLst/>
          </a:prstGeom>
          <a:noFill/>
          <a:ln>
            <a:noFill/>
          </a:ln>
        </p:spPr>
        <p:txBody>
          <a:bodyPr spcFirstLastPara="1" wrap="square" lIns="68575" tIns="34275" rIns="68575" bIns="34275" anchor="t" anchorCtr="0">
            <a:noAutofit/>
          </a:bodyPr>
          <a:lstStyle>
            <a:lvl1pPr marL="0" marR="0" lvl="0" indent="0" algn="l">
              <a:spcBef>
                <a:spcPts val="0"/>
              </a:spcBef>
              <a:spcAft>
                <a:spcPts val="0"/>
              </a:spcAft>
              <a:buNone/>
              <a:defRPr sz="1400">
                <a:solidFill>
                  <a:srgbClr val="000000"/>
                </a:solidFill>
                <a:latin typeface="Arial"/>
                <a:ea typeface="Arial"/>
                <a:cs typeface="Arial"/>
              </a:defRPr>
            </a:lvl1pPr>
            <a:lvl2pPr marL="0" marR="0" lvl="1" indent="0" algn="l">
              <a:spcBef>
                <a:spcPts val="0"/>
              </a:spcBef>
              <a:spcAft>
                <a:spcPts val="0"/>
              </a:spcAft>
              <a:buNone/>
              <a:defRPr sz="1400">
                <a:solidFill>
                  <a:srgbClr val="000000"/>
                </a:solidFill>
                <a:latin typeface="Arial"/>
                <a:ea typeface="Arial"/>
                <a:cs typeface="Arial"/>
              </a:defRPr>
            </a:lvl2pPr>
            <a:lvl3pPr marL="0" marR="0" lvl="2" indent="0" algn="l">
              <a:spcBef>
                <a:spcPts val="0"/>
              </a:spcBef>
              <a:spcAft>
                <a:spcPts val="0"/>
              </a:spcAft>
              <a:buNone/>
              <a:defRPr sz="1400">
                <a:solidFill>
                  <a:srgbClr val="000000"/>
                </a:solidFill>
                <a:latin typeface="Arial"/>
                <a:ea typeface="Arial"/>
                <a:cs typeface="Arial"/>
              </a:defRPr>
            </a:lvl3pPr>
            <a:lvl4pPr marL="0" marR="0" lvl="3" indent="0" algn="l">
              <a:spcBef>
                <a:spcPts val="0"/>
              </a:spcBef>
              <a:spcAft>
                <a:spcPts val="0"/>
              </a:spcAft>
              <a:buNone/>
              <a:defRPr sz="1400">
                <a:solidFill>
                  <a:srgbClr val="000000"/>
                </a:solidFill>
                <a:latin typeface="Arial"/>
                <a:ea typeface="Arial"/>
                <a:cs typeface="Arial"/>
              </a:defRPr>
            </a:lvl4pPr>
            <a:lvl5pPr marL="0" marR="0" lvl="4" indent="0" algn="l">
              <a:spcBef>
                <a:spcPts val="0"/>
              </a:spcBef>
              <a:spcAft>
                <a:spcPts val="0"/>
              </a:spcAft>
              <a:buNone/>
              <a:defRPr sz="1400">
                <a:solidFill>
                  <a:srgbClr val="000000"/>
                </a:solidFill>
                <a:latin typeface="Arial"/>
                <a:ea typeface="Arial"/>
                <a:cs typeface="Arial"/>
              </a:defRPr>
            </a:lvl5pPr>
            <a:lvl6pPr marL="0" marR="0" lvl="5" indent="0" algn="l">
              <a:spcBef>
                <a:spcPts val="0"/>
              </a:spcBef>
              <a:spcAft>
                <a:spcPts val="0"/>
              </a:spcAft>
              <a:buNone/>
              <a:defRPr sz="1400">
                <a:solidFill>
                  <a:srgbClr val="000000"/>
                </a:solidFill>
                <a:latin typeface="Arial"/>
                <a:ea typeface="Arial"/>
                <a:cs typeface="Arial"/>
              </a:defRPr>
            </a:lvl6pPr>
            <a:lvl7pPr marL="0" marR="0" lvl="6" indent="0" algn="l">
              <a:spcBef>
                <a:spcPts val="0"/>
              </a:spcBef>
              <a:spcAft>
                <a:spcPts val="0"/>
              </a:spcAft>
              <a:buNone/>
              <a:defRPr sz="1400">
                <a:solidFill>
                  <a:srgbClr val="000000"/>
                </a:solidFill>
                <a:latin typeface="Arial"/>
                <a:ea typeface="Arial"/>
                <a:cs typeface="Arial"/>
              </a:defRPr>
            </a:lvl7pPr>
            <a:lvl8pPr marL="0" marR="0" lvl="7" indent="0" algn="l">
              <a:spcBef>
                <a:spcPts val="0"/>
              </a:spcBef>
              <a:spcAft>
                <a:spcPts val="0"/>
              </a:spcAft>
              <a:buNone/>
              <a:defRPr sz="1400">
                <a:solidFill>
                  <a:srgbClr val="000000"/>
                </a:solidFill>
                <a:latin typeface="Arial"/>
                <a:ea typeface="Arial"/>
                <a:cs typeface="Arial"/>
              </a:defRPr>
            </a:lvl8pPr>
            <a:lvl9pPr marL="0" marR="0" lvl="8" indent="0" algn="l">
              <a:spcBef>
                <a:spcPts val="0"/>
              </a:spcBef>
              <a:spcAft>
                <a:spcPts val="0"/>
              </a:spcAft>
              <a:buNone/>
              <a:defRPr sz="1400">
                <a:solidFill>
                  <a:srgbClr val="000000"/>
                </a:solidFill>
                <a:latin typeface="Arial"/>
                <a:ea typeface="Arial"/>
                <a:cs typeface="Arial"/>
              </a:defRPr>
            </a:lvl9pPr>
          </a:lstStyle>
          <a:p>
            <a:pPr marL="0" lvl="0" indent="0" algn="l">
              <a:spcBef>
                <a:spcPts val="0"/>
              </a:spcBef>
              <a:spcAft>
                <a:spcPts val="0"/>
              </a:spcAft>
              <a:buNone/>
              <a:defRPr/>
            </a:pPr>
            <a:fld id="{00000000-1234-1234-1234-123412341234}" type="slidenum">
              <a:rPr lang="en-GB"/>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PhAnim="0" matchingName="22_Title Only" userDrawn="1">
  <p:cSld name="22_Title Only">
    <p:spTree>
      <p:nvGrpSpPr>
        <p:cNvPr id="1" name=""/>
        <p:cNvGrpSpPr/>
        <p:nvPr/>
      </p:nvGrpSpPr>
      <p:grpSpPr bwMode="auto">
        <a:xfrm>
          <a:off x="0" y="0"/>
          <a:ext cx="0" cy="0"/>
          <a:chOff x="0" y="0"/>
          <a:chExt cx="0" cy="0"/>
        </a:xfrm>
      </p:grpSpPr>
      <p:sp>
        <p:nvSpPr>
          <p:cNvPr id="259" name="Google Shape;259;g109582dca3b_0_643"/>
          <p:cNvSpPr txBox="1">
            <a:spLocks noGrp="1"/>
          </p:cNvSpPr>
          <p:nvPr>
            <p:ph type="title"/>
          </p:nvPr>
        </p:nvSpPr>
        <p:spPr bwMode="auto">
          <a:xfrm>
            <a:off x="1557337" y="146447"/>
            <a:ext cx="7335600" cy="367800"/>
          </a:xfrm>
          <a:prstGeom prst="rect">
            <a:avLst/>
          </a:prstGeom>
          <a:noFill/>
          <a:ln>
            <a:noFill/>
          </a:ln>
        </p:spPr>
        <p:txBody>
          <a:bodyPr spcFirstLastPara="1" wrap="square" lIns="68575" tIns="34275" rIns="0" bIns="34275" anchor="ctr" anchorCtr="0">
            <a:normAutofit/>
          </a:bodyPr>
          <a:lstStyle>
            <a:lvl1pPr lvl="0" algn="l">
              <a:spcBef>
                <a:spcPts val="0"/>
              </a:spcBef>
              <a:spcAft>
                <a:spcPts val="0"/>
              </a:spcAft>
              <a:buSzPts val="1100"/>
              <a:buNone/>
              <a:defRPr sz="3000"/>
            </a:lvl1pPr>
            <a:lvl2pPr lvl="1" algn="r">
              <a:spcBef>
                <a:spcPts val="0"/>
              </a:spcBef>
              <a:spcAft>
                <a:spcPts val="0"/>
              </a:spcAft>
              <a:buSzPts val="1100"/>
              <a:buNone/>
              <a:defRPr/>
            </a:lvl2pPr>
            <a:lvl3pPr lvl="2" algn="r">
              <a:spcBef>
                <a:spcPts val="0"/>
              </a:spcBef>
              <a:spcAft>
                <a:spcPts val="0"/>
              </a:spcAft>
              <a:buSzPts val="1100"/>
              <a:buNone/>
              <a:defRPr/>
            </a:lvl3pPr>
            <a:lvl4pPr lvl="3" algn="r">
              <a:spcBef>
                <a:spcPts val="0"/>
              </a:spcBef>
              <a:spcAft>
                <a:spcPts val="0"/>
              </a:spcAft>
              <a:buSzPts val="1100"/>
              <a:buNone/>
              <a:defRPr/>
            </a:lvl4pPr>
            <a:lvl5pPr lvl="4" algn="r">
              <a:spcBef>
                <a:spcPts val="0"/>
              </a:spcBef>
              <a:spcAft>
                <a:spcPts val="0"/>
              </a:spcAft>
              <a:buSzPts val="1100"/>
              <a:buNone/>
              <a:defRPr/>
            </a:lvl5pPr>
            <a:lvl6pPr lvl="5" algn="r">
              <a:spcBef>
                <a:spcPts val="0"/>
              </a:spcBef>
              <a:spcAft>
                <a:spcPts val="0"/>
              </a:spcAft>
              <a:buSzPts val="1100"/>
              <a:buNone/>
              <a:defRPr/>
            </a:lvl6pPr>
            <a:lvl7pPr lvl="6" algn="r">
              <a:spcBef>
                <a:spcPts val="0"/>
              </a:spcBef>
              <a:spcAft>
                <a:spcPts val="0"/>
              </a:spcAft>
              <a:buSzPts val="1100"/>
              <a:buNone/>
              <a:defRPr/>
            </a:lvl7pPr>
            <a:lvl8pPr lvl="7" algn="r">
              <a:spcBef>
                <a:spcPts val="0"/>
              </a:spcBef>
              <a:spcAft>
                <a:spcPts val="0"/>
              </a:spcAft>
              <a:buSzPts val="1100"/>
              <a:buNone/>
              <a:defRPr/>
            </a:lvl8pPr>
            <a:lvl9pPr lvl="8" algn="r">
              <a:spcBef>
                <a:spcPts val="0"/>
              </a:spcBef>
              <a:spcAft>
                <a:spcPts val="0"/>
              </a:spcAft>
              <a:buSzPts val="1100"/>
              <a:buNone/>
              <a:defRPr/>
            </a:lvl9pPr>
          </a:lstStyle>
          <a:p>
            <a:pPr>
              <a:defRPr/>
            </a:pPr>
            <a:endParaRPr/>
          </a:p>
        </p:txBody>
      </p:sp>
      <p:sp>
        <p:nvSpPr>
          <p:cNvPr id="260" name="Google Shape;260;g109582dca3b_0_643"/>
          <p:cNvSpPr txBox="1">
            <a:spLocks noGrp="1"/>
          </p:cNvSpPr>
          <p:nvPr>
            <p:ph type="body" idx="1"/>
          </p:nvPr>
        </p:nvSpPr>
        <p:spPr bwMode="auto">
          <a:xfrm>
            <a:off x="457200" y="960120"/>
            <a:ext cx="8229600" cy="3497700"/>
          </a:xfrm>
          <a:prstGeom prst="rect">
            <a:avLst/>
          </a:prstGeom>
          <a:noFill/>
          <a:ln>
            <a:noFill/>
          </a:ln>
        </p:spPr>
        <p:txBody>
          <a:bodyPr spcFirstLastPara="1" wrap="square" lIns="0" tIns="34275" rIns="68575" bIns="34275" anchor="t" anchorCtr="0">
            <a:normAutofit/>
          </a:bodyPr>
          <a:lstStyle>
            <a:lvl1pPr marL="457200" lvl="0" indent="-349250" algn="l">
              <a:spcBef>
                <a:spcPts val="400"/>
              </a:spcBef>
              <a:spcAft>
                <a:spcPts val="0"/>
              </a:spcAft>
              <a:buClr>
                <a:schemeClr val="dk1"/>
              </a:buClr>
              <a:buSzPts val="1900"/>
              <a:buChar char="▪"/>
              <a:defRPr sz="2100"/>
            </a:lvl1pPr>
            <a:lvl2pPr marL="914400" lvl="1" indent="-342900" algn="l">
              <a:spcBef>
                <a:spcPts val="400"/>
              </a:spcBef>
              <a:spcAft>
                <a:spcPts val="0"/>
              </a:spcAft>
              <a:buClr>
                <a:schemeClr val="dk1"/>
              </a:buClr>
              <a:buSzPts val="1800"/>
              <a:buFont typeface="Candara"/>
              <a:buChar char="–"/>
              <a:defRPr sz="1800"/>
            </a:lvl2pPr>
            <a:lvl3pPr marL="1371600" lvl="2" indent="-298450" algn="l">
              <a:spcBef>
                <a:spcPts val="300"/>
              </a:spcBef>
              <a:spcAft>
                <a:spcPts val="0"/>
              </a:spcAft>
              <a:buClr>
                <a:schemeClr val="dk1"/>
              </a:buClr>
              <a:buSzPts val="1100"/>
              <a:buChar char="▪"/>
              <a:defRPr sz="1500"/>
            </a:lvl3pPr>
            <a:lvl4pPr marL="1828800" lvl="3" indent="-317500" algn="l">
              <a:spcBef>
                <a:spcPts val="300"/>
              </a:spcBef>
              <a:spcAft>
                <a:spcPts val="0"/>
              </a:spcAft>
              <a:buClr>
                <a:schemeClr val="dk1"/>
              </a:buClr>
              <a:buSzPts val="1400"/>
              <a:buFont typeface="Candara"/>
              <a:buChar char="–"/>
              <a:defRPr sz="1400"/>
            </a:lvl4pPr>
            <a:lvl5pPr marL="2286000" lvl="4" indent="-273050" algn="l">
              <a:spcBef>
                <a:spcPts val="300"/>
              </a:spcBef>
              <a:spcAft>
                <a:spcPts val="0"/>
              </a:spcAft>
              <a:buClr>
                <a:schemeClr val="dk1"/>
              </a:buClr>
              <a:buSzPts val="700"/>
              <a:buChar char="▪"/>
              <a:defRPr sz="1400"/>
            </a:lvl5pPr>
            <a:lvl6pPr marL="2743200" lvl="5" indent="-273050" algn="l">
              <a:spcBef>
                <a:spcPts val="300"/>
              </a:spcBef>
              <a:spcAft>
                <a:spcPts val="0"/>
              </a:spcAft>
              <a:buClr>
                <a:schemeClr val="dk1"/>
              </a:buClr>
              <a:buSzPts val="700"/>
              <a:buChar char="▪"/>
              <a:defRPr/>
            </a:lvl6pPr>
            <a:lvl7pPr marL="3200400" lvl="6" indent="-273050" algn="l">
              <a:spcBef>
                <a:spcPts val="300"/>
              </a:spcBef>
              <a:spcAft>
                <a:spcPts val="0"/>
              </a:spcAft>
              <a:buClr>
                <a:schemeClr val="dk1"/>
              </a:buClr>
              <a:buSzPts val="700"/>
              <a:buChar char="▪"/>
              <a:defRPr/>
            </a:lvl7pPr>
            <a:lvl8pPr marL="3657600" lvl="7" indent="-273050" algn="l">
              <a:spcBef>
                <a:spcPts val="300"/>
              </a:spcBef>
              <a:spcAft>
                <a:spcPts val="0"/>
              </a:spcAft>
              <a:buClr>
                <a:schemeClr val="dk1"/>
              </a:buClr>
              <a:buSzPts val="700"/>
              <a:buChar char="▪"/>
              <a:defRPr/>
            </a:lvl8pPr>
            <a:lvl9pPr marL="4114800" lvl="8" indent="-273050" algn="l">
              <a:spcBef>
                <a:spcPts val="300"/>
              </a:spcBef>
              <a:spcAft>
                <a:spcPts val="0"/>
              </a:spcAft>
              <a:buClr>
                <a:schemeClr val="dk1"/>
              </a:buClr>
              <a:buSzPts val="700"/>
              <a:buChar char="▪"/>
              <a:defRPr/>
            </a:lvl9pPr>
          </a:lstStyle>
          <a:p>
            <a:pPr>
              <a:defRPr/>
            </a:pPr>
            <a:endParaRPr/>
          </a:p>
        </p:txBody>
      </p:sp>
      <p:sp>
        <p:nvSpPr>
          <p:cNvPr id="261" name="Google Shape;261;g109582dca3b_0_643"/>
          <p:cNvSpPr txBox="1">
            <a:spLocks noGrp="1"/>
          </p:cNvSpPr>
          <p:nvPr>
            <p:ph type="dt" idx="10"/>
          </p:nvPr>
        </p:nvSpPr>
        <p:spPr bwMode="auto">
          <a:xfrm>
            <a:off x="1295400" y="4830365"/>
            <a:ext cx="2133600" cy="273900"/>
          </a:xfrm>
          <a:prstGeom prst="rect">
            <a:avLst/>
          </a:prstGeom>
          <a:noFill/>
          <a:ln>
            <a:noFill/>
          </a:ln>
        </p:spPr>
        <p:txBody>
          <a:bodyPr spcFirstLastPara="1" wrap="square" lIns="68575" tIns="34275" rIns="68575" bIns="34275" anchor="t" anchorCtr="0">
            <a:noAutofit/>
          </a:bodyPr>
          <a:lstStyle>
            <a:lvl1pPr marR="0" lvl="0" algn="l">
              <a:spcBef>
                <a:spcPts val="0"/>
              </a:spcBef>
              <a:spcAft>
                <a:spcPts val="0"/>
              </a:spcAft>
              <a:buSzPts val="1100"/>
              <a:buNone/>
              <a:defRPr sz="1400">
                <a:solidFill>
                  <a:srgbClr val="000000"/>
                </a:solidFill>
                <a:latin typeface="Arial"/>
                <a:ea typeface="Arial"/>
                <a:cs typeface="Arial"/>
              </a:defRPr>
            </a:lvl1pPr>
            <a:lvl2pPr marR="0" lvl="1" algn="l">
              <a:spcBef>
                <a:spcPts val="0"/>
              </a:spcBef>
              <a:spcAft>
                <a:spcPts val="0"/>
              </a:spcAft>
              <a:buSzPts val="1100"/>
              <a:buNone/>
              <a:defRPr sz="1400" b="0" i="0" u="none" strike="noStrike" cap="none">
                <a:solidFill>
                  <a:schemeClr val="dk1"/>
                </a:solidFill>
                <a:latin typeface="Arial"/>
                <a:ea typeface="Arial"/>
                <a:cs typeface="Arial"/>
              </a:defRPr>
            </a:lvl2pPr>
            <a:lvl3pPr marR="0" lvl="2" algn="l">
              <a:spcBef>
                <a:spcPts val="0"/>
              </a:spcBef>
              <a:spcAft>
                <a:spcPts val="0"/>
              </a:spcAft>
              <a:buSzPts val="1100"/>
              <a:buNone/>
              <a:defRPr sz="1400" b="0" i="0" u="none" strike="noStrike" cap="none">
                <a:solidFill>
                  <a:schemeClr val="dk1"/>
                </a:solidFill>
                <a:latin typeface="Arial"/>
                <a:ea typeface="Arial"/>
                <a:cs typeface="Arial"/>
              </a:defRPr>
            </a:lvl3pPr>
            <a:lvl4pPr marR="0" lvl="3" algn="l">
              <a:spcBef>
                <a:spcPts val="0"/>
              </a:spcBef>
              <a:spcAft>
                <a:spcPts val="0"/>
              </a:spcAft>
              <a:buSzPts val="1100"/>
              <a:buNone/>
              <a:defRPr sz="1400" b="0" i="0" u="none" strike="noStrike" cap="none">
                <a:solidFill>
                  <a:schemeClr val="dk1"/>
                </a:solidFill>
                <a:latin typeface="Arial"/>
                <a:ea typeface="Arial"/>
                <a:cs typeface="Arial"/>
              </a:defRPr>
            </a:lvl4pPr>
            <a:lvl5pPr marR="0" lvl="4" algn="l">
              <a:spcBef>
                <a:spcPts val="0"/>
              </a:spcBef>
              <a:spcAft>
                <a:spcPts val="0"/>
              </a:spcAft>
              <a:buSzPts val="1100"/>
              <a:buNone/>
              <a:defRPr sz="1400" b="0" i="0" u="none" strike="noStrike" cap="none">
                <a:solidFill>
                  <a:schemeClr val="dk1"/>
                </a:solidFill>
                <a:latin typeface="Arial"/>
                <a:ea typeface="Arial"/>
                <a:cs typeface="Arial"/>
              </a:defRPr>
            </a:lvl5pPr>
            <a:lvl6pPr marR="0" lvl="5" algn="l">
              <a:spcBef>
                <a:spcPts val="0"/>
              </a:spcBef>
              <a:spcAft>
                <a:spcPts val="0"/>
              </a:spcAft>
              <a:buSzPts val="1100"/>
              <a:buNone/>
              <a:defRPr sz="1400" b="0" i="0" u="none" strike="noStrike" cap="none">
                <a:solidFill>
                  <a:schemeClr val="dk1"/>
                </a:solidFill>
                <a:latin typeface="Arial"/>
                <a:ea typeface="Arial"/>
                <a:cs typeface="Arial"/>
              </a:defRPr>
            </a:lvl6pPr>
            <a:lvl7pPr marR="0" lvl="6" algn="l">
              <a:spcBef>
                <a:spcPts val="0"/>
              </a:spcBef>
              <a:spcAft>
                <a:spcPts val="0"/>
              </a:spcAft>
              <a:buSzPts val="1100"/>
              <a:buNone/>
              <a:defRPr sz="1400" b="0" i="0" u="none" strike="noStrike" cap="none">
                <a:solidFill>
                  <a:schemeClr val="dk1"/>
                </a:solidFill>
                <a:latin typeface="Arial"/>
                <a:ea typeface="Arial"/>
                <a:cs typeface="Arial"/>
              </a:defRPr>
            </a:lvl7pPr>
            <a:lvl8pPr marR="0" lvl="7" algn="l">
              <a:spcBef>
                <a:spcPts val="0"/>
              </a:spcBef>
              <a:spcAft>
                <a:spcPts val="0"/>
              </a:spcAft>
              <a:buSzPts val="1100"/>
              <a:buNone/>
              <a:defRPr sz="1400" b="0" i="0" u="none" strike="noStrike" cap="none">
                <a:solidFill>
                  <a:schemeClr val="dk1"/>
                </a:solidFill>
                <a:latin typeface="Arial"/>
                <a:ea typeface="Arial"/>
                <a:cs typeface="Arial"/>
              </a:defRPr>
            </a:lvl8pPr>
            <a:lvl9pPr marR="0" lvl="8" algn="l">
              <a:spcBef>
                <a:spcPts val="0"/>
              </a:spcBef>
              <a:spcAft>
                <a:spcPts val="0"/>
              </a:spcAft>
              <a:buSzPts val="1100"/>
              <a:buNone/>
              <a:defRPr sz="1400" b="0" i="0" u="none" strike="noStrike" cap="none">
                <a:solidFill>
                  <a:schemeClr val="dk1"/>
                </a:solidFill>
                <a:latin typeface="Arial"/>
                <a:ea typeface="Arial"/>
                <a:cs typeface="Arial"/>
              </a:defRPr>
            </a:lvl9pPr>
          </a:lstStyle>
          <a:p>
            <a:pPr>
              <a:defRPr/>
            </a:pPr>
            <a:endParaRPr/>
          </a:p>
        </p:txBody>
      </p:sp>
      <p:sp>
        <p:nvSpPr>
          <p:cNvPr id="262" name="Google Shape;262;g109582dca3b_0_643"/>
          <p:cNvSpPr txBox="1">
            <a:spLocks noGrp="1"/>
          </p:cNvSpPr>
          <p:nvPr>
            <p:ph type="ftr" idx="11"/>
          </p:nvPr>
        </p:nvSpPr>
        <p:spPr bwMode="auto">
          <a:xfrm>
            <a:off x="3124200" y="4830365"/>
            <a:ext cx="2895600" cy="273900"/>
          </a:xfrm>
          <a:prstGeom prst="rect">
            <a:avLst/>
          </a:prstGeom>
          <a:noFill/>
          <a:ln>
            <a:noFill/>
          </a:ln>
        </p:spPr>
        <p:txBody>
          <a:bodyPr spcFirstLastPara="1" wrap="square" lIns="68575" tIns="34275" rIns="68575" bIns="34275" anchor="t" anchorCtr="0">
            <a:noAutofit/>
          </a:bodyPr>
          <a:lstStyle>
            <a:lvl1pPr marR="0" lvl="0" algn="l">
              <a:spcBef>
                <a:spcPts val="0"/>
              </a:spcBef>
              <a:spcAft>
                <a:spcPts val="0"/>
              </a:spcAft>
              <a:buSzPts val="1100"/>
              <a:buNone/>
              <a:defRPr sz="1400">
                <a:solidFill>
                  <a:srgbClr val="000000"/>
                </a:solidFill>
                <a:latin typeface="Arial"/>
                <a:ea typeface="Arial"/>
                <a:cs typeface="Arial"/>
              </a:defRPr>
            </a:lvl1pPr>
            <a:lvl2pPr marR="0" lvl="1" algn="l">
              <a:spcBef>
                <a:spcPts val="0"/>
              </a:spcBef>
              <a:spcAft>
                <a:spcPts val="0"/>
              </a:spcAft>
              <a:buSzPts val="1100"/>
              <a:buNone/>
              <a:defRPr sz="1400" b="0" i="0" u="none" strike="noStrike" cap="none">
                <a:solidFill>
                  <a:schemeClr val="dk1"/>
                </a:solidFill>
                <a:latin typeface="Arial"/>
                <a:ea typeface="Arial"/>
                <a:cs typeface="Arial"/>
              </a:defRPr>
            </a:lvl2pPr>
            <a:lvl3pPr marR="0" lvl="2" algn="l">
              <a:spcBef>
                <a:spcPts val="0"/>
              </a:spcBef>
              <a:spcAft>
                <a:spcPts val="0"/>
              </a:spcAft>
              <a:buSzPts val="1100"/>
              <a:buNone/>
              <a:defRPr sz="1400" b="0" i="0" u="none" strike="noStrike" cap="none">
                <a:solidFill>
                  <a:schemeClr val="dk1"/>
                </a:solidFill>
                <a:latin typeface="Arial"/>
                <a:ea typeface="Arial"/>
                <a:cs typeface="Arial"/>
              </a:defRPr>
            </a:lvl3pPr>
            <a:lvl4pPr marR="0" lvl="3" algn="l">
              <a:spcBef>
                <a:spcPts val="0"/>
              </a:spcBef>
              <a:spcAft>
                <a:spcPts val="0"/>
              </a:spcAft>
              <a:buSzPts val="1100"/>
              <a:buNone/>
              <a:defRPr sz="1400" b="0" i="0" u="none" strike="noStrike" cap="none">
                <a:solidFill>
                  <a:schemeClr val="dk1"/>
                </a:solidFill>
                <a:latin typeface="Arial"/>
                <a:ea typeface="Arial"/>
                <a:cs typeface="Arial"/>
              </a:defRPr>
            </a:lvl4pPr>
            <a:lvl5pPr marR="0" lvl="4" algn="l">
              <a:spcBef>
                <a:spcPts val="0"/>
              </a:spcBef>
              <a:spcAft>
                <a:spcPts val="0"/>
              </a:spcAft>
              <a:buSzPts val="1100"/>
              <a:buNone/>
              <a:defRPr sz="1400" b="0" i="0" u="none" strike="noStrike" cap="none">
                <a:solidFill>
                  <a:schemeClr val="dk1"/>
                </a:solidFill>
                <a:latin typeface="Arial"/>
                <a:ea typeface="Arial"/>
                <a:cs typeface="Arial"/>
              </a:defRPr>
            </a:lvl5pPr>
            <a:lvl6pPr marR="0" lvl="5" algn="l">
              <a:spcBef>
                <a:spcPts val="0"/>
              </a:spcBef>
              <a:spcAft>
                <a:spcPts val="0"/>
              </a:spcAft>
              <a:buSzPts val="1100"/>
              <a:buNone/>
              <a:defRPr sz="1400" b="0" i="0" u="none" strike="noStrike" cap="none">
                <a:solidFill>
                  <a:schemeClr val="dk1"/>
                </a:solidFill>
                <a:latin typeface="Arial"/>
                <a:ea typeface="Arial"/>
                <a:cs typeface="Arial"/>
              </a:defRPr>
            </a:lvl6pPr>
            <a:lvl7pPr marR="0" lvl="6" algn="l">
              <a:spcBef>
                <a:spcPts val="0"/>
              </a:spcBef>
              <a:spcAft>
                <a:spcPts val="0"/>
              </a:spcAft>
              <a:buSzPts val="1100"/>
              <a:buNone/>
              <a:defRPr sz="1400" b="0" i="0" u="none" strike="noStrike" cap="none">
                <a:solidFill>
                  <a:schemeClr val="dk1"/>
                </a:solidFill>
                <a:latin typeface="Arial"/>
                <a:ea typeface="Arial"/>
                <a:cs typeface="Arial"/>
              </a:defRPr>
            </a:lvl7pPr>
            <a:lvl8pPr marR="0" lvl="7" algn="l">
              <a:spcBef>
                <a:spcPts val="0"/>
              </a:spcBef>
              <a:spcAft>
                <a:spcPts val="0"/>
              </a:spcAft>
              <a:buSzPts val="1100"/>
              <a:buNone/>
              <a:defRPr sz="1400" b="0" i="0" u="none" strike="noStrike" cap="none">
                <a:solidFill>
                  <a:schemeClr val="dk1"/>
                </a:solidFill>
                <a:latin typeface="Arial"/>
                <a:ea typeface="Arial"/>
                <a:cs typeface="Arial"/>
              </a:defRPr>
            </a:lvl8pPr>
            <a:lvl9pPr marR="0" lvl="8" algn="l">
              <a:spcBef>
                <a:spcPts val="0"/>
              </a:spcBef>
              <a:spcAft>
                <a:spcPts val="0"/>
              </a:spcAft>
              <a:buSzPts val="1100"/>
              <a:buNone/>
              <a:defRPr sz="1400" b="0" i="0" u="none" strike="noStrike" cap="none">
                <a:solidFill>
                  <a:schemeClr val="dk1"/>
                </a:solidFill>
                <a:latin typeface="Arial"/>
                <a:ea typeface="Arial"/>
                <a:cs typeface="Arial"/>
              </a:defRPr>
            </a:lvl9pPr>
          </a:lstStyle>
          <a:p>
            <a:pPr>
              <a:defRPr/>
            </a:pPr>
            <a:endParaRPr/>
          </a:p>
        </p:txBody>
      </p:sp>
      <p:sp>
        <p:nvSpPr>
          <p:cNvPr id="263" name="Google Shape;263;g109582dca3b_0_643"/>
          <p:cNvSpPr txBox="1">
            <a:spLocks noGrp="1"/>
          </p:cNvSpPr>
          <p:nvPr>
            <p:ph type="sldNum" idx="12"/>
          </p:nvPr>
        </p:nvSpPr>
        <p:spPr bwMode="auto">
          <a:xfrm>
            <a:off x="6553200" y="4830365"/>
            <a:ext cx="2133600" cy="273900"/>
          </a:xfrm>
          <a:prstGeom prst="rect">
            <a:avLst/>
          </a:prstGeom>
          <a:noFill/>
          <a:ln>
            <a:noFill/>
          </a:ln>
        </p:spPr>
        <p:txBody>
          <a:bodyPr spcFirstLastPara="1" wrap="square" lIns="68575" tIns="34275" rIns="68575" bIns="34275" anchor="t" anchorCtr="0">
            <a:noAutofit/>
          </a:bodyPr>
          <a:lstStyle>
            <a:lvl1pPr marL="0" marR="0" lvl="0" indent="0" algn="l">
              <a:spcBef>
                <a:spcPts val="0"/>
              </a:spcBef>
              <a:spcAft>
                <a:spcPts val="0"/>
              </a:spcAft>
              <a:buNone/>
              <a:defRPr sz="1400">
                <a:solidFill>
                  <a:srgbClr val="000000"/>
                </a:solidFill>
                <a:latin typeface="Arial"/>
                <a:ea typeface="Arial"/>
                <a:cs typeface="Arial"/>
              </a:defRPr>
            </a:lvl1pPr>
            <a:lvl2pPr marL="0" marR="0" lvl="1" indent="0" algn="l">
              <a:spcBef>
                <a:spcPts val="0"/>
              </a:spcBef>
              <a:spcAft>
                <a:spcPts val="0"/>
              </a:spcAft>
              <a:buNone/>
              <a:defRPr sz="1400">
                <a:solidFill>
                  <a:srgbClr val="000000"/>
                </a:solidFill>
                <a:latin typeface="Arial"/>
                <a:ea typeface="Arial"/>
                <a:cs typeface="Arial"/>
              </a:defRPr>
            </a:lvl2pPr>
            <a:lvl3pPr marL="0" marR="0" lvl="2" indent="0" algn="l">
              <a:spcBef>
                <a:spcPts val="0"/>
              </a:spcBef>
              <a:spcAft>
                <a:spcPts val="0"/>
              </a:spcAft>
              <a:buNone/>
              <a:defRPr sz="1400">
                <a:solidFill>
                  <a:srgbClr val="000000"/>
                </a:solidFill>
                <a:latin typeface="Arial"/>
                <a:ea typeface="Arial"/>
                <a:cs typeface="Arial"/>
              </a:defRPr>
            </a:lvl3pPr>
            <a:lvl4pPr marL="0" marR="0" lvl="3" indent="0" algn="l">
              <a:spcBef>
                <a:spcPts val="0"/>
              </a:spcBef>
              <a:spcAft>
                <a:spcPts val="0"/>
              </a:spcAft>
              <a:buNone/>
              <a:defRPr sz="1400">
                <a:solidFill>
                  <a:srgbClr val="000000"/>
                </a:solidFill>
                <a:latin typeface="Arial"/>
                <a:ea typeface="Arial"/>
                <a:cs typeface="Arial"/>
              </a:defRPr>
            </a:lvl4pPr>
            <a:lvl5pPr marL="0" marR="0" lvl="4" indent="0" algn="l">
              <a:spcBef>
                <a:spcPts val="0"/>
              </a:spcBef>
              <a:spcAft>
                <a:spcPts val="0"/>
              </a:spcAft>
              <a:buNone/>
              <a:defRPr sz="1400">
                <a:solidFill>
                  <a:srgbClr val="000000"/>
                </a:solidFill>
                <a:latin typeface="Arial"/>
                <a:ea typeface="Arial"/>
                <a:cs typeface="Arial"/>
              </a:defRPr>
            </a:lvl5pPr>
            <a:lvl6pPr marL="0" marR="0" lvl="5" indent="0" algn="l">
              <a:spcBef>
                <a:spcPts val="0"/>
              </a:spcBef>
              <a:spcAft>
                <a:spcPts val="0"/>
              </a:spcAft>
              <a:buNone/>
              <a:defRPr sz="1400">
                <a:solidFill>
                  <a:srgbClr val="000000"/>
                </a:solidFill>
                <a:latin typeface="Arial"/>
                <a:ea typeface="Arial"/>
                <a:cs typeface="Arial"/>
              </a:defRPr>
            </a:lvl6pPr>
            <a:lvl7pPr marL="0" marR="0" lvl="6" indent="0" algn="l">
              <a:spcBef>
                <a:spcPts val="0"/>
              </a:spcBef>
              <a:spcAft>
                <a:spcPts val="0"/>
              </a:spcAft>
              <a:buNone/>
              <a:defRPr sz="1400">
                <a:solidFill>
                  <a:srgbClr val="000000"/>
                </a:solidFill>
                <a:latin typeface="Arial"/>
                <a:ea typeface="Arial"/>
                <a:cs typeface="Arial"/>
              </a:defRPr>
            </a:lvl7pPr>
            <a:lvl8pPr marL="0" marR="0" lvl="7" indent="0" algn="l">
              <a:spcBef>
                <a:spcPts val="0"/>
              </a:spcBef>
              <a:spcAft>
                <a:spcPts val="0"/>
              </a:spcAft>
              <a:buNone/>
              <a:defRPr sz="1400">
                <a:solidFill>
                  <a:srgbClr val="000000"/>
                </a:solidFill>
                <a:latin typeface="Arial"/>
                <a:ea typeface="Arial"/>
                <a:cs typeface="Arial"/>
              </a:defRPr>
            </a:lvl8pPr>
            <a:lvl9pPr marL="0" marR="0" lvl="8" indent="0" algn="l">
              <a:spcBef>
                <a:spcPts val="0"/>
              </a:spcBef>
              <a:spcAft>
                <a:spcPts val="0"/>
              </a:spcAft>
              <a:buNone/>
              <a:defRPr sz="1400">
                <a:solidFill>
                  <a:srgbClr val="000000"/>
                </a:solidFill>
                <a:latin typeface="Arial"/>
                <a:ea typeface="Arial"/>
                <a:cs typeface="Arial"/>
              </a:defRPr>
            </a:lvl9pPr>
          </a:lstStyle>
          <a:p>
            <a:pPr marL="0" lvl="0" indent="0" algn="l">
              <a:spcBef>
                <a:spcPts val="0"/>
              </a:spcBef>
              <a:spcAft>
                <a:spcPts val="0"/>
              </a:spcAft>
              <a:buNone/>
              <a:defRPr/>
            </a:pPr>
            <a:fld id="{00000000-1234-1234-1234-123412341234}" type="slidenum">
              <a:rPr lang="en-GB"/>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PhAnim="0" matchingName="23_Title Only" userDrawn="1">
  <p:cSld name="23_Title Only">
    <p:spTree>
      <p:nvGrpSpPr>
        <p:cNvPr id="1" name=""/>
        <p:cNvGrpSpPr/>
        <p:nvPr/>
      </p:nvGrpSpPr>
      <p:grpSpPr bwMode="auto">
        <a:xfrm>
          <a:off x="0" y="0"/>
          <a:ext cx="0" cy="0"/>
          <a:chOff x="0" y="0"/>
          <a:chExt cx="0" cy="0"/>
        </a:xfrm>
      </p:grpSpPr>
      <p:sp>
        <p:nvSpPr>
          <p:cNvPr id="265" name="Google Shape;265;g109582dca3b_0_649"/>
          <p:cNvSpPr txBox="1">
            <a:spLocks noGrp="1"/>
          </p:cNvSpPr>
          <p:nvPr>
            <p:ph type="title"/>
          </p:nvPr>
        </p:nvSpPr>
        <p:spPr bwMode="auto">
          <a:xfrm>
            <a:off x="1557337" y="146447"/>
            <a:ext cx="7335600" cy="367800"/>
          </a:xfrm>
          <a:prstGeom prst="rect">
            <a:avLst/>
          </a:prstGeom>
          <a:noFill/>
          <a:ln>
            <a:noFill/>
          </a:ln>
        </p:spPr>
        <p:txBody>
          <a:bodyPr spcFirstLastPara="1" wrap="square" lIns="68575" tIns="34275" rIns="0" bIns="34275" anchor="ctr" anchorCtr="0">
            <a:normAutofit/>
          </a:bodyPr>
          <a:lstStyle>
            <a:lvl1pPr lvl="0" algn="l">
              <a:spcBef>
                <a:spcPts val="0"/>
              </a:spcBef>
              <a:spcAft>
                <a:spcPts val="0"/>
              </a:spcAft>
              <a:buSzPts val="1100"/>
              <a:buNone/>
              <a:defRPr sz="3000"/>
            </a:lvl1pPr>
            <a:lvl2pPr lvl="1" algn="r">
              <a:spcBef>
                <a:spcPts val="0"/>
              </a:spcBef>
              <a:spcAft>
                <a:spcPts val="0"/>
              </a:spcAft>
              <a:buSzPts val="1100"/>
              <a:buNone/>
              <a:defRPr/>
            </a:lvl2pPr>
            <a:lvl3pPr lvl="2" algn="r">
              <a:spcBef>
                <a:spcPts val="0"/>
              </a:spcBef>
              <a:spcAft>
                <a:spcPts val="0"/>
              </a:spcAft>
              <a:buSzPts val="1100"/>
              <a:buNone/>
              <a:defRPr/>
            </a:lvl3pPr>
            <a:lvl4pPr lvl="3" algn="r">
              <a:spcBef>
                <a:spcPts val="0"/>
              </a:spcBef>
              <a:spcAft>
                <a:spcPts val="0"/>
              </a:spcAft>
              <a:buSzPts val="1100"/>
              <a:buNone/>
              <a:defRPr/>
            </a:lvl4pPr>
            <a:lvl5pPr lvl="4" algn="r">
              <a:spcBef>
                <a:spcPts val="0"/>
              </a:spcBef>
              <a:spcAft>
                <a:spcPts val="0"/>
              </a:spcAft>
              <a:buSzPts val="1100"/>
              <a:buNone/>
              <a:defRPr/>
            </a:lvl5pPr>
            <a:lvl6pPr lvl="5" algn="r">
              <a:spcBef>
                <a:spcPts val="0"/>
              </a:spcBef>
              <a:spcAft>
                <a:spcPts val="0"/>
              </a:spcAft>
              <a:buSzPts val="1100"/>
              <a:buNone/>
              <a:defRPr/>
            </a:lvl6pPr>
            <a:lvl7pPr lvl="6" algn="r">
              <a:spcBef>
                <a:spcPts val="0"/>
              </a:spcBef>
              <a:spcAft>
                <a:spcPts val="0"/>
              </a:spcAft>
              <a:buSzPts val="1100"/>
              <a:buNone/>
              <a:defRPr/>
            </a:lvl7pPr>
            <a:lvl8pPr lvl="7" algn="r">
              <a:spcBef>
                <a:spcPts val="0"/>
              </a:spcBef>
              <a:spcAft>
                <a:spcPts val="0"/>
              </a:spcAft>
              <a:buSzPts val="1100"/>
              <a:buNone/>
              <a:defRPr/>
            </a:lvl8pPr>
            <a:lvl9pPr lvl="8" algn="r">
              <a:spcBef>
                <a:spcPts val="0"/>
              </a:spcBef>
              <a:spcAft>
                <a:spcPts val="0"/>
              </a:spcAft>
              <a:buSzPts val="1100"/>
              <a:buNone/>
              <a:defRPr/>
            </a:lvl9pPr>
          </a:lstStyle>
          <a:p>
            <a:pPr>
              <a:defRPr/>
            </a:pPr>
            <a:endParaRPr/>
          </a:p>
        </p:txBody>
      </p:sp>
      <p:sp>
        <p:nvSpPr>
          <p:cNvPr id="266" name="Google Shape;266;g109582dca3b_0_649"/>
          <p:cNvSpPr txBox="1">
            <a:spLocks noGrp="1"/>
          </p:cNvSpPr>
          <p:nvPr>
            <p:ph type="body" idx="1"/>
          </p:nvPr>
        </p:nvSpPr>
        <p:spPr bwMode="auto">
          <a:xfrm>
            <a:off x="457200" y="960120"/>
            <a:ext cx="8229600" cy="3497700"/>
          </a:xfrm>
          <a:prstGeom prst="rect">
            <a:avLst/>
          </a:prstGeom>
          <a:noFill/>
          <a:ln>
            <a:noFill/>
          </a:ln>
        </p:spPr>
        <p:txBody>
          <a:bodyPr spcFirstLastPara="1" wrap="square" lIns="0" tIns="34275" rIns="68575" bIns="34275" anchor="t" anchorCtr="0">
            <a:normAutofit/>
          </a:bodyPr>
          <a:lstStyle>
            <a:lvl1pPr marL="457200" lvl="0" indent="-349250" algn="l">
              <a:spcBef>
                <a:spcPts val="400"/>
              </a:spcBef>
              <a:spcAft>
                <a:spcPts val="0"/>
              </a:spcAft>
              <a:buClr>
                <a:schemeClr val="dk1"/>
              </a:buClr>
              <a:buSzPts val="1900"/>
              <a:buChar char="▪"/>
              <a:defRPr sz="2100"/>
            </a:lvl1pPr>
            <a:lvl2pPr marL="914400" lvl="1" indent="-342900" algn="l">
              <a:spcBef>
                <a:spcPts val="400"/>
              </a:spcBef>
              <a:spcAft>
                <a:spcPts val="0"/>
              </a:spcAft>
              <a:buClr>
                <a:schemeClr val="dk1"/>
              </a:buClr>
              <a:buSzPts val="1800"/>
              <a:buFont typeface="Candara"/>
              <a:buChar char="–"/>
              <a:defRPr sz="1800"/>
            </a:lvl2pPr>
            <a:lvl3pPr marL="1371600" lvl="2" indent="-298450" algn="l">
              <a:spcBef>
                <a:spcPts val="300"/>
              </a:spcBef>
              <a:spcAft>
                <a:spcPts val="0"/>
              </a:spcAft>
              <a:buClr>
                <a:schemeClr val="dk1"/>
              </a:buClr>
              <a:buSzPts val="1100"/>
              <a:buChar char="▪"/>
              <a:defRPr sz="1500"/>
            </a:lvl3pPr>
            <a:lvl4pPr marL="1828800" lvl="3" indent="-317500" algn="l">
              <a:spcBef>
                <a:spcPts val="300"/>
              </a:spcBef>
              <a:spcAft>
                <a:spcPts val="0"/>
              </a:spcAft>
              <a:buClr>
                <a:schemeClr val="dk1"/>
              </a:buClr>
              <a:buSzPts val="1400"/>
              <a:buFont typeface="Candara"/>
              <a:buChar char="–"/>
              <a:defRPr sz="1400"/>
            </a:lvl4pPr>
            <a:lvl5pPr marL="2286000" lvl="4" indent="-273050" algn="l">
              <a:spcBef>
                <a:spcPts val="300"/>
              </a:spcBef>
              <a:spcAft>
                <a:spcPts val="0"/>
              </a:spcAft>
              <a:buClr>
                <a:schemeClr val="dk1"/>
              </a:buClr>
              <a:buSzPts val="700"/>
              <a:buChar char="▪"/>
              <a:defRPr sz="1400"/>
            </a:lvl5pPr>
            <a:lvl6pPr marL="2743200" lvl="5" indent="-273050" algn="l">
              <a:spcBef>
                <a:spcPts val="300"/>
              </a:spcBef>
              <a:spcAft>
                <a:spcPts val="0"/>
              </a:spcAft>
              <a:buClr>
                <a:schemeClr val="dk1"/>
              </a:buClr>
              <a:buSzPts val="700"/>
              <a:buChar char="▪"/>
              <a:defRPr/>
            </a:lvl6pPr>
            <a:lvl7pPr marL="3200400" lvl="6" indent="-273050" algn="l">
              <a:spcBef>
                <a:spcPts val="300"/>
              </a:spcBef>
              <a:spcAft>
                <a:spcPts val="0"/>
              </a:spcAft>
              <a:buClr>
                <a:schemeClr val="dk1"/>
              </a:buClr>
              <a:buSzPts val="700"/>
              <a:buChar char="▪"/>
              <a:defRPr/>
            </a:lvl7pPr>
            <a:lvl8pPr marL="3657600" lvl="7" indent="-273050" algn="l">
              <a:spcBef>
                <a:spcPts val="300"/>
              </a:spcBef>
              <a:spcAft>
                <a:spcPts val="0"/>
              </a:spcAft>
              <a:buClr>
                <a:schemeClr val="dk1"/>
              </a:buClr>
              <a:buSzPts val="700"/>
              <a:buChar char="▪"/>
              <a:defRPr/>
            </a:lvl8pPr>
            <a:lvl9pPr marL="4114800" lvl="8" indent="-273050" algn="l">
              <a:spcBef>
                <a:spcPts val="300"/>
              </a:spcBef>
              <a:spcAft>
                <a:spcPts val="0"/>
              </a:spcAft>
              <a:buClr>
                <a:schemeClr val="dk1"/>
              </a:buClr>
              <a:buSzPts val="700"/>
              <a:buChar char="▪"/>
              <a:defRPr/>
            </a:lvl9pPr>
          </a:lstStyle>
          <a:p>
            <a:pPr>
              <a:defRPr/>
            </a:pPr>
            <a:endParaRPr/>
          </a:p>
        </p:txBody>
      </p:sp>
      <p:sp>
        <p:nvSpPr>
          <p:cNvPr id="267" name="Google Shape;267;g109582dca3b_0_649"/>
          <p:cNvSpPr txBox="1">
            <a:spLocks noGrp="1"/>
          </p:cNvSpPr>
          <p:nvPr>
            <p:ph type="dt" idx="10"/>
          </p:nvPr>
        </p:nvSpPr>
        <p:spPr bwMode="auto">
          <a:xfrm>
            <a:off x="1295400" y="4830365"/>
            <a:ext cx="2133600" cy="273900"/>
          </a:xfrm>
          <a:prstGeom prst="rect">
            <a:avLst/>
          </a:prstGeom>
          <a:noFill/>
          <a:ln>
            <a:noFill/>
          </a:ln>
        </p:spPr>
        <p:txBody>
          <a:bodyPr spcFirstLastPara="1" wrap="square" lIns="68575" tIns="34275" rIns="68575" bIns="34275" anchor="t" anchorCtr="0">
            <a:noAutofit/>
          </a:bodyPr>
          <a:lstStyle>
            <a:lvl1pPr marR="0" lvl="0" algn="l">
              <a:spcBef>
                <a:spcPts val="0"/>
              </a:spcBef>
              <a:spcAft>
                <a:spcPts val="0"/>
              </a:spcAft>
              <a:buSzPts val="1100"/>
              <a:buNone/>
              <a:defRPr sz="1400">
                <a:solidFill>
                  <a:srgbClr val="000000"/>
                </a:solidFill>
                <a:latin typeface="Arial"/>
                <a:ea typeface="Arial"/>
                <a:cs typeface="Arial"/>
              </a:defRPr>
            </a:lvl1pPr>
            <a:lvl2pPr marR="0" lvl="1" algn="l">
              <a:spcBef>
                <a:spcPts val="0"/>
              </a:spcBef>
              <a:spcAft>
                <a:spcPts val="0"/>
              </a:spcAft>
              <a:buSzPts val="1100"/>
              <a:buNone/>
              <a:defRPr sz="1400" b="0" i="0" u="none" strike="noStrike" cap="none">
                <a:solidFill>
                  <a:schemeClr val="dk1"/>
                </a:solidFill>
                <a:latin typeface="Arial"/>
                <a:ea typeface="Arial"/>
                <a:cs typeface="Arial"/>
              </a:defRPr>
            </a:lvl2pPr>
            <a:lvl3pPr marR="0" lvl="2" algn="l">
              <a:spcBef>
                <a:spcPts val="0"/>
              </a:spcBef>
              <a:spcAft>
                <a:spcPts val="0"/>
              </a:spcAft>
              <a:buSzPts val="1100"/>
              <a:buNone/>
              <a:defRPr sz="1400" b="0" i="0" u="none" strike="noStrike" cap="none">
                <a:solidFill>
                  <a:schemeClr val="dk1"/>
                </a:solidFill>
                <a:latin typeface="Arial"/>
                <a:ea typeface="Arial"/>
                <a:cs typeface="Arial"/>
              </a:defRPr>
            </a:lvl3pPr>
            <a:lvl4pPr marR="0" lvl="3" algn="l">
              <a:spcBef>
                <a:spcPts val="0"/>
              </a:spcBef>
              <a:spcAft>
                <a:spcPts val="0"/>
              </a:spcAft>
              <a:buSzPts val="1100"/>
              <a:buNone/>
              <a:defRPr sz="1400" b="0" i="0" u="none" strike="noStrike" cap="none">
                <a:solidFill>
                  <a:schemeClr val="dk1"/>
                </a:solidFill>
                <a:latin typeface="Arial"/>
                <a:ea typeface="Arial"/>
                <a:cs typeface="Arial"/>
              </a:defRPr>
            </a:lvl4pPr>
            <a:lvl5pPr marR="0" lvl="4" algn="l">
              <a:spcBef>
                <a:spcPts val="0"/>
              </a:spcBef>
              <a:spcAft>
                <a:spcPts val="0"/>
              </a:spcAft>
              <a:buSzPts val="1100"/>
              <a:buNone/>
              <a:defRPr sz="1400" b="0" i="0" u="none" strike="noStrike" cap="none">
                <a:solidFill>
                  <a:schemeClr val="dk1"/>
                </a:solidFill>
                <a:latin typeface="Arial"/>
                <a:ea typeface="Arial"/>
                <a:cs typeface="Arial"/>
              </a:defRPr>
            </a:lvl5pPr>
            <a:lvl6pPr marR="0" lvl="5" algn="l">
              <a:spcBef>
                <a:spcPts val="0"/>
              </a:spcBef>
              <a:spcAft>
                <a:spcPts val="0"/>
              </a:spcAft>
              <a:buSzPts val="1100"/>
              <a:buNone/>
              <a:defRPr sz="1400" b="0" i="0" u="none" strike="noStrike" cap="none">
                <a:solidFill>
                  <a:schemeClr val="dk1"/>
                </a:solidFill>
                <a:latin typeface="Arial"/>
                <a:ea typeface="Arial"/>
                <a:cs typeface="Arial"/>
              </a:defRPr>
            </a:lvl6pPr>
            <a:lvl7pPr marR="0" lvl="6" algn="l">
              <a:spcBef>
                <a:spcPts val="0"/>
              </a:spcBef>
              <a:spcAft>
                <a:spcPts val="0"/>
              </a:spcAft>
              <a:buSzPts val="1100"/>
              <a:buNone/>
              <a:defRPr sz="1400" b="0" i="0" u="none" strike="noStrike" cap="none">
                <a:solidFill>
                  <a:schemeClr val="dk1"/>
                </a:solidFill>
                <a:latin typeface="Arial"/>
                <a:ea typeface="Arial"/>
                <a:cs typeface="Arial"/>
              </a:defRPr>
            </a:lvl7pPr>
            <a:lvl8pPr marR="0" lvl="7" algn="l">
              <a:spcBef>
                <a:spcPts val="0"/>
              </a:spcBef>
              <a:spcAft>
                <a:spcPts val="0"/>
              </a:spcAft>
              <a:buSzPts val="1100"/>
              <a:buNone/>
              <a:defRPr sz="1400" b="0" i="0" u="none" strike="noStrike" cap="none">
                <a:solidFill>
                  <a:schemeClr val="dk1"/>
                </a:solidFill>
                <a:latin typeface="Arial"/>
                <a:ea typeface="Arial"/>
                <a:cs typeface="Arial"/>
              </a:defRPr>
            </a:lvl8pPr>
            <a:lvl9pPr marR="0" lvl="8" algn="l">
              <a:spcBef>
                <a:spcPts val="0"/>
              </a:spcBef>
              <a:spcAft>
                <a:spcPts val="0"/>
              </a:spcAft>
              <a:buSzPts val="1100"/>
              <a:buNone/>
              <a:defRPr sz="1400" b="0" i="0" u="none" strike="noStrike" cap="none">
                <a:solidFill>
                  <a:schemeClr val="dk1"/>
                </a:solidFill>
                <a:latin typeface="Arial"/>
                <a:ea typeface="Arial"/>
                <a:cs typeface="Arial"/>
              </a:defRPr>
            </a:lvl9pPr>
          </a:lstStyle>
          <a:p>
            <a:pPr>
              <a:defRPr/>
            </a:pPr>
            <a:endParaRPr/>
          </a:p>
        </p:txBody>
      </p:sp>
      <p:sp>
        <p:nvSpPr>
          <p:cNvPr id="268" name="Google Shape;268;g109582dca3b_0_649"/>
          <p:cNvSpPr txBox="1">
            <a:spLocks noGrp="1"/>
          </p:cNvSpPr>
          <p:nvPr>
            <p:ph type="ftr" idx="11"/>
          </p:nvPr>
        </p:nvSpPr>
        <p:spPr bwMode="auto">
          <a:xfrm>
            <a:off x="3124200" y="4830365"/>
            <a:ext cx="2895600" cy="273900"/>
          </a:xfrm>
          <a:prstGeom prst="rect">
            <a:avLst/>
          </a:prstGeom>
          <a:noFill/>
          <a:ln>
            <a:noFill/>
          </a:ln>
        </p:spPr>
        <p:txBody>
          <a:bodyPr spcFirstLastPara="1" wrap="square" lIns="68575" tIns="34275" rIns="68575" bIns="34275" anchor="t" anchorCtr="0">
            <a:noAutofit/>
          </a:bodyPr>
          <a:lstStyle>
            <a:lvl1pPr marR="0" lvl="0" algn="l">
              <a:spcBef>
                <a:spcPts val="0"/>
              </a:spcBef>
              <a:spcAft>
                <a:spcPts val="0"/>
              </a:spcAft>
              <a:buSzPts val="1100"/>
              <a:buNone/>
              <a:defRPr sz="1400">
                <a:solidFill>
                  <a:srgbClr val="000000"/>
                </a:solidFill>
                <a:latin typeface="Arial"/>
                <a:ea typeface="Arial"/>
                <a:cs typeface="Arial"/>
              </a:defRPr>
            </a:lvl1pPr>
            <a:lvl2pPr marR="0" lvl="1" algn="l">
              <a:spcBef>
                <a:spcPts val="0"/>
              </a:spcBef>
              <a:spcAft>
                <a:spcPts val="0"/>
              </a:spcAft>
              <a:buSzPts val="1100"/>
              <a:buNone/>
              <a:defRPr sz="1400" b="0" i="0" u="none" strike="noStrike" cap="none">
                <a:solidFill>
                  <a:schemeClr val="dk1"/>
                </a:solidFill>
                <a:latin typeface="Arial"/>
                <a:ea typeface="Arial"/>
                <a:cs typeface="Arial"/>
              </a:defRPr>
            </a:lvl2pPr>
            <a:lvl3pPr marR="0" lvl="2" algn="l">
              <a:spcBef>
                <a:spcPts val="0"/>
              </a:spcBef>
              <a:spcAft>
                <a:spcPts val="0"/>
              </a:spcAft>
              <a:buSzPts val="1100"/>
              <a:buNone/>
              <a:defRPr sz="1400" b="0" i="0" u="none" strike="noStrike" cap="none">
                <a:solidFill>
                  <a:schemeClr val="dk1"/>
                </a:solidFill>
                <a:latin typeface="Arial"/>
                <a:ea typeface="Arial"/>
                <a:cs typeface="Arial"/>
              </a:defRPr>
            </a:lvl3pPr>
            <a:lvl4pPr marR="0" lvl="3" algn="l">
              <a:spcBef>
                <a:spcPts val="0"/>
              </a:spcBef>
              <a:spcAft>
                <a:spcPts val="0"/>
              </a:spcAft>
              <a:buSzPts val="1100"/>
              <a:buNone/>
              <a:defRPr sz="1400" b="0" i="0" u="none" strike="noStrike" cap="none">
                <a:solidFill>
                  <a:schemeClr val="dk1"/>
                </a:solidFill>
                <a:latin typeface="Arial"/>
                <a:ea typeface="Arial"/>
                <a:cs typeface="Arial"/>
              </a:defRPr>
            </a:lvl4pPr>
            <a:lvl5pPr marR="0" lvl="4" algn="l">
              <a:spcBef>
                <a:spcPts val="0"/>
              </a:spcBef>
              <a:spcAft>
                <a:spcPts val="0"/>
              </a:spcAft>
              <a:buSzPts val="1100"/>
              <a:buNone/>
              <a:defRPr sz="1400" b="0" i="0" u="none" strike="noStrike" cap="none">
                <a:solidFill>
                  <a:schemeClr val="dk1"/>
                </a:solidFill>
                <a:latin typeface="Arial"/>
                <a:ea typeface="Arial"/>
                <a:cs typeface="Arial"/>
              </a:defRPr>
            </a:lvl5pPr>
            <a:lvl6pPr marR="0" lvl="5" algn="l">
              <a:spcBef>
                <a:spcPts val="0"/>
              </a:spcBef>
              <a:spcAft>
                <a:spcPts val="0"/>
              </a:spcAft>
              <a:buSzPts val="1100"/>
              <a:buNone/>
              <a:defRPr sz="1400" b="0" i="0" u="none" strike="noStrike" cap="none">
                <a:solidFill>
                  <a:schemeClr val="dk1"/>
                </a:solidFill>
                <a:latin typeface="Arial"/>
                <a:ea typeface="Arial"/>
                <a:cs typeface="Arial"/>
              </a:defRPr>
            </a:lvl6pPr>
            <a:lvl7pPr marR="0" lvl="6" algn="l">
              <a:spcBef>
                <a:spcPts val="0"/>
              </a:spcBef>
              <a:spcAft>
                <a:spcPts val="0"/>
              </a:spcAft>
              <a:buSzPts val="1100"/>
              <a:buNone/>
              <a:defRPr sz="1400" b="0" i="0" u="none" strike="noStrike" cap="none">
                <a:solidFill>
                  <a:schemeClr val="dk1"/>
                </a:solidFill>
                <a:latin typeface="Arial"/>
                <a:ea typeface="Arial"/>
                <a:cs typeface="Arial"/>
              </a:defRPr>
            </a:lvl7pPr>
            <a:lvl8pPr marR="0" lvl="7" algn="l">
              <a:spcBef>
                <a:spcPts val="0"/>
              </a:spcBef>
              <a:spcAft>
                <a:spcPts val="0"/>
              </a:spcAft>
              <a:buSzPts val="1100"/>
              <a:buNone/>
              <a:defRPr sz="1400" b="0" i="0" u="none" strike="noStrike" cap="none">
                <a:solidFill>
                  <a:schemeClr val="dk1"/>
                </a:solidFill>
                <a:latin typeface="Arial"/>
                <a:ea typeface="Arial"/>
                <a:cs typeface="Arial"/>
              </a:defRPr>
            </a:lvl8pPr>
            <a:lvl9pPr marR="0" lvl="8" algn="l">
              <a:spcBef>
                <a:spcPts val="0"/>
              </a:spcBef>
              <a:spcAft>
                <a:spcPts val="0"/>
              </a:spcAft>
              <a:buSzPts val="1100"/>
              <a:buNone/>
              <a:defRPr sz="1400" b="0" i="0" u="none" strike="noStrike" cap="none">
                <a:solidFill>
                  <a:schemeClr val="dk1"/>
                </a:solidFill>
                <a:latin typeface="Arial"/>
                <a:ea typeface="Arial"/>
                <a:cs typeface="Arial"/>
              </a:defRPr>
            </a:lvl9pPr>
          </a:lstStyle>
          <a:p>
            <a:pPr>
              <a:defRPr/>
            </a:pPr>
            <a:endParaRPr/>
          </a:p>
        </p:txBody>
      </p:sp>
      <p:sp>
        <p:nvSpPr>
          <p:cNvPr id="269" name="Google Shape;269;g109582dca3b_0_649"/>
          <p:cNvSpPr txBox="1">
            <a:spLocks noGrp="1"/>
          </p:cNvSpPr>
          <p:nvPr>
            <p:ph type="sldNum" idx="12"/>
          </p:nvPr>
        </p:nvSpPr>
        <p:spPr bwMode="auto">
          <a:xfrm>
            <a:off x="6553200" y="4830365"/>
            <a:ext cx="2133600" cy="273900"/>
          </a:xfrm>
          <a:prstGeom prst="rect">
            <a:avLst/>
          </a:prstGeom>
          <a:noFill/>
          <a:ln>
            <a:noFill/>
          </a:ln>
        </p:spPr>
        <p:txBody>
          <a:bodyPr spcFirstLastPara="1" wrap="square" lIns="68575" tIns="34275" rIns="68575" bIns="34275" anchor="t" anchorCtr="0">
            <a:noAutofit/>
          </a:bodyPr>
          <a:lstStyle>
            <a:lvl1pPr marL="0" marR="0" lvl="0" indent="0" algn="l">
              <a:spcBef>
                <a:spcPts val="0"/>
              </a:spcBef>
              <a:spcAft>
                <a:spcPts val="0"/>
              </a:spcAft>
              <a:buNone/>
              <a:defRPr sz="1400">
                <a:solidFill>
                  <a:srgbClr val="000000"/>
                </a:solidFill>
                <a:latin typeface="Arial"/>
                <a:ea typeface="Arial"/>
                <a:cs typeface="Arial"/>
              </a:defRPr>
            </a:lvl1pPr>
            <a:lvl2pPr marL="0" marR="0" lvl="1" indent="0" algn="l">
              <a:spcBef>
                <a:spcPts val="0"/>
              </a:spcBef>
              <a:spcAft>
                <a:spcPts val="0"/>
              </a:spcAft>
              <a:buNone/>
              <a:defRPr sz="1400">
                <a:solidFill>
                  <a:srgbClr val="000000"/>
                </a:solidFill>
                <a:latin typeface="Arial"/>
                <a:ea typeface="Arial"/>
                <a:cs typeface="Arial"/>
              </a:defRPr>
            </a:lvl2pPr>
            <a:lvl3pPr marL="0" marR="0" lvl="2" indent="0" algn="l">
              <a:spcBef>
                <a:spcPts val="0"/>
              </a:spcBef>
              <a:spcAft>
                <a:spcPts val="0"/>
              </a:spcAft>
              <a:buNone/>
              <a:defRPr sz="1400">
                <a:solidFill>
                  <a:srgbClr val="000000"/>
                </a:solidFill>
                <a:latin typeface="Arial"/>
                <a:ea typeface="Arial"/>
                <a:cs typeface="Arial"/>
              </a:defRPr>
            </a:lvl3pPr>
            <a:lvl4pPr marL="0" marR="0" lvl="3" indent="0" algn="l">
              <a:spcBef>
                <a:spcPts val="0"/>
              </a:spcBef>
              <a:spcAft>
                <a:spcPts val="0"/>
              </a:spcAft>
              <a:buNone/>
              <a:defRPr sz="1400">
                <a:solidFill>
                  <a:srgbClr val="000000"/>
                </a:solidFill>
                <a:latin typeface="Arial"/>
                <a:ea typeface="Arial"/>
                <a:cs typeface="Arial"/>
              </a:defRPr>
            </a:lvl4pPr>
            <a:lvl5pPr marL="0" marR="0" lvl="4" indent="0" algn="l">
              <a:spcBef>
                <a:spcPts val="0"/>
              </a:spcBef>
              <a:spcAft>
                <a:spcPts val="0"/>
              </a:spcAft>
              <a:buNone/>
              <a:defRPr sz="1400">
                <a:solidFill>
                  <a:srgbClr val="000000"/>
                </a:solidFill>
                <a:latin typeface="Arial"/>
                <a:ea typeface="Arial"/>
                <a:cs typeface="Arial"/>
              </a:defRPr>
            </a:lvl5pPr>
            <a:lvl6pPr marL="0" marR="0" lvl="5" indent="0" algn="l">
              <a:spcBef>
                <a:spcPts val="0"/>
              </a:spcBef>
              <a:spcAft>
                <a:spcPts val="0"/>
              </a:spcAft>
              <a:buNone/>
              <a:defRPr sz="1400">
                <a:solidFill>
                  <a:srgbClr val="000000"/>
                </a:solidFill>
                <a:latin typeface="Arial"/>
                <a:ea typeface="Arial"/>
                <a:cs typeface="Arial"/>
              </a:defRPr>
            </a:lvl6pPr>
            <a:lvl7pPr marL="0" marR="0" lvl="6" indent="0" algn="l">
              <a:spcBef>
                <a:spcPts val="0"/>
              </a:spcBef>
              <a:spcAft>
                <a:spcPts val="0"/>
              </a:spcAft>
              <a:buNone/>
              <a:defRPr sz="1400">
                <a:solidFill>
                  <a:srgbClr val="000000"/>
                </a:solidFill>
                <a:latin typeface="Arial"/>
                <a:ea typeface="Arial"/>
                <a:cs typeface="Arial"/>
              </a:defRPr>
            </a:lvl7pPr>
            <a:lvl8pPr marL="0" marR="0" lvl="7" indent="0" algn="l">
              <a:spcBef>
                <a:spcPts val="0"/>
              </a:spcBef>
              <a:spcAft>
                <a:spcPts val="0"/>
              </a:spcAft>
              <a:buNone/>
              <a:defRPr sz="1400">
                <a:solidFill>
                  <a:srgbClr val="000000"/>
                </a:solidFill>
                <a:latin typeface="Arial"/>
                <a:ea typeface="Arial"/>
                <a:cs typeface="Arial"/>
              </a:defRPr>
            </a:lvl8pPr>
            <a:lvl9pPr marL="0" marR="0" lvl="8" indent="0" algn="l">
              <a:spcBef>
                <a:spcPts val="0"/>
              </a:spcBef>
              <a:spcAft>
                <a:spcPts val="0"/>
              </a:spcAft>
              <a:buNone/>
              <a:defRPr sz="1400">
                <a:solidFill>
                  <a:srgbClr val="000000"/>
                </a:solidFill>
                <a:latin typeface="Arial"/>
                <a:ea typeface="Arial"/>
                <a:cs typeface="Arial"/>
              </a:defRPr>
            </a:lvl9pPr>
          </a:lstStyle>
          <a:p>
            <a:pPr marL="0" lvl="0" indent="0" algn="l">
              <a:spcBef>
                <a:spcPts val="0"/>
              </a:spcBef>
              <a:spcAft>
                <a:spcPts val="0"/>
              </a:spcAft>
              <a:buNone/>
              <a:defRPr/>
            </a:pPr>
            <a:fld id="{00000000-1234-1234-1234-123412341234}" type="slidenum">
              <a:rPr lang="en-GB"/>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PhAnim="0" matchingName="24_Title Only" userDrawn="1">
  <p:cSld name="24_Title Only">
    <p:spTree>
      <p:nvGrpSpPr>
        <p:cNvPr id="1" name=""/>
        <p:cNvGrpSpPr/>
        <p:nvPr/>
      </p:nvGrpSpPr>
      <p:grpSpPr bwMode="auto">
        <a:xfrm>
          <a:off x="0" y="0"/>
          <a:ext cx="0" cy="0"/>
          <a:chOff x="0" y="0"/>
          <a:chExt cx="0" cy="0"/>
        </a:xfrm>
      </p:grpSpPr>
      <p:sp>
        <p:nvSpPr>
          <p:cNvPr id="271" name="Google Shape;271;g109582dca3b_0_655"/>
          <p:cNvSpPr txBox="1">
            <a:spLocks noGrp="1"/>
          </p:cNvSpPr>
          <p:nvPr>
            <p:ph type="title"/>
          </p:nvPr>
        </p:nvSpPr>
        <p:spPr bwMode="auto">
          <a:xfrm>
            <a:off x="1557337" y="146447"/>
            <a:ext cx="7335600" cy="367800"/>
          </a:xfrm>
          <a:prstGeom prst="rect">
            <a:avLst/>
          </a:prstGeom>
          <a:noFill/>
          <a:ln>
            <a:noFill/>
          </a:ln>
        </p:spPr>
        <p:txBody>
          <a:bodyPr spcFirstLastPara="1" wrap="square" lIns="68575" tIns="34275" rIns="0" bIns="34275" anchor="ctr" anchorCtr="0">
            <a:normAutofit/>
          </a:bodyPr>
          <a:lstStyle>
            <a:lvl1pPr lvl="0" algn="l">
              <a:spcBef>
                <a:spcPts val="0"/>
              </a:spcBef>
              <a:spcAft>
                <a:spcPts val="0"/>
              </a:spcAft>
              <a:buSzPts val="1100"/>
              <a:buNone/>
              <a:defRPr sz="3000"/>
            </a:lvl1pPr>
            <a:lvl2pPr lvl="1" algn="r">
              <a:spcBef>
                <a:spcPts val="0"/>
              </a:spcBef>
              <a:spcAft>
                <a:spcPts val="0"/>
              </a:spcAft>
              <a:buSzPts val="1100"/>
              <a:buNone/>
              <a:defRPr/>
            </a:lvl2pPr>
            <a:lvl3pPr lvl="2" algn="r">
              <a:spcBef>
                <a:spcPts val="0"/>
              </a:spcBef>
              <a:spcAft>
                <a:spcPts val="0"/>
              </a:spcAft>
              <a:buSzPts val="1100"/>
              <a:buNone/>
              <a:defRPr/>
            </a:lvl3pPr>
            <a:lvl4pPr lvl="3" algn="r">
              <a:spcBef>
                <a:spcPts val="0"/>
              </a:spcBef>
              <a:spcAft>
                <a:spcPts val="0"/>
              </a:spcAft>
              <a:buSzPts val="1100"/>
              <a:buNone/>
              <a:defRPr/>
            </a:lvl4pPr>
            <a:lvl5pPr lvl="4" algn="r">
              <a:spcBef>
                <a:spcPts val="0"/>
              </a:spcBef>
              <a:spcAft>
                <a:spcPts val="0"/>
              </a:spcAft>
              <a:buSzPts val="1100"/>
              <a:buNone/>
              <a:defRPr/>
            </a:lvl5pPr>
            <a:lvl6pPr lvl="5" algn="r">
              <a:spcBef>
                <a:spcPts val="0"/>
              </a:spcBef>
              <a:spcAft>
                <a:spcPts val="0"/>
              </a:spcAft>
              <a:buSzPts val="1100"/>
              <a:buNone/>
              <a:defRPr/>
            </a:lvl6pPr>
            <a:lvl7pPr lvl="6" algn="r">
              <a:spcBef>
                <a:spcPts val="0"/>
              </a:spcBef>
              <a:spcAft>
                <a:spcPts val="0"/>
              </a:spcAft>
              <a:buSzPts val="1100"/>
              <a:buNone/>
              <a:defRPr/>
            </a:lvl7pPr>
            <a:lvl8pPr lvl="7" algn="r">
              <a:spcBef>
                <a:spcPts val="0"/>
              </a:spcBef>
              <a:spcAft>
                <a:spcPts val="0"/>
              </a:spcAft>
              <a:buSzPts val="1100"/>
              <a:buNone/>
              <a:defRPr/>
            </a:lvl8pPr>
            <a:lvl9pPr lvl="8" algn="r">
              <a:spcBef>
                <a:spcPts val="0"/>
              </a:spcBef>
              <a:spcAft>
                <a:spcPts val="0"/>
              </a:spcAft>
              <a:buSzPts val="1100"/>
              <a:buNone/>
              <a:defRPr/>
            </a:lvl9pPr>
          </a:lstStyle>
          <a:p>
            <a:pPr>
              <a:defRPr/>
            </a:pPr>
            <a:endParaRPr/>
          </a:p>
        </p:txBody>
      </p:sp>
      <p:sp>
        <p:nvSpPr>
          <p:cNvPr id="272" name="Google Shape;272;g109582dca3b_0_655"/>
          <p:cNvSpPr txBox="1">
            <a:spLocks noGrp="1"/>
          </p:cNvSpPr>
          <p:nvPr>
            <p:ph type="body" idx="1"/>
          </p:nvPr>
        </p:nvSpPr>
        <p:spPr bwMode="auto">
          <a:xfrm>
            <a:off x="457200" y="960120"/>
            <a:ext cx="8229600" cy="3497700"/>
          </a:xfrm>
          <a:prstGeom prst="rect">
            <a:avLst/>
          </a:prstGeom>
          <a:noFill/>
          <a:ln>
            <a:noFill/>
          </a:ln>
        </p:spPr>
        <p:txBody>
          <a:bodyPr spcFirstLastPara="1" wrap="square" lIns="0" tIns="34275" rIns="68575" bIns="34275" anchor="t" anchorCtr="0">
            <a:normAutofit/>
          </a:bodyPr>
          <a:lstStyle>
            <a:lvl1pPr marL="457200" lvl="0" indent="-349250" algn="l">
              <a:spcBef>
                <a:spcPts val="400"/>
              </a:spcBef>
              <a:spcAft>
                <a:spcPts val="0"/>
              </a:spcAft>
              <a:buClr>
                <a:schemeClr val="dk1"/>
              </a:buClr>
              <a:buSzPts val="1900"/>
              <a:buChar char="▪"/>
              <a:defRPr sz="2100"/>
            </a:lvl1pPr>
            <a:lvl2pPr marL="914400" lvl="1" indent="-342900" algn="l">
              <a:spcBef>
                <a:spcPts val="400"/>
              </a:spcBef>
              <a:spcAft>
                <a:spcPts val="0"/>
              </a:spcAft>
              <a:buClr>
                <a:schemeClr val="dk1"/>
              </a:buClr>
              <a:buSzPts val="1800"/>
              <a:buFont typeface="Candara"/>
              <a:buChar char="–"/>
              <a:defRPr sz="1800"/>
            </a:lvl2pPr>
            <a:lvl3pPr marL="1371600" lvl="2" indent="-298450" algn="l">
              <a:spcBef>
                <a:spcPts val="300"/>
              </a:spcBef>
              <a:spcAft>
                <a:spcPts val="0"/>
              </a:spcAft>
              <a:buClr>
                <a:schemeClr val="dk1"/>
              </a:buClr>
              <a:buSzPts val="1100"/>
              <a:buChar char="▪"/>
              <a:defRPr sz="1500"/>
            </a:lvl3pPr>
            <a:lvl4pPr marL="1828800" lvl="3" indent="-317500" algn="l">
              <a:spcBef>
                <a:spcPts val="300"/>
              </a:spcBef>
              <a:spcAft>
                <a:spcPts val="0"/>
              </a:spcAft>
              <a:buClr>
                <a:schemeClr val="dk1"/>
              </a:buClr>
              <a:buSzPts val="1400"/>
              <a:buFont typeface="Candara"/>
              <a:buChar char="–"/>
              <a:defRPr sz="1400"/>
            </a:lvl4pPr>
            <a:lvl5pPr marL="2286000" lvl="4" indent="-273050" algn="l">
              <a:spcBef>
                <a:spcPts val="300"/>
              </a:spcBef>
              <a:spcAft>
                <a:spcPts val="0"/>
              </a:spcAft>
              <a:buClr>
                <a:schemeClr val="dk1"/>
              </a:buClr>
              <a:buSzPts val="700"/>
              <a:buChar char="▪"/>
              <a:defRPr sz="1400"/>
            </a:lvl5pPr>
            <a:lvl6pPr marL="2743200" lvl="5" indent="-273050" algn="l">
              <a:spcBef>
                <a:spcPts val="300"/>
              </a:spcBef>
              <a:spcAft>
                <a:spcPts val="0"/>
              </a:spcAft>
              <a:buClr>
                <a:schemeClr val="dk1"/>
              </a:buClr>
              <a:buSzPts val="700"/>
              <a:buChar char="▪"/>
              <a:defRPr/>
            </a:lvl6pPr>
            <a:lvl7pPr marL="3200400" lvl="6" indent="-273050" algn="l">
              <a:spcBef>
                <a:spcPts val="300"/>
              </a:spcBef>
              <a:spcAft>
                <a:spcPts val="0"/>
              </a:spcAft>
              <a:buClr>
                <a:schemeClr val="dk1"/>
              </a:buClr>
              <a:buSzPts val="700"/>
              <a:buChar char="▪"/>
              <a:defRPr/>
            </a:lvl7pPr>
            <a:lvl8pPr marL="3657600" lvl="7" indent="-273050" algn="l">
              <a:spcBef>
                <a:spcPts val="300"/>
              </a:spcBef>
              <a:spcAft>
                <a:spcPts val="0"/>
              </a:spcAft>
              <a:buClr>
                <a:schemeClr val="dk1"/>
              </a:buClr>
              <a:buSzPts val="700"/>
              <a:buChar char="▪"/>
              <a:defRPr/>
            </a:lvl8pPr>
            <a:lvl9pPr marL="4114800" lvl="8" indent="-273050" algn="l">
              <a:spcBef>
                <a:spcPts val="300"/>
              </a:spcBef>
              <a:spcAft>
                <a:spcPts val="0"/>
              </a:spcAft>
              <a:buClr>
                <a:schemeClr val="dk1"/>
              </a:buClr>
              <a:buSzPts val="700"/>
              <a:buChar char="▪"/>
              <a:defRPr/>
            </a:lvl9pPr>
          </a:lstStyle>
          <a:p>
            <a:pPr>
              <a:defRPr/>
            </a:pPr>
            <a:endParaRPr/>
          </a:p>
        </p:txBody>
      </p:sp>
      <p:sp>
        <p:nvSpPr>
          <p:cNvPr id="273" name="Google Shape;273;g109582dca3b_0_655"/>
          <p:cNvSpPr txBox="1">
            <a:spLocks noGrp="1"/>
          </p:cNvSpPr>
          <p:nvPr>
            <p:ph type="dt" idx="10"/>
          </p:nvPr>
        </p:nvSpPr>
        <p:spPr bwMode="auto">
          <a:xfrm>
            <a:off x="1295400" y="4830365"/>
            <a:ext cx="2133600" cy="273900"/>
          </a:xfrm>
          <a:prstGeom prst="rect">
            <a:avLst/>
          </a:prstGeom>
          <a:noFill/>
          <a:ln>
            <a:noFill/>
          </a:ln>
        </p:spPr>
        <p:txBody>
          <a:bodyPr spcFirstLastPara="1" wrap="square" lIns="68575" tIns="34275" rIns="68575" bIns="34275" anchor="t" anchorCtr="0">
            <a:noAutofit/>
          </a:bodyPr>
          <a:lstStyle>
            <a:lvl1pPr marR="0" lvl="0" algn="l">
              <a:spcBef>
                <a:spcPts val="0"/>
              </a:spcBef>
              <a:spcAft>
                <a:spcPts val="0"/>
              </a:spcAft>
              <a:buSzPts val="1100"/>
              <a:buNone/>
              <a:defRPr sz="1400">
                <a:solidFill>
                  <a:srgbClr val="000000"/>
                </a:solidFill>
                <a:latin typeface="Arial"/>
                <a:ea typeface="Arial"/>
                <a:cs typeface="Arial"/>
              </a:defRPr>
            </a:lvl1pPr>
            <a:lvl2pPr marR="0" lvl="1" algn="l">
              <a:spcBef>
                <a:spcPts val="0"/>
              </a:spcBef>
              <a:spcAft>
                <a:spcPts val="0"/>
              </a:spcAft>
              <a:buSzPts val="1100"/>
              <a:buNone/>
              <a:defRPr sz="1400" b="0" i="0" u="none" strike="noStrike" cap="none">
                <a:solidFill>
                  <a:schemeClr val="dk1"/>
                </a:solidFill>
                <a:latin typeface="Arial"/>
                <a:ea typeface="Arial"/>
                <a:cs typeface="Arial"/>
              </a:defRPr>
            </a:lvl2pPr>
            <a:lvl3pPr marR="0" lvl="2" algn="l">
              <a:spcBef>
                <a:spcPts val="0"/>
              </a:spcBef>
              <a:spcAft>
                <a:spcPts val="0"/>
              </a:spcAft>
              <a:buSzPts val="1100"/>
              <a:buNone/>
              <a:defRPr sz="1400" b="0" i="0" u="none" strike="noStrike" cap="none">
                <a:solidFill>
                  <a:schemeClr val="dk1"/>
                </a:solidFill>
                <a:latin typeface="Arial"/>
                <a:ea typeface="Arial"/>
                <a:cs typeface="Arial"/>
              </a:defRPr>
            </a:lvl3pPr>
            <a:lvl4pPr marR="0" lvl="3" algn="l">
              <a:spcBef>
                <a:spcPts val="0"/>
              </a:spcBef>
              <a:spcAft>
                <a:spcPts val="0"/>
              </a:spcAft>
              <a:buSzPts val="1100"/>
              <a:buNone/>
              <a:defRPr sz="1400" b="0" i="0" u="none" strike="noStrike" cap="none">
                <a:solidFill>
                  <a:schemeClr val="dk1"/>
                </a:solidFill>
                <a:latin typeface="Arial"/>
                <a:ea typeface="Arial"/>
                <a:cs typeface="Arial"/>
              </a:defRPr>
            </a:lvl4pPr>
            <a:lvl5pPr marR="0" lvl="4" algn="l">
              <a:spcBef>
                <a:spcPts val="0"/>
              </a:spcBef>
              <a:spcAft>
                <a:spcPts val="0"/>
              </a:spcAft>
              <a:buSzPts val="1100"/>
              <a:buNone/>
              <a:defRPr sz="1400" b="0" i="0" u="none" strike="noStrike" cap="none">
                <a:solidFill>
                  <a:schemeClr val="dk1"/>
                </a:solidFill>
                <a:latin typeface="Arial"/>
                <a:ea typeface="Arial"/>
                <a:cs typeface="Arial"/>
              </a:defRPr>
            </a:lvl5pPr>
            <a:lvl6pPr marR="0" lvl="5" algn="l">
              <a:spcBef>
                <a:spcPts val="0"/>
              </a:spcBef>
              <a:spcAft>
                <a:spcPts val="0"/>
              </a:spcAft>
              <a:buSzPts val="1100"/>
              <a:buNone/>
              <a:defRPr sz="1400" b="0" i="0" u="none" strike="noStrike" cap="none">
                <a:solidFill>
                  <a:schemeClr val="dk1"/>
                </a:solidFill>
                <a:latin typeface="Arial"/>
                <a:ea typeface="Arial"/>
                <a:cs typeface="Arial"/>
              </a:defRPr>
            </a:lvl6pPr>
            <a:lvl7pPr marR="0" lvl="6" algn="l">
              <a:spcBef>
                <a:spcPts val="0"/>
              </a:spcBef>
              <a:spcAft>
                <a:spcPts val="0"/>
              </a:spcAft>
              <a:buSzPts val="1100"/>
              <a:buNone/>
              <a:defRPr sz="1400" b="0" i="0" u="none" strike="noStrike" cap="none">
                <a:solidFill>
                  <a:schemeClr val="dk1"/>
                </a:solidFill>
                <a:latin typeface="Arial"/>
                <a:ea typeface="Arial"/>
                <a:cs typeface="Arial"/>
              </a:defRPr>
            </a:lvl7pPr>
            <a:lvl8pPr marR="0" lvl="7" algn="l">
              <a:spcBef>
                <a:spcPts val="0"/>
              </a:spcBef>
              <a:spcAft>
                <a:spcPts val="0"/>
              </a:spcAft>
              <a:buSzPts val="1100"/>
              <a:buNone/>
              <a:defRPr sz="1400" b="0" i="0" u="none" strike="noStrike" cap="none">
                <a:solidFill>
                  <a:schemeClr val="dk1"/>
                </a:solidFill>
                <a:latin typeface="Arial"/>
                <a:ea typeface="Arial"/>
                <a:cs typeface="Arial"/>
              </a:defRPr>
            </a:lvl8pPr>
            <a:lvl9pPr marR="0" lvl="8" algn="l">
              <a:spcBef>
                <a:spcPts val="0"/>
              </a:spcBef>
              <a:spcAft>
                <a:spcPts val="0"/>
              </a:spcAft>
              <a:buSzPts val="1100"/>
              <a:buNone/>
              <a:defRPr sz="1400" b="0" i="0" u="none" strike="noStrike" cap="none">
                <a:solidFill>
                  <a:schemeClr val="dk1"/>
                </a:solidFill>
                <a:latin typeface="Arial"/>
                <a:ea typeface="Arial"/>
                <a:cs typeface="Arial"/>
              </a:defRPr>
            </a:lvl9pPr>
          </a:lstStyle>
          <a:p>
            <a:pPr>
              <a:defRPr/>
            </a:pPr>
            <a:endParaRPr/>
          </a:p>
        </p:txBody>
      </p:sp>
      <p:sp>
        <p:nvSpPr>
          <p:cNvPr id="274" name="Google Shape;274;g109582dca3b_0_655"/>
          <p:cNvSpPr txBox="1">
            <a:spLocks noGrp="1"/>
          </p:cNvSpPr>
          <p:nvPr>
            <p:ph type="ftr" idx="11"/>
          </p:nvPr>
        </p:nvSpPr>
        <p:spPr bwMode="auto">
          <a:xfrm>
            <a:off x="3124200" y="4830365"/>
            <a:ext cx="2895600" cy="273900"/>
          </a:xfrm>
          <a:prstGeom prst="rect">
            <a:avLst/>
          </a:prstGeom>
          <a:noFill/>
          <a:ln>
            <a:noFill/>
          </a:ln>
        </p:spPr>
        <p:txBody>
          <a:bodyPr spcFirstLastPara="1" wrap="square" lIns="68575" tIns="34275" rIns="68575" bIns="34275" anchor="t" anchorCtr="0">
            <a:noAutofit/>
          </a:bodyPr>
          <a:lstStyle>
            <a:lvl1pPr marR="0" lvl="0" algn="l">
              <a:spcBef>
                <a:spcPts val="0"/>
              </a:spcBef>
              <a:spcAft>
                <a:spcPts val="0"/>
              </a:spcAft>
              <a:buSzPts val="1100"/>
              <a:buNone/>
              <a:defRPr sz="1400">
                <a:solidFill>
                  <a:srgbClr val="000000"/>
                </a:solidFill>
                <a:latin typeface="Arial"/>
                <a:ea typeface="Arial"/>
                <a:cs typeface="Arial"/>
              </a:defRPr>
            </a:lvl1pPr>
            <a:lvl2pPr marR="0" lvl="1" algn="l">
              <a:spcBef>
                <a:spcPts val="0"/>
              </a:spcBef>
              <a:spcAft>
                <a:spcPts val="0"/>
              </a:spcAft>
              <a:buSzPts val="1100"/>
              <a:buNone/>
              <a:defRPr sz="1400" b="0" i="0" u="none" strike="noStrike" cap="none">
                <a:solidFill>
                  <a:schemeClr val="dk1"/>
                </a:solidFill>
                <a:latin typeface="Arial"/>
                <a:ea typeface="Arial"/>
                <a:cs typeface="Arial"/>
              </a:defRPr>
            </a:lvl2pPr>
            <a:lvl3pPr marR="0" lvl="2" algn="l">
              <a:spcBef>
                <a:spcPts val="0"/>
              </a:spcBef>
              <a:spcAft>
                <a:spcPts val="0"/>
              </a:spcAft>
              <a:buSzPts val="1100"/>
              <a:buNone/>
              <a:defRPr sz="1400" b="0" i="0" u="none" strike="noStrike" cap="none">
                <a:solidFill>
                  <a:schemeClr val="dk1"/>
                </a:solidFill>
                <a:latin typeface="Arial"/>
                <a:ea typeface="Arial"/>
                <a:cs typeface="Arial"/>
              </a:defRPr>
            </a:lvl3pPr>
            <a:lvl4pPr marR="0" lvl="3" algn="l">
              <a:spcBef>
                <a:spcPts val="0"/>
              </a:spcBef>
              <a:spcAft>
                <a:spcPts val="0"/>
              </a:spcAft>
              <a:buSzPts val="1100"/>
              <a:buNone/>
              <a:defRPr sz="1400" b="0" i="0" u="none" strike="noStrike" cap="none">
                <a:solidFill>
                  <a:schemeClr val="dk1"/>
                </a:solidFill>
                <a:latin typeface="Arial"/>
                <a:ea typeface="Arial"/>
                <a:cs typeface="Arial"/>
              </a:defRPr>
            </a:lvl4pPr>
            <a:lvl5pPr marR="0" lvl="4" algn="l">
              <a:spcBef>
                <a:spcPts val="0"/>
              </a:spcBef>
              <a:spcAft>
                <a:spcPts val="0"/>
              </a:spcAft>
              <a:buSzPts val="1100"/>
              <a:buNone/>
              <a:defRPr sz="1400" b="0" i="0" u="none" strike="noStrike" cap="none">
                <a:solidFill>
                  <a:schemeClr val="dk1"/>
                </a:solidFill>
                <a:latin typeface="Arial"/>
                <a:ea typeface="Arial"/>
                <a:cs typeface="Arial"/>
              </a:defRPr>
            </a:lvl5pPr>
            <a:lvl6pPr marR="0" lvl="5" algn="l">
              <a:spcBef>
                <a:spcPts val="0"/>
              </a:spcBef>
              <a:spcAft>
                <a:spcPts val="0"/>
              </a:spcAft>
              <a:buSzPts val="1100"/>
              <a:buNone/>
              <a:defRPr sz="1400" b="0" i="0" u="none" strike="noStrike" cap="none">
                <a:solidFill>
                  <a:schemeClr val="dk1"/>
                </a:solidFill>
                <a:latin typeface="Arial"/>
                <a:ea typeface="Arial"/>
                <a:cs typeface="Arial"/>
              </a:defRPr>
            </a:lvl6pPr>
            <a:lvl7pPr marR="0" lvl="6" algn="l">
              <a:spcBef>
                <a:spcPts val="0"/>
              </a:spcBef>
              <a:spcAft>
                <a:spcPts val="0"/>
              </a:spcAft>
              <a:buSzPts val="1100"/>
              <a:buNone/>
              <a:defRPr sz="1400" b="0" i="0" u="none" strike="noStrike" cap="none">
                <a:solidFill>
                  <a:schemeClr val="dk1"/>
                </a:solidFill>
                <a:latin typeface="Arial"/>
                <a:ea typeface="Arial"/>
                <a:cs typeface="Arial"/>
              </a:defRPr>
            </a:lvl7pPr>
            <a:lvl8pPr marR="0" lvl="7" algn="l">
              <a:spcBef>
                <a:spcPts val="0"/>
              </a:spcBef>
              <a:spcAft>
                <a:spcPts val="0"/>
              </a:spcAft>
              <a:buSzPts val="1100"/>
              <a:buNone/>
              <a:defRPr sz="1400" b="0" i="0" u="none" strike="noStrike" cap="none">
                <a:solidFill>
                  <a:schemeClr val="dk1"/>
                </a:solidFill>
                <a:latin typeface="Arial"/>
                <a:ea typeface="Arial"/>
                <a:cs typeface="Arial"/>
              </a:defRPr>
            </a:lvl8pPr>
            <a:lvl9pPr marR="0" lvl="8" algn="l">
              <a:spcBef>
                <a:spcPts val="0"/>
              </a:spcBef>
              <a:spcAft>
                <a:spcPts val="0"/>
              </a:spcAft>
              <a:buSzPts val="1100"/>
              <a:buNone/>
              <a:defRPr sz="1400" b="0" i="0" u="none" strike="noStrike" cap="none">
                <a:solidFill>
                  <a:schemeClr val="dk1"/>
                </a:solidFill>
                <a:latin typeface="Arial"/>
                <a:ea typeface="Arial"/>
                <a:cs typeface="Arial"/>
              </a:defRPr>
            </a:lvl9pPr>
          </a:lstStyle>
          <a:p>
            <a:pPr>
              <a:defRPr/>
            </a:pPr>
            <a:endParaRPr/>
          </a:p>
        </p:txBody>
      </p:sp>
      <p:sp>
        <p:nvSpPr>
          <p:cNvPr id="275" name="Google Shape;275;g109582dca3b_0_655"/>
          <p:cNvSpPr txBox="1">
            <a:spLocks noGrp="1"/>
          </p:cNvSpPr>
          <p:nvPr>
            <p:ph type="sldNum" idx="12"/>
          </p:nvPr>
        </p:nvSpPr>
        <p:spPr bwMode="auto">
          <a:xfrm>
            <a:off x="6553200" y="4830365"/>
            <a:ext cx="2133600" cy="273900"/>
          </a:xfrm>
          <a:prstGeom prst="rect">
            <a:avLst/>
          </a:prstGeom>
          <a:noFill/>
          <a:ln>
            <a:noFill/>
          </a:ln>
        </p:spPr>
        <p:txBody>
          <a:bodyPr spcFirstLastPara="1" wrap="square" lIns="68575" tIns="34275" rIns="68575" bIns="34275" anchor="t" anchorCtr="0">
            <a:noAutofit/>
          </a:bodyPr>
          <a:lstStyle>
            <a:lvl1pPr marL="0" marR="0" lvl="0" indent="0" algn="l">
              <a:spcBef>
                <a:spcPts val="0"/>
              </a:spcBef>
              <a:spcAft>
                <a:spcPts val="0"/>
              </a:spcAft>
              <a:buNone/>
              <a:defRPr sz="1400">
                <a:solidFill>
                  <a:srgbClr val="000000"/>
                </a:solidFill>
                <a:latin typeface="Arial"/>
                <a:ea typeface="Arial"/>
                <a:cs typeface="Arial"/>
              </a:defRPr>
            </a:lvl1pPr>
            <a:lvl2pPr marL="0" marR="0" lvl="1" indent="0" algn="l">
              <a:spcBef>
                <a:spcPts val="0"/>
              </a:spcBef>
              <a:spcAft>
                <a:spcPts val="0"/>
              </a:spcAft>
              <a:buNone/>
              <a:defRPr sz="1400">
                <a:solidFill>
                  <a:srgbClr val="000000"/>
                </a:solidFill>
                <a:latin typeface="Arial"/>
                <a:ea typeface="Arial"/>
                <a:cs typeface="Arial"/>
              </a:defRPr>
            </a:lvl2pPr>
            <a:lvl3pPr marL="0" marR="0" lvl="2" indent="0" algn="l">
              <a:spcBef>
                <a:spcPts val="0"/>
              </a:spcBef>
              <a:spcAft>
                <a:spcPts val="0"/>
              </a:spcAft>
              <a:buNone/>
              <a:defRPr sz="1400">
                <a:solidFill>
                  <a:srgbClr val="000000"/>
                </a:solidFill>
                <a:latin typeface="Arial"/>
                <a:ea typeface="Arial"/>
                <a:cs typeface="Arial"/>
              </a:defRPr>
            </a:lvl3pPr>
            <a:lvl4pPr marL="0" marR="0" lvl="3" indent="0" algn="l">
              <a:spcBef>
                <a:spcPts val="0"/>
              </a:spcBef>
              <a:spcAft>
                <a:spcPts val="0"/>
              </a:spcAft>
              <a:buNone/>
              <a:defRPr sz="1400">
                <a:solidFill>
                  <a:srgbClr val="000000"/>
                </a:solidFill>
                <a:latin typeface="Arial"/>
                <a:ea typeface="Arial"/>
                <a:cs typeface="Arial"/>
              </a:defRPr>
            </a:lvl4pPr>
            <a:lvl5pPr marL="0" marR="0" lvl="4" indent="0" algn="l">
              <a:spcBef>
                <a:spcPts val="0"/>
              </a:spcBef>
              <a:spcAft>
                <a:spcPts val="0"/>
              </a:spcAft>
              <a:buNone/>
              <a:defRPr sz="1400">
                <a:solidFill>
                  <a:srgbClr val="000000"/>
                </a:solidFill>
                <a:latin typeface="Arial"/>
                <a:ea typeface="Arial"/>
                <a:cs typeface="Arial"/>
              </a:defRPr>
            </a:lvl5pPr>
            <a:lvl6pPr marL="0" marR="0" lvl="5" indent="0" algn="l">
              <a:spcBef>
                <a:spcPts val="0"/>
              </a:spcBef>
              <a:spcAft>
                <a:spcPts val="0"/>
              </a:spcAft>
              <a:buNone/>
              <a:defRPr sz="1400">
                <a:solidFill>
                  <a:srgbClr val="000000"/>
                </a:solidFill>
                <a:latin typeface="Arial"/>
                <a:ea typeface="Arial"/>
                <a:cs typeface="Arial"/>
              </a:defRPr>
            </a:lvl6pPr>
            <a:lvl7pPr marL="0" marR="0" lvl="6" indent="0" algn="l">
              <a:spcBef>
                <a:spcPts val="0"/>
              </a:spcBef>
              <a:spcAft>
                <a:spcPts val="0"/>
              </a:spcAft>
              <a:buNone/>
              <a:defRPr sz="1400">
                <a:solidFill>
                  <a:srgbClr val="000000"/>
                </a:solidFill>
                <a:latin typeface="Arial"/>
                <a:ea typeface="Arial"/>
                <a:cs typeface="Arial"/>
              </a:defRPr>
            </a:lvl7pPr>
            <a:lvl8pPr marL="0" marR="0" lvl="7" indent="0" algn="l">
              <a:spcBef>
                <a:spcPts val="0"/>
              </a:spcBef>
              <a:spcAft>
                <a:spcPts val="0"/>
              </a:spcAft>
              <a:buNone/>
              <a:defRPr sz="1400">
                <a:solidFill>
                  <a:srgbClr val="000000"/>
                </a:solidFill>
                <a:latin typeface="Arial"/>
                <a:ea typeface="Arial"/>
                <a:cs typeface="Arial"/>
              </a:defRPr>
            </a:lvl8pPr>
            <a:lvl9pPr marL="0" marR="0" lvl="8" indent="0" algn="l">
              <a:spcBef>
                <a:spcPts val="0"/>
              </a:spcBef>
              <a:spcAft>
                <a:spcPts val="0"/>
              </a:spcAft>
              <a:buNone/>
              <a:defRPr sz="1400">
                <a:solidFill>
                  <a:srgbClr val="000000"/>
                </a:solidFill>
                <a:latin typeface="Arial"/>
                <a:ea typeface="Arial"/>
                <a:cs typeface="Arial"/>
              </a:defRPr>
            </a:lvl9pPr>
          </a:lstStyle>
          <a:p>
            <a:pPr marL="0" lvl="0" indent="0" algn="l">
              <a:spcBef>
                <a:spcPts val="0"/>
              </a:spcBef>
              <a:spcAft>
                <a:spcPts val="0"/>
              </a:spcAft>
              <a:buNone/>
              <a:defRPr/>
            </a:pPr>
            <a:fld id="{00000000-1234-1234-1234-123412341234}" type="slidenum">
              <a:rPr lang="en-GB"/>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PhAnim="0" matchingName="25_Title Only" userDrawn="1">
  <p:cSld name="25_Title Only">
    <p:spTree>
      <p:nvGrpSpPr>
        <p:cNvPr id="1" name=""/>
        <p:cNvGrpSpPr/>
        <p:nvPr/>
      </p:nvGrpSpPr>
      <p:grpSpPr bwMode="auto">
        <a:xfrm>
          <a:off x="0" y="0"/>
          <a:ext cx="0" cy="0"/>
          <a:chOff x="0" y="0"/>
          <a:chExt cx="0" cy="0"/>
        </a:xfrm>
      </p:grpSpPr>
      <p:sp>
        <p:nvSpPr>
          <p:cNvPr id="277" name="Google Shape;277;g109582dca3b_0_661"/>
          <p:cNvSpPr txBox="1">
            <a:spLocks noGrp="1"/>
          </p:cNvSpPr>
          <p:nvPr>
            <p:ph type="title"/>
          </p:nvPr>
        </p:nvSpPr>
        <p:spPr bwMode="auto">
          <a:xfrm>
            <a:off x="1557337" y="146447"/>
            <a:ext cx="7335600" cy="367800"/>
          </a:xfrm>
          <a:prstGeom prst="rect">
            <a:avLst/>
          </a:prstGeom>
          <a:noFill/>
          <a:ln>
            <a:noFill/>
          </a:ln>
        </p:spPr>
        <p:txBody>
          <a:bodyPr spcFirstLastPara="1" wrap="square" lIns="68575" tIns="34275" rIns="0" bIns="34275" anchor="ctr" anchorCtr="0">
            <a:normAutofit/>
          </a:bodyPr>
          <a:lstStyle>
            <a:lvl1pPr lvl="0" algn="l">
              <a:spcBef>
                <a:spcPts val="0"/>
              </a:spcBef>
              <a:spcAft>
                <a:spcPts val="0"/>
              </a:spcAft>
              <a:buSzPts val="1100"/>
              <a:buNone/>
              <a:defRPr sz="3000"/>
            </a:lvl1pPr>
            <a:lvl2pPr lvl="1" algn="r">
              <a:spcBef>
                <a:spcPts val="0"/>
              </a:spcBef>
              <a:spcAft>
                <a:spcPts val="0"/>
              </a:spcAft>
              <a:buSzPts val="1100"/>
              <a:buNone/>
              <a:defRPr/>
            </a:lvl2pPr>
            <a:lvl3pPr lvl="2" algn="r">
              <a:spcBef>
                <a:spcPts val="0"/>
              </a:spcBef>
              <a:spcAft>
                <a:spcPts val="0"/>
              </a:spcAft>
              <a:buSzPts val="1100"/>
              <a:buNone/>
              <a:defRPr/>
            </a:lvl3pPr>
            <a:lvl4pPr lvl="3" algn="r">
              <a:spcBef>
                <a:spcPts val="0"/>
              </a:spcBef>
              <a:spcAft>
                <a:spcPts val="0"/>
              </a:spcAft>
              <a:buSzPts val="1100"/>
              <a:buNone/>
              <a:defRPr/>
            </a:lvl4pPr>
            <a:lvl5pPr lvl="4" algn="r">
              <a:spcBef>
                <a:spcPts val="0"/>
              </a:spcBef>
              <a:spcAft>
                <a:spcPts val="0"/>
              </a:spcAft>
              <a:buSzPts val="1100"/>
              <a:buNone/>
              <a:defRPr/>
            </a:lvl5pPr>
            <a:lvl6pPr lvl="5" algn="r">
              <a:spcBef>
                <a:spcPts val="0"/>
              </a:spcBef>
              <a:spcAft>
                <a:spcPts val="0"/>
              </a:spcAft>
              <a:buSzPts val="1100"/>
              <a:buNone/>
              <a:defRPr/>
            </a:lvl6pPr>
            <a:lvl7pPr lvl="6" algn="r">
              <a:spcBef>
                <a:spcPts val="0"/>
              </a:spcBef>
              <a:spcAft>
                <a:spcPts val="0"/>
              </a:spcAft>
              <a:buSzPts val="1100"/>
              <a:buNone/>
              <a:defRPr/>
            </a:lvl7pPr>
            <a:lvl8pPr lvl="7" algn="r">
              <a:spcBef>
                <a:spcPts val="0"/>
              </a:spcBef>
              <a:spcAft>
                <a:spcPts val="0"/>
              </a:spcAft>
              <a:buSzPts val="1100"/>
              <a:buNone/>
              <a:defRPr/>
            </a:lvl8pPr>
            <a:lvl9pPr lvl="8" algn="r">
              <a:spcBef>
                <a:spcPts val="0"/>
              </a:spcBef>
              <a:spcAft>
                <a:spcPts val="0"/>
              </a:spcAft>
              <a:buSzPts val="1100"/>
              <a:buNone/>
              <a:defRPr/>
            </a:lvl9pPr>
          </a:lstStyle>
          <a:p>
            <a:pPr>
              <a:defRPr/>
            </a:pPr>
            <a:endParaRPr/>
          </a:p>
        </p:txBody>
      </p:sp>
      <p:sp>
        <p:nvSpPr>
          <p:cNvPr id="278" name="Google Shape;278;g109582dca3b_0_661"/>
          <p:cNvSpPr txBox="1">
            <a:spLocks noGrp="1"/>
          </p:cNvSpPr>
          <p:nvPr>
            <p:ph type="body" idx="1"/>
          </p:nvPr>
        </p:nvSpPr>
        <p:spPr bwMode="auto">
          <a:xfrm>
            <a:off x="457200" y="960120"/>
            <a:ext cx="8229600" cy="3497700"/>
          </a:xfrm>
          <a:prstGeom prst="rect">
            <a:avLst/>
          </a:prstGeom>
          <a:noFill/>
          <a:ln>
            <a:noFill/>
          </a:ln>
        </p:spPr>
        <p:txBody>
          <a:bodyPr spcFirstLastPara="1" wrap="square" lIns="0" tIns="34275" rIns="68575" bIns="34275" anchor="t" anchorCtr="0">
            <a:normAutofit/>
          </a:bodyPr>
          <a:lstStyle>
            <a:lvl1pPr marL="457200" lvl="0" indent="-349250" algn="l">
              <a:spcBef>
                <a:spcPts val="400"/>
              </a:spcBef>
              <a:spcAft>
                <a:spcPts val="0"/>
              </a:spcAft>
              <a:buClr>
                <a:schemeClr val="dk1"/>
              </a:buClr>
              <a:buSzPts val="1900"/>
              <a:buChar char="▪"/>
              <a:defRPr sz="2100"/>
            </a:lvl1pPr>
            <a:lvl2pPr marL="914400" lvl="1" indent="-342900" algn="l">
              <a:spcBef>
                <a:spcPts val="400"/>
              </a:spcBef>
              <a:spcAft>
                <a:spcPts val="0"/>
              </a:spcAft>
              <a:buClr>
                <a:schemeClr val="dk1"/>
              </a:buClr>
              <a:buSzPts val="1800"/>
              <a:buFont typeface="Candara"/>
              <a:buChar char="–"/>
              <a:defRPr sz="1800"/>
            </a:lvl2pPr>
            <a:lvl3pPr marL="1371600" lvl="2" indent="-298450" algn="l">
              <a:spcBef>
                <a:spcPts val="300"/>
              </a:spcBef>
              <a:spcAft>
                <a:spcPts val="0"/>
              </a:spcAft>
              <a:buClr>
                <a:schemeClr val="dk1"/>
              </a:buClr>
              <a:buSzPts val="1100"/>
              <a:buChar char="▪"/>
              <a:defRPr sz="1500"/>
            </a:lvl3pPr>
            <a:lvl4pPr marL="1828800" lvl="3" indent="-317500" algn="l">
              <a:spcBef>
                <a:spcPts val="300"/>
              </a:spcBef>
              <a:spcAft>
                <a:spcPts val="0"/>
              </a:spcAft>
              <a:buClr>
                <a:schemeClr val="dk1"/>
              </a:buClr>
              <a:buSzPts val="1400"/>
              <a:buFont typeface="Candara"/>
              <a:buChar char="–"/>
              <a:defRPr sz="1400"/>
            </a:lvl4pPr>
            <a:lvl5pPr marL="2286000" lvl="4" indent="-273050" algn="l">
              <a:spcBef>
                <a:spcPts val="300"/>
              </a:spcBef>
              <a:spcAft>
                <a:spcPts val="0"/>
              </a:spcAft>
              <a:buClr>
                <a:schemeClr val="dk1"/>
              </a:buClr>
              <a:buSzPts val="700"/>
              <a:buChar char="▪"/>
              <a:defRPr sz="1400"/>
            </a:lvl5pPr>
            <a:lvl6pPr marL="2743200" lvl="5" indent="-273050" algn="l">
              <a:spcBef>
                <a:spcPts val="300"/>
              </a:spcBef>
              <a:spcAft>
                <a:spcPts val="0"/>
              </a:spcAft>
              <a:buClr>
                <a:schemeClr val="dk1"/>
              </a:buClr>
              <a:buSzPts val="700"/>
              <a:buChar char="▪"/>
              <a:defRPr/>
            </a:lvl6pPr>
            <a:lvl7pPr marL="3200400" lvl="6" indent="-273050" algn="l">
              <a:spcBef>
                <a:spcPts val="300"/>
              </a:spcBef>
              <a:spcAft>
                <a:spcPts val="0"/>
              </a:spcAft>
              <a:buClr>
                <a:schemeClr val="dk1"/>
              </a:buClr>
              <a:buSzPts val="700"/>
              <a:buChar char="▪"/>
              <a:defRPr/>
            </a:lvl7pPr>
            <a:lvl8pPr marL="3657600" lvl="7" indent="-273050" algn="l">
              <a:spcBef>
                <a:spcPts val="300"/>
              </a:spcBef>
              <a:spcAft>
                <a:spcPts val="0"/>
              </a:spcAft>
              <a:buClr>
                <a:schemeClr val="dk1"/>
              </a:buClr>
              <a:buSzPts val="700"/>
              <a:buChar char="▪"/>
              <a:defRPr/>
            </a:lvl8pPr>
            <a:lvl9pPr marL="4114800" lvl="8" indent="-273050" algn="l">
              <a:spcBef>
                <a:spcPts val="300"/>
              </a:spcBef>
              <a:spcAft>
                <a:spcPts val="0"/>
              </a:spcAft>
              <a:buClr>
                <a:schemeClr val="dk1"/>
              </a:buClr>
              <a:buSzPts val="700"/>
              <a:buChar char="▪"/>
              <a:defRPr/>
            </a:lvl9pPr>
          </a:lstStyle>
          <a:p>
            <a:pPr>
              <a:defRPr/>
            </a:pPr>
            <a:endParaRPr/>
          </a:p>
        </p:txBody>
      </p:sp>
      <p:sp>
        <p:nvSpPr>
          <p:cNvPr id="279" name="Google Shape;279;g109582dca3b_0_661"/>
          <p:cNvSpPr txBox="1">
            <a:spLocks noGrp="1"/>
          </p:cNvSpPr>
          <p:nvPr>
            <p:ph type="dt" idx="10"/>
          </p:nvPr>
        </p:nvSpPr>
        <p:spPr bwMode="auto">
          <a:xfrm>
            <a:off x="1295400" y="4830365"/>
            <a:ext cx="2133600" cy="273900"/>
          </a:xfrm>
          <a:prstGeom prst="rect">
            <a:avLst/>
          </a:prstGeom>
          <a:noFill/>
          <a:ln>
            <a:noFill/>
          </a:ln>
        </p:spPr>
        <p:txBody>
          <a:bodyPr spcFirstLastPara="1" wrap="square" lIns="68575" tIns="34275" rIns="68575" bIns="34275" anchor="t" anchorCtr="0">
            <a:noAutofit/>
          </a:bodyPr>
          <a:lstStyle>
            <a:lvl1pPr marR="0" lvl="0" algn="l">
              <a:spcBef>
                <a:spcPts val="0"/>
              </a:spcBef>
              <a:spcAft>
                <a:spcPts val="0"/>
              </a:spcAft>
              <a:buSzPts val="1100"/>
              <a:buNone/>
              <a:defRPr sz="1400">
                <a:solidFill>
                  <a:srgbClr val="000000"/>
                </a:solidFill>
                <a:latin typeface="Arial"/>
                <a:ea typeface="Arial"/>
                <a:cs typeface="Arial"/>
              </a:defRPr>
            </a:lvl1pPr>
            <a:lvl2pPr marR="0" lvl="1" algn="l">
              <a:spcBef>
                <a:spcPts val="0"/>
              </a:spcBef>
              <a:spcAft>
                <a:spcPts val="0"/>
              </a:spcAft>
              <a:buSzPts val="1100"/>
              <a:buNone/>
              <a:defRPr sz="1400" b="0" i="0" u="none" strike="noStrike" cap="none">
                <a:solidFill>
                  <a:schemeClr val="dk1"/>
                </a:solidFill>
                <a:latin typeface="Arial"/>
                <a:ea typeface="Arial"/>
                <a:cs typeface="Arial"/>
              </a:defRPr>
            </a:lvl2pPr>
            <a:lvl3pPr marR="0" lvl="2" algn="l">
              <a:spcBef>
                <a:spcPts val="0"/>
              </a:spcBef>
              <a:spcAft>
                <a:spcPts val="0"/>
              </a:spcAft>
              <a:buSzPts val="1100"/>
              <a:buNone/>
              <a:defRPr sz="1400" b="0" i="0" u="none" strike="noStrike" cap="none">
                <a:solidFill>
                  <a:schemeClr val="dk1"/>
                </a:solidFill>
                <a:latin typeface="Arial"/>
                <a:ea typeface="Arial"/>
                <a:cs typeface="Arial"/>
              </a:defRPr>
            </a:lvl3pPr>
            <a:lvl4pPr marR="0" lvl="3" algn="l">
              <a:spcBef>
                <a:spcPts val="0"/>
              </a:spcBef>
              <a:spcAft>
                <a:spcPts val="0"/>
              </a:spcAft>
              <a:buSzPts val="1100"/>
              <a:buNone/>
              <a:defRPr sz="1400" b="0" i="0" u="none" strike="noStrike" cap="none">
                <a:solidFill>
                  <a:schemeClr val="dk1"/>
                </a:solidFill>
                <a:latin typeface="Arial"/>
                <a:ea typeface="Arial"/>
                <a:cs typeface="Arial"/>
              </a:defRPr>
            </a:lvl4pPr>
            <a:lvl5pPr marR="0" lvl="4" algn="l">
              <a:spcBef>
                <a:spcPts val="0"/>
              </a:spcBef>
              <a:spcAft>
                <a:spcPts val="0"/>
              </a:spcAft>
              <a:buSzPts val="1100"/>
              <a:buNone/>
              <a:defRPr sz="1400" b="0" i="0" u="none" strike="noStrike" cap="none">
                <a:solidFill>
                  <a:schemeClr val="dk1"/>
                </a:solidFill>
                <a:latin typeface="Arial"/>
                <a:ea typeface="Arial"/>
                <a:cs typeface="Arial"/>
              </a:defRPr>
            </a:lvl5pPr>
            <a:lvl6pPr marR="0" lvl="5" algn="l">
              <a:spcBef>
                <a:spcPts val="0"/>
              </a:spcBef>
              <a:spcAft>
                <a:spcPts val="0"/>
              </a:spcAft>
              <a:buSzPts val="1100"/>
              <a:buNone/>
              <a:defRPr sz="1400" b="0" i="0" u="none" strike="noStrike" cap="none">
                <a:solidFill>
                  <a:schemeClr val="dk1"/>
                </a:solidFill>
                <a:latin typeface="Arial"/>
                <a:ea typeface="Arial"/>
                <a:cs typeface="Arial"/>
              </a:defRPr>
            </a:lvl6pPr>
            <a:lvl7pPr marR="0" lvl="6" algn="l">
              <a:spcBef>
                <a:spcPts val="0"/>
              </a:spcBef>
              <a:spcAft>
                <a:spcPts val="0"/>
              </a:spcAft>
              <a:buSzPts val="1100"/>
              <a:buNone/>
              <a:defRPr sz="1400" b="0" i="0" u="none" strike="noStrike" cap="none">
                <a:solidFill>
                  <a:schemeClr val="dk1"/>
                </a:solidFill>
                <a:latin typeface="Arial"/>
                <a:ea typeface="Arial"/>
                <a:cs typeface="Arial"/>
              </a:defRPr>
            </a:lvl7pPr>
            <a:lvl8pPr marR="0" lvl="7" algn="l">
              <a:spcBef>
                <a:spcPts val="0"/>
              </a:spcBef>
              <a:spcAft>
                <a:spcPts val="0"/>
              </a:spcAft>
              <a:buSzPts val="1100"/>
              <a:buNone/>
              <a:defRPr sz="1400" b="0" i="0" u="none" strike="noStrike" cap="none">
                <a:solidFill>
                  <a:schemeClr val="dk1"/>
                </a:solidFill>
                <a:latin typeface="Arial"/>
                <a:ea typeface="Arial"/>
                <a:cs typeface="Arial"/>
              </a:defRPr>
            </a:lvl8pPr>
            <a:lvl9pPr marR="0" lvl="8" algn="l">
              <a:spcBef>
                <a:spcPts val="0"/>
              </a:spcBef>
              <a:spcAft>
                <a:spcPts val="0"/>
              </a:spcAft>
              <a:buSzPts val="1100"/>
              <a:buNone/>
              <a:defRPr sz="1400" b="0" i="0" u="none" strike="noStrike" cap="none">
                <a:solidFill>
                  <a:schemeClr val="dk1"/>
                </a:solidFill>
                <a:latin typeface="Arial"/>
                <a:ea typeface="Arial"/>
                <a:cs typeface="Arial"/>
              </a:defRPr>
            </a:lvl9pPr>
          </a:lstStyle>
          <a:p>
            <a:pPr>
              <a:defRPr/>
            </a:pPr>
            <a:endParaRPr/>
          </a:p>
        </p:txBody>
      </p:sp>
      <p:sp>
        <p:nvSpPr>
          <p:cNvPr id="280" name="Google Shape;280;g109582dca3b_0_661"/>
          <p:cNvSpPr txBox="1">
            <a:spLocks noGrp="1"/>
          </p:cNvSpPr>
          <p:nvPr>
            <p:ph type="ftr" idx="11"/>
          </p:nvPr>
        </p:nvSpPr>
        <p:spPr bwMode="auto">
          <a:xfrm>
            <a:off x="3124200" y="4830365"/>
            <a:ext cx="2895600" cy="273900"/>
          </a:xfrm>
          <a:prstGeom prst="rect">
            <a:avLst/>
          </a:prstGeom>
          <a:noFill/>
          <a:ln>
            <a:noFill/>
          </a:ln>
        </p:spPr>
        <p:txBody>
          <a:bodyPr spcFirstLastPara="1" wrap="square" lIns="68575" tIns="34275" rIns="68575" bIns="34275" anchor="t" anchorCtr="0">
            <a:noAutofit/>
          </a:bodyPr>
          <a:lstStyle>
            <a:lvl1pPr marR="0" lvl="0" algn="l">
              <a:spcBef>
                <a:spcPts val="0"/>
              </a:spcBef>
              <a:spcAft>
                <a:spcPts val="0"/>
              </a:spcAft>
              <a:buSzPts val="1100"/>
              <a:buNone/>
              <a:defRPr sz="1400">
                <a:solidFill>
                  <a:srgbClr val="000000"/>
                </a:solidFill>
                <a:latin typeface="Arial"/>
                <a:ea typeface="Arial"/>
                <a:cs typeface="Arial"/>
              </a:defRPr>
            </a:lvl1pPr>
            <a:lvl2pPr marR="0" lvl="1" algn="l">
              <a:spcBef>
                <a:spcPts val="0"/>
              </a:spcBef>
              <a:spcAft>
                <a:spcPts val="0"/>
              </a:spcAft>
              <a:buSzPts val="1100"/>
              <a:buNone/>
              <a:defRPr sz="1400" b="0" i="0" u="none" strike="noStrike" cap="none">
                <a:solidFill>
                  <a:schemeClr val="dk1"/>
                </a:solidFill>
                <a:latin typeface="Arial"/>
                <a:ea typeface="Arial"/>
                <a:cs typeface="Arial"/>
              </a:defRPr>
            </a:lvl2pPr>
            <a:lvl3pPr marR="0" lvl="2" algn="l">
              <a:spcBef>
                <a:spcPts val="0"/>
              </a:spcBef>
              <a:spcAft>
                <a:spcPts val="0"/>
              </a:spcAft>
              <a:buSzPts val="1100"/>
              <a:buNone/>
              <a:defRPr sz="1400" b="0" i="0" u="none" strike="noStrike" cap="none">
                <a:solidFill>
                  <a:schemeClr val="dk1"/>
                </a:solidFill>
                <a:latin typeface="Arial"/>
                <a:ea typeface="Arial"/>
                <a:cs typeface="Arial"/>
              </a:defRPr>
            </a:lvl3pPr>
            <a:lvl4pPr marR="0" lvl="3" algn="l">
              <a:spcBef>
                <a:spcPts val="0"/>
              </a:spcBef>
              <a:spcAft>
                <a:spcPts val="0"/>
              </a:spcAft>
              <a:buSzPts val="1100"/>
              <a:buNone/>
              <a:defRPr sz="1400" b="0" i="0" u="none" strike="noStrike" cap="none">
                <a:solidFill>
                  <a:schemeClr val="dk1"/>
                </a:solidFill>
                <a:latin typeface="Arial"/>
                <a:ea typeface="Arial"/>
                <a:cs typeface="Arial"/>
              </a:defRPr>
            </a:lvl4pPr>
            <a:lvl5pPr marR="0" lvl="4" algn="l">
              <a:spcBef>
                <a:spcPts val="0"/>
              </a:spcBef>
              <a:spcAft>
                <a:spcPts val="0"/>
              </a:spcAft>
              <a:buSzPts val="1100"/>
              <a:buNone/>
              <a:defRPr sz="1400" b="0" i="0" u="none" strike="noStrike" cap="none">
                <a:solidFill>
                  <a:schemeClr val="dk1"/>
                </a:solidFill>
                <a:latin typeface="Arial"/>
                <a:ea typeface="Arial"/>
                <a:cs typeface="Arial"/>
              </a:defRPr>
            </a:lvl5pPr>
            <a:lvl6pPr marR="0" lvl="5" algn="l">
              <a:spcBef>
                <a:spcPts val="0"/>
              </a:spcBef>
              <a:spcAft>
                <a:spcPts val="0"/>
              </a:spcAft>
              <a:buSzPts val="1100"/>
              <a:buNone/>
              <a:defRPr sz="1400" b="0" i="0" u="none" strike="noStrike" cap="none">
                <a:solidFill>
                  <a:schemeClr val="dk1"/>
                </a:solidFill>
                <a:latin typeface="Arial"/>
                <a:ea typeface="Arial"/>
                <a:cs typeface="Arial"/>
              </a:defRPr>
            </a:lvl6pPr>
            <a:lvl7pPr marR="0" lvl="6" algn="l">
              <a:spcBef>
                <a:spcPts val="0"/>
              </a:spcBef>
              <a:spcAft>
                <a:spcPts val="0"/>
              </a:spcAft>
              <a:buSzPts val="1100"/>
              <a:buNone/>
              <a:defRPr sz="1400" b="0" i="0" u="none" strike="noStrike" cap="none">
                <a:solidFill>
                  <a:schemeClr val="dk1"/>
                </a:solidFill>
                <a:latin typeface="Arial"/>
                <a:ea typeface="Arial"/>
                <a:cs typeface="Arial"/>
              </a:defRPr>
            </a:lvl7pPr>
            <a:lvl8pPr marR="0" lvl="7" algn="l">
              <a:spcBef>
                <a:spcPts val="0"/>
              </a:spcBef>
              <a:spcAft>
                <a:spcPts val="0"/>
              </a:spcAft>
              <a:buSzPts val="1100"/>
              <a:buNone/>
              <a:defRPr sz="1400" b="0" i="0" u="none" strike="noStrike" cap="none">
                <a:solidFill>
                  <a:schemeClr val="dk1"/>
                </a:solidFill>
                <a:latin typeface="Arial"/>
                <a:ea typeface="Arial"/>
                <a:cs typeface="Arial"/>
              </a:defRPr>
            </a:lvl8pPr>
            <a:lvl9pPr marR="0" lvl="8" algn="l">
              <a:spcBef>
                <a:spcPts val="0"/>
              </a:spcBef>
              <a:spcAft>
                <a:spcPts val="0"/>
              </a:spcAft>
              <a:buSzPts val="1100"/>
              <a:buNone/>
              <a:defRPr sz="1400" b="0" i="0" u="none" strike="noStrike" cap="none">
                <a:solidFill>
                  <a:schemeClr val="dk1"/>
                </a:solidFill>
                <a:latin typeface="Arial"/>
                <a:ea typeface="Arial"/>
                <a:cs typeface="Arial"/>
              </a:defRPr>
            </a:lvl9pPr>
          </a:lstStyle>
          <a:p>
            <a:pPr>
              <a:defRPr/>
            </a:pPr>
            <a:endParaRPr/>
          </a:p>
        </p:txBody>
      </p:sp>
      <p:sp>
        <p:nvSpPr>
          <p:cNvPr id="281" name="Google Shape;281;g109582dca3b_0_661"/>
          <p:cNvSpPr txBox="1">
            <a:spLocks noGrp="1"/>
          </p:cNvSpPr>
          <p:nvPr>
            <p:ph type="sldNum" idx="12"/>
          </p:nvPr>
        </p:nvSpPr>
        <p:spPr bwMode="auto">
          <a:xfrm>
            <a:off x="6553200" y="4830365"/>
            <a:ext cx="2133600" cy="273900"/>
          </a:xfrm>
          <a:prstGeom prst="rect">
            <a:avLst/>
          </a:prstGeom>
          <a:noFill/>
          <a:ln>
            <a:noFill/>
          </a:ln>
        </p:spPr>
        <p:txBody>
          <a:bodyPr spcFirstLastPara="1" wrap="square" lIns="68575" tIns="34275" rIns="68575" bIns="34275" anchor="t" anchorCtr="0">
            <a:noAutofit/>
          </a:bodyPr>
          <a:lstStyle>
            <a:lvl1pPr marL="0" marR="0" lvl="0" indent="0" algn="l">
              <a:spcBef>
                <a:spcPts val="0"/>
              </a:spcBef>
              <a:spcAft>
                <a:spcPts val="0"/>
              </a:spcAft>
              <a:buNone/>
              <a:defRPr sz="1400">
                <a:solidFill>
                  <a:srgbClr val="000000"/>
                </a:solidFill>
                <a:latin typeface="Arial"/>
                <a:ea typeface="Arial"/>
                <a:cs typeface="Arial"/>
              </a:defRPr>
            </a:lvl1pPr>
            <a:lvl2pPr marL="0" marR="0" lvl="1" indent="0" algn="l">
              <a:spcBef>
                <a:spcPts val="0"/>
              </a:spcBef>
              <a:spcAft>
                <a:spcPts val="0"/>
              </a:spcAft>
              <a:buNone/>
              <a:defRPr sz="1400">
                <a:solidFill>
                  <a:srgbClr val="000000"/>
                </a:solidFill>
                <a:latin typeface="Arial"/>
                <a:ea typeface="Arial"/>
                <a:cs typeface="Arial"/>
              </a:defRPr>
            </a:lvl2pPr>
            <a:lvl3pPr marL="0" marR="0" lvl="2" indent="0" algn="l">
              <a:spcBef>
                <a:spcPts val="0"/>
              </a:spcBef>
              <a:spcAft>
                <a:spcPts val="0"/>
              </a:spcAft>
              <a:buNone/>
              <a:defRPr sz="1400">
                <a:solidFill>
                  <a:srgbClr val="000000"/>
                </a:solidFill>
                <a:latin typeface="Arial"/>
                <a:ea typeface="Arial"/>
                <a:cs typeface="Arial"/>
              </a:defRPr>
            </a:lvl3pPr>
            <a:lvl4pPr marL="0" marR="0" lvl="3" indent="0" algn="l">
              <a:spcBef>
                <a:spcPts val="0"/>
              </a:spcBef>
              <a:spcAft>
                <a:spcPts val="0"/>
              </a:spcAft>
              <a:buNone/>
              <a:defRPr sz="1400">
                <a:solidFill>
                  <a:srgbClr val="000000"/>
                </a:solidFill>
                <a:latin typeface="Arial"/>
                <a:ea typeface="Arial"/>
                <a:cs typeface="Arial"/>
              </a:defRPr>
            </a:lvl4pPr>
            <a:lvl5pPr marL="0" marR="0" lvl="4" indent="0" algn="l">
              <a:spcBef>
                <a:spcPts val="0"/>
              </a:spcBef>
              <a:spcAft>
                <a:spcPts val="0"/>
              </a:spcAft>
              <a:buNone/>
              <a:defRPr sz="1400">
                <a:solidFill>
                  <a:srgbClr val="000000"/>
                </a:solidFill>
                <a:latin typeface="Arial"/>
                <a:ea typeface="Arial"/>
                <a:cs typeface="Arial"/>
              </a:defRPr>
            </a:lvl5pPr>
            <a:lvl6pPr marL="0" marR="0" lvl="5" indent="0" algn="l">
              <a:spcBef>
                <a:spcPts val="0"/>
              </a:spcBef>
              <a:spcAft>
                <a:spcPts val="0"/>
              </a:spcAft>
              <a:buNone/>
              <a:defRPr sz="1400">
                <a:solidFill>
                  <a:srgbClr val="000000"/>
                </a:solidFill>
                <a:latin typeface="Arial"/>
                <a:ea typeface="Arial"/>
                <a:cs typeface="Arial"/>
              </a:defRPr>
            </a:lvl6pPr>
            <a:lvl7pPr marL="0" marR="0" lvl="6" indent="0" algn="l">
              <a:spcBef>
                <a:spcPts val="0"/>
              </a:spcBef>
              <a:spcAft>
                <a:spcPts val="0"/>
              </a:spcAft>
              <a:buNone/>
              <a:defRPr sz="1400">
                <a:solidFill>
                  <a:srgbClr val="000000"/>
                </a:solidFill>
                <a:latin typeface="Arial"/>
                <a:ea typeface="Arial"/>
                <a:cs typeface="Arial"/>
              </a:defRPr>
            </a:lvl7pPr>
            <a:lvl8pPr marL="0" marR="0" lvl="7" indent="0" algn="l">
              <a:spcBef>
                <a:spcPts val="0"/>
              </a:spcBef>
              <a:spcAft>
                <a:spcPts val="0"/>
              </a:spcAft>
              <a:buNone/>
              <a:defRPr sz="1400">
                <a:solidFill>
                  <a:srgbClr val="000000"/>
                </a:solidFill>
                <a:latin typeface="Arial"/>
                <a:ea typeface="Arial"/>
                <a:cs typeface="Arial"/>
              </a:defRPr>
            </a:lvl8pPr>
            <a:lvl9pPr marL="0" marR="0" lvl="8" indent="0" algn="l">
              <a:spcBef>
                <a:spcPts val="0"/>
              </a:spcBef>
              <a:spcAft>
                <a:spcPts val="0"/>
              </a:spcAft>
              <a:buNone/>
              <a:defRPr sz="1400">
                <a:solidFill>
                  <a:srgbClr val="000000"/>
                </a:solidFill>
                <a:latin typeface="Arial"/>
                <a:ea typeface="Arial"/>
                <a:cs typeface="Arial"/>
              </a:defRPr>
            </a:lvl9pPr>
          </a:lstStyle>
          <a:p>
            <a:pPr marL="0" lvl="0" indent="0" algn="l">
              <a:spcBef>
                <a:spcPts val="0"/>
              </a:spcBef>
              <a:spcAft>
                <a:spcPts val="0"/>
              </a:spcAft>
              <a:buNone/>
              <a:defRPr/>
            </a:pPr>
            <a:fld id="{00000000-1234-1234-1234-123412341234}" type="slidenum">
              <a:rPr lang="en-GB"/>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PhAnim="0" matchingName="26_Title Only" userDrawn="1">
  <p:cSld name="26_Title Only">
    <p:spTree>
      <p:nvGrpSpPr>
        <p:cNvPr id="1" name=""/>
        <p:cNvGrpSpPr/>
        <p:nvPr/>
      </p:nvGrpSpPr>
      <p:grpSpPr bwMode="auto">
        <a:xfrm>
          <a:off x="0" y="0"/>
          <a:ext cx="0" cy="0"/>
          <a:chOff x="0" y="0"/>
          <a:chExt cx="0" cy="0"/>
        </a:xfrm>
      </p:grpSpPr>
      <p:sp>
        <p:nvSpPr>
          <p:cNvPr id="283" name="Google Shape;283;g109582dca3b_0_667"/>
          <p:cNvSpPr txBox="1">
            <a:spLocks noGrp="1"/>
          </p:cNvSpPr>
          <p:nvPr>
            <p:ph type="title"/>
          </p:nvPr>
        </p:nvSpPr>
        <p:spPr bwMode="auto">
          <a:xfrm>
            <a:off x="1557337" y="146447"/>
            <a:ext cx="7335600" cy="367800"/>
          </a:xfrm>
          <a:prstGeom prst="rect">
            <a:avLst/>
          </a:prstGeom>
          <a:noFill/>
          <a:ln>
            <a:noFill/>
          </a:ln>
        </p:spPr>
        <p:txBody>
          <a:bodyPr spcFirstLastPara="1" wrap="square" lIns="68575" tIns="34275" rIns="0" bIns="34275" anchor="ctr" anchorCtr="0">
            <a:normAutofit/>
          </a:bodyPr>
          <a:lstStyle>
            <a:lvl1pPr lvl="0" algn="l">
              <a:spcBef>
                <a:spcPts val="0"/>
              </a:spcBef>
              <a:spcAft>
                <a:spcPts val="0"/>
              </a:spcAft>
              <a:buSzPts val="1100"/>
              <a:buNone/>
              <a:defRPr sz="3000"/>
            </a:lvl1pPr>
            <a:lvl2pPr lvl="1" algn="r">
              <a:spcBef>
                <a:spcPts val="0"/>
              </a:spcBef>
              <a:spcAft>
                <a:spcPts val="0"/>
              </a:spcAft>
              <a:buSzPts val="1100"/>
              <a:buNone/>
              <a:defRPr/>
            </a:lvl2pPr>
            <a:lvl3pPr lvl="2" algn="r">
              <a:spcBef>
                <a:spcPts val="0"/>
              </a:spcBef>
              <a:spcAft>
                <a:spcPts val="0"/>
              </a:spcAft>
              <a:buSzPts val="1100"/>
              <a:buNone/>
              <a:defRPr/>
            </a:lvl3pPr>
            <a:lvl4pPr lvl="3" algn="r">
              <a:spcBef>
                <a:spcPts val="0"/>
              </a:spcBef>
              <a:spcAft>
                <a:spcPts val="0"/>
              </a:spcAft>
              <a:buSzPts val="1100"/>
              <a:buNone/>
              <a:defRPr/>
            </a:lvl4pPr>
            <a:lvl5pPr lvl="4" algn="r">
              <a:spcBef>
                <a:spcPts val="0"/>
              </a:spcBef>
              <a:spcAft>
                <a:spcPts val="0"/>
              </a:spcAft>
              <a:buSzPts val="1100"/>
              <a:buNone/>
              <a:defRPr/>
            </a:lvl5pPr>
            <a:lvl6pPr lvl="5" algn="r">
              <a:spcBef>
                <a:spcPts val="0"/>
              </a:spcBef>
              <a:spcAft>
                <a:spcPts val="0"/>
              </a:spcAft>
              <a:buSzPts val="1100"/>
              <a:buNone/>
              <a:defRPr/>
            </a:lvl6pPr>
            <a:lvl7pPr lvl="6" algn="r">
              <a:spcBef>
                <a:spcPts val="0"/>
              </a:spcBef>
              <a:spcAft>
                <a:spcPts val="0"/>
              </a:spcAft>
              <a:buSzPts val="1100"/>
              <a:buNone/>
              <a:defRPr/>
            </a:lvl7pPr>
            <a:lvl8pPr lvl="7" algn="r">
              <a:spcBef>
                <a:spcPts val="0"/>
              </a:spcBef>
              <a:spcAft>
                <a:spcPts val="0"/>
              </a:spcAft>
              <a:buSzPts val="1100"/>
              <a:buNone/>
              <a:defRPr/>
            </a:lvl8pPr>
            <a:lvl9pPr lvl="8" algn="r">
              <a:spcBef>
                <a:spcPts val="0"/>
              </a:spcBef>
              <a:spcAft>
                <a:spcPts val="0"/>
              </a:spcAft>
              <a:buSzPts val="1100"/>
              <a:buNone/>
              <a:defRPr/>
            </a:lvl9pPr>
          </a:lstStyle>
          <a:p>
            <a:pPr>
              <a:defRPr/>
            </a:pPr>
            <a:endParaRPr/>
          </a:p>
        </p:txBody>
      </p:sp>
      <p:sp>
        <p:nvSpPr>
          <p:cNvPr id="284" name="Google Shape;284;g109582dca3b_0_667"/>
          <p:cNvSpPr txBox="1">
            <a:spLocks noGrp="1"/>
          </p:cNvSpPr>
          <p:nvPr>
            <p:ph type="body" idx="1"/>
          </p:nvPr>
        </p:nvSpPr>
        <p:spPr bwMode="auto">
          <a:xfrm>
            <a:off x="457200" y="960120"/>
            <a:ext cx="8229600" cy="3497700"/>
          </a:xfrm>
          <a:prstGeom prst="rect">
            <a:avLst/>
          </a:prstGeom>
          <a:noFill/>
          <a:ln>
            <a:noFill/>
          </a:ln>
        </p:spPr>
        <p:txBody>
          <a:bodyPr spcFirstLastPara="1" wrap="square" lIns="0" tIns="34275" rIns="68575" bIns="34275" anchor="t" anchorCtr="0">
            <a:normAutofit/>
          </a:bodyPr>
          <a:lstStyle>
            <a:lvl1pPr marL="457200" lvl="0" indent="-349250" algn="l">
              <a:spcBef>
                <a:spcPts val="400"/>
              </a:spcBef>
              <a:spcAft>
                <a:spcPts val="0"/>
              </a:spcAft>
              <a:buClr>
                <a:schemeClr val="dk1"/>
              </a:buClr>
              <a:buSzPts val="1900"/>
              <a:buChar char="▪"/>
              <a:defRPr sz="2100"/>
            </a:lvl1pPr>
            <a:lvl2pPr marL="914400" lvl="1" indent="-342900" algn="l">
              <a:spcBef>
                <a:spcPts val="400"/>
              </a:spcBef>
              <a:spcAft>
                <a:spcPts val="0"/>
              </a:spcAft>
              <a:buClr>
                <a:schemeClr val="dk1"/>
              </a:buClr>
              <a:buSzPts val="1800"/>
              <a:buFont typeface="Candara"/>
              <a:buChar char="–"/>
              <a:defRPr sz="1800"/>
            </a:lvl2pPr>
            <a:lvl3pPr marL="1371600" lvl="2" indent="-298450" algn="l">
              <a:spcBef>
                <a:spcPts val="300"/>
              </a:spcBef>
              <a:spcAft>
                <a:spcPts val="0"/>
              </a:spcAft>
              <a:buClr>
                <a:schemeClr val="dk1"/>
              </a:buClr>
              <a:buSzPts val="1100"/>
              <a:buChar char="▪"/>
              <a:defRPr sz="1500"/>
            </a:lvl3pPr>
            <a:lvl4pPr marL="1828800" lvl="3" indent="-317500" algn="l">
              <a:spcBef>
                <a:spcPts val="300"/>
              </a:spcBef>
              <a:spcAft>
                <a:spcPts val="0"/>
              </a:spcAft>
              <a:buClr>
                <a:schemeClr val="dk1"/>
              </a:buClr>
              <a:buSzPts val="1400"/>
              <a:buFont typeface="Candara"/>
              <a:buChar char="–"/>
              <a:defRPr sz="1400"/>
            </a:lvl4pPr>
            <a:lvl5pPr marL="2286000" lvl="4" indent="-273050" algn="l">
              <a:spcBef>
                <a:spcPts val="300"/>
              </a:spcBef>
              <a:spcAft>
                <a:spcPts val="0"/>
              </a:spcAft>
              <a:buClr>
                <a:schemeClr val="dk1"/>
              </a:buClr>
              <a:buSzPts val="700"/>
              <a:buChar char="▪"/>
              <a:defRPr sz="1400"/>
            </a:lvl5pPr>
            <a:lvl6pPr marL="2743200" lvl="5" indent="-273050" algn="l">
              <a:spcBef>
                <a:spcPts val="300"/>
              </a:spcBef>
              <a:spcAft>
                <a:spcPts val="0"/>
              </a:spcAft>
              <a:buClr>
                <a:schemeClr val="dk1"/>
              </a:buClr>
              <a:buSzPts val="700"/>
              <a:buChar char="▪"/>
              <a:defRPr/>
            </a:lvl6pPr>
            <a:lvl7pPr marL="3200400" lvl="6" indent="-273050" algn="l">
              <a:spcBef>
                <a:spcPts val="300"/>
              </a:spcBef>
              <a:spcAft>
                <a:spcPts val="0"/>
              </a:spcAft>
              <a:buClr>
                <a:schemeClr val="dk1"/>
              </a:buClr>
              <a:buSzPts val="700"/>
              <a:buChar char="▪"/>
              <a:defRPr/>
            </a:lvl7pPr>
            <a:lvl8pPr marL="3657600" lvl="7" indent="-273050" algn="l">
              <a:spcBef>
                <a:spcPts val="300"/>
              </a:spcBef>
              <a:spcAft>
                <a:spcPts val="0"/>
              </a:spcAft>
              <a:buClr>
                <a:schemeClr val="dk1"/>
              </a:buClr>
              <a:buSzPts val="700"/>
              <a:buChar char="▪"/>
              <a:defRPr/>
            </a:lvl8pPr>
            <a:lvl9pPr marL="4114800" lvl="8" indent="-273050" algn="l">
              <a:spcBef>
                <a:spcPts val="300"/>
              </a:spcBef>
              <a:spcAft>
                <a:spcPts val="0"/>
              </a:spcAft>
              <a:buClr>
                <a:schemeClr val="dk1"/>
              </a:buClr>
              <a:buSzPts val="700"/>
              <a:buChar char="▪"/>
              <a:defRPr/>
            </a:lvl9pPr>
          </a:lstStyle>
          <a:p>
            <a:pPr>
              <a:defRPr/>
            </a:pPr>
            <a:endParaRPr/>
          </a:p>
        </p:txBody>
      </p:sp>
      <p:sp>
        <p:nvSpPr>
          <p:cNvPr id="285" name="Google Shape;285;g109582dca3b_0_667"/>
          <p:cNvSpPr txBox="1">
            <a:spLocks noGrp="1"/>
          </p:cNvSpPr>
          <p:nvPr>
            <p:ph type="dt" idx="10"/>
          </p:nvPr>
        </p:nvSpPr>
        <p:spPr bwMode="auto">
          <a:xfrm>
            <a:off x="1295400" y="4830365"/>
            <a:ext cx="2133600" cy="273900"/>
          </a:xfrm>
          <a:prstGeom prst="rect">
            <a:avLst/>
          </a:prstGeom>
          <a:noFill/>
          <a:ln>
            <a:noFill/>
          </a:ln>
        </p:spPr>
        <p:txBody>
          <a:bodyPr spcFirstLastPara="1" wrap="square" lIns="68575" tIns="34275" rIns="68575" bIns="34275" anchor="t" anchorCtr="0">
            <a:noAutofit/>
          </a:bodyPr>
          <a:lstStyle>
            <a:lvl1pPr marR="0" lvl="0" algn="l">
              <a:spcBef>
                <a:spcPts val="0"/>
              </a:spcBef>
              <a:spcAft>
                <a:spcPts val="0"/>
              </a:spcAft>
              <a:buSzPts val="1100"/>
              <a:buNone/>
              <a:defRPr sz="1400">
                <a:solidFill>
                  <a:srgbClr val="000000"/>
                </a:solidFill>
                <a:latin typeface="Arial"/>
                <a:ea typeface="Arial"/>
                <a:cs typeface="Arial"/>
              </a:defRPr>
            </a:lvl1pPr>
            <a:lvl2pPr marR="0" lvl="1" algn="l">
              <a:spcBef>
                <a:spcPts val="0"/>
              </a:spcBef>
              <a:spcAft>
                <a:spcPts val="0"/>
              </a:spcAft>
              <a:buSzPts val="1100"/>
              <a:buNone/>
              <a:defRPr sz="1400" b="0" i="0" u="none" strike="noStrike" cap="none">
                <a:solidFill>
                  <a:schemeClr val="dk1"/>
                </a:solidFill>
                <a:latin typeface="Arial"/>
                <a:ea typeface="Arial"/>
                <a:cs typeface="Arial"/>
              </a:defRPr>
            </a:lvl2pPr>
            <a:lvl3pPr marR="0" lvl="2" algn="l">
              <a:spcBef>
                <a:spcPts val="0"/>
              </a:spcBef>
              <a:spcAft>
                <a:spcPts val="0"/>
              </a:spcAft>
              <a:buSzPts val="1100"/>
              <a:buNone/>
              <a:defRPr sz="1400" b="0" i="0" u="none" strike="noStrike" cap="none">
                <a:solidFill>
                  <a:schemeClr val="dk1"/>
                </a:solidFill>
                <a:latin typeface="Arial"/>
                <a:ea typeface="Arial"/>
                <a:cs typeface="Arial"/>
              </a:defRPr>
            </a:lvl3pPr>
            <a:lvl4pPr marR="0" lvl="3" algn="l">
              <a:spcBef>
                <a:spcPts val="0"/>
              </a:spcBef>
              <a:spcAft>
                <a:spcPts val="0"/>
              </a:spcAft>
              <a:buSzPts val="1100"/>
              <a:buNone/>
              <a:defRPr sz="1400" b="0" i="0" u="none" strike="noStrike" cap="none">
                <a:solidFill>
                  <a:schemeClr val="dk1"/>
                </a:solidFill>
                <a:latin typeface="Arial"/>
                <a:ea typeface="Arial"/>
                <a:cs typeface="Arial"/>
              </a:defRPr>
            </a:lvl4pPr>
            <a:lvl5pPr marR="0" lvl="4" algn="l">
              <a:spcBef>
                <a:spcPts val="0"/>
              </a:spcBef>
              <a:spcAft>
                <a:spcPts val="0"/>
              </a:spcAft>
              <a:buSzPts val="1100"/>
              <a:buNone/>
              <a:defRPr sz="1400" b="0" i="0" u="none" strike="noStrike" cap="none">
                <a:solidFill>
                  <a:schemeClr val="dk1"/>
                </a:solidFill>
                <a:latin typeface="Arial"/>
                <a:ea typeface="Arial"/>
                <a:cs typeface="Arial"/>
              </a:defRPr>
            </a:lvl5pPr>
            <a:lvl6pPr marR="0" lvl="5" algn="l">
              <a:spcBef>
                <a:spcPts val="0"/>
              </a:spcBef>
              <a:spcAft>
                <a:spcPts val="0"/>
              </a:spcAft>
              <a:buSzPts val="1100"/>
              <a:buNone/>
              <a:defRPr sz="1400" b="0" i="0" u="none" strike="noStrike" cap="none">
                <a:solidFill>
                  <a:schemeClr val="dk1"/>
                </a:solidFill>
                <a:latin typeface="Arial"/>
                <a:ea typeface="Arial"/>
                <a:cs typeface="Arial"/>
              </a:defRPr>
            </a:lvl6pPr>
            <a:lvl7pPr marR="0" lvl="6" algn="l">
              <a:spcBef>
                <a:spcPts val="0"/>
              </a:spcBef>
              <a:spcAft>
                <a:spcPts val="0"/>
              </a:spcAft>
              <a:buSzPts val="1100"/>
              <a:buNone/>
              <a:defRPr sz="1400" b="0" i="0" u="none" strike="noStrike" cap="none">
                <a:solidFill>
                  <a:schemeClr val="dk1"/>
                </a:solidFill>
                <a:latin typeface="Arial"/>
                <a:ea typeface="Arial"/>
                <a:cs typeface="Arial"/>
              </a:defRPr>
            </a:lvl7pPr>
            <a:lvl8pPr marR="0" lvl="7" algn="l">
              <a:spcBef>
                <a:spcPts val="0"/>
              </a:spcBef>
              <a:spcAft>
                <a:spcPts val="0"/>
              </a:spcAft>
              <a:buSzPts val="1100"/>
              <a:buNone/>
              <a:defRPr sz="1400" b="0" i="0" u="none" strike="noStrike" cap="none">
                <a:solidFill>
                  <a:schemeClr val="dk1"/>
                </a:solidFill>
                <a:latin typeface="Arial"/>
                <a:ea typeface="Arial"/>
                <a:cs typeface="Arial"/>
              </a:defRPr>
            </a:lvl8pPr>
            <a:lvl9pPr marR="0" lvl="8" algn="l">
              <a:spcBef>
                <a:spcPts val="0"/>
              </a:spcBef>
              <a:spcAft>
                <a:spcPts val="0"/>
              </a:spcAft>
              <a:buSzPts val="1100"/>
              <a:buNone/>
              <a:defRPr sz="1400" b="0" i="0" u="none" strike="noStrike" cap="none">
                <a:solidFill>
                  <a:schemeClr val="dk1"/>
                </a:solidFill>
                <a:latin typeface="Arial"/>
                <a:ea typeface="Arial"/>
                <a:cs typeface="Arial"/>
              </a:defRPr>
            </a:lvl9pPr>
          </a:lstStyle>
          <a:p>
            <a:pPr>
              <a:defRPr/>
            </a:pPr>
            <a:endParaRPr/>
          </a:p>
        </p:txBody>
      </p:sp>
      <p:sp>
        <p:nvSpPr>
          <p:cNvPr id="286" name="Google Shape;286;g109582dca3b_0_667"/>
          <p:cNvSpPr txBox="1">
            <a:spLocks noGrp="1"/>
          </p:cNvSpPr>
          <p:nvPr>
            <p:ph type="ftr" idx="11"/>
          </p:nvPr>
        </p:nvSpPr>
        <p:spPr bwMode="auto">
          <a:xfrm>
            <a:off x="3124200" y="4830365"/>
            <a:ext cx="2895600" cy="273900"/>
          </a:xfrm>
          <a:prstGeom prst="rect">
            <a:avLst/>
          </a:prstGeom>
          <a:noFill/>
          <a:ln>
            <a:noFill/>
          </a:ln>
        </p:spPr>
        <p:txBody>
          <a:bodyPr spcFirstLastPara="1" wrap="square" lIns="68575" tIns="34275" rIns="68575" bIns="34275" anchor="t" anchorCtr="0">
            <a:noAutofit/>
          </a:bodyPr>
          <a:lstStyle>
            <a:lvl1pPr marR="0" lvl="0" algn="l">
              <a:spcBef>
                <a:spcPts val="0"/>
              </a:spcBef>
              <a:spcAft>
                <a:spcPts val="0"/>
              </a:spcAft>
              <a:buSzPts val="1100"/>
              <a:buNone/>
              <a:defRPr sz="1400">
                <a:solidFill>
                  <a:srgbClr val="000000"/>
                </a:solidFill>
                <a:latin typeface="Arial"/>
                <a:ea typeface="Arial"/>
                <a:cs typeface="Arial"/>
              </a:defRPr>
            </a:lvl1pPr>
            <a:lvl2pPr marR="0" lvl="1" algn="l">
              <a:spcBef>
                <a:spcPts val="0"/>
              </a:spcBef>
              <a:spcAft>
                <a:spcPts val="0"/>
              </a:spcAft>
              <a:buSzPts val="1100"/>
              <a:buNone/>
              <a:defRPr sz="1400" b="0" i="0" u="none" strike="noStrike" cap="none">
                <a:solidFill>
                  <a:schemeClr val="dk1"/>
                </a:solidFill>
                <a:latin typeface="Arial"/>
                <a:ea typeface="Arial"/>
                <a:cs typeface="Arial"/>
              </a:defRPr>
            </a:lvl2pPr>
            <a:lvl3pPr marR="0" lvl="2" algn="l">
              <a:spcBef>
                <a:spcPts val="0"/>
              </a:spcBef>
              <a:spcAft>
                <a:spcPts val="0"/>
              </a:spcAft>
              <a:buSzPts val="1100"/>
              <a:buNone/>
              <a:defRPr sz="1400" b="0" i="0" u="none" strike="noStrike" cap="none">
                <a:solidFill>
                  <a:schemeClr val="dk1"/>
                </a:solidFill>
                <a:latin typeface="Arial"/>
                <a:ea typeface="Arial"/>
                <a:cs typeface="Arial"/>
              </a:defRPr>
            </a:lvl3pPr>
            <a:lvl4pPr marR="0" lvl="3" algn="l">
              <a:spcBef>
                <a:spcPts val="0"/>
              </a:spcBef>
              <a:spcAft>
                <a:spcPts val="0"/>
              </a:spcAft>
              <a:buSzPts val="1100"/>
              <a:buNone/>
              <a:defRPr sz="1400" b="0" i="0" u="none" strike="noStrike" cap="none">
                <a:solidFill>
                  <a:schemeClr val="dk1"/>
                </a:solidFill>
                <a:latin typeface="Arial"/>
                <a:ea typeface="Arial"/>
                <a:cs typeface="Arial"/>
              </a:defRPr>
            </a:lvl4pPr>
            <a:lvl5pPr marR="0" lvl="4" algn="l">
              <a:spcBef>
                <a:spcPts val="0"/>
              </a:spcBef>
              <a:spcAft>
                <a:spcPts val="0"/>
              </a:spcAft>
              <a:buSzPts val="1100"/>
              <a:buNone/>
              <a:defRPr sz="1400" b="0" i="0" u="none" strike="noStrike" cap="none">
                <a:solidFill>
                  <a:schemeClr val="dk1"/>
                </a:solidFill>
                <a:latin typeface="Arial"/>
                <a:ea typeface="Arial"/>
                <a:cs typeface="Arial"/>
              </a:defRPr>
            </a:lvl5pPr>
            <a:lvl6pPr marR="0" lvl="5" algn="l">
              <a:spcBef>
                <a:spcPts val="0"/>
              </a:spcBef>
              <a:spcAft>
                <a:spcPts val="0"/>
              </a:spcAft>
              <a:buSzPts val="1100"/>
              <a:buNone/>
              <a:defRPr sz="1400" b="0" i="0" u="none" strike="noStrike" cap="none">
                <a:solidFill>
                  <a:schemeClr val="dk1"/>
                </a:solidFill>
                <a:latin typeface="Arial"/>
                <a:ea typeface="Arial"/>
                <a:cs typeface="Arial"/>
              </a:defRPr>
            </a:lvl6pPr>
            <a:lvl7pPr marR="0" lvl="6" algn="l">
              <a:spcBef>
                <a:spcPts val="0"/>
              </a:spcBef>
              <a:spcAft>
                <a:spcPts val="0"/>
              </a:spcAft>
              <a:buSzPts val="1100"/>
              <a:buNone/>
              <a:defRPr sz="1400" b="0" i="0" u="none" strike="noStrike" cap="none">
                <a:solidFill>
                  <a:schemeClr val="dk1"/>
                </a:solidFill>
                <a:latin typeface="Arial"/>
                <a:ea typeface="Arial"/>
                <a:cs typeface="Arial"/>
              </a:defRPr>
            </a:lvl7pPr>
            <a:lvl8pPr marR="0" lvl="7" algn="l">
              <a:spcBef>
                <a:spcPts val="0"/>
              </a:spcBef>
              <a:spcAft>
                <a:spcPts val="0"/>
              </a:spcAft>
              <a:buSzPts val="1100"/>
              <a:buNone/>
              <a:defRPr sz="1400" b="0" i="0" u="none" strike="noStrike" cap="none">
                <a:solidFill>
                  <a:schemeClr val="dk1"/>
                </a:solidFill>
                <a:latin typeface="Arial"/>
                <a:ea typeface="Arial"/>
                <a:cs typeface="Arial"/>
              </a:defRPr>
            </a:lvl8pPr>
            <a:lvl9pPr marR="0" lvl="8" algn="l">
              <a:spcBef>
                <a:spcPts val="0"/>
              </a:spcBef>
              <a:spcAft>
                <a:spcPts val="0"/>
              </a:spcAft>
              <a:buSzPts val="1100"/>
              <a:buNone/>
              <a:defRPr sz="1400" b="0" i="0" u="none" strike="noStrike" cap="none">
                <a:solidFill>
                  <a:schemeClr val="dk1"/>
                </a:solidFill>
                <a:latin typeface="Arial"/>
                <a:ea typeface="Arial"/>
                <a:cs typeface="Arial"/>
              </a:defRPr>
            </a:lvl9pPr>
          </a:lstStyle>
          <a:p>
            <a:pPr>
              <a:defRPr/>
            </a:pPr>
            <a:endParaRPr/>
          </a:p>
        </p:txBody>
      </p:sp>
      <p:sp>
        <p:nvSpPr>
          <p:cNvPr id="287" name="Google Shape;287;g109582dca3b_0_667"/>
          <p:cNvSpPr txBox="1">
            <a:spLocks noGrp="1"/>
          </p:cNvSpPr>
          <p:nvPr>
            <p:ph type="sldNum" idx="12"/>
          </p:nvPr>
        </p:nvSpPr>
        <p:spPr bwMode="auto">
          <a:xfrm>
            <a:off x="6553200" y="4830365"/>
            <a:ext cx="2133600" cy="273900"/>
          </a:xfrm>
          <a:prstGeom prst="rect">
            <a:avLst/>
          </a:prstGeom>
          <a:noFill/>
          <a:ln>
            <a:noFill/>
          </a:ln>
        </p:spPr>
        <p:txBody>
          <a:bodyPr spcFirstLastPara="1" wrap="square" lIns="68575" tIns="34275" rIns="68575" bIns="34275" anchor="t" anchorCtr="0">
            <a:noAutofit/>
          </a:bodyPr>
          <a:lstStyle>
            <a:lvl1pPr marL="0" marR="0" lvl="0" indent="0" algn="l">
              <a:spcBef>
                <a:spcPts val="0"/>
              </a:spcBef>
              <a:spcAft>
                <a:spcPts val="0"/>
              </a:spcAft>
              <a:buNone/>
              <a:defRPr sz="1400">
                <a:solidFill>
                  <a:srgbClr val="000000"/>
                </a:solidFill>
                <a:latin typeface="Arial"/>
                <a:ea typeface="Arial"/>
                <a:cs typeface="Arial"/>
              </a:defRPr>
            </a:lvl1pPr>
            <a:lvl2pPr marL="0" marR="0" lvl="1" indent="0" algn="l">
              <a:spcBef>
                <a:spcPts val="0"/>
              </a:spcBef>
              <a:spcAft>
                <a:spcPts val="0"/>
              </a:spcAft>
              <a:buNone/>
              <a:defRPr sz="1400">
                <a:solidFill>
                  <a:srgbClr val="000000"/>
                </a:solidFill>
                <a:latin typeface="Arial"/>
                <a:ea typeface="Arial"/>
                <a:cs typeface="Arial"/>
              </a:defRPr>
            </a:lvl2pPr>
            <a:lvl3pPr marL="0" marR="0" lvl="2" indent="0" algn="l">
              <a:spcBef>
                <a:spcPts val="0"/>
              </a:spcBef>
              <a:spcAft>
                <a:spcPts val="0"/>
              </a:spcAft>
              <a:buNone/>
              <a:defRPr sz="1400">
                <a:solidFill>
                  <a:srgbClr val="000000"/>
                </a:solidFill>
                <a:latin typeface="Arial"/>
                <a:ea typeface="Arial"/>
                <a:cs typeface="Arial"/>
              </a:defRPr>
            </a:lvl3pPr>
            <a:lvl4pPr marL="0" marR="0" lvl="3" indent="0" algn="l">
              <a:spcBef>
                <a:spcPts val="0"/>
              </a:spcBef>
              <a:spcAft>
                <a:spcPts val="0"/>
              </a:spcAft>
              <a:buNone/>
              <a:defRPr sz="1400">
                <a:solidFill>
                  <a:srgbClr val="000000"/>
                </a:solidFill>
                <a:latin typeface="Arial"/>
                <a:ea typeface="Arial"/>
                <a:cs typeface="Arial"/>
              </a:defRPr>
            </a:lvl4pPr>
            <a:lvl5pPr marL="0" marR="0" lvl="4" indent="0" algn="l">
              <a:spcBef>
                <a:spcPts val="0"/>
              </a:spcBef>
              <a:spcAft>
                <a:spcPts val="0"/>
              </a:spcAft>
              <a:buNone/>
              <a:defRPr sz="1400">
                <a:solidFill>
                  <a:srgbClr val="000000"/>
                </a:solidFill>
                <a:latin typeface="Arial"/>
                <a:ea typeface="Arial"/>
                <a:cs typeface="Arial"/>
              </a:defRPr>
            </a:lvl5pPr>
            <a:lvl6pPr marL="0" marR="0" lvl="5" indent="0" algn="l">
              <a:spcBef>
                <a:spcPts val="0"/>
              </a:spcBef>
              <a:spcAft>
                <a:spcPts val="0"/>
              </a:spcAft>
              <a:buNone/>
              <a:defRPr sz="1400">
                <a:solidFill>
                  <a:srgbClr val="000000"/>
                </a:solidFill>
                <a:latin typeface="Arial"/>
                <a:ea typeface="Arial"/>
                <a:cs typeface="Arial"/>
              </a:defRPr>
            </a:lvl6pPr>
            <a:lvl7pPr marL="0" marR="0" lvl="6" indent="0" algn="l">
              <a:spcBef>
                <a:spcPts val="0"/>
              </a:spcBef>
              <a:spcAft>
                <a:spcPts val="0"/>
              </a:spcAft>
              <a:buNone/>
              <a:defRPr sz="1400">
                <a:solidFill>
                  <a:srgbClr val="000000"/>
                </a:solidFill>
                <a:latin typeface="Arial"/>
                <a:ea typeface="Arial"/>
                <a:cs typeface="Arial"/>
              </a:defRPr>
            </a:lvl7pPr>
            <a:lvl8pPr marL="0" marR="0" lvl="7" indent="0" algn="l">
              <a:spcBef>
                <a:spcPts val="0"/>
              </a:spcBef>
              <a:spcAft>
                <a:spcPts val="0"/>
              </a:spcAft>
              <a:buNone/>
              <a:defRPr sz="1400">
                <a:solidFill>
                  <a:srgbClr val="000000"/>
                </a:solidFill>
                <a:latin typeface="Arial"/>
                <a:ea typeface="Arial"/>
                <a:cs typeface="Arial"/>
              </a:defRPr>
            </a:lvl8pPr>
            <a:lvl9pPr marL="0" marR="0" lvl="8" indent="0" algn="l">
              <a:spcBef>
                <a:spcPts val="0"/>
              </a:spcBef>
              <a:spcAft>
                <a:spcPts val="0"/>
              </a:spcAft>
              <a:buNone/>
              <a:defRPr sz="1400">
                <a:solidFill>
                  <a:srgbClr val="000000"/>
                </a:solidFill>
                <a:latin typeface="Arial"/>
                <a:ea typeface="Arial"/>
                <a:cs typeface="Arial"/>
              </a:defRPr>
            </a:lvl9pPr>
          </a:lstStyle>
          <a:p>
            <a:pPr marL="0" lvl="0" indent="0" algn="l">
              <a:spcBef>
                <a:spcPts val="0"/>
              </a:spcBef>
              <a:spcAft>
                <a:spcPts val="0"/>
              </a:spcAft>
              <a:buNone/>
              <a:defRPr/>
            </a:pPr>
            <a:fld id="{00000000-1234-1234-1234-123412341234}" type="slidenum">
              <a:rPr lang="en-GB"/>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PhAnim="0" matchingName="27_Title Only" userDrawn="1">
  <p:cSld name="27_Title Only">
    <p:spTree>
      <p:nvGrpSpPr>
        <p:cNvPr id="1" name=""/>
        <p:cNvGrpSpPr/>
        <p:nvPr/>
      </p:nvGrpSpPr>
      <p:grpSpPr bwMode="auto">
        <a:xfrm>
          <a:off x="0" y="0"/>
          <a:ext cx="0" cy="0"/>
          <a:chOff x="0" y="0"/>
          <a:chExt cx="0" cy="0"/>
        </a:xfrm>
      </p:grpSpPr>
      <p:sp>
        <p:nvSpPr>
          <p:cNvPr id="289" name="Google Shape;289;g109582dca3b_0_673"/>
          <p:cNvSpPr txBox="1">
            <a:spLocks noGrp="1"/>
          </p:cNvSpPr>
          <p:nvPr>
            <p:ph type="title"/>
          </p:nvPr>
        </p:nvSpPr>
        <p:spPr bwMode="auto">
          <a:xfrm>
            <a:off x="1557337" y="146447"/>
            <a:ext cx="7335600" cy="367800"/>
          </a:xfrm>
          <a:prstGeom prst="rect">
            <a:avLst/>
          </a:prstGeom>
          <a:noFill/>
          <a:ln>
            <a:noFill/>
          </a:ln>
        </p:spPr>
        <p:txBody>
          <a:bodyPr spcFirstLastPara="1" wrap="square" lIns="68575" tIns="34275" rIns="0" bIns="34275" anchor="ctr" anchorCtr="0">
            <a:normAutofit/>
          </a:bodyPr>
          <a:lstStyle>
            <a:lvl1pPr lvl="0" algn="l">
              <a:spcBef>
                <a:spcPts val="0"/>
              </a:spcBef>
              <a:spcAft>
                <a:spcPts val="0"/>
              </a:spcAft>
              <a:buSzPts val="1100"/>
              <a:buNone/>
              <a:defRPr sz="3000"/>
            </a:lvl1pPr>
            <a:lvl2pPr lvl="1" algn="r">
              <a:spcBef>
                <a:spcPts val="0"/>
              </a:spcBef>
              <a:spcAft>
                <a:spcPts val="0"/>
              </a:spcAft>
              <a:buSzPts val="1100"/>
              <a:buNone/>
              <a:defRPr/>
            </a:lvl2pPr>
            <a:lvl3pPr lvl="2" algn="r">
              <a:spcBef>
                <a:spcPts val="0"/>
              </a:spcBef>
              <a:spcAft>
                <a:spcPts val="0"/>
              </a:spcAft>
              <a:buSzPts val="1100"/>
              <a:buNone/>
              <a:defRPr/>
            </a:lvl3pPr>
            <a:lvl4pPr lvl="3" algn="r">
              <a:spcBef>
                <a:spcPts val="0"/>
              </a:spcBef>
              <a:spcAft>
                <a:spcPts val="0"/>
              </a:spcAft>
              <a:buSzPts val="1100"/>
              <a:buNone/>
              <a:defRPr/>
            </a:lvl4pPr>
            <a:lvl5pPr lvl="4" algn="r">
              <a:spcBef>
                <a:spcPts val="0"/>
              </a:spcBef>
              <a:spcAft>
                <a:spcPts val="0"/>
              </a:spcAft>
              <a:buSzPts val="1100"/>
              <a:buNone/>
              <a:defRPr/>
            </a:lvl5pPr>
            <a:lvl6pPr lvl="5" algn="r">
              <a:spcBef>
                <a:spcPts val="0"/>
              </a:spcBef>
              <a:spcAft>
                <a:spcPts val="0"/>
              </a:spcAft>
              <a:buSzPts val="1100"/>
              <a:buNone/>
              <a:defRPr/>
            </a:lvl6pPr>
            <a:lvl7pPr lvl="6" algn="r">
              <a:spcBef>
                <a:spcPts val="0"/>
              </a:spcBef>
              <a:spcAft>
                <a:spcPts val="0"/>
              </a:spcAft>
              <a:buSzPts val="1100"/>
              <a:buNone/>
              <a:defRPr/>
            </a:lvl7pPr>
            <a:lvl8pPr lvl="7" algn="r">
              <a:spcBef>
                <a:spcPts val="0"/>
              </a:spcBef>
              <a:spcAft>
                <a:spcPts val="0"/>
              </a:spcAft>
              <a:buSzPts val="1100"/>
              <a:buNone/>
              <a:defRPr/>
            </a:lvl8pPr>
            <a:lvl9pPr lvl="8" algn="r">
              <a:spcBef>
                <a:spcPts val="0"/>
              </a:spcBef>
              <a:spcAft>
                <a:spcPts val="0"/>
              </a:spcAft>
              <a:buSzPts val="1100"/>
              <a:buNone/>
              <a:defRPr/>
            </a:lvl9pPr>
          </a:lstStyle>
          <a:p>
            <a:pPr>
              <a:defRPr/>
            </a:pPr>
            <a:endParaRPr/>
          </a:p>
        </p:txBody>
      </p:sp>
      <p:sp>
        <p:nvSpPr>
          <p:cNvPr id="290" name="Google Shape;290;g109582dca3b_0_673"/>
          <p:cNvSpPr txBox="1">
            <a:spLocks noGrp="1"/>
          </p:cNvSpPr>
          <p:nvPr>
            <p:ph type="body" idx="1"/>
          </p:nvPr>
        </p:nvSpPr>
        <p:spPr bwMode="auto">
          <a:xfrm>
            <a:off x="457200" y="960120"/>
            <a:ext cx="8229600" cy="3497700"/>
          </a:xfrm>
          <a:prstGeom prst="rect">
            <a:avLst/>
          </a:prstGeom>
          <a:noFill/>
          <a:ln>
            <a:noFill/>
          </a:ln>
        </p:spPr>
        <p:txBody>
          <a:bodyPr spcFirstLastPara="1" wrap="square" lIns="0" tIns="34275" rIns="68575" bIns="34275" anchor="t" anchorCtr="0">
            <a:normAutofit/>
          </a:bodyPr>
          <a:lstStyle>
            <a:lvl1pPr marL="457200" lvl="0" indent="-349250" algn="l">
              <a:spcBef>
                <a:spcPts val="400"/>
              </a:spcBef>
              <a:spcAft>
                <a:spcPts val="0"/>
              </a:spcAft>
              <a:buClr>
                <a:schemeClr val="dk1"/>
              </a:buClr>
              <a:buSzPts val="1900"/>
              <a:buChar char="▪"/>
              <a:defRPr sz="2100"/>
            </a:lvl1pPr>
            <a:lvl2pPr marL="914400" lvl="1" indent="-342900" algn="l">
              <a:spcBef>
                <a:spcPts val="400"/>
              </a:spcBef>
              <a:spcAft>
                <a:spcPts val="0"/>
              </a:spcAft>
              <a:buClr>
                <a:schemeClr val="dk1"/>
              </a:buClr>
              <a:buSzPts val="1800"/>
              <a:buFont typeface="Candara"/>
              <a:buChar char="–"/>
              <a:defRPr sz="1800"/>
            </a:lvl2pPr>
            <a:lvl3pPr marL="1371600" lvl="2" indent="-298450" algn="l">
              <a:spcBef>
                <a:spcPts val="300"/>
              </a:spcBef>
              <a:spcAft>
                <a:spcPts val="0"/>
              </a:spcAft>
              <a:buClr>
                <a:schemeClr val="dk1"/>
              </a:buClr>
              <a:buSzPts val="1100"/>
              <a:buChar char="▪"/>
              <a:defRPr sz="1500"/>
            </a:lvl3pPr>
            <a:lvl4pPr marL="1828800" lvl="3" indent="-317500" algn="l">
              <a:spcBef>
                <a:spcPts val="300"/>
              </a:spcBef>
              <a:spcAft>
                <a:spcPts val="0"/>
              </a:spcAft>
              <a:buClr>
                <a:schemeClr val="dk1"/>
              </a:buClr>
              <a:buSzPts val="1400"/>
              <a:buFont typeface="Candara"/>
              <a:buChar char="–"/>
              <a:defRPr sz="1400"/>
            </a:lvl4pPr>
            <a:lvl5pPr marL="2286000" lvl="4" indent="-273050" algn="l">
              <a:spcBef>
                <a:spcPts val="300"/>
              </a:spcBef>
              <a:spcAft>
                <a:spcPts val="0"/>
              </a:spcAft>
              <a:buClr>
                <a:schemeClr val="dk1"/>
              </a:buClr>
              <a:buSzPts val="700"/>
              <a:buChar char="▪"/>
              <a:defRPr sz="1400"/>
            </a:lvl5pPr>
            <a:lvl6pPr marL="2743200" lvl="5" indent="-273050" algn="l">
              <a:spcBef>
                <a:spcPts val="300"/>
              </a:spcBef>
              <a:spcAft>
                <a:spcPts val="0"/>
              </a:spcAft>
              <a:buClr>
                <a:schemeClr val="dk1"/>
              </a:buClr>
              <a:buSzPts val="700"/>
              <a:buChar char="▪"/>
              <a:defRPr/>
            </a:lvl6pPr>
            <a:lvl7pPr marL="3200400" lvl="6" indent="-273050" algn="l">
              <a:spcBef>
                <a:spcPts val="300"/>
              </a:spcBef>
              <a:spcAft>
                <a:spcPts val="0"/>
              </a:spcAft>
              <a:buClr>
                <a:schemeClr val="dk1"/>
              </a:buClr>
              <a:buSzPts val="700"/>
              <a:buChar char="▪"/>
              <a:defRPr/>
            </a:lvl7pPr>
            <a:lvl8pPr marL="3657600" lvl="7" indent="-273050" algn="l">
              <a:spcBef>
                <a:spcPts val="300"/>
              </a:spcBef>
              <a:spcAft>
                <a:spcPts val="0"/>
              </a:spcAft>
              <a:buClr>
                <a:schemeClr val="dk1"/>
              </a:buClr>
              <a:buSzPts val="700"/>
              <a:buChar char="▪"/>
              <a:defRPr/>
            </a:lvl8pPr>
            <a:lvl9pPr marL="4114800" lvl="8" indent="-273050" algn="l">
              <a:spcBef>
                <a:spcPts val="300"/>
              </a:spcBef>
              <a:spcAft>
                <a:spcPts val="0"/>
              </a:spcAft>
              <a:buClr>
                <a:schemeClr val="dk1"/>
              </a:buClr>
              <a:buSzPts val="700"/>
              <a:buChar char="▪"/>
              <a:defRPr/>
            </a:lvl9pPr>
          </a:lstStyle>
          <a:p>
            <a:pPr>
              <a:defRPr/>
            </a:pPr>
            <a:endParaRPr/>
          </a:p>
        </p:txBody>
      </p:sp>
      <p:sp>
        <p:nvSpPr>
          <p:cNvPr id="291" name="Google Shape;291;g109582dca3b_0_673"/>
          <p:cNvSpPr txBox="1">
            <a:spLocks noGrp="1"/>
          </p:cNvSpPr>
          <p:nvPr>
            <p:ph type="dt" idx="10"/>
          </p:nvPr>
        </p:nvSpPr>
        <p:spPr bwMode="auto">
          <a:xfrm>
            <a:off x="1295400" y="4830365"/>
            <a:ext cx="2133600" cy="273900"/>
          </a:xfrm>
          <a:prstGeom prst="rect">
            <a:avLst/>
          </a:prstGeom>
          <a:noFill/>
          <a:ln>
            <a:noFill/>
          </a:ln>
        </p:spPr>
        <p:txBody>
          <a:bodyPr spcFirstLastPara="1" wrap="square" lIns="68575" tIns="34275" rIns="68575" bIns="34275" anchor="t" anchorCtr="0">
            <a:noAutofit/>
          </a:bodyPr>
          <a:lstStyle>
            <a:lvl1pPr marR="0" lvl="0" algn="l">
              <a:spcBef>
                <a:spcPts val="0"/>
              </a:spcBef>
              <a:spcAft>
                <a:spcPts val="0"/>
              </a:spcAft>
              <a:buSzPts val="1100"/>
              <a:buNone/>
              <a:defRPr sz="1400">
                <a:solidFill>
                  <a:srgbClr val="000000"/>
                </a:solidFill>
                <a:latin typeface="Arial"/>
                <a:ea typeface="Arial"/>
                <a:cs typeface="Arial"/>
              </a:defRPr>
            </a:lvl1pPr>
            <a:lvl2pPr marR="0" lvl="1" algn="l">
              <a:spcBef>
                <a:spcPts val="0"/>
              </a:spcBef>
              <a:spcAft>
                <a:spcPts val="0"/>
              </a:spcAft>
              <a:buSzPts val="1100"/>
              <a:buNone/>
              <a:defRPr sz="1400" b="0" i="0" u="none" strike="noStrike" cap="none">
                <a:solidFill>
                  <a:schemeClr val="dk1"/>
                </a:solidFill>
                <a:latin typeface="Arial"/>
                <a:ea typeface="Arial"/>
                <a:cs typeface="Arial"/>
              </a:defRPr>
            </a:lvl2pPr>
            <a:lvl3pPr marR="0" lvl="2" algn="l">
              <a:spcBef>
                <a:spcPts val="0"/>
              </a:spcBef>
              <a:spcAft>
                <a:spcPts val="0"/>
              </a:spcAft>
              <a:buSzPts val="1100"/>
              <a:buNone/>
              <a:defRPr sz="1400" b="0" i="0" u="none" strike="noStrike" cap="none">
                <a:solidFill>
                  <a:schemeClr val="dk1"/>
                </a:solidFill>
                <a:latin typeface="Arial"/>
                <a:ea typeface="Arial"/>
                <a:cs typeface="Arial"/>
              </a:defRPr>
            </a:lvl3pPr>
            <a:lvl4pPr marR="0" lvl="3" algn="l">
              <a:spcBef>
                <a:spcPts val="0"/>
              </a:spcBef>
              <a:spcAft>
                <a:spcPts val="0"/>
              </a:spcAft>
              <a:buSzPts val="1100"/>
              <a:buNone/>
              <a:defRPr sz="1400" b="0" i="0" u="none" strike="noStrike" cap="none">
                <a:solidFill>
                  <a:schemeClr val="dk1"/>
                </a:solidFill>
                <a:latin typeface="Arial"/>
                <a:ea typeface="Arial"/>
                <a:cs typeface="Arial"/>
              </a:defRPr>
            </a:lvl4pPr>
            <a:lvl5pPr marR="0" lvl="4" algn="l">
              <a:spcBef>
                <a:spcPts val="0"/>
              </a:spcBef>
              <a:spcAft>
                <a:spcPts val="0"/>
              </a:spcAft>
              <a:buSzPts val="1100"/>
              <a:buNone/>
              <a:defRPr sz="1400" b="0" i="0" u="none" strike="noStrike" cap="none">
                <a:solidFill>
                  <a:schemeClr val="dk1"/>
                </a:solidFill>
                <a:latin typeface="Arial"/>
                <a:ea typeface="Arial"/>
                <a:cs typeface="Arial"/>
              </a:defRPr>
            </a:lvl5pPr>
            <a:lvl6pPr marR="0" lvl="5" algn="l">
              <a:spcBef>
                <a:spcPts val="0"/>
              </a:spcBef>
              <a:spcAft>
                <a:spcPts val="0"/>
              </a:spcAft>
              <a:buSzPts val="1100"/>
              <a:buNone/>
              <a:defRPr sz="1400" b="0" i="0" u="none" strike="noStrike" cap="none">
                <a:solidFill>
                  <a:schemeClr val="dk1"/>
                </a:solidFill>
                <a:latin typeface="Arial"/>
                <a:ea typeface="Arial"/>
                <a:cs typeface="Arial"/>
              </a:defRPr>
            </a:lvl6pPr>
            <a:lvl7pPr marR="0" lvl="6" algn="l">
              <a:spcBef>
                <a:spcPts val="0"/>
              </a:spcBef>
              <a:spcAft>
                <a:spcPts val="0"/>
              </a:spcAft>
              <a:buSzPts val="1100"/>
              <a:buNone/>
              <a:defRPr sz="1400" b="0" i="0" u="none" strike="noStrike" cap="none">
                <a:solidFill>
                  <a:schemeClr val="dk1"/>
                </a:solidFill>
                <a:latin typeface="Arial"/>
                <a:ea typeface="Arial"/>
                <a:cs typeface="Arial"/>
              </a:defRPr>
            </a:lvl7pPr>
            <a:lvl8pPr marR="0" lvl="7" algn="l">
              <a:spcBef>
                <a:spcPts val="0"/>
              </a:spcBef>
              <a:spcAft>
                <a:spcPts val="0"/>
              </a:spcAft>
              <a:buSzPts val="1100"/>
              <a:buNone/>
              <a:defRPr sz="1400" b="0" i="0" u="none" strike="noStrike" cap="none">
                <a:solidFill>
                  <a:schemeClr val="dk1"/>
                </a:solidFill>
                <a:latin typeface="Arial"/>
                <a:ea typeface="Arial"/>
                <a:cs typeface="Arial"/>
              </a:defRPr>
            </a:lvl8pPr>
            <a:lvl9pPr marR="0" lvl="8" algn="l">
              <a:spcBef>
                <a:spcPts val="0"/>
              </a:spcBef>
              <a:spcAft>
                <a:spcPts val="0"/>
              </a:spcAft>
              <a:buSzPts val="1100"/>
              <a:buNone/>
              <a:defRPr sz="1400" b="0" i="0" u="none" strike="noStrike" cap="none">
                <a:solidFill>
                  <a:schemeClr val="dk1"/>
                </a:solidFill>
                <a:latin typeface="Arial"/>
                <a:ea typeface="Arial"/>
                <a:cs typeface="Arial"/>
              </a:defRPr>
            </a:lvl9pPr>
          </a:lstStyle>
          <a:p>
            <a:pPr>
              <a:defRPr/>
            </a:pPr>
            <a:endParaRPr/>
          </a:p>
        </p:txBody>
      </p:sp>
      <p:sp>
        <p:nvSpPr>
          <p:cNvPr id="292" name="Google Shape;292;g109582dca3b_0_673"/>
          <p:cNvSpPr txBox="1">
            <a:spLocks noGrp="1"/>
          </p:cNvSpPr>
          <p:nvPr>
            <p:ph type="ftr" idx="11"/>
          </p:nvPr>
        </p:nvSpPr>
        <p:spPr bwMode="auto">
          <a:xfrm>
            <a:off x="3124200" y="4830365"/>
            <a:ext cx="2895600" cy="273900"/>
          </a:xfrm>
          <a:prstGeom prst="rect">
            <a:avLst/>
          </a:prstGeom>
          <a:noFill/>
          <a:ln>
            <a:noFill/>
          </a:ln>
        </p:spPr>
        <p:txBody>
          <a:bodyPr spcFirstLastPara="1" wrap="square" lIns="68575" tIns="34275" rIns="68575" bIns="34275" anchor="t" anchorCtr="0">
            <a:noAutofit/>
          </a:bodyPr>
          <a:lstStyle>
            <a:lvl1pPr marR="0" lvl="0" algn="l">
              <a:spcBef>
                <a:spcPts val="0"/>
              </a:spcBef>
              <a:spcAft>
                <a:spcPts val="0"/>
              </a:spcAft>
              <a:buSzPts val="1100"/>
              <a:buNone/>
              <a:defRPr sz="1400">
                <a:solidFill>
                  <a:srgbClr val="000000"/>
                </a:solidFill>
                <a:latin typeface="Arial"/>
                <a:ea typeface="Arial"/>
                <a:cs typeface="Arial"/>
              </a:defRPr>
            </a:lvl1pPr>
            <a:lvl2pPr marR="0" lvl="1" algn="l">
              <a:spcBef>
                <a:spcPts val="0"/>
              </a:spcBef>
              <a:spcAft>
                <a:spcPts val="0"/>
              </a:spcAft>
              <a:buSzPts val="1100"/>
              <a:buNone/>
              <a:defRPr sz="1400" b="0" i="0" u="none" strike="noStrike" cap="none">
                <a:solidFill>
                  <a:schemeClr val="dk1"/>
                </a:solidFill>
                <a:latin typeface="Arial"/>
                <a:ea typeface="Arial"/>
                <a:cs typeface="Arial"/>
              </a:defRPr>
            </a:lvl2pPr>
            <a:lvl3pPr marR="0" lvl="2" algn="l">
              <a:spcBef>
                <a:spcPts val="0"/>
              </a:spcBef>
              <a:spcAft>
                <a:spcPts val="0"/>
              </a:spcAft>
              <a:buSzPts val="1100"/>
              <a:buNone/>
              <a:defRPr sz="1400" b="0" i="0" u="none" strike="noStrike" cap="none">
                <a:solidFill>
                  <a:schemeClr val="dk1"/>
                </a:solidFill>
                <a:latin typeface="Arial"/>
                <a:ea typeface="Arial"/>
                <a:cs typeface="Arial"/>
              </a:defRPr>
            </a:lvl3pPr>
            <a:lvl4pPr marR="0" lvl="3" algn="l">
              <a:spcBef>
                <a:spcPts val="0"/>
              </a:spcBef>
              <a:spcAft>
                <a:spcPts val="0"/>
              </a:spcAft>
              <a:buSzPts val="1100"/>
              <a:buNone/>
              <a:defRPr sz="1400" b="0" i="0" u="none" strike="noStrike" cap="none">
                <a:solidFill>
                  <a:schemeClr val="dk1"/>
                </a:solidFill>
                <a:latin typeface="Arial"/>
                <a:ea typeface="Arial"/>
                <a:cs typeface="Arial"/>
              </a:defRPr>
            </a:lvl4pPr>
            <a:lvl5pPr marR="0" lvl="4" algn="l">
              <a:spcBef>
                <a:spcPts val="0"/>
              </a:spcBef>
              <a:spcAft>
                <a:spcPts val="0"/>
              </a:spcAft>
              <a:buSzPts val="1100"/>
              <a:buNone/>
              <a:defRPr sz="1400" b="0" i="0" u="none" strike="noStrike" cap="none">
                <a:solidFill>
                  <a:schemeClr val="dk1"/>
                </a:solidFill>
                <a:latin typeface="Arial"/>
                <a:ea typeface="Arial"/>
                <a:cs typeface="Arial"/>
              </a:defRPr>
            </a:lvl5pPr>
            <a:lvl6pPr marR="0" lvl="5" algn="l">
              <a:spcBef>
                <a:spcPts val="0"/>
              </a:spcBef>
              <a:spcAft>
                <a:spcPts val="0"/>
              </a:spcAft>
              <a:buSzPts val="1100"/>
              <a:buNone/>
              <a:defRPr sz="1400" b="0" i="0" u="none" strike="noStrike" cap="none">
                <a:solidFill>
                  <a:schemeClr val="dk1"/>
                </a:solidFill>
                <a:latin typeface="Arial"/>
                <a:ea typeface="Arial"/>
                <a:cs typeface="Arial"/>
              </a:defRPr>
            </a:lvl6pPr>
            <a:lvl7pPr marR="0" lvl="6" algn="l">
              <a:spcBef>
                <a:spcPts val="0"/>
              </a:spcBef>
              <a:spcAft>
                <a:spcPts val="0"/>
              </a:spcAft>
              <a:buSzPts val="1100"/>
              <a:buNone/>
              <a:defRPr sz="1400" b="0" i="0" u="none" strike="noStrike" cap="none">
                <a:solidFill>
                  <a:schemeClr val="dk1"/>
                </a:solidFill>
                <a:latin typeface="Arial"/>
                <a:ea typeface="Arial"/>
                <a:cs typeface="Arial"/>
              </a:defRPr>
            </a:lvl7pPr>
            <a:lvl8pPr marR="0" lvl="7" algn="l">
              <a:spcBef>
                <a:spcPts val="0"/>
              </a:spcBef>
              <a:spcAft>
                <a:spcPts val="0"/>
              </a:spcAft>
              <a:buSzPts val="1100"/>
              <a:buNone/>
              <a:defRPr sz="1400" b="0" i="0" u="none" strike="noStrike" cap="none">
                <a:solidFill>
                  <a:schemeClr val="dk1"/>
                </a:solidFill>
                <a:latin typeface="Arial"/>
                <a:ea typeface="Arial"/>
                <a:cs typeface="Arial"/>
              </a:defRPr>
            </a:lvl8pPr>
            <a:lvl9pPr marR="0" lvl="8" algn="l">
              <a:spcBef>
                <a:spcPts val="0"/>
              </a:spcBef>
              <a:spcAft>
                <a:spcPts val="0"/>
              </a:spcAft>
              <a:buSzPts val="1100"/>
              <a:buNone/>
              <a:defRPr sz="1400" b="0" i="0" u="none" strike="noStrike" cap="none">
                <a:solidFill>
                  <a:schemeClr val="dk1"/>
                </a:solidFill>
                <a:latin typeface="Arial"/>
                <a:ea typeface="Arial"/>
                <a:cs typeface="Arial"/>
              </a:defRPr>
            </a:lvl9pPr>
          </a:lstStyle>
          <a:p>
            <a:pPr>
              <a:defRPr/>
            </a:pPr>
            <a:endParaRPr/>
          </a:p>
        </p:txBody>
      </p:sp>
      <p:sp>
        <p:nvSpPr>
          <p:cNvPr id="293" name="Google Shape;293;g109582dca3b_0_673"/>
          <p:cNvSpPr txBox="1">
            <a:spLocks noGrp="1"/>
          </p:cNvSpPr>
          <p:nvPr>
            <p:ph type="sldNum" idx="12"/>
          </p:nvPr>
        </p:nvSpPr>
        <p:spPr bwMode="auto">
          <a:xfrm>
            <a:off x="6553200" y="4830365"/>
            <a:ext cx="2133600" cy="273900"/>
          </a:xfrm>
          <a:prstGeom prst="rect">
            <a:avLst/>
          </a:prstGeom>
          <a:noFill/>
          <a:ln>
            <a:noFill/>
          </a:ln>
        </p:spPr>
        <p:txBody>
          <a:bodyPr spcFirstLastPara="1" wrap="square" lIns="68575" tIns="34275" rIns="68575" bIns="34275" anchor="t" anchorCtr="0">
            <a:noAutofit/>
          </a:bodyPr>
          <a:lstStyle>
            <a:lvl1pPr marL="0" marR="0" lvl="0" indent="0" algn="l">
              <a:spcBef>
                <a:spcPts val="0"/>
              </a:spcBef>
              <a:spcAft>
                <a:spcPts val="0"/>
              </a:spcAft>
              <a:buNone/>
              <a:defRPr sz="1400">
                <a:solidFill>
                  <a:srgbClr val="000000"/>
                </a:solidFill>
                <a:latin typeface="Arial"/>
                <a:ea typeface="Arial"/>
                <a:cs typeface="Arial"/>
              </a:defRPr>
            </a:lvl1pPr>
            <a:lvl2pPr marL="0" marR="0" lvl="1" indent="0" algn="l">
              <a:spcBef>
                <a:spcPts val="0"/>
              </a:spcBef>
              <a:spcAft>
                <a:spcPts val="0"/>
              </a:spcAft>
              <a:buNone/>
              <a:defRPr sz="1400">
                <a:solidFill>
                  <a:srgbClr val="000000"/>
                </a:solidFill>
                <a:latin typeface="Arial"/>
                <a:ea typeface="Arial"/>
                <a:cs typeface="Arial"/>
              </a:defRPr>
            </a:lvl2pPr>
            <a:lvl3pPr marL="0" marR="0" lvl="2" indent="0" algn="l">
              <a:spcBef>
                <a:spcPts val="0"/>
              </a:spcBef>
              <a:spcAft>
                <a:spcPts val="0"/>
              </a:spcAft>
              <a:buNone/>
              <a:defRPr sz="1400">
                <a:solidFill>
                  <a:srgbClr val="000000"/>
                </a:solidFill>
                <a:latin typeface="Arial"/>
                <a:ea typeface="Arial"/>
                <a:cs typeface="Arial"/>
              </a:defRPr>
            </a:lvl3pPr>
            <a:lvl4pPr marL="0" marR="0" lvl="3" indent="0" algn="l">
              <a:spcBef>
                <a:spcPts val="0"/>
              </a:spcBef>
              <a:spcAft>
                <a:spcPts val="0"/>
              </a:spcAft>
              <a:buNone/>
              <a:defRPr sz="1400">
                <a:solidFill>
                  <a:srgbClr val="000000"/>
                </a:solidFill>
                <a:latin typeface="Arial"/>
                <a:ea typeface="Arial"/>
                <a:cs typeface="Arial"/>
              </a:defRPr>
            </a:lvl4pPr>
            <a:lvl5pPr marL="0" marR="0" lvl="4" indent="0" algn="l">
              <a:spcBef>
                <a:spcPts val="0"/>
              </a:spcBef>
              <a:spcAft>
                <a:spcPts val="0"/>
              </a:spcAft>
              <a:buNone/>
              <a:defRPr sz="1400">
                <a:solidFill>
                  <a:srgbClr val="000000"/>
                </a:solidFill>
                <a:latin typeface="Arial"/>
                <a:ea typeface="Arial"/>
                <a:cs typeface="Arial"/>
              </a:defRPr>
            </a:lvl5pPr>
            <a:lvl6pPr marL="0" marR="0" lvl="5" indent="0" algn="l">
              <a:spcBef>
                <a:spcPts val="0"/>
              </a:spcBef>
              <a:spcAft>
                <a:spcPts val="0"/>
              </a:spcAft>
              <a:buNone/>
              <a:defRPr sz="1400">
                <a:solidFill>
                  <a:srgbClr val="000000"/>
                </a:solidFill>
                <a:latin typeface="Arial"/>
                <a:ea typeface="Arial"/>
                <a:cs typeface="Arial"/>
              </a:defRPr>
            </a:lvl6pPr>
            <a:lvl7pPr marL="0" marR="0" lvl="6" indent="0" algn="l">
              <a:spcBef>
                <a:spcPts val="0"/>
              </a:spcBef>
              <a:spcAft>
                <a:spcPts val="0"/>
              </a:spcAft>
              <a:buNone/>
              <a:defRPr sz="1400">
                <a:solidFill>
                  <a:srgbClr val="000000"/>
                </a:solidFill>
                <a:latin typeface="Arial"/>
                <a:ea typeface="Arial"/>
                <a:cs typeface="Arial"/>
              </a:defRPr>
            </a:lvl7pPr>
            <a:lvl8pPr marL="0" marR="0" lvl="7" indent="0" algn="l">
              <a:spcBef>
                <a:spcPts val="0"/>
              </a:spcBef>
              <a:spcAft>
                <a:spcPts val="0"/>
              </a:spcAft>
              <a:buNone/>
              <a:defRPr sz="1400">
                <a:solidFill>
                  <a:srgbClr val="000000"/>
                </a:solidFill>
                <a:latin typeface="Arial"/>
                <a:ea typeface="Arial"/>
                <a:cs typeface="Arial"/>
              </a:defRPr>
            </a:lvl8pPr>
            <a:lvl9pPr marL="0" marR="0" lvl="8" indent="0" algn="l">
              <a:spcBef>
                <a:spcPts val="0"/>
              </a:spcBef>
              <a:spcAft>
                <a:spcPts val="0"/>
              </a:spcAft>
              <a:buNone/>
              <a:defRPr sz="1400">
                <a:solidFill>
                  <a:srgbClr val="000000"/>
                </a:solidFill>
                <a:latin typeface="Arial"/>
                <a:ea typeface="Arial"/>
                <a:cs typeface="Arial"/>
              </a:defRPr>
            </a:lvl9pPr>
          </a:lstStyle>
          <a:p>
            <a:pPr marL="0" lvl="0" indent="0" algn="l">
              <a:spcBef>
                <a:spcPts val="0"/>
              </a:spcBef>
              <a:spcAft>
                <a:spcPts val="0"/>
              </a:spcAft>
              <a:buNone/>
              <a:defRPr/>
            </a:pPr>
            <a:fld id="{00000000-1234-1234-1234-123412341234}" type="slidenum">
              <a:rPr lang="en-GB"/>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PhAnim="0" matchingName="28_Title Only" userDrawn="1">
  <p:cSld name="28_Title Only">
    <p:spTree>
      <p:nvGrpSpPr>
        <p:cNvPr id="1" name=""/>
        <p:cNvGrpSpPr/>
        <p:nvPr/>
      </p:nvGrpSpPr>
      <p:grpSpPr bwMode="auto">
        <a:xfrm>
          <a:off x="0" y="0"/>
          <a:ext cx="0" cy="0"/>
          <a:chOff x="0" y="0"/>
          <a:chExt cx="0" cy="0"/>
        </a:xfrm>
      </p:grpSpPr>
      <p:sp>
        <p:nvSpPr>
          <p:cNvPr id="295" name="Google Shape;295;g109582dca3b_0_679"/>
          <p:cNvSpPr txBox="1">
            <a:spLocks noGrp="1"/>
          </p:cNvSpPr>
          <p:nvPr>
            <p:ph type="title"/>
          </p:nvPr>
        </p:nvSpPr>
        <p:spPr bwMode="auto">
          <a:xfrm>
            <a:off x="1557337" y="146447"/>
            <a:ext cx="7335600" cy="367800"/>
          </a:xfrm>
          <a:prstGeom prst="rect">
            <a:avLst/>
          </a:prstGeom>
          <a:noFill/>
          <a:ln>
            <a:noFill/>
          </a:ln>
        </p:spPr>
        <p:txBody>
          <a:bodyPr spcFirstLastPara="1" wrap="square" lIns="68575" tIns="34275" rIns="0" bIns="34275" anchor="ctr" anchorCtr="0">
            <a:normAutofit/>
          </a:bodyPr>
          <a:lstStyle>
            <a:lvl1pPr lvl="0" algn="l">
              <a:spcBef>
                <a:spcPts val="0"/>
              </a:spcBef>
              <a:spcAft>
                <a:spcPts val="0"/>
              </a:spcAft>
              <a:buSzPts val="1100"/>
              <a:buNone/>
              <a:defRPr sz="3000"/>
            </a:lvl1pPr>
            <a:lvl2pPr lvl="1" algn="r">
              <a:spcBef>
                <a:spcPts val="0"/>
              </a:spcBef>
              <a:spcAft>
                <a:spcPts val="0"/>
              </a:spcAft>
              <a:buSzPts val="1100"/>
              <a:buNone/>
              <a:defRPr/>
            </a:lvl2pPr>
            <a:lvl3pPr lvl="2" algn="r">
              <a:spcBef>
                <a:spcPts val="0"/>
              </a:spcBef>
              <a:spcAft>
                <a:spcPts val="0"/>
              </a:spcAft>
              <a:buSzPts val="1100"/>
              <a:buNone/>
              <a:defRPr/>
            </a:lvl3pPr>
            <a:lvl4pPr lvl="3" algn="r">
              <a:spcBef>
                <a:spcPts val="0"/>
              </a:spcBef>
              <a:spcAft>
                <a:spcPts val="0"/>
              </a:spcAft>
              <a:buSzPts val="1100"/>
              <a:buNone/>
              <a:defRPr/>
            </a:lvl4pPr>
            <a:lvl5pPr lvl="4" algn="r">
              <a:spcBef>
                <a:spcPts val="0"/>
              </a:spcBef>
              <a:spcAft>
                <a:spcPts val="0"/>
              </a:spcAft>
              <a:buSzPts val="1100"/>
              <a:buNone/>
              <a:defRPr/>
            </a:lvl5pPr>
            <a:lvl6pPr lvl="5" algn="r">
              <a:spcBef>
                <a:spcPts val="0"/>
              </a:spcBef>
              <a:spcAft>
                <a:spcPts val="0"/>
              </a:spcAft>
              <a:buSzPts val="1100"/>
              <a:buNone/>
              <a:defRPr/>
            </a:lvl6pPr>
            <a:lvl7pPr lvl="6" algn="r">
              <a:spcBef>
                <a:spcPts val="0"/>
              </a:spcBef>
              <a:spcAft>
                <a:spcPts val="0"/>
              </a:spcAft>
              <a:buSzPts val="1100"/>
              <a:buNone/>
              <a:defRPr/>
            </a:lvl7pPr>
            <a:lvl8pPr lvl="7" algn="r">
              <a:spcBef>
                <a:spcPts val="0"/>
              </a:spcBef>
              <a:spcAft>
                <a:spcPts val="0"/>
              </a:spcAft>
              <a:buSzPts val="1100"/>
              <a:buNone/>
              <a:defRPr/>
            </a:lvl8pPr>
            <a:lvl9pPr lvl="8" algn="r">
              <a:spcBef>
                <a:spcPts val="0"/>
              </a:spcBef>
              <a:spcAft>
                <a:spcPts val="0"/>
              </a:spcAft>
              <a:buSzPts val="1100"/>
              <a:buNone/>
              <a:defRPr/>
            </a:lvl9pPr>
          </a:lstStyle>
          <a:p>
            <a:pPr>
              <a:defRPr/>
            </a:pPr>
            <a:endParaRPr/>
          </a:p>
        </p:txBody>
      </p:sp>
      <p:sp>
        <p:nvSpPr>
          <p:cNvPr id="296" name="Google Shape;296;g109582dca3b_0_679"/>
          <p:cNvSpPr txBox="1">
            <a:spLocks noGrp="1"/>
          </p:cNvSpPr>
          <p:nvPr>
            <p:ph type="body" idx="1"/>
          </p:nvPr>
        </p:nvSpPr>
        <p:spPr bwMode="auto">
          <a:xfrm>
            <a:off x="457200" y="960120"/>
            <a:ext cx="8229600" cy="3497700"/>
          </a:xfrm>
          <a:prstGeom prst="rect">
            <a:avLst/>
          </a:prstGeom>
          <a:noFill/>
          <a:ln>
            <a:noFill/>
          </a:ln>
        </p:spPr>
        <p:txBody>
          <a:bodyPr spcFirstLastPara="1" wrap="square" lIns="0" tIns="34275" rIns="68575" bIns="34275" anchor="t" anchorCtr="0">
            <a:normAutofit/>
          </a:bodyPr>
          <a:lstStyle>
            <a:lvl1pPr marL="457200" lvl="0" indent="-349250" algn="l">
              <a:spcBef>
                <a:spcPts val="400"/>
              </a:spcBef>
              <a:spcAft>
                <a:spcPts val="0"/>
              </a:spcAft>
              <a:buClr>
                <a:schemeClr val="dk1"/>
              </a:buClr>
              <a:buSzPts val="1900"/>
              <a:buChar char="▪"/>
              <a:defRPr sz="2100"/>
            </a:lvl1pPr>
            <a:lvl2pPr marL="914400" lvl="1" indent="-342900" algn="l">
              <a:spcBef>
                <a:spcPts val="400"/>
              </a:spcBef>
              <a:spcAft>
                <a:spcPts val="0"/>
              </a:spcAft>
              <a:buClr>
                <a:schemeClr val="dk1"/>
              </a:buClr>
              <a:buSzPts val="1800"/>
              <a:buFont typeface="Candara"/>
              <a:buChar char="–"/>
              <a:defRPr sz="1800"/>
            </a:lvl2pPr>
            <a:lvl3pPr marL="1371600" lvl="2" indent="-298450" algn="l">
              <a:spcBef>
                <a:spcPts val="300"/>
              </a:spcBef>
              <a:spcAft>
                <a:spcPts val="0"/>
              </a:spcAft>
              <a:buClr>
                <a:schemeClr val="dk1"/>
              </a:buClr>
              <a:buSzPts val="1100"/>
              <a:buChar char="▪"/>
              <a:defRPr sz="1500"/>
            </a:lvl3pPr>
            <a:lvl4pPr marL="1828800" lvl="3" indent="-317500" algn="l">
              <a:spcBef>
                <a:spcPts val="300"/>
              </a:spcBef>
              <a:spcAft>
                <a:spcPts val="0"/>
              </a:spcAft>
              <a:buClr>
                <a:schemeClr val="dk1"/>
              </a:buClr>
              <a:buSzPts val="1400"/>
              <a:buFont typeface="Candara"/>
              <a:buChar char="–"/>
              <a:defRPr sz="1400"/>
            </a:lvl4pPr>
            <a:lvl5pPr marL="2286000" lvl="4" indent="-273050" algn="l">
              <a:spcBef>
                <a:spcPts val="300"/>
              </a:spcBef>
              <a:spcAft>
                <a:spcPts val="0"/>
              </a:spcAft>
              <a:buClr>
                <a:schemeClr val="dk1"/>
              </a:buClr>
              <a:buSzPts val="700"/>
              <a:buChar char="▪"/>
              <a:defRPr sz="1400"/>
            </a:lvl5pPr>
            <a:lvl6pPr marL="2743200" lvl="5" indent="-273050" algn="l">
              <a:spcBef>
                <a:spcPts val="300"/>
              </a:spcBef>
              <a:spcAft>
                <a:spcPts val="0"/>
              </a:spcAft>
              <a:buClr>
                <a:schemeClr val="dk1"/>
              </a:buClr>
              <a:buSzPts val="700"/>
              <a:buChar char="▪"/>
              <a:defRPr/>
            </a:lvl6pPr>
            <a:lvl7pPr marL="3200400" lvl="6" indent="-273050" algn="l">
              <a:spcBef>
                <a:spcPts val="300"/>
              </a:spcBef>
              <a:spcAft>
                <a:spcPts val="0"/>
              </a:spcAft>
              <a:buClr>
                <a:schemeClr val="dk1"/>
              </a:buClr>
              <a:buSzPts val="700"/>
              <a:buChar char="▪"/>
              <a:defRPr/>
            </a:lvl7pPr>
            <a:lvl8pPr marL="3657600" lvl="7" indent="-273050" algn="l">
              <a:spcBef>
                <a:spcPts val="300"/>
              </a:spcBef>
              <a:spcAft>
                <a:spcPts val="0"/>
              </a:spcAft>
              <a:buClr>
                <a:schemeClr val="dk1"/>
              </a:buClr>
              <a:buSzPts val="700"/>
              <a:buChar char="▪"/>
              <a:defRPr/>
            </a:lvl8pPr>
            <a:lvl9pPr marL="4114800" lvl="8" indent="-273050" algn="l">
              <a:spcBef>
                <a:spcPts val="300"/>
              </a:spcBef>
              <a:spcAft>
                <a:spcPts val="0"/>
              </a:spcAft>
              <a:buClr>
                <a:schemeClr val="dk1"/>
              </a:buClr>
              <a:buSzPts val="700"/>
              <a:buChar char="▪"/>
              <a:defRPr/>
            </a:lvl9pPr>
          </a:lstStyle>
          <a:p>
            <a:pPr>
              <a:defRPr/>
            </a:pPr>
            <a:endParaRPr/>
          </a:p>
        </p:txBody>
      </p:sp>
      <p:sp>
        <p:nvSpPr>
          <p:cNvPr id="297" name="Google Shape;297;g109582dca3b_0_679"/>
          <p:cNvSpPr txBox="1">
            <a:spLocks noGrp="1"/>
          </p:cNvSpPr>
          <p:nvPr>
            <p:ph type="dt" idx="10"/>
          </p:nvPr>
        </p:nvSpPr>
        <p:spPr bwMode="auto">
          <a:xfrm>
            <a:off x="457200" y="4830365"/>
            <a:ext cx="2133600" cy="273900"/>
          </a:xfrm>
          <a:prstGeom prst="rect">
            <a:avLst/>
          </a:prstGeom>
          <a:noFill/>
          <a:ln>
            <a:noFill/>
          </a:ln>
        </p:spPr>
        <p:txBody>
          <a:bodyPr spcFirstLastPara="1" wrap="square" lIns="68575" tIns="34275" rIns="68575" bIns="34275" anchor="t" anchorCtr="0">
            <a:noAutofit/>
          </a:bodyPr>
          <a:lstStyle>
            <a:lvl1pPr marR="0" lvl="0" algn="l">
              <a:spcBef>
                <a:spcPts val="0"/>
              </a:spcBef>
              <a:spcAft>
                <a:spcPts val="0"/>
              </a:spcAft>
              <a:buSzPts val="1100"/>
              <a:buNone/>
              <a:defRPr sz="1400">
                <a:solidFill>
                  <a:srgbClr val="000000"/>
                </a:solidFill>
                <a:latin typeface="Arial"/>
                <a:ea typeface="Arial"/>
                <a:cs typeface="Arial"/>
              </a:defRPr>
            </a:lvl1pPr>
            <a:lvl2pPr marR="0" lvl="1" algn="l">
              <a:spcBef>
                <a:spcPts val="0"/>
              </a:spcBef>
              <a:spcAft>
                <a:spcPts val="0"/>
              </a:spcAft>
              <a:buSzPts val="1100"/>
              <a:buNone/>
              <a:defRPr sz="1400" b="0" i="0" u="none" strike="noStrike" cap="none">
                <a:solidFill>
                  <a:schemeClr val="dk1"/>
                </a:solidFill>
                <a:latin typeface="Arial"/>
                <a:ea typeface="Arial"/>
                <a:cs typeface="Arial"/>
              </a:defRPr>
            </a:lvl2pPr>
            <a:lvl3pPr marR="0" lvl="2" algn="l">
              <a:spcBef>
                <a:spcPts val="0"/>
              </a:spcBef>
              <a:spcAft>
                <a:spcPts val="0"/>
              </a:spcAft>
              <a:buSzPts val="1100"/>
              <a:buNone/>
              <a:defRPr sz="1400" b="0" i="0" u="none" strike="noStrike" cap="none">
                <a:solidFill>
                  <a:schemeClr val="dk1"/>
                </a:solidFill>
                <a:latin typeface="Arial"/>
                <a:ea typeface="Arial"/>
                <a:cs typeface="Arial"/>
              </a:defRPr>
            </a:lvl3pPr>
            <a:lvl4pPr marR="0" lvl="3" algn="l">
              <a:spcBef>
                <a:spcPts val="0"/>
              </a:spcBef>
              <a:spcAft>
                <a:spcPts val="0"/>
              </a:spcAft>
              <a:buSzPts val="1100"/>
              <a:buNone/>
              <a:defRPr sz="1400" b="0" i="0" u="none" strike="noStrike" cap="none">
                <a:solidFill>
                  <a:schemeClr val="dk1"/>
                </a:solidFill>
                <a:latin typeface="Arial"/>
                <a:ea typeface="Arial"/>
                <a:cs typeface="Arial"/>
              </a:defRPr>
            </a:lvl4pPr>
            <a:lvl5pPr marR="0" lvl="4" algn="l">
              <a:spcBef>
                <a:spcPts val="0"/>
              </a:spcBef>
              <a:spcAft>
                <a:spcPts val="0"/>
              </a:spcAft>
              <a:buSzPts val="1100"/>
              <a:buNone/>
              <a:defRPr sz="1400" b="0" i="0" u="none" strike="noStrike" cap="none">
                <a:solidFill>
                  <a:schemeClr val="dk1"/>
                </a:solidFill>
                <a:latin typeface="Arial"/>
                <a:ea typeface="Arial"/>
                <a:cs typeface="Arial"/>
              </a:defRPr>
            </a:lvl5pPr>
            <a:lvl6pPr marR="0" lvl="5" algn="l">
              <a:spcBef>
                <a:spcPts val="0"/>
              </a:spcBef>
              <a:spcAft>
                <a:spcPts val="0"/>
              </a:spcAft>
              <a:buSzPts val="1100"/>
              <a:buNone/>
              <a:defRPr sz="1400" b="0" i="0" u="none" strike="noStrike" cap="none">
                <a:solidFill>
                  <a:schemeClr val="dk1"/>
                </a:solidFill>
                <a:latin typeface="Arial"/>
                <a:ea typeface="Arial"/>
                <a:cs typeface="Arial"/>
              </a:defRPr>
            </a:lvl6pPr>
            <a:lvl7pPr marR="0" lvl="6" algn="l">
              <a:spcBef>
                <a:spcPts val="0"/>
              </a:spcBef>
              <a:spcAft>
                <a:spcPts val="0"/>
              </a:spcAft>
              <a:buSzPts val="1100"/>
              <a:buNone/>
              <a:defRPr sz="1400" b="0" i="0" u="none" strike="noStrike" cap="none">
                <a:solidFill>
                  <a:schemeClr val="dk1"/>
                </a:solidFill>
                <a:latin typeface="Arial"/>
                <a:ea typeface="Arial"/>
                <a:cs typeface="Arial"/>
              </a:defRPr>
            </a:lvl7pPr>
            <a:lvl8pPr marR="0" lvl="7" algn="l">
              <a:spcBef>
                <a:spcPts val="0"/>
              </a:spcBef>
              <a:spcAft>
                <a:spcPts val="0"/>
              </a:spcAft>
              <a:buSzPts val="1100"/>
              <a:buNone/>
              <a:defRPr sz="1400" b="0" i="0" u="none" strike="noStrike" cap="none">
                <a:solidFill>
                  <a:schemeClr val="dk1"/>
                </a:solidFill>
                <a:latin typeface="Arial"/>
                <a:ea typeface="Arial"/>
                <a:cs typeface="Arial"/>
              </a:defRPr>
            </a:lvl8pPr>
            <a:lvl9pPr marR="0" lvl="8" algn="l">
              <a:spcBef>
                <a:spcPts val="0"/>
              </a:spcBef>
              <a:spcAft>
                <a:spcPts val="0"/>
              </a:spcAft>
              <a:buSzPts val="1100"/>
              <a:buNone/>
              <a:defRPr sz="1400" b="0" i="0" u="none" strike="noStrike" cap="none">
                <a:solidFill>
                  <a:schemeClr val="dk1"/>
                </a:solidFill>
                <a:latin typeface="Arial"/>
                <a:ea typeface="Arial"/>
                <a:cs typeface="Arial"/>
              </a:defRPr>
            </a:lvl9pPr>
          </a:lstStyle>
          <a:p>
            <a:pPr>
              <a:defRPr/>
            </a:pPr>
            <a:endParaRPr/>
          </a:p>
        </p:txBody>
      </p:sp>
      <p:sp>
        <p:nvSpPr>
          <p:cNvPr id="298" name="Google Shape;298;g109582dca3b_0_679"/>
          <p:cNvSpPr txBox="1">
            <a:spLocks noGrp="1"/>
          </p:cNvSpPr>
          <p:nvPr>
            <p:ph type="ftr" idx="11"/>
          </p:nvPr>
        </p:nvSpPr>
        <p:spPr bwMode="auto">
          <a:xfrm>
            <a:off x="3124200" y="4830365"/>
            <a:ext cx="2895600" cy="273900"/>
          </a:xfrm>
          <a:prstGeom prst="rect">
            <a:avLst/>
          </a:prstGeom>
          <a:noFill/>
          <a:ln>
            <a:noFill/>
          </a:ln>
        </p:spPr>
        <p:txBody>
          <a:bodyPr spcFirstLastPara="1" wrap="square" lIns="68575" tIns="34275" rIns="68575" bIns="34275" anchor="t" anchorCtr="0">
            <a:noAutofit/>
          </a:bodyPr>
          <a:lstStyle>
            <a:lvl1pPr marR="0" lvl="0" algn="l">
              <a:spcBef>
                <a:spcPts val="0"/>
              </a:spcBef>
              <a:spcAft>
                <a:spcPts val="0"/>
              </a:spcAft>
              <a:buSzPts val="1100"/>
              <a:buNone/>
              <a:defRPr sz="1400">
                <a:solidFill>
                  <a:srgbClr val="000000"/>
                </a:solidFill>
                <a:latin typeface="Arial"/>
                <a:ea typeface="Arial"/>
                <a:cs typeface="Arial"/>
              </a:defRPr>
            </a:lvl1pPr>
            <a:lvl2pPr marR="0" lvl="1" algn="l">
              <a:spcBef>
                <a:spcPts val="0"/>
              </a:spcBef>
              <a:spcAft>
                <a:spcPts val="0"/>
              </a:spcAft>
              <a:buSzPts val="1100"/>
              <a:buNone/>
              <a:defRPr sz="1400" b="0" i="0" u="none" strike="noStrike" cap="none">
                <a:solidFill>
                  <a:schemeClr val="dk1"/>
                </a:solidFill>
                <a:latin typeface="Arial"/>
                <a:ea typeface="Arial"/>
                <a:cs typeface="Arial"/>
              </a:defRPr>
            </a:lvl2pPr>
            <a:lvl3pPr marR="0" lvl="2" algn="l">
              <a:spcBef>
                <a:spcPts val="0"/>
              </a:spcBef>
              <a:spcAft>
                <a:spcPts val="0"/>
              </a:spcAft>
              <a:buSzPts val="1100"/>
              <a:buNone/>
              <a:defRPr sz="1400" b="0" i="0" u="none" strike="noStrike" cap="none">
                <a:solidFill>
                  <a:schemeClr val="dk1"/>
                </a:solidFill>
                <a:latin typeface="Arial"/>
                <a:ea typeface="Arial"/>
                <a:cs typeface="Arial"/>
              </a:defRPr>
            </a:lvl3pPr>
            <a:lvl4pPr marR="0" lvl="3" algn="l">
              <a:spcBef>
                <a:spcPts val="0"/>
              </a:spcBef>
              <a:spcAft>
                <a:spcPts val="0"/>
              </a:spcAft>
              <a:buSzPts val="1100"/>
              <a:buNone/>
              <a:defRPr sz="1400" b="0" i="0" u="none" strike="noStrike" cap="none">
                <a:solidFill>
                  <a:schemeClr val="dk1"/>
                </a:solidFill>
                <a:latin typeface="Arial"/>
                <a:ea typeface="Arial"/>
                <a:cs typeface="Arial"/>
              </a:defRPr>
            </a:lvl4pPr>
            <a:lvl5pPr marR="0" lvl="4" algn="l">
              <a:spcBef>
                <a:spcPts val="0"/>
              </a:spcBef>
              <a:spcAft>
                <a:spcPts val="0"/>
              </a:spcAft>
              <a:buSzPts val="1100"/>
              <a:buNone/>
              <a:defRPr sz="1400" b="0" i="0" u="none" strike="noStrike" cap="none">
                <a:solidFill>
                  <a:schemeClr val="dk1"/>
                </a:solidFill>
                <a:latin typeface="Arial"/>
                <a:ea typeface="Arial"/>
                <a:cs typeface="Arial"/>
              </a:defRPr>
            </a:lvl5pPr>
            <a:lvl6pPr marR="0" lvl="5" algn="l">
              <a:spcBef>
                <a:spcPts val="0"/>
              </a:spcBef>
              <a:spcAft>
                <a:spcPts val="0"/>
              </a:spcAft>
              <a:buSzPts val="1100"/>
              <a:buNone/>
              <a:defRPr sz="1400" b="0" i="0" u="none" strike="noStrike" cap="none">
                <a:solidFill>
                  <a:schemeClr val="dk1"/>
                </a:solidFill>
                <a:latin typeface="Arial"/>
                <a:ea typeface="Arial"/>
                <a:cs typeface="Arial"/>
              </a:defRPr>
            </a:lvl6pPr>
            <a:lvl7pPr marR="0" lvl="6" algn="l">
              <a:spcBef>
                <a:spcPts val="0"/>
              </a:spcBef>
              <a:spcAft>
                <a:spcPts val="0"/>
              </a:spcAft>
              <a:buSzPts val="1100"/>
              <a:buNone/>
              <a:defRPr sz="1400" b="0" i="0" u="none" strike="noStrike" cap="none">
                <a:solidFill>
                  <a:schemeClr val="dk1"/>
                </a:solidFill>
                <a:latin typeface="Arial"/>
                <a:ea typeface="Arial"/>
                <a:cs typeface="Arial"/>
              </a:defRPr>
            </a:lvl7pPr>
            <a:lvl8pPr marR="0" lvl="7" algn="l">
              <a:spcBef>
                <a:spcPts val="0"/>
              </a:spcBef>
              <a:spcAft>
                <a:spcPts val="0"/>
              </a:spcAft>
              <a:buSzPts val="1100"/>
              <a:buNone/>
              <a:defRPr sz="1400" b="0" i="0" u="none" strike="noStrike" cap="none">
                <a:solidFill>
                  <a:schemeClr val="dk1"/>
                </a:solidFill>
                <a:latin typeface="Arial"/>
                <a:ea typeface="Arial"/>
                <a:cs typeface="Arial"/>
              </a:defRPr>
            </a:lvl8pPr>
            <a:lvl9pPr marR="0" lvl="8" algn="l">
              <a:spcBef>
                <a:spcPts val="0"/>
              </a:spcBef>
              <a:spcAft>
                <a:spcPts val="0"/>
              </a:spcAft>
              <a:buSzPts val="1100"/>
              <a:buNone/>
              <a:defRPr sz="1400" b="0" i="0" u="none" strike="noStrike" cap="none">
                <a:solidFill>
                  <a:schemeClr val="dk1"/>
                </a:solidFill>
                <a:latin typeface="Arial"/>
                <a:ea typeface="Arial"/>
                <a:cs typeface="Arial"/>
              </a:defRPr>
            </a:lvl9pPr>
          </a:lstStyle>
          <a:p>
            <a:pPr>
              <a:defRPr/>
            </a:pPr>
            <a:endParaRPr/>
          </a:p>
        </p:txBody>
      </p:sp>
      <p:sp>
        <p:nvSpPr>
          <p:cNvPr id="299" name="Google Shape;299;g109582dca3b_0_679"/>
          <p:cNvSpPr txBox="1">
            <a:spLocks noGrp="1"/>
          </p:cNvSpPr>
          <p:nvPr>
            <p:ph type="sldNum" idx="12"/>
          </p:nvPr>
        </p:nvSpPr>
        <p:spPr bwMode="auto">
          <a:xfrm>
            <a:off x="6553200" y="4830365"/>
            <a:ext cx="2133600" cy="273900"/>
          </a:xfrm>
          <a:prstGeom prst="rect">
            <a:avLst/>
          </a:prstGeom>
          <a:noFill/>
          <a:ln>
            <a:noFill/>
          </a:ln>
        </p:spPr>
        <p:txBody>
          <a:bodyPr spcFirstLastPara="1" wrap="square" lIns="68575" tIns="34275" rIns="68575" bIns="34275" anchor="t" anchorCtr="0">
            <a:noAutofit/>
          </a:bodyPr>
          <a:lstStyle>
            <a:lvl1pPr marL="0" marR="0" lvl="0" indent="0" algn="l">
              <a:spcBef>
                <a:spcPts val="0"/>
              </a:spcBef>
              <a:spcAft>
                <a:spcPts val="0"/>
              </a:spcAft>
              <a:buNone/>
              <a:defRPr sz="1400">
                <a:solidFill>
                  <a:srgbClr val="000000"/>
                </a:solidFill>
                <a:latin typeface="Arial"/>
                <a:ea typeface="Arial"/>
                <a:cs typeface="Arial"/>
              </a:defRPr>
            </a:lvl1pPr>
            <a:lvl2pPr marL="0" marR="0" lvl="1" indent="0" algn="l">
              <a:spcBef>
                <a:spcPts val="0"/>
              </a:spcBef>
              <a:spcAft>
                <a:spcPts val="0"/>
              </a:spcAft>
              <a:buNone/>
              <a:defRPr sz="1400">
                <a:solidFill>
                  <a:srgbClr val="000000"/>
                </a:solidFill>
                <a:latin typeface="Arial"/>
                <a:ea typeface="Arial"/>
                <a:cs typeface="Arial"/>
              </a:defRPr>
            </a:lvl2pPr>
            <a:lvl3pPr marL="0" marR="0" lvl="2" indent="0" algn="l">
              <a:spcBef>
                <a:spcPts val="0"/>
              </a:spcBef>
              <a:spcAft>
                <a:spcPts val="0"/>
              </a:spcAft>
              <a:buNone/>
              <a:defRPr sz="1400">
                <a:solidFill>
                  <a:srgbClr val="000000"/>
                </a:solidFill>
                <a:latin typeface="Arial"/>
                <a:ea typeface="Arial"/>
                <a:cs typeface="Arial"/>
              </a:defRPr>
            </a:lvl3pPr>
            <a:lvl4pPr marL="0" marR="0" lvl="3" indent="0" algn="l">
              <a:spcBef>
                <a:spcPts val="0"/>
              </a:spcBef>
              <a:spcAft>
                <a:spcPts val="0"/>
              </a:spcAft>
              <a:buNone/>
              <a:defRPr sz="1400">
                <a:solidFill>
                  <a:srgbClr val="000000"/>
                </a:solidFill>
                <a:latin typeface="Arial"/>
                <a:ea typeface="Arial"/>
                <a:cs typeface="Arial"/>
              </a:defRPr>
            </a:lvl4pPr>
            <a:lvl5pPr marL="0" marR="0" lvl="4" indent="0" algn="l">
              <a:spcBef>
                <a:spcPts val="0"/>
              </a:spcBef>
              <a:spcAft>
                <a:spcPts val="0"/>
              </a:spcAft>
              <a:buNone/>
              <a:defRPr sz="1400">
                <a:solidFill>
                  <a:srgbClr val="000000"/>
                </a:solidFill>
                <a:latin typeface="Arial"/>
                <a:ea typeface="Arial"/>
                <a:cs typeface="Arial"/>
              </a:defRPr>
            </a:lvl5pPr>
            <a:lvl6pPr marL="0" marR="0" lvl="5" indent="0" algn="l">
              <a:spcBef>
                <a:spcPts val="0"/>
              </a:spcBef>
              <a:spcAft>
                <a:spcPts val="0"/>
              </a:spcAft>
              <a:buNone/>
              <a:defRPr sz="1400">
                <a:solidFill>
                  <a:srgbClr val="000000"/>
                </a:solidFill>
                <a:latin typeface="Arial"/>
                <a:ea typeface="Arial"/>
                <a:cs typeface="Arial"/>
              </a:defRPr>
            </a:lvl6pPr>
            <a:lvl7pPr marL="0" marR="0" lvl="6" indent="0" algn="l">
              <a:spcBef>
                <a:spcPts val="0"/>
              </a:spcBef>
              <a:spcAft>
                <a:spcPts val="0"/>
              </a:spcAft>
              <a:buNone/>
              <a:defRPr sz="1400">
                <a:solidFill>
                  <a:srgbClr val="000000"/>
                </a:solidFill>
                <a:latin typeface="Arial"/>
                <a:ea typeface="Arial"/>
                <a:cs typeface="Arial"/>
              </a:defRPr>
            </a:lvl7pPr>
            <a:lvl8pPr marL="0" marR="0" lvl="7" indent="0" algn="l">
              <a:spcBef>
                <a:spcPts val="0"/>
              </a:spcBef>
              <a:spcAft>
                <a:spcPts val="0"/>
              </a:spcAft>
              <a:buNone/>
              <a:defRPr sz="1400">
                <a:solidFill>
                  <a:srgbClr val="000000"/>
                </a:solidFill>
                <a:latin typeface="Arial"/>
                <a:ea typeface="Arial"/>
                <a:cs typeface="Arial"/>
              </a:defRPr>
            </a:lvl8pPr>
            <a:lvl9pPr marL="0" marR="0" lvl="8" indent="0" algn="l">
              <a:spcBef>
                <a:spcPts val="0"/>
              </a:spcBef>
              <a:spcAft>
                <a:spcPts val="0"/>
              </a:spcAft>
              <a:buNone/>
              <a:defRPr sz="1400">
                <a:solidFill>
                  <a:srgbClr val="000000"/>
                </a:solidFill>
                <a:latin typeface="Arial"/>
                <a:ea typeface="Arial"/>
                <a:cs typeface="Arial"/>
              </a:defRPr>
            </a:lvl9pPr>
          </a:lstStyle>
          <a:p>
            <a:pPr marL="0" lvl="0" indent="0" algn="l">
              <a:spcBef>
                <a:spcPts val="0"/>
              </a:spcBef>
              <a:spcAft>
                <a:spcPts val="0"/>
              </a:spcAft>
              <a:buNone/>
              <a:defRPr/>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PhAnim="0" matchingName="Two Content" type="twoObj" userDrawn="1">
  <p:cSld name="TWO_OBJECTS">
    <p:spTree>
      <p:nvGrpSpPr>
        <p:cNvPr id="1" name=""/>
        <p:cNvGrpSpPr/>
        <p:nvPr/>
      </p:nvGrpSpPr>
      <p:grpSpPr bwMode="auto">
        <a:xfrm>
          <a:off x="0" y="0"/>
          <a:ext cx="0" cy="0"/>
          <a:chOff x="0" y="0"/>
          <a:chExt cx="0" cy="0"/>
        </a:xfrm>
      </p:grpSpPr>
      <p:sp>
        <p:nvSpPr>
          <p:cNvPr id="106" name="Google Shape;106;g109582dca3b_0_490"/>
          <p:cNvSpPr txBox="1">
            <a:spLocks noGrp="1"/>
          </p:cNvSpPr>
          <p:nvPr>
            <p:ph type="title"/>
          </p:nvPr>
        </p:nvSpPr>
        <p:spPr bwMode="auto">
          <a:xfrm>
            <a:off x="1557337" y="146447"/>
            <a:ext cx="7335600" cy="367800"/>
          </a:xfrm>
          <a:prstGeom prst="rect">
            <a:avLst/>
          </a:prstGeom>
          <a:noFill/>
          <a:ln>
            <a:noFill/>
          </a:ln>
        </p:spPr>
        <p:txBody>
          <a:bodyPr spcFirstLastPara="1" wrap="square" lIns="68575" tIns="34275" rIns="0" bIns="34275" anchor="ctr" anchorCtr="0">
            <a:noAutofit/>
          </a:bodyPr>
          <a:lstStyle>
            <a:lvl1pPr lvl="0" algn="r">
              <a:spcBef>
                <a:spcPts val="0"/>
              </a:spcBef>
              <a:spcAft>
                <a:spcPts val="0"/>
              </a:spcAft>
              <a:buSzPts val="1100"/>
              <a:buNone/>
              <a:defRPr/>
            </a:lvl1pPr>
            <a:lvl2pPr lvl="1" algn="r">
              <a:spcBef>
                <a:spcPts val="0"/>
              </a:spcBef>
              <a:spcAft>
                <a:spcPts val="0"/>
              </a:spcAft>
              <a:buSzPts val="1100"/>
              <a:buNone/>
              <a:defRPr/>
            </a:lvl2pPr>
            <a:lvl3pPr lvl="2" algn="r">
              <a:spcBef>
                <a:spcPts val="0"/>
              </a:spcBef>
              <a:spcAft>
                <a:spcPts val="0"/>
              </a:spcAft>
              <a:buSzPts val="1100"/>
              <a:buNone/>
              <a:defRPr/>
            </a:lvl3pPr>
            <a:lvl4pPr lvl="3" algn="r">
              <a:spcBef>
                <a:spcPts val="0"/>
              </a:spcBef>
              <a:spcAft>
                <a:spcPts val="0"/>
              </a:spcAft>
              <a:buSzPts val="1100"/>
              <a:buNone/>
              <a:defRPr/>
            </a:lvl4pPr>
            <a:lvl5pPr lvl="4" algn="r">
              <a:spcBef>
                <a:spcPts val="0"/>
              </a:spcBef>
              <a:spcAft>
                <a:spcPts val="0"/>
              </a:spcAft>
              <a:buSzPts val="1100"/>
              <a:buNone/>
              <a:defRPr/>
            </a:lvl5pPr>
            <a:lvl6pPr lvl="5" algn="r">
              <a:spcBef>
                <a:spcPts val="0"/>
              </a:spcBef>
              <a:spcAft>
                <a:spcPts val="0"/>
              </a:spcAft>
              <a:buSzPts val="1100"/>
              <a:buNone/>
              <a:defRPr/>
            </a:lvl6pPr>
            <a:lvl7pPr lvl="6" algn="r">
              <a:spcBef>
                <a:spcPts val="0"/>
              </a:spcBef>
              <a:spcAft>
                <a:spcPts val="0"/>
              </a:spcAft>
              <a:buSzPts val="1100"/>
              <a:buNone/>
              <a:defRPr/>
            </a:lvl7pPr>
            <a:lvl8pPr lvl="7" algn="r">
              <a:spcBef>
                <a:spcPts val="0"/>
              </a:spcBef>
              <a:spcAft>
                <a:spcPts val="0"/>
              </a:spcAft>
              <a:buSzPts val="1100"/>
              <a:buNone/>
              <a:defRPr/>
            </a:lvl8pPr>
            <a:lvl9pPr lvl="8" algn="r">
              <a:spcBef>
                <a:spcPts val="0"/>
              </a:spcBef>
              <a:spcAft>
                <a:spcPts val="0"/>
              </a:spcAft>
              <a:buSzPts val="1100"/>
              <a:buNone/>
              <a:defRPr/>
            </a:lvl9pPr>
          </a:lstStyle>
          <a:p>
            <a:pPr>
              <a:defRPr/>
            </a:pPr>
            <a:endParaRPr/>
          </a:p>
        </p:txBody>
      </p:sp>
      <p:sp>
        <p:nvSpPr>
          <p:cNvPr id="107" name="Google Shape;107;g109582dca3b_0_490"/>
          <p:cNvSpPr txBox="1">
            <a:spLocks noGrp="1"/>
          </p:cNvSpPr>
          <p:nvPr>
            <p:ph type="body" idx="1"/>
          </p:nvPr>
        </p:nvSpPr>
        <p:spPr bwMode="auto">
          <a:xfrm>
            <a:off x="323851" y="844153"/>
            <a:ext cx="4208400" cy="3750600"/>
          </a:xfrm>
          <a:prstGeom prst="rect">
            <a:avLst/>
          </a:prstGeom>
          <a:noFill/>
          <a:ln>
            <a:noFill/>
          </a:ln>
        </p:spPr>
        <p:txBody>
          <a:bodyPr spcFirstLastPara="1" wrap="square" lIns="0" tIns="34275" rIns="68575" bIns="34275" anchor="t" anchorCtr="0">
            <a:noAutofit/>
          </a:bodyPr>
          <a:lstStyle>
            <a:lvl1pPr marL="457200" lvl="0" indent="-349250" algn="l">
              <a:spcBef>
                <a:spcPts val="400"/>
              </a:spcBef>
              <a:spcAft>
                <a:spcPts val="0"/>
              </a:spcAft>
              <a:buClr>
                <a:schemeClr val="dk1"/>
              </a:buClr>
              <a:buSzPts val="1900"/>
              <a:buChar char="▪"/>
              <a:defRPr sz="2100"/>
            </a:lvl1pPr>
            <a:lvl2pPr marL="914400" lvl="1" indent="-342900" algn="l">
              <a:spcBef>
                <a:spcPts val="400"/>
              </a:spcBef>
              <a:spcAft>
                <a:spcPts val="0"/>
              </a:spcAft>
              <a:buClr>
                <a:schemeClr val="dk1"/>
              </a:buClr>
              <a:buSzPts val="1800"/>
              <a:buFont typeface="Candara"/>
              <a:buChar char="–"/>
              <a:defRPr sz="1800"/>
            </a:lvl2pPr>
            <a:lvl3pPr marL="1371600" lvl="2" indent="-298450" algn="l">
              <a:spcBef>
                <a:spcPts val="300"/>
              </a:spcBef>
              <a:spcAft>
                <a:spcPts val="0"/>
              </a:spcAft>
              <a:buClr>
                <a:schemeClr val="dk1"/>
              </a:buClr>
              <a:buSzPts val="1100"/>
              <a:buChar char="▪"/>
              <a:defRPr sz="1500"/>
            </a:lvl3pPr>
            <a:lvl4pPr marL="1828800" lvl="3" indent="-317500" algn="l">
              <a:spcBef>
                <a:spcPts val="300"/>
              </a:spcBef>
              <a:spcAft>
                <a:spcPts val="0"/>
              </a:spcAft>
              <a:buClr>
                <a:schemeClr val="dk1"/>
              </a:buClr>
              <a:buSzPts val="1400"/>
              <a:buFont typeface="Candara"/>
              <a:buChar char="–"/>
              <a:defRPr sz="1400"/>
            </a:lvl4pPr>
            <a:lvl5pPr marL="2286000" lvl="4" indent="-273050" algn="l">
              <a:spcBef>
                <a:spcPts val="300"/>
              </a:spcBef>
              <a:spcAft>
                <a:spcPts val="0"/>
              </a:spcAft>
              <a:buClr>
                <a:schemeClr val="dk1"/>
              </a:buClr>
              <a:buSzPts val="700"/>
              <a:buChar char="▪"/>
              <a:defRPr sz="1400"/>
            </a:lvl5pPr>
            <a:lvl6pPr marL="2743200" lvl="5" indent="-273050" algn="l">
              <a:spcBef>
                <a:spcPts val="300"/>
              </a:spcBef>
              <a:spcAft>
                <a:spcPts val="0"/>
              </a:spcAft>
              <a:buClr>
                <a:schemeClr val="dk1"/>
              </a:buClr>
              <a:buSzPts val="700"/>
              <a:buChar char="▪"/>
              <a:defRPr sz="1400"/>
            </a:lvl6pPr>
            <a:lvl7pPr marL="3200400" lvl="6" indent="-273050" algn="l">
              <a:spcBef>
                <a:spcPts val="300"/>
              </a:spcBef>
              <a:spcAft>
                <a:spcPts val="0"/>
              </a:spcAft>
              <a:buClr>
                <a:schemeClr val="dk1"/>
              </a:buClr>
              <a:buSzPts val="700"/>
              <a:buChar char="▪"/>
              <a:defRPr sz="1400"/>
            </a:lvl7pPr>
            <a:lvl8pPr marL="3657600" lvl="7" indent="-273050" algn="l">
              <a:spcBef>
                <a:spcPts val="300"/>
              </a:spcBef>
              <a:spcAft>
                <a:spcPts val="0"/>
              </a:spcAft>
              <a:buClr>
                <a:schemeClr val="dk1"/>
              </a:buClr>
              <a:buSzPts val="700"/>
              <a:buChar char="▪"/>
              <a:defRPr sz="1400"/>
            </a:lvl8pPr>
            <a:lvl9pPr marL="4114800" lvl="8" indent="-273050" algn="l">
              <a:spcBef>
                <a:spcPts val="300"/>
              </a:spcBef>
              <a:spcAft>
                <a:spcPts val="0"/>
              </a:spcAft>
              <a:buClr>
                <a:schemeClr val="dk1"/>
              </a:buClr>
              <a:buSzPts val="700"/>
              <a:buChar char="▪"/>
              <a:defRPr sz="1400"/>
            </a:lvl9pPr>
          </a:lstStyle>
          <a:p>
            <a:pPr>
              <a:defRPr/>
            </a:pPr>
            <a:endParaRPr/>
          </a:p>
        </p:txBody>
      </p:sp>
      <p:sp>
        <p:nvSpPr>
          <p:cNvPr id="108" name="Google Shape;108;g109582dca3b_0_490"/>
          <p:cNvSpPr txBox="1">
            <a:spLocks noGrp="1"/>
          </p:cNvSpPr>
          <p:nvPr>
            <p:ph type="body" idx="2"/>
          </p:nvPr>
        </p:nvSpPr>
        <p:spPr bwMode="auto">
          <a:xfrm>
            <a:off x="4684713" y="844153"/>
            <a:ext cx="4208400" cy="3750600"/>
          </a:xfrm>
          <a:prstGeom prst="rect">
            <a:avLst/>
          </a:prstGeom>
          <a:noFill/>
          <a:ln>
            <a:noFill/>
          </a:ln>
        </p:spPr>
        <p:txBody>
          <a:bodyPr spcFirstLastPara="1" wrap="square" lIns="0" tIns="34275" rIns="68575" bIns="34275" anchor="t" anchorCtr="0">
            <a:noAutofit/>
          </a:bodyPr>
          <a:lstStyle>
            <a:lvl1pPr marL="457200" lvl="0" indent="-349250" algn="l">
              <a:spcBef>
                <a:spcPts val="400"/>
              </a:spcBef>
              <a:spcAft>
                <a:spcPts val="0"/>
              </a:spcAft>
              <a:buClr>
                <a:schemeClr val="dk1"/>
              </a:buClr>
              <a:buSzPts val="1900"/>
              <a:buChar char="▪"/>
              <a:defRPr sz="2100"/>
            </a:lvl1pPr>
            <a:lvl2pPr marL="914400" lvl="1" indent="-342900" algn="l">
              <a:spcBef>
                <a:spcPts val="400"/>
              </a:spcBef>
              <a:spcAft>
                <a:spcPts val="0"/>
              </a:spcAft>
              <a:buClr>
                <a:schemeClr val="dk1"/>
              </a:buClr>
              <a:buSzPts val="1800"/>
              <a:buFont typeface="Candara"/>
              <a:buChar char="–"/>
              <a:defRPr sz="1800"/>
            </a:lvl2pPr>
            <a:lvl3pPr marL="1371600" lvl="2" indent="-298450" algn="l">
              <a:spcBef>
                <a:spcPts val="300"/>
              </a:spcBef>
              <a:spcAft>
                <a:spcPts val="0"/>
              </a:spcAft>
              <a:buClr>
                <a:schemeClr val="dk1"/>
              </a:buClr>
              <a:buSzPts val="1100"/>
              <a:buChar char="▪"/>
              <a:defRPr sz="1500"/>
            </a:lvl3pPr>
            <a:lvl4pPr marL="1828800" lvl="3" indent="-317500" algn="l">
              <a:spcBef>
                <a:spcPts val="300"/>
              </a:spcBef>
              <a:spcAft>
                <a:spcPts val="0"/>
              </a:spcAft>
              <a:buClr>
                <a:schemeClr val="dk1"/>
              </a:buClr>
              <a:buSzPts val="1400"/>
              <a:buFont typeface="Candara"/>
              <a:buChar char="–"/>
              <a:defRPr sz="1400"/>
            </a:lvl4pPr>
            <a:lvl5pPr marL="2286000" lvl="4" indent="-273050" algn="l">
              <a:spcBef>
                <a:spcPts val="300"/>
              </a:spcBef>
              <a:spcAft>
                <a:spcPts val="0"/>
              </a:spcAft>
              <a:buClr>
                <a:schemeClr val="dk1"/>
              </a:buClr>
              <a:buSzPts val="700"/>
              <a:buChar char="▪"/>
              <a:defRPr sz="1400"/>
            </a:lvl5pPr>
            <a:lvl6pPr marL="2743200" lvl="5" indent="-273050" algn="l">
              <a:spcBef>
                <a:spcPts val="300"/>
              </a:spcBef>
              <a:spcAft>
                <a:spcPts val="0"/>
              </a:spcAft>
              <a:buClr>
                <a:schemeClr val="dk1"/>
              </a:buClr>
              <a:buSzPts val="700"/>
              <a:buChar char="▪"/>
              <a:defRPr sz="1400"/>
            </a:lvl6pPr>
            <a:lvl7pPr marL="3200400" lvl="6" indent="-273050" algn="l">
              <a:spcBef>
                <a:spcPts val="300"/>
              </a:spcBef>
              <a:spcAft>
                <a:spcPts val="0"/>
              </a:spcAft>
              <a:buClr>
                <a:schemeClr val="dk1"/>
              </a:buClr>
              <a:buSzPts val="700"/>
              <a:buChar char="▪"/>
              <a:defRPr sz="1400"/>
            </a:lvl7pPr>
            <a:lvl8pPr marL="3657600" lvl="7" indent="-273050" algn="l">
              <a:spcBef>
                <a:spcPts val="300"/>
              </a:spcBef>
              <a:spcAft>
                <a:spcPts val="0"/>
              </a:spcAft>
              <a:buClr>
                <a:schemeClr val="dk1"/>
              </a:buClr>
              <a:buSzPts val="700"/>
              <a:buChar char="▪"/>
              <a:defRPr sz="1400"/>
            </a:lvl8pPr>
            <a:lvl9pPr marL="4114800" lvl="8" indent="-273050" algn="l">
              <a:spcBef>
                <a:spcPts val="300"/>
              </a:spcBef>
              <a:spcAft>
                <a:spcPts val="0"/>
              </a:spcAft>
              <a:buClr>
                <a:schemeClr val="dk1"/>
              </a:buClr>
              <a:buSzPts val="700"/>
              <a:buChar char="▪"/>
              <a:defRPr sz="1400"/>
            </a:lvl9pPr>
          </a:lstStyle>
          <a:p>
            <a:pPr>
              <a:defRPr/>
            </a:pPr>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PhAnim="0" matchingName="29_Title Only" userDrawn="1">
  <p:cSld name="29_Title Only">
    <p:spTree>
      <p:nvGrpSpPr>
        <p:cNvPr id="1" name=""/>
        <p:cNvGrpSpPr/>
        <p:nvPr/>
      </p:nvGrpSpPr>
      <p:grpSpPr bwMode="auto">
        <a:xfrm>
          <a:off x="0" y="0"/>
          <a:ext cx="0" cy="0"/>
          <a:chOff x="0" y="0"/>
          <a:chExt cx="0" cy="0"/>
        </a:xfrm>
      </p:grpSpPr>
      <p:sp>
        <p:nvSpPr>
          <p:cNvPr id="301" name="Google Shape;301;g109582dca3b_0_685"/>
          <p:cNvSpPr txBox="1">
            <a:spLocks noGrp="1"/>
          </p:cNvSpPr>
          <p:nvPr>
            <p:ph type="title"/>
          </p:nvPr>
        </p:nvSpPr>
        <p:spPr bwMode="auto">
          <a:xfrm>
            <a:off x="1557337" y="146447"/>
            <a:ext cx="7335600" cy="367800"/>
          </a:xfrm>
          <a:prstGeom prst="rect">
            <a:avLst/>
          </a:prstGeom>
          <a:noFill/>
          <a:ln>
            <a:noFill/>
          </a:ln>
        </p:spPr>
        <p:txBody>
          <a:bodyPr spcFirstLastPara="1" wrap="square" lIns="68575" tIns="34275" rIns="0" bIns="34275" anchor="ctr" anchorCtr="0">
            <a:normAutofit/>
          </a:bodyPr>
          <a:lstStyle>
            <a:lvl1pPr lvl="0" algn="l">
              <a:spcBef>
                <a:spcPts val="0"/>
              </a:spcBef>
              <a:spcAft>
                <a:spcPts val="0"/>
              </a:spcAft>
              <a:buSzPts val="1100"/>
              <a:buNone/>
              <a:defRPr sz="3000"/>
            </a:lvl1pPr>
            <a:lvl2pPr lvl="1" algn="r">
              <a:spcBef>
                <a:spcPts val="0"/>
              </a:spcBef>
              <a:spcAft>
                <a:spcPts val="0"/>
              </a:spcAft>
              <a:buSzPts val="1100"/>
              <a:buNone/>
              <a:defRPr/>
            </a:lvl2pPr>
            <a:lvl3pPr lvl="2" algn="r">
              <a:spcBef>
                <a:spcPts val="0"/>
              </a:spcBef>
              <a:spcAft>
                <a:spcPts val="0"/>
              </a:spcAft>
              <a:buSzPts val="1100"/>
              <a:buNone/>
              <a:defRPr/>
            </a:lvl3pPr>
            <a:lvl4pPr lvl="3" algn="r">
              <a:spcBef>
                <a:spcPts val="0"/>
              </a:spcBef>
              <a:spcAft>
                <a:spcPts val="0"/>
              </a:spcAft>
              <a:buSzPts val="1100"/>
              <a:buNone/>
              <a:defRPr/>
            </a:lvl4pPr>
            <a:lvl5pPr lvl="4" algn="r">
              <a:spcBef>
                <a:spcPts val="0"/>
              </a:spcBef>
              <a:spcAft>
                <a:spcPts val="0"/>
              </a:spcAft>
              <a:buSzPts val="1100"/>
              <a:buNone/>
              <a:defRPr/>
            </a:lvl5pPr>
            <a:lvl6pPr lvl="5" algn="r">
              <a:spcBef>
                <a:spcPts val="0"/>
              </a:spcBef>
              <a:spcAft>
                <a:spcPts val="0"/>
              </a:spcAft>
              <a:buSzPts val="1100"/>
              <a:buNone/>
              <a:defRPr/>
            </a:lvl6pPr>
            <a:lvl7pPr lvl="6" algn="r">
              <a:spcBef>
                <a:spcPts val="0"/>
              </a:spcBef>
              <a:spcAft>
                <a:spcPts val="0"/>
              </a:spcAft>
              <a:buSzPts val="1100"/>
              <a:buNone/>
              <a:defRPr/>
            </a:lvl7pPr>
            <a:lvl8pPr lvl="7" algn="r">
              <a:spcBef>
                <a:spcPts val="0"/>
              </a:spcBef>
              <a:spcAft>
                <a:spcPts val="0"/>
              </a:spcAft>
              <a:buSzPts val="1100"/>
              <a:buNone/>
              <a:defRPr/>
            </a:lvl8pPr>
            <a:lvl9pPr lvl="8" algn="r">
              <a:spcBef>
                <a:spcPts val="0"/>
              </a:spcBef>
              <a:spcAft>
                <a:spcPts val="0"/>
              </a:spcAft>
              <a:buSzPts val="1100"/>
              <a:buNone/>
              <a:defRPr/>
            </a:lvl9pPr>
          </a:lstStyle>
          <a:p>
            <a:pPr>
              <a:defRPr/>
            </a:pPr>
            <a:endParaRPr/>
          </a:p>
        </p:txBody>
      </p:sp>
      <p:sp>
        <p:nvSpPr>
          <p:cNvPr id="302" name="Google Shape;302;g109582dca3b_0_685"/>
          <p:cNvSpPr txBox="1">
            <a:spLocks noGrp="1"/>
          </p:cNvSpPr>
          <p:nvPr>
            <p:ph type="body" idx="1"/>
          </p:nvPr>
        </p:nvSpPr>
        <p:spPr bwMode="auto">
          <a:xfrm>
            <a:off x="457200" y="960120"/>
            <a:ext cx="8229600" cy="3497700"/>
          </a:xfrm>
          <a:prstGeom prst="rect">
            <a:avLst/>
          </a:prstGeom>
          <a:noFill/>
          <a:ln>
            <a:noFill/>
          </a:ln>
        </p:spPr>
        <p:txBody>
          <a:bodyPr spcFirstLastPara="1" wrap="square" lIns="0" tIns="34275" rIns="68575" bIns="34275" anchor="t" anchorCtr="0">
            <a:normAutofit/>
          </a:bodyPr>
          <a:lstStyle>
            <a:lvl1pPr marL="457200" lvl="0" indent="-349250" algn="l">
              <a:spcBef>
                <a:spcPts val="400"/>
              </a:spcBef>
              <a:spcAft>
                <a:spcPts val="0"/>
              </a:spcAft>
              <a:buClr>
                <a:schemeClr val="dk1"/>
              </a:buClr>
              <a:buSzPts val="1900"/>
              <a:buChar char="▪"/>
              <a:defRPr sz="2100"/>
            </a:lvl1pPr>
            <a:lvl2pPr marL="914400" lvl="1" indent="-342900" algn="l">
              <a:spcBef>
                <a:spcPts val="400"/>
              </a:spcBef>
              <a:spcAft>
                <a:spcPts val="0"/>
              </a:spcAft>
              <a:buClr>
                <a:schemeClr val="dk1"/>
              </a:buClr>
              <a:buSzPts val="1800"/>
              <a:buFont typeface="Candara"/>
              <a:buChar char="–"/>
              <a:defRPr sz="1800"/>
            </a:lvl2pPr>
            <a:lvl3pPr marL="1371600" lvl="2" indent="-298450" algn="l">
              <a:spcBef>
                <a:spcPts val="300"/>
              </a:spcBef>
              <a:spcAft>
                <a:spcPts val="0"/>
              </a:spcAft>
              <a:buClr>
                <a:schemeClr val="dk1"/>
              </a:buClr>
              <a:buSzPts val="1100"/>
              <a:buChar char="▪"/>
              <a:defRPr sz="1500"/>
            </a:lvl3pPr>
            <a:lvl4pPr marL="1828800" lvl="3" indent="-317500" algn="l">
              <a:spcBef>
                <a:spcPts val="300"/>
              </a:spcBef>
              <a:spcAft>
                <a:spcPts val="0"/>
              </a:spcAft>
              <a:buClr>
                <a:schemeClr val="dk1"/>
              </a:buClr>
              <a:buSzPts val="1400"/>
              <a:buFont typeface="Candara"/>
              <a:buChar char="–"/>
              <a:defRPr sz="1400"/>
            </a:lvl4pPr>
            <a:lvl5pPr marL="2286000" lvl="4" indent="-273050" algn="l">
              <a:spcBef>
                <a:spcPts val="300"/>
              </a:spcBef>
              <a:spcAft>
                <a:spcPts val="0"/>
              </a:spcAft>
              <a:buClr>
                <a:schemeClr val="dk1"/>
              </a:buClr>
              <a:buSzPts val="700"/>
              <a:buChar char="▪"/>
              <a:defRPr sz="1400"/>
            </a:lvl5pPr>
            <a:lvl6pPr marL="2743200" lvl="5" indent="-273050" algn="l">
              <a:spcBef>
                <a:spcPts val="300"/>
              </a:spcBef>
              <a:spcAft>
                <a:spcPts val="0"/>
              </a:spcAft>
              <a:buClr>
                <a:schemeClr val="dk1"/>
              </a:buClr>
              <a:buSzPts val="700"/>
              <a:buChar char="▪"/>
              <a:defRPr/>
            </a:lvl6pPr>
            <a:lvl7pPr marL="3200400" lvl="6" indent="-273050" algn="l">
              <a:spcBef>
                <a:spcPts val="300"/>
              </a:spcBef>
              <a:spcAft>
                <a:spcPts val="0"/>
              </a:spcAft>
              <a:buClr>
                <a:schemeClr val="dk1"/>
              </a:buClr>
              <a:buSzPts val="700"/>
              <a:buChar char="▪"/>
              <a:defRPr/>
            </a:lvl7pPr>
            <a:lvl8pPr marL="3657600" lvl="7" indent="-273050" algn="l">
              <a:spcBef>
                <a:spcPts val="300"/>
              </a:spcBef>
              <a:spcAft>
                <a:spcPts val="0"/>
              </a:spcAft>
              <a:buClr>
                <a:schemeClr val="dk1"/>
              </a:buClr>
              <a:buSzPts val="700"/>
              <a:buChar char="▪"/>
              <a:defRPr/>
            </a:lvl8pPr>
            <a:lvl9pPr marL="4114800" lvl="8" indent="-273050" algn="l">
              <a:spcBef>
                <a:spcPts val="300"/>
              </a:spcBef>
              <a:spcAft>
                <a:spcPts val="0"/>
              </a:spcAft>
              <a:buClr>
                <a:schemeClr val="dk1"/>
              </a:buClr>
              <a:buSzPts val="700"/>
              <a:buChar char="▪"/>
              <a:defRPr/>
            </a:lvl9pPr>
          </a:lstStyle>
          <a:p>
            <a:pPr>
              <a:defRPr/>
            </a:pPr>
            <a:endParaRPr/>
          </a:p>
        </p:txBody>
      </p:sp>
      <p:sp>
        <p:nvSpPr>
          <p:cNvPr id="303" name="Google Shape;303;g109582dca3b_0_685"/>
          <p:cNvSpPr txBox="1">
            <a:spLocks noGrp="1"/>
          </p:cNvSpPr>
          <p:nvPr>
            <p:ph type="dt" idx="10"/>
          </p:nvPr>
        </p:nvSpPr>
        <p:spPr bwMode="auto">
          <a:xfrm>
            <a:off x="457200" y="4830365"/>
            <a:ext cx="2133600" cy="273900"/>
          </a:xfrm>
          <a:prstGeom prst="rect">
            <a:avLst/>
          </a:prstGeom>
          <a:noFill/>
          <a:ln>
            <a:noFill/>
          </a:ln>
        </p:spPr>
        <p:txBody>
          <a:bodyPr spcFirstLastPara="1" wrap="square" lIns="68575" tIns="34275" rIns="68575" bIns="34275" anchor="t" anchorCtr="0">
            <a:noAutofit/>
          </a:bodyPr>
          <a:lstStyle>
            <a:lvl1pPr marR="0" lvl="0" algn="l">
              <a:spcBef>
                <a:spcPts val="0"/>
              </a:spcBef>
              <a:spcAft>
                <a:spcPts val="0"/>
              </a:spcAft>
              <a:buSzPts val="1100"/>
              <a:buNone/>
              <a:defRPr sz="1400">
                <a:solidFill>
                  <a:srgbClr val="000000"/>
                </a:solidFill>
                <a:latin typeface="Arial"/>
                <a:ea typeface="Arial"/>
                <a:cs typeface="Arial"/>
              </a:defRPr>
            </a:lvl1pPr>
            <a:lvl2pPr marR="0" lvl="1" algn="l">
              <a:spcBef>
                <a:spcPts val="0"/>
              </a:spcBef>
              <a:spcAft>
                <a:spcPts val="0"/>
              </a:spcAft>
              <a:buSzPts val="1100"/>
              <a:buNone/>
              <a:defRPr sz="1400" b="0" i="0" u="none" strike="noStrike" cap="none">
                <a:solidFill>
                  <a:schemeClr val="dk1"/>
                </a:solidFill>
                <a:latin typeface="Arial"/>
                <a:ea typeface="Arial"/>
                <a:cs typeface="Arial"/>
              </a:defRPr>
            </a:lvl2pPr>
            <a:lvl3pPr marR="0" lvl="2" algn="l">
              <a:spcBef>
                <a:spcPts val="0"/>
              </a:spcBef>
              <a:spcAft>
                <a:spcPts val="0"/>
              </a:spcAft>
              <a:buSzPts val="1100"/>
              <a:buNone/>
              <a:defRPr sz="1400" b="0" i="0" u="none" strike="noStrike" cap="none">
                <a:solidFill>
                  <a:schemeClr val="dk1"/>
                </a:solidFill>
                <a:latin typeface="Arial"/>
                <a:ea typeface="Arial"/>
                <a:cs typeface="Arial"/>
              </a:defRPr>
            </a:lvl3pPr>
            <a:lvl4pPr marR="0" lvl="3" algn="l">
              <a:spcBef>
                <a:spcPts val="0"/>
              </a:spcBef>
              <a:spcAft>
                <a:spcPts val="0"/>
              </a:spcAft>
              <a:buSzPts val="1100"/>
              <a:buNone/>
              <a:defRPr sz="1400" b="0" i="0" u="none" strike="noStrike" cap="none">
                <a:solidFill>
                  <a:schemeClr val="dk1"/>
                </a:solidFill>
                <a:latin typeface="Arial"/>
                <a:ea typeface="Arial"/>
                <a:cs typeface="Arial"/>
              </a:defRPr>
            </a:lvl4pPr>
            <a:lvl5pPr marR="0" lvl="4" algn="l">
              <a:spcBef>
                <a:spcPts val="0"/>
              </a:spcBef>
              <a:spcAft>
                <a:spcPts val="0"/>
              </a:spcAft>
              <a:buSzPts val="1100"/>
              <a:buNone/>
              <a:defRPr sz="1400" b="0" i="0" u="none" strike="noStrike" cap="none">
                <a:solidFill>
                  <a:schemeClr val="dk1"/>
                </a:solidFill>
                <a:latin typeface="Arial"/>
                <a:ea typeface="Arial"/>
                <a:cs typeface="Arial"/>
              </a:defRPr>
            </a:lvl5pPr>
            <a:lvl6pPr marR="0" lvl="5" algn="l">
              <a:spcBef>
                <a:spcPts val="0"/>
              </a:spcBef>
              <a:spcAft>
                <a:spcPts val="0"/>
              </a:spcAft>
              <a:buSzPts val="1100"/>
              <a:buNone/>
              <a:defRPr sz="1400" b="0" i="0" u="none" strike="noStrike" cap="none">
                <a:solidFill>
                  <a:schemeClr val="dk1"/>
                </a:solidFill>
                <a:latin typeface="Arial"/>
                <a:ea typeface="Arial"/>
                <a:cs typeface="Arial"/>
              </a:defRPr>
            </a:lvl6pPr>
            <a:lvl7pPr marR="0" lvl="6" algn="l">
              <a:spcBef>
                <a:spcPts val="0"/>
              </a:spcBef>
              <a:spcAft>
                <a:spcPts val="0"/>
              </a:spcAft>
              <a:buSzPts val="1100"/>
              <a:buNone/>
              <a:defRPr sz="1400" b="0" i="0" u="none" strike="noStrike" cap="none">
                <a:solidFill>
                  <a:schemeClr val="dk1"/>
                </a:solidFill>
                <a:latin typeface="Arial"/>
                <a:ea typeface="Arial"/>
                <a:cs typeface="Arial"/>
              </a:defRPr>
            </a:lvl7pPr>
            <a:lvl8pPr marR="0" lvl="7" algn="l">
              <a:spcBef>
                <a:spcPts val="0"/>
              </a:spcBef>
              <a:spcAft>
                <a:spcPts val="0"/>
              </a:spcAft>
              <a:buSzPts val="1100"/>
              <a:buNone/>
              <a:defRPr sz="1400" b="0" i="0" u="none" strike="noStrike" cap="none">
                <a:solidFill>
                  <a:schemeClr val="dk1"/>
                </a:solidFill>
                <a:latin typeface="Arial"/>
                <a:ea typeface="Arial"/>
                <a:cs typeface="Arial"/>
              </a:defRPr>
            </a:lvl8pPr>
            <a:lvl9pPr marR="0" lvl="8" algn="l">
              <a:spcBef>
                <a:spcPts val="0"/>
              </a:spcBef>
              <a:spcAft>
                <a:spcPts val="0"/>
              </a:spcAft>
              <a:buSzPts val="1100"/>
              <a:buNone/>
              <a:defRPr sz="1400" b="0" i="0" u="none" strike="noStrike" cap="none">
                <a:solidFill>
                  <a:schemeClr val="dk1"/>
                </a:solidFill>
                <a:latin typeface="Arial"/>
                <a:ea typeface="Arial"/>
                <a:cs typeface="Arial"/>
              </a:defRPr>
            </a:lvl9pPr>
          </a:lstStyle>
          <a:p>
            <a:pPr>
              <a:defRPr/>
            </a:pPr>
            <a:endParaRPr/>
          </a:p>
        </p:txBody>
      </p:sp>
      <p:sp>
        <p:nvSpPr>
          <p:cNvPr id="304" name="Google Shape;304;g109582dca3b_0_685"/>
          <p:cNvSpPr txBox="1">
            <a:spLocks noGrp="1"/>
          </p:cNvSpPr>
          <p:nvPr>
            <p:ph type="ftr" idx="11"/>
          </p:nvPr>
        </p:nvSpPr>
        <p:spPr bwMode="auto">
          <a:xfrm>
            <a:off x="3124200" y="4830365"/>
            <a:ext cx="2895600" cy="273900"/>
          </a:xfrm>
          <a:prstGeom prst="rect">
            <a:avLst/>
          </a:prstGeom>
          <a:noFill/>
          <a:ln>
            <a:noFill/>
          </a:ln>
        </p:spPr>
        <p:txBody>
          <a:bodyPr spcFirstLastPara="1" wrap="square" lIns="68575" tIns="34275" rIns="68575" bIns="34275" anchor="t" anchorCtr="0">
            <a:noAutofit/>
          </a:bodyPr>
          <a:lstStyle>
            <a:lvl1pPr marR="0" lvl="0" algn="l">
              <a:spcBef>
                <a:spcPts val="0"/>
              </a:spcBef>
              <a:spcAft>
                <a:spcPts val="0"/>
              </a:spcAft>
              <a:buSzPts val="1100"/>
              <a:buNone/>
              <a:defRPr sz="1400">
                <a:solidFill>
                  <a:srgbClr val="000000"/>
                </a:solidFill>
                <a:latin typeface="Arial"/>
                <a:ea typeface="Arial"/>
                <a:cs typeface="Arial"/>
              </a:defRPr>
            </a:lvl1pPr>
            <a:lvl2pPr marR="0" lvl="1" algn="l">
              <a:spcBef>
                <a:spcPts val="0"/>
              </a:spcBef>
              <a:spcAft>
                <a:spcPts val="0"/>
              </a:spcAft>
              <a:buSzPts val="1100"/>
              <a:buNone/>
              <a:defRPr sz="1400" b="0" i="0" u="none" strike="noStrike" cap="none">
                <a:solidFill>
                  <a:schemeClr val="dk1"/>
                </a:solidFill>
                <a:latin typeface="Arial"/>
                <a:ea typeface="Arial"/>
                <a:cs typeface="Arial"/>
              </a:defRPr>
            </a:lvl2pPr>
            <a:lvl3pPr marR="0" lvl="2" algn="l">
              <a:spcBef>
                <a:spcPts val="0"/>
              </a:spcBef>
              <a:spcAft>
                <a:spcPts val="0"/>
              </a:spcAft>
              <a:buSzPts val="1100"/>
              <a:buNone/>
              <a:defRPr sz="1400" b="0" i="0" u="none" strike="noStrike" cap="none">
                <a:solidFill>
                  <a:schemeClr val="dk1"/>
                </a:solidFill>
                <a:latin typeface="Arial"/>
                <a:ea typeface="Arial"/>
                <a:cs typeface="Arial"/>
              </a:defRPr>
            </a:lvl3pPr>
            <a:lvl4pPr marR="0" lvl="3" algn="l">
              <a:spcBef>
                <a:spcPts val="0"/>
              </a:spcBef>
              <a:spcAft>
                <a:spcPts val="0"/>
              </a:spcAft>
              <a:buSzPts val="1100"/>
              <a:buNone/>
              <a:defRPr sz="1400" b="0" i="0" u="none" strike="noStrike" cap="none">
                <a:solidFill>
                  <a:schemeClr val="dk1"/>
                </a:solidFill>
                <a:latin typeface="Arial"/>
                <a:ea typeface="Arial"/>
                <a:cs typeface="Arial"/>
              </a:defRPr>
            </a:lvl4pPr>
            <a:lvl5pPr marR="0" lvl="4" algn="l">
              <a:spcBef>
                <a:spcPts val="0"/>
              </a:spcBef>
              <a:spcAft>
                <a:spcPts val="0"/>
              </a:spcAft>
              <a:buSzPts val="1100"/>
              <a:buNone/>
              <a:defRPr sz="1400" b="0" i="0" u="none" strike="noStrike" cap="none">
                <a:solidFill>
                  <a:schemeClr val="dk1"/>
                </a:solidFill>
                <a:latin typeface="Arial"/>
                <a:ea typeface="Arial"/>
                <a:cs typeface="Arial"/>
              </a:defRPr>
            </a:lvl5pPr>
            <a:lvl6pPr marR="0" lvl="5" algn="l">
              <a:spcBef>
                <a:spcPts val="0"/>
              </a:spcBef>
              <a:spcAft>
                <a:spcPts val="0"/>
              </a:spcAft>
              <a:buSzPts val="1100"/>
              <a:buNone/>
              <a:defRPr sz="1400" b="0" i="0" u="none" strike="noStrike" cap="none">
                <a:solidFill>
                  <a:schemeClr val="dk1"/>
                </a:solidFill>
                <a:latin typeface="Arial"/>
                <a:ea typeface="Arial"/>
                <a:cs typeface="Arial"/>
              </a:defRPr>
            </a:lvl6pPr>
            <a:lvl7pPr marR="0" lvl="6" algn="l">
              <a:spcBef>
                <a:spcPts val="0"/>
              </a:spcBef>
              <a:spcAft>
                <a:spcPts val="0"/>
              </a:spcAft>
              <a:buSzPts val="1100"/>
              <a:buNone/>
              <a:defRPr sz="1400" b="0" i="0" u="none" strike="noStrike" cap="none">
                <a:solidFill>
                  <a:schemeClr val="dk1"/>
                </a:solidFill>
                <a:latin typeface="Arial"/>
                <a:ea typeface="Arial"/>
                <a:cs typeface="Arial"/>
              </a:defRPr>
            </a:lvl7pPr>
            <a:lvl8pPr marR="0" lvl="7" algn="l">
              <a:spcBef>
                <a:spcPts val="0"/>
              </a:spcBef>
              <a:spcAft>
                <a:spcPts val="0"/>
              </a:spcAft>
              <a:buSzPts val="1100"/>
              <a:buNone/>
              <a:defRPr sz="1400" b="0" i="0" u="none" strike="noStrike" cap="none">
                <a:solidFill>
                  <a:schemeClr val="dk1"/>
                </a:solidFill>
                <a:latin typeface="Arial"/>
                <a:ea typeface="Arial"/>
                <a:cs typeface="Arial"/>
              </a:defRPr>
            </a:lvl8pPr>
            <a:lvl9pPr marR="0" lvl="8" algn="l">
              <a:spcBef>
                <a:spcPts val="0"/>
              </a:spcBef>
              <a:spcAft>
                <a:spcPts val="0"/>
              </a:spcAft>
              <a:buSzPts val="1100"/>
              <a:buNone/>
              <a:defRPr sz="1400" b="0" i="0" u="none" strike="noStrike" cap="none">
                <a:solidFill>
                  <a:schemeClr val="dk1"/>
                </a:solidFill>
                <a:latin typeface="Arial"/>
                <a:ea typeface="Arial"/>
                <a:cs typeface="Arial"/>
              </a:defRPr>
            </a:lvl9pPr>
          </a:lstStyle>
          <a:p>
            <a:pPr>
              <a:defRPr/>
            </a:pPr>
            <a:endParaRPr/>
          </a:p>
        </p:txBody>
      </p:sp>
      <p:sp>
        <p:nvSpPr>
          <p:cNvPr id="305" name="Google Shape;305;g109582dca3b_0_685"/>
          <p:cNvSpPr txBox="1">
            <a:spLocks noGrp="1"/>
          </p:cNvSpPr>
          <p:nvPr>
            <p:ph type="sldNum" idx="12"/>
          </p:nvPr>
        </p:nvSpPr>
        <p:spPr bwMode="auto">
          <a:xfrm>
            <a:off x="6553200" y="4830365"/>
            <a:ext cx="2133600" cy="273900"/>
          </a:xfrm>
          <a:prstGeom prst="rect">
            <a:avLst/>
          </a:prstGeom>
          <a:noFill/>
          <a:ln>
            <a:noFill/>
          </a:ln>
        </p:spPr>
        <p:txBody>
          <a:bodyPr spcFirstLastPara="1" wrap="square" lIns="68575" tIns="34275" rIns="68575" bIns="34275" anchor="t" anchorCtr="0">
            <a:noAutofit/>
          </a:bodyPr>
          <a:lstStyle>
            <a:lvl1pPr marL="0" marR="0" lvl="0" indent="0" algn="l">
              <a:spcBef>
                <a:spcPts val="0"/>
              </a:spcBef>
              <a:spcAft>
                <a:spcPts val="0"/>
              </a:spcAft>
              <a:buNone/>
              <a:defRPr sz="1400">
                <a:solidFill>
                  <a:srgbClr val="000000"/>
                </a:solidFill>
                <a:latin typeface="Arial"/>
                <a:ea typeface="Arial"/>
                <a:cs typeface="Arial"/>
              </a:defRPr>
            </a:lvl1pPr>
            <a:lvl2pPr marL="0" marR="0" lvl="1" indent="0" algn="l">
              <a:spcBef>
                <a:spcPts val="0"/>
              </a:spcBef>
              <a:spcAft>
                <a:spcPts val="0"/>
              </a:spcAft>
              <a:buNone/>
              <a:defRPr sz="1400">
                <a:solidFill>
                  <a:srgbClr val="000000"/>
                </a:solidFill>
                <a:latin typeface="Arial"/>
                <a:ea typeface="Arial"/>
                <a:cs typeface="Arial"/>
              </a:defRPr>
            </a:lvl2pPr>
            <a:lvl3pPr marL="0" marR="0" lvl="2" indent="0" algn="l">
              <a:spcBef>
                <a:spcPts val="0"/>
              </a:spcBef>
              <a:spcAft>
                <a:spcPts val="0"/>
              </a:spcAft>
              <a:buNone/>
              <a:defRPr sz="1400">
                <a:solidFill>
                  <a:srgbClr val="000000"/>
                </a:solidFill>
                <a:latin typeface="Arial"/>
                <a:ea typeface="Arial"/>
                <a:cs typeface="Arial"/>
              </a:defRPr>
            </a:lvl3pPr>
            <a:lvl4pPr marL="0" marR="0" lvl="3" indent="0" algn="l">
              <a:spcBef>
                <a:spcPts val="0"/>
              </a:spcBef>
              <a:spcAft>
                <a:spcPts val="0"/>
              </a:spcAft>
              <a:buNone/>
              <a:defRPr sz="1400">
                <a:solidFill>
                  <a:srgbClr val="000000"/>
                </a:solidFill>
                <a:latin typeface="Arial"/>
                <a:ea typeface="Arial"/>
                <a:cs typeface="Arial"/>
              </a:defRPr>
            </a:lvl4pPr>
            <a:lvl5pPr marL="0" marR="0" lvl="4" indent="0" algn="l">
              <a:spcBef>
                <a:spcPts val="0"/>
              </a:spcBef>
              <a:spcAft>
                <a:spcPts val="0"/>
              </a:spcAft>
              <a:buNone/>
              <a:defRPr sz="1400">
                <a:solidFill>
                  <a:srgbClr val="000000"/>
                </a:solidFill>
                <a:latin typeface="Arial"/>
                <a:ea typeface="Arial"/>
                <a:cs typeface="Arial"/>
              </a:defRPr>
            </a:lvl5pPr>
            <a:lvl6pPr marL="0" marR="0" lvl="5" indent="0" algn="l">
              <a:spcBef>
                <a:spcPts val="0"/>
              </a:spcBef>
              <a:spcAft>
                <a:spcPts val="0"/>
              </a:spcAft>
              <a:buNone/>
              <a:defRPr sz="1400">
                <a:solidFill>
                  <a:srgbClr val="000000"/>
                </a:solidFill>
                <a:latin typeface="Arial"/>
                <a:ea typeface="Arial"/>
                <a:cs typeface="Arial"/>
              </a:defRPr>
            </a:lvl6pPr>
            <a:lvl7pPr marL="0" marR="0" lvl="6" indent="0" algn="l">
              <a:spcBef>
                <a:spcPts val="0"/>
              </a:spcBef>
              <a:spcAft>
                <a:spcPts val="0"/>
              </a:spcAft>
              <a:buNone/>
              <a:defRPr sz="1400">
                <a:solidFill>
                  <a:srgbClr val="000000"/>
                </a:solidFill>
                <a:latin typeface="Arial"/>
                <a:ea typeface="Arial"/>
                <a:cs typeface="Arial"/>
              </a:defRPr>
            </a:lvl7pPr>
            <a:lvl8pPr marL="0" marR="0" lvl="7" indent="0" algn="l">
              <a:spcBef>
                <a:spcPts val="0"/>
              </a:spcBef>
              <a:spcAft>
                <a:spcPts val="0"/>
              </a:spcAft>
              <a:buNone/>
              <a:defRPr sz="1400">
                <a:solidFill>
                  <a:srgbClr val="000000"/>
                </a:solidFill>
                <a:latin typeface="Arial"/>
                <a:ea typeface="Arial"/>
                <a:cs typeface="Arial"/>
              </a:defRPr>
            </a:lvl8pPr>
            <a:lvl9pPr marL="0" marR="0" lvl="8" indent="0" algn="l">
              <a:spcBef>
                <a:spcPts val="0"/>
              </a:spcBef>
              <a:spcAft>
                <a:spcPts val="0"/>
              </a:spcAft>
              <a:buNone/>
              <a:defRPr sz="1400">
                <a:solidFill>
                  <a:srgbClr val="000000"/>
                </a:solidFill>
                <a:latin typeface="Arial"/>
                <a:ea typeface="Arial"/>
                <a:cs typeface="Arial"/>
              </a:defRPr>
            </a:lvl9pPr>
          </a:lstStyle>
          <a:p>
            <a:pPr marL="0" lvl="0" indent="0" algn="l">
              <a:spcBef>
                <a:spcPts val="0"/>
              </a:spcBef>
              <a:spcAft>
                <a:spcPts val="0"/>
              </a:spcAft>
              <a:buNone/>
              <a:defRPr/>
            </a:pPr>
            <a:fld id="{00000000-1234-1234-1234-123412341234}" type="slidenum">
              <a:rPr lang="en-GB"/>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PhAnim="0" matchingName="30_Title Only" userDrawn="1">
  <p:cSld name="30_Title Only">
    <p:spTree>
      <p:nvGrpSpPr>
        <p:cNvPr id="1" name=""/>
        <p:cNvGrpSpPr/>
        <p:nvPr/>
      </p:nvGrpSpPr>
      <p:grpSpPr bwMode="auto">
        <a:xfrm>
          <a:off x="0" y="0"/>
          <a:ext cx="0" cy="0"/>
          <a:chOff x="0" y="0"/>
          <a:chExt cx="0" cy="0"/>
        </a:xfrm>
      </p:grpSpPr>
      <p:sp>
        <p:nvSpPr>
          <p:cNvPr id="307" name="Google Shape;307;g109582dca3b_0_691"/>
          <p:cNvSpPr txBox="1">
            <a:spLocks noGrp="1"/>
          </p:cNvSpPr>
          <p:nvPr>
            <p:ph type="title"/>
          </p:nvPr>
        </p:nvSpPr>
        <p:spPr bwMode="auto">
          <a:xfrm>
            <a:off x="1557337" y="146447"/>
            <a:ext cx="7335600" cy="367800"/>
          </a:xfrm>
          <a:prstGeom prst="rect">
            <a:avLst/>
          </a:prstGeom>
          <a:noFill/>
          <a:ln>
            <a:noFill/>
          </a:ln>
        </p:spPr>
        <p:txBody>
          <a:bodyPr spcFirstLastPara="1" wrap="square" lIns="68575" tIns="34275" rIns="0" bIns="34275" anchor="ctr" anchorCtr="0">
            <a:normAutofit/>
          </a:bodyPr>
          <a:lstStyle>
            <a:lvl1pPr lvl="0" algn="l">
              <a:spcBef>
                <a:spcPts val="0"/>
              </a:spcBef>
              <a:spcAft>
                <a:spcPts val="0"/>
              </a:spcAft>
              <a:buSzPts val="1100"/>
              <a:buNone/>
              <a:defRPr sz="3000"/>
            </a:lvl1pPr>
            <a:lvl2pPr lvl="1" algn="r">
              <a:spcBef>
                <a:spcPts val="0"/>
              </a:spcBef>
              <a:spcAft>
                <a:spcPts val="0"/>
              </a:spcAft>
              <a:buSzPts val="1100"/>
              <a:buNone/>
              <a:defRPr/>
            </a:lvl2pPr>
            <a:lvl3pPr lvl="2" algn="r">
              <a:spcBef>
                <a:spcPts val="0"/>
              </a:spcBef>
              <a:spcAft>
                <a:spcPts val="0"/>
              </a:spcAft>
              <a:buSzPts val="1100"/>
              <a:buNone/>
              <a:defRPr/>
            </a:lvl3pPr>
            <a:lvl4pPr lvl="3" algn="r">
              <a:spcBef>
                <a:spcPts val="0"/>
              </a:spcBef>
              <a:spcAft>
                <a:spcPts val="0"/>
              </a:spcAft>
              <a:buSzPts val="1100"/>
              <a:buNone/>
              <a:defRPr/>
            </a:lvl4pPr>
            <a:lvl5pPr lvl="4" algn="r">
              <a:spcBef>
                <a:spcPts val="0"/>
              </a:spcBef>
              <a:spcAft>
                <a:spcPts val="0"/>
              </a:spcAft>
              <a:buSzPts val="1100"/>
              <a:buNone/>
              <a:defRPr/>
            </a:lvl5pPr>
            <a:lvl6pPr lvl="5" algn="r">
              <a:spcBef>
                <a:spcPts val="0"/>
              </a:spcBef>
              <a:spcAft>
                <a:spcPts val="0"/>
              </a:spcAft>
              <a:buSzPts val="1100"/>
              <a:buNone/>
              <a:defRPr/>
            </a:lvl6pPr>
            <a:lvl7pPr lvl="6" algn="r">
              <a:spcBef>
                <a:spcPts val="0"/>
              </a:spcBef>
              <a:spcAft>
                <a:spcPts val="0"/>
              </a:spcAft>
              <a:buSzPts val="1100"/>
              <a:buNone/>
              <a:defRPr/>
            </a:lvl7pPr>
            <a:lvl8pPr lvl="7" algn="r">
              <a:spcBef>
                <a:spcPts val="0"/>
              </a:spcBef>
              <a:spcAft>
                <a:spcPts val="0"/>
              </a:spcAft>
              <a:buSzPts val="1100"/>
              <a:buNone/>
              <a:defRPr/>
            </a:lvl8pPr>
            <a:lvl9pPr lvl="8" algn="r">
              <a:spcBef>
                <a:spcPts val="0"/>
              </a:spcBef>
              <a:spcAft>
                <a:spcPts val="0"/>
              </a:spcAft>
              <a:buSzPts val="1100"/>
              <a:buNone/>
              <a:defRPr/>
            </a:lvl9pPr>
          </a:lstStyle>
          <a:p>
            <a:pPr>
              <a:defRPr/>
            </a:pPr>
            <a:endParaRPr/>
          </a:p>
        </p:txBody>
      </p:sp>
      <p:sp>
        <p:nvSpPr>
          <p:cNvPr id="308" name="Google Shape;308;g109582dca3b_0_691"/>
          <p:cNvSpPr txBox="1">
            <a:spLocks noGrp="1"/>
          </p:cNvSpPr>
          <p:nvPr>
            <p:ph type="body" idx="1"/>
          </p:nvPr>
        </p:nvSpPr>
        <p:spPr bwMode="auto">
          <a:xfrm>
            <a:off x="457200" y="960120"/>
            <a:ext cx="8229600" cy="3497700"/>
          </a:xfrm>
          <a:prstGeom prst="rect">
            <a:avLst/>
          </a:prstGeom>
          <a:noFill/>
          <a:ln>
            <a:noFill/>
          </a:ln>
        </p:spPr>
        <p:txBody>
          <a:bodyPr spcFirstLastPara="1" wrap="square" lIns="0" tIns="34275" rIns="68575" bIns="34275" anchor="t" anchorCtr="0">
            <a:normAutofit/>
          </a:bodyPr>
          <a:lstStyle>
            <a:lvl1pPr marL="457200" lvl="0" indent="-349250" algn="l">
              <a:spcBef>
                <a:spcPts val="400"/>
              </a:spcBef>
              <a:spcAft>
                <a:spcPts val="0"/>
              </a:spcAft>
              <a:buClr>
                <a:schemeClr val="dk1"/>
              </a:buClr>
              <a:buSzPts val="1900"/>
              <a:buChar char="▪"/>
              <a:defRPr sz="2100"/>
            </a:lvl1pPr>
            <a:lvl2pPr marL="914400" lvl="1" indent="-342900" algn="l">
              <a:spcBef>
                <a:spcPts val="400"/>
              </a:spcBef>
              <a:spcAft>
                <a:spcPts val="0"/>
              </a:spcAft>
              <a:buClr>
                <a:schemeClr val="dk1"/>
              </a:buClr>
              <a:buSzPts val="1800"/>
              <a:buFont typeface="Candara"/>
              <a:buChar char="–"/>
              <a:defRPr sz="1800"/>
            </a:lvl2pPr>
            <a:lvl3pPr marL="1371600" lvl="2" indent="-298450" algn="l">
              <a:spcBef>
                <a:spcPts val="300"/>
              </a:spcBef>
              <a:spcAft>
                <a:spcPts val="0"/>
              </a:spcAft>
              <a:buClr>
                <a:schemeClr val="dk1"/>
              </a:buClr>
              <a:buSzPts val="1100"/>
              <a:buChar char="▪"/>
              <a:defRPr sz="1500"/>
            </a:lvl3pPr>
            <a:lvl4pPr marL="1828800" lvl="3" indent="-317500" algn="l">
              <a:spcBef>
                <a:spcPts val="300"/>
              </a:spcBef>
              <a:spcAft>
                <a:spcPts val="0"/>
              </a:spcAft>
              <a:buClr>
                <a:schemeClr val="dk1"/>
              </a:buClr>
              <a:buSzPts val="1400"/>
              <a:buFont typeface="Candara"/>
              <a:buChar char="–"/>
              <a:defRPr sz="1400"/>
            </a:lvl4pPr>
            <a:lvl5pPr marL="2286000" lvl="4" indent="-273050" algn="l">
              <a:spcBef>
                <a:spcPts val="300"/>
              </a:spcBef>
              <a:spcAft>
                <a:spcPts val="0"/>
              </a:spcAft>
              <a:buClr>
                <a:schemeClr val="dk1"/>
              </a:buClr>
              <a:buSzPts val="700"/>
              <a:buChar char="▪"/>
              <a:defRPr sz="1400"/>
            </a:lvl5pPr>
            <a:lvl6pPr marL="2743200" lvl="5" indent="-273050" algn="l">
              <a:spcBef>
                <a:spcPts val="300"/>
              </a:spcBef>
              <a:spcAft>
                <a:spcPts val="0"/>
              </a:spcAft>
              <a:buClr>
                <a:schemeClr val="dk1"/>
              </a:buClr>
              <a:buSzPts val="700"/>
              <a:buChar char="▪"/>
              <a:defRPr/>
            </a:lvl6pPr>
            <a:lvl7pPr marL="3200400" lvl="6" indent="-273050" algn="l">
              <a:spcBef>
                <a:spcPts val="300"/>
              </a:spcBef>
              <a:spcAft>
                <a:spcPts val="0"/>
              </a:spcAft>
              <a:buClr>
                <a:schemeClr val="dk1"/>
              </a:buClr>
              <a:buSzPts val="700"/>
              <a:buChar char="▪"/>
              <a:defRPr/>
            </a:lvl7pPr>
            <a:lvl8pPr marL="3657600" lvl="7" indent="-273050" algn="l">
              <a:spcBef>
                <a:spcPts val="300"/>
              </a:spcBef>
              <a:spcAft>
                <a:spcPts val="0"/>
              </a:spcAft>
              <a:buClr>
                <a:schemeClr val="dk1"/>
              </a:buClr>
              <a:buSzPts val="700"/>
              <a:buChar char="▪"/>
              <a:defRPr/>
            </a:lvl8pPr>
            <a:lvl9pPr marL="4114800" lvl="8" indent="-273050" algn="l">
              <a:spcBef>
                <a:spcPts val="300"/>
              </a:spcBef>
              <a:spcAft>
                <a:spcPts val="0"/>
              </a:spcAft>
              <a:buClr>
                <a:schemeClr val="dk1"/>
              </a:buClr>
              <a:buSzPts val="700"/>
              <a:buChar char="▪"/>
              <a:defRPr/>
            </a:lvl9pPr>
          </a:lstStyle>
          <a:p>
            <a:pPr>
              <a:defRPr/>
            </a:pPr>
            <a:endParaRPr/>
          </a:p>
        </p:txBody>
      </p:sp>
      <p:sp>
        <p:nvSpPr>
          <p:cNvPr id="309" name="Google Shape;309;g109582dca3b_0_691"/>
          <p:cNvSpPr txBox="1">
            <a:spLocks noGrp="1"/>
          </p:cNvSpPr>
          <p:nvPr>
            <p:ph type="dt" idx="10"/>
          </p:nvPr>
        </p:nvSpPr>
        <p:spPr bwMode="auto">
          <a:xfrm>
            <a:off x="457200" y="4830365"/>
            <a:ext cx="2133600" cy="273900"/>
          </a:xfrm>
          <a:prstGeom prst="rect">
            <a:avLst/>
          </a:prstGeom>
          <a:noFill/>
          <a:ln>
            <a:noFill/>
          </a:ln>
        </p:spPr>
        <p:txBody>
          <a:bodyPr spcFirstLastPara="1" wrap="square" lIns="68575" tIns="34275" rIns="68575" bIns="34275" anchor="t" anchorCtr="0">
            <a:noAutofit/>
          </a:bodyPr>
          <a:lstStyle>
            <a:lvl1pPr marR="0" lvl="0" algn="l">
              <a:spcBef>
                <a:spcPts val="0"/>
              </a:spcBef>
              <a:spcAft>
                <a:spcPts val="0"/>
              </a:spcAft>
              <a:buSzPts val="1100"/>
              <a:buNone/>
              <a:defRPr sz="1400">
                <a:solidFill>
                  <a:srgbClr val="000000"/>
                </a:solidFill>
                <a:latin typeface="Arial"/>
                <a:ea typeface="Arial"/>
                <a:cs typeface="Arial"/>
              </a:defRPr>
            </a:lvl1pPr>
            <a:lvl2pPr marR="0" lvl="1" algn="l">
              <a:spcBef>
                <a:spcPts val="0"/>
              </a:spcBef>
              <a:spcAft>
                <a:spcPts val="0"/>
              </a:spcAft>
              <a:buSzPts val="1100"/>
              <a:buNone/>
              <a:defRPr sz="1400" b="0" i="0" u="none" strike="noStrike" cap="none">
                <a:solidFill>
                  <a:schemeClr val="dk1"/>
                </a:solidFill>
                <a:latin typeface="Arial"/>
                <a:ea typeface="Arial"/>
                <a:cs typeface="Arial"/>
              </a:defRPr>
            </a:lvl2pPr>
            <a:lvl3pPr marR="0" lvl="2" algn="l">
              <a:spcBef>
                <a:spcPts val="0"/>
              </a:spcBef>
              <a:spcAft>
                <a:spcPts val="0"/>
              </a:spcAft>
              <a:buSzPts val="1100"/>
              <a:buNone/>
              <a:defRPr sz="1400" b="0" i="0" u="none" strike="noStrike" cap="none">
                <a:solidFill>
                  <a:schemeClr val="dk1"/>
                </a:solidFill>
                <a:latin typeface="Arial"/>
                <a:ea typeface="Arial"/>
                <a:cs typeface="Arial"/>
              </a:defRPr>
            </a:lvl3pPr>
            <a:lvl4pPr marR="0" lvl="3" algn="l">
              <a:spcBef>
                <a:spcPts val="0"/>
              </a:spcBef>
              <a:spcAft>
                <a:spcPts val="0"/>
              </a:spcAft>
              <a:buSzPts val="1100"/>
              <a:buNone/>
              <a:defRPr sz="1400" b="0" i="0" u="none" strike="noStrike" cap="none">
                <a:solidFill>
                  <a:schemeClr val="dk1"/>
                </a:solidFill>
                <a:latin typeface="Arial"/>
                <a:ea typeface="Arial"/>
                <a:cs typeface="Arial"/>
              </a:defRPr>
            </a:lvl4pPr>
            <a:lvl5pPr marR="0" lvl="4" algn="l">
              <a:spcBef>
                <a:spcPts val="0"/>
              </a:spcBef>
              <a:spcAft>
                <a:spcPts val="0"/>
              </a:spcAft>
              <a:buSzPts val="1100"/>
              <a:buNone/>
              <a:defRPr sz="1400" b="0" i="0" u="none" strike="noStrike" cap="none">
                <a:solidFill>
                  <a:schemeClr val="dk1"/>
                </a:solidFill>
                <a:latin typeface="Arial"/>
                <a:ea typeface="Arial"/>
                <a:cs typeface="Arial"/>
              </a:defRPr>
            </a:lvl5pPr>
            <a:lvl6pPr marR="0" lvl="5" algn="l">
              <a:spcBef>
                <a:spcPts val="0"/>
              </a:spcBef>
              <a:spcAft>
                <a:spcPts val="0"/>
              </a:spcAft>
              <a:buSzPts val="1100"/>
              <a:buNone/>
              <a:defRPr sz="1400" b="0" i="0" u="none" strike="noStrike" cap="none">
                <a:solidFill>
                  <a:schemeClr val="dk1"/>
                </a:solidFill>
                <a:latin typeface="Arial"/>
                <a:ea typeface="Arial"/>
                <a:cs typeface="Arial"/>
              </a:defRPr>
            </a:lvl6pPr>
            <a:lvl7pPr marR="0" lvl="6" algn="l">
              <a:spcBef>
                <a:spcPts val="0"/>
              </a:spcBef>
              <a:spcAft>
                <a:spcPts val="0"/>
              </a:spcAft>
              <a:buSzPts val="1100"/>
              <a:buNone/>
              <a:defRPr sz="1400" b="0" i="0" u="none" strike="noStrike" cap="none">
                <a:solidFill>
                  <a:schemeClr val="dk1"/>
                </a:solidFill>
                <a:latin typeface="Arial"/>
                <a:ea typeface="Arial"/>
                <a:cs typeface="Arial"/>
              </a:defRPr>
            </a:lvl7pPr>
            <a:lvl8pPr marR="0" lvl="7" algn="l">
              <a:spcBef>
                <a:spcPts val="0"/>
              </a:spcBef>
              <a:spcAft>
                <a:spcPts val="0"/>
              </a:spcAft>
              <a:buSzPts val="1100"/>
              <a:buNone/>
              <a:defRPr sz="1400" b="0" i="0" u="none" strike="noStrike" cap="none">
                <a:solidFill>
                  <a:schemeClr val="dk1"/>
                </a:solidFill>
                <a:latin typeface="Arial"/>
                <a:ea typeface="Arial"/>
                <a:cs typeface="Arial"/>
              </a:defRPr>
            </a:lvl8pPr>
            <a:lvl9pPr marR="0" lvl="8" algn="l">
              <a:spcBef>
                <a:spcPts val="0"/>
              </a:spcBef>
              <a:spcAft>
                <a:spcPts val="0"/>
              </a:spcAft>
              <a:buSzPts val="1100"/>
              <a:buNone/>
              <a:defRPr sz="1400" b="0" i="0" u="none" strike="noStrike" cap="none">
                <a:solidFill>
                  <a:schemeClr val="dk1"/>
                </a:solidFill>
                <a:latin typeface="Arial"/>
                <a:ea typeface="Arial"/>
                <a:cs typeface="Arial"/>
              </a:defRPr>
            </a:lvl9pPr>
          </a:lstStyle>
          <a:p>
            <a:pPr>
              <a:defRPr/>
            </a:pPr>
            <a:endParaRPr/>
          </a:p>
        </p:txBody>
      </p:sp>
      <p:sp>
        <p:nvSpPr>
          <p:cNvPr id="310" name="Google Shape;310;g109582dca3b_0_691"/>
          <p:cNvSpPr txBox="1">
            <a:spLocks noGrp="1"/>
          </p:cNvSpPr>
          <p:nvPr>
            <p:ph type="ftr" idx="11"/>
          </p:nvPr>
        </p:nvSpPr>
        <p:spPr bwMode="auto">
          <a:xfrm>
            <a:off x="3124200" y="4830365"/>
            <a:ext cx="2895600" cy="273900"/>
          </a:xfrm>
          <a:prstGeom prst="rect">
            <a:avLst/>
          </a:prstGeom>
          <a:noFill/>
          <a:ln>
            <a:noFill/>
          </a:ln>
        </p:spPr>
        <p:txBody>
          <a:bodyPr spcFirstLastPara="1" wrap="square" lIns="68575" tIns="34275" rIns="68575" bIns="34275" anchor="t" anchorCtr="0">
            <a:noAutofit/>
          </a:bodyPr>
          <a:lstStyle>
            <a:lvl1pPr marR="0" lvl="0" algn="l">
              <a:spcBef>
                <a:spcPts val="0"/>
              </a:spcBef>
              <a:spcAft>
                <a:spcPts val="0"/>
              </a:spcAft>
              <a:buSzPts val="1100"/>
              <a:buNone/>
              <a:defRPr sz="1400">
                <a:solidFill>
                  <a:srgbClr val="000000"/>
                </a:solidFill>
                <a:latin typeface="Arial"/>
                <a:ea typeface="Arial"/>
                <a:cs typeface="Arial"/>
              </a:defRPr>
            </a:lvl1pPr>
            <a:lvl2pPr marR="0" lvl="1" algn="l">
              <a:spcBef>
                <a:spcPts val="0"/>
              </a:spcBef>
              <a:spcAft>
                <a:spcPts val="0"/>
              </a:spcAft>
              <a:buSzPts val="1100"/>
              <a:buNone/>
              <a:defRPr sz="1400" b="0" i="0" u="none" strike="noStrike" cap="none">
                <a:solidFill>
                  <a:schemeClr val="dk1"/>
                </a:solidFill>
                <a:latin typeface="Arial"/>
                <a:ea typeface="Arial"/>
                <a:cs typeface="Arial"/>
              </a:defRPr>
            </a:lvl2pPr>
            <a:lvl3pPr marR="0" lvl="2" algn="l">
              <a:spcBef>
                <a:spcPts val="0"/>
              </a:spcBef>
              <a:spcAft>
                <a:spcPts val="0"/>
              </a:spcAft>
              <a:buSzPts val="1100"/>
              <a:buNone/>
              <a:defRPr sz="1400" b="0" i="0" u="none" strike="noStrike" cap="none">
                <a:solidFill>
                  <a:schemeClr val="dk1"/>
                </a:solidFill>
                <a:latin typeface="Arial"/>
                <a:ea typeface="Arial"/>
                <a:cs typeface="Arial"/>
              </a:defRPr>
            </a:lvl3pPr>
            <a:lvl4pPr marR="0" lvl="3" algn="l">
              <a:spcBef>
                <a:spcPts val="0"/>
              </a:spcBef>
              <a:spcAft>
                <a:spcPts val="0"/>
              </a:spcAft>
              <a:buSzPts val="1100"/>
              <a:buNone/>
              <a:defRPr sz="1400" b="0" i="0" u="none" strike="noStrike" cap="none">
                <a:solidFill>
                  <a:schemeClr val="dk1"/>
                </a:solidFill>
                <a:latin typeface="Arial"/>
                <a:ea typeface="Arial"/>
                <a:cs typeface="Arial"/>
              </a:defRPr>
            </a:lvl4pPr>
            <a:lvl5pPr marR="0" lvl="4" algn="l">
              <a:spcBef>
                <a:spcPts val="0"/>
              </a:spcBef>
              <a:spcAft>
                <a:spcPts val="0"/>
              </a:spcAft>
              <a:buSzPts val="1100"/>
              <a:buNone/>
              <a:defRPr sz="1400" b="0" i="0" u="none" strike="noStrike" cap="none">
                <a:solidFill>
                  <a:schemeClr val="dk1"/>
                </a:solidFill>
                <a:latin typeface="Arial"/>
                <a:ea typeface="Arial"/>
                <a:cs typeface="Arial"/>
              </a:defRPr>
            </a:lvl5pPr>
            <a:lvl6pPr marR="0" lvl="5" algn="l">
              <a:spcBef>
                <a:spcPts val="0"/>
              </a:spcBef>
              <a:spcAft>
                <a:spcPts val="0"/>
              </a:spcAft>
              <a:buSzPts val="1100"/>
              <a:buNone/>
              <a:defRPr sz="1400" b="0" i="0" u="none" strike="noStrike" cap="none">
                <a:solidFill>
                  <a:schemeClr val="dk1"/>
                </a:solidFill>
                <a:latin typeface="Arial"/>
                <a:ea typeface="Arial"/>
                <a:cs typeface="Arial"/>
              </a:defRPr>
            </a:lvl6pPr>
            <a:lvl7pPr marR="0" lvl="6" algn="l">
              <a:spcBef>
                <a:spcPts val="0"/>
              </a:spcBef>
              <a:spcAft>
                <a:spcPts val="0"/>
              </a:spcAft>
              <a:buSzPts val="1100"/>
              <a:buNone/>
              <a:defRPr sz="1400" b="0" i="0" u="none" strike="noStrike" cap="none">
                <a:solidFill>
                  <a:schemeClr val="dk1"/>
                </a:solidFill>
                <a:latin typeface="Arial"/>
                <a:ea typeface="Arial"/>
                <a:cs typeface="Arial"/>
              </a:defRPr>
            </a:lvl7pPr>
            <a:lvl8pPr marR="0" lvl="7" algn="l">
              <a:spcBef>
                <a:spcPts val="0"/>
              </a:spcBef>
              <a:spcAft>
                <a:spcPts val="0"/>
              </a:spcAft>
              <a:buSzPts val="1100"/>
              <a:buNone/>
              <a:defRPr sz="1400" b="0" i="0" u="none" strike="noStrike" cap="none">
                <a:solidFill>
                  <a:schemeClr val="dk1"/>
                </a:solidFill>
                <a:latin typeface="Arial"/>
                <a:ea typeface="Arial"/>
                <a:cs typeface="Arial"/>
              </a:defRPr>
            </a:lvl8pPr>
            <a:lvl9pPr marR="0" lvl="8" algn="l">
              <a:spcBef>
                <a:spcPts val="0"/>
              </a:spcBef>
              <a:spcAft>
                <a:spcPts val="0"/>
              </a:spcAft>
              <a:buSzPts val="1100"/>
              <a:buNone/>
              <a:defRPr sz="1400" b="0" i="0" u="none" strike="noStrike" cap="none">
                <a:solidFill>
                  <a:schemeClr val="dk1"/>
                </a:solidFill>
                <a:latin typeface="Arial"/>
                <a:ea typeface="Arial"/>
                <a:cs typeface="Arial"/>
              </a:defRPr>
            </a:lvl9pPr>
          </a:lstStyle>
          <a:p>
            <a:pPr>
              <a:defRPr/>
            </a:pPr>
            <a:endParaRPr/>
          </a:p>
        </p:txBody>
      </p:sp>
      <p:sp>
        <p:nvSpPr>
          <p:cNvPr id="311" name="Google Shape;311;g109582dca3b_0_691"/>
          <p:cNvSpPr txBox="1">
            <a:spLocks noGrp="1"/>
          </p:cNvSpPr>
          <p:nvPr>
            <p:ph type="sldNum" idx="12"/>
          </p:nvPr>
        </p:nvSpPr>
        <p:spPr bwMode="auto">
          <a:xfrm>
            <a:off x="6553200" y="4830365"/>
            <a:ext cx="2133600" cy="273900"/>
          </a:xfrm>
          <a:prstGeom prst="rect">
            <a:avLst/>
          </a:prstGeom>
          <a:noFill/>
          <a:ln>
            <a:noFill/>
          </a:ln>
        </p:spPr>
        <p:txBody>
          <a:bodyPr spcFirstLastPara="1" wrap="square" lIns="68575" tIns="34275" rIns="68575" bIns="34275" anchor="t" anchorCtr="0">
            <a:noAutofit/>
          </a:bodyPr>
          <a:lstStyle>
            <a:lvl1pPr marL="0" marR="0" lvl="0" indent="0" algn="l">
              <a:spcBef>
                <a:spcPts val="0"/>
              </a:spcBef>
              <a:spcAft>
                <a:spcPts val="0"/>
              </a:spcAft>
              <a:buNone/>
              <a:defRPr sz="1400">
                <a:solidFill>
                  <a:srgbClr val="000000"/>
                </a:solidFill>
                <a:latin typeface="Arial"/>
                <a:ea typeface="Arial"/>
                <a:cs typeface="Arial"/>
              </a:defRPr>
            </a:lvl1pPr>
            <a:lvl2pPr marL="0" marR="0" lvl="1" indent="0" algn="l">
              <a:spcBef>
                <a:spcPts val="0"/>
              </a:spcBef>
              <a:spcAft>
                <a:spcPts val="0"/>
              </a:spcAft>
              <a:buNone/>
              <a:defRPr sz="1400">
                <a:solidFill>
                  <a:srgbClr val="000000"/>
                </a:solidFill>
                <a:latin typeface="Arial"/>
                <a:ea typeface="Arial"/>
                <a:cs typeface="Arial"/>
              </a:defRPr>
            </a:lvl2pPr>
            <a:lvl3pPr marL="0" marR="0" lvl="2" indent="0" algn="l">
              <a:spcBef>
                <a:spcPts val="0"/>
              </a:spcBef>
              <a:spcAft>
                <a:spcPts val="0"/>
              </a:spcAft>
              <a:buNone/>
              <a:defRPr sz="1400">
                <a:solidFill>
                  <a:srgbClr val="000000"/>
                </a:solidFill>
                <a:latin typeface="Arial"/>
                <a:ea typeface="Arial"/>
                <a:cs typeface="Arial"/>
              </a:defRPr>
            </a:lvl3pPr>
            <a:lvl4pPr marL="0" marR="0" lvl="3" indent="0" algn="l">
              <a:spcBef>
                <a:spcPts val="0"/>
              </a:spcBef>
              <a:spcAft>
                <a:spcPts val="0"/>
              </a:spcAft>
              <a:buNone/>
              <a:defRPr sz="1400">
                <a:solidFill>
                  <a:srgbClr val="000000"/>
                </a:solidFill>
                <a:latin typeface="Arial"/>
                <a:ea typeface="Arial"/>
                <a:cs typeface="Arial"/>
              </a:defRPr>
            </a:lvl4pPr>
            <a:lvl5pPr marL="0" marR="0" lvl="4" indent="0" algn="l">
              <a:spcBef>
                <a:spcPts val="0"/>
              </a:spcBef>
              <a:spcAft>
                <a:spcPts val="0"/>
              </a:spcAft>
              <a:buNone/>
              <a:defRPr sz="1400">
                <a:solidFill>
                  <a:srgbClr val="000000"/>
                </a:solidFill>
                <a:latin typeface="Arial"/>
                <a:ea typeface="Arial"/>
                <a:cs typeface="Arial"/>
              </a:defRPr>
            </a:lvl5pPr>
            <a:lvl6pPr marL="0" marR="0" lvl="5" indent="0" algn="l">
              <a:spcBef>
                <a:spcPts val="0"/>
              </a:spcBef>
              <a:spcAft>
                <a:spcPts val="0"/>
              </a:spcAft>
              <a:buNone/>
              <a:defRPr sz="1400">
                <a:solidFill>
                  <a:srgbClr val="000000"/>
                </a:solidFill>
                <a:latin typeface="Arial"/>
                <a:ea typeface="Arial"/>
                <a:cs typeface="Arial"/>
              </a:defRPr>
            </a:lvl6pPr>
            <a:lvl7pPr marL="0" marR="0" lvl="6" indent="0" algn="l">
              <a:spcBef>
                <a:spcPts val="0"/>
              </a:spcBef>
              <a:spcAft>
                <a:spcPts val="0"/>
              </a:spcAft>
              <a:buNone/>
              <a:defRPr sz="1400">
                <a:solidFill>
                  <a:srgbClr val="000000"/>
                </a:solidFill>
                <a:latin typeface="Arial"/>
                <a:ea typeface="Arial"/>
                <a:cs typeface="Arial"/>
              </a:defRPr>
            </a:lvl7pPr>
            <a:lvl8pPr marL="0" marR="0" lvl="7" indent="0" algn="l">
              <a:spcBef>
                <a:spcPts val="0"/>
              </a:spcBef>
              <a:spcAft>
                <a:spcPts val="0"/>
              </a:spcAft>
              <a:buNone/>
              <a:defRPr sz="1400">
                <a:solidFill>
                  <a:srgbClr val="000000"/>
                </a:solidFill>
                <a:latin typeface="Arial"/>
                <a:ea typeface="Arial"/>
                <a:cs typeface="Arial"/>
              </a:defRPr>
            </a:lvl8pPr>
            <a:lvl9pPr marL="0" marR="0" lvl="8" indent="0" algn="l">
              <a:spcBef>
                <a:spcPts val="0"/>
              </a:spcBef>
              <a:spcAft>
                <a:spcPts val="0"/>
              </a:spcAft>
              <a:buNone/>
              <a:defRPr sz="1400">
                <a:solidFill>
                  <a:srgbClr val="000000"/>
                </a:solidFill>
                <a:latin typeface="Arial"/>
                <a:ea typeface="Arial"/>
                <a:cs typeface="Arial"/>
              </a:defRPr>
            </a:lvl9pPr>
          </a:lstStyle>
          <a:p>
            <a:pPr marL="0" lvl="0" indent="0" algn="l">
              <a:spcBef>
                <a:spcPts val="0"/>
              </a:spcBef>
              <a:spcAft>
                <a:spcPts val="0"/>
              </a:spcAft>
              <a:buNone/>
              <a:defRPr/>
            </a:pPr>
            <a:fld id="{00000000-1234-1234-1234-123412341234}" type="slidenum">
              <a:rPr lang="en-GB"/>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PhAnim="0" matchingName="31_Title Only" userDrawn="1">
  <p:cSld name="31_Title Only">
    <p:spTree>
      <p:nvGrpSpPr>
        <p:cNvPr id="1" name=""/>
        <p:cNvGrpSpPr/>
        <p:nvPr/>
      </p:nvGrpSpPr>
      <p:grpSpPr bwMode="auto">
        <a:xfrm>
          <a:off x="0" y="0"/>
          <a:ext cx="0" cy="0"/>
          <a:chOff x="0" y="0"/>
          <a:chExt cx="0" cy="0"/>
        </a:xfrm>
      </p:grpSpPr>
      <p:sp>
        <p:nvSpPr>
          <p:cNvPr id="313" name="Google Shape;313;g109582dca3b_0_697"/>
          <p:cNvSpPr txBox="1">
            <a:spLocks noGrp="1"/>
          </p:cNvSpPr>
          <p:nvPr>
            <p:ph type="title"/>
          </p:nvPr>
        </p:nvSpPr>
        <p:spPr bwMode="auto">
          <a:xfrm>
            <a:off x="1557337" y="146447"/>
            <a:ext cx="7335600" cy="367800"/>
          </a:xfrm>
          <a:prstGeom prst="rect">
            <a:avLst/>
          </a:prstGeom>
          <a:noFill/>
          <a:ln>
            <a:noFill/>
          </a:ln>
        </p:spPr>
        <p:txBody>
          <a:bodyPr spcFirstLastPara="1" wrap="square" lIns="68575" tIns="34275" rIns="0" bIns="34275" anchor="ctr" anchorCtr="0">
            <a:normAutofit/>
          </a:bodyPr>
          <a:lstStyle>
            <a:lvl1pPr lvl="0" algn="l">
              <a:spcBef>
                <a:spcPts val="0"/>
              </a:spcBef>
              <a:spcAft>
                <a:spcPts val="0"/>
              </a:spcAft>
              <a:buSzPts val="1100"/>
              <a:buNone/>
              <a:defRPr sz="3000"/>
            </a:lvl1pPr>
            <a:lvl2pPr lvl="1" algn="r">
              <a:spcBef>
                <a:spcPts val="0"/>
              </a:spcBef>
              <a:spcAft>
                <a:spcPts val="0"/>
              </a:spcAft>
              <a:buSzPts val="1100"/>
              <a:buNone/>
              <a:defRPr/>
            </a:lvl2pPr>
            <a:lvl3pPr lvl="2" algn="r">
              <a:spcBef>
                <a:spcPts val="0"/>
              </a:spcBef>
              <a:spcAft>
                <a:spcPts val="0"/>
              </a:spcAft>
              <a:buSzPts val="1100"/>
              <a:buNone/>
              <a:defRPr/>
            </a:lvl3pPr>
            <a:lvl4pPr lvl="3" algn="r">
              <a:spcBef>
                <a:spcPts val="0"/>
              </a:spcBef>
              <a:spcAft>
                <a:spcPts val="0"/>
              </a:spcAft>
              <a:buSzPts val="1100"/>
              <a:buNone/>
              <a:defRPr/>
            </a:lvl4pPr>
            <a:lvl5pPr lvl="4" algn="r">
              <a:spcBef>
                <a:spcPts val="0"/>
              </a:spcBef>
              <a:spcAft>
                <a:spcPts val="0"/>
              </a:spcAft>
              <a:buSzPts val="1100"/>
              <a:buNone/>
              <a:defRPr/>
            </a:lvl5pPr>
            <a:lvl6pPr lvl="5" algn="r">
              <a:spcBef>
                <a:spcPts val="0"/>
              </a:spcBef>
              <a:spcAft>
                <a:spcPts val="0"/>
              </a:spcAft>
              <a:buSzPts val="1100"/>
              <a:buNone/>
              <a:defRPr/>
            </a:lvl6pPr>
            <a:lvl7pPr lvl="6" algn="r">
              <a:spcBef>
                <a:spcPts val="0"/>
              </a:spcBef>
              <a:spcAft>
                <a:spcPts val="0"/>
              </a:spcAft>
              <a:buSzPts val="1100"/>
              <a:buNone/>
              <a:defRPr/>
            </a:lvl7pPr>
            <a:lvl8pPr lvl="7" algn="r">
              <a:spcBef>
                <a:spcPts val="0"/>
              </a:spcBef>
              <a:spcAft>
                <a:spcPts val="0"/>
              </a:spcAft>
              <a:buSzPts val="1100"/>
              <a:buNone/>
              <a:defRPr/>
            </a:lvl8pPr>
            <a:lvl9pPr lvl="8" algn="r">
              <a:spcBef>
                <a:spcPts val="0"/>
              </a:spcBef>
              <a:spcAft>
                <a:spcPts val="0"/>
              </a:spcAft>
              <a:buSzPts val="1100"/>
              <a:buNone/>
              <a:defRPr/>
            </a:lvl9pPr>
          </a:lstStyle>
          <a:p>
            <a:pPr>
              <a:defRPr/>
            </a:pPr>
            <a:endParaRPr/>
          </a:p>
        </p:txBody>
      </p:sp>
      <p:sp>
        <p:nvSpPr>
          <p:cNvPr id="314" name="Google Shape;314;g109582dca3b_0_697"/>
          <p:cNvSpPr txBox="1">
            <a:spLocks noGrp="1"/>
          </p:cNvSpPr>
          <p:nvPr>
            <p:ph type="body" idx="1"/>
          </p:nvPr>
        </p:nvSpPr>
        <p:spPr bwMode="auto">
          <a:xfrm>
            <a:off x="457200" y="960120"/>
            <a:ext cx="8229600" cy="3497700"/>
          </a:xfrm>
          <a:prstGeom prst="rect">
            <a:avLst/>
          </a:prstGeom>
          <a:noFill/>
          <a:ln>
            <a:noFill/>
          </a:ln>
        </p:spPr>
        <p:txBody>
          <a:bodyPr spcFirstLastPara="1" wrap="square" lIns="0" tIns="34275" rIns="68575" bIns="34275" anchor="t" anchorCtr="0">
            <a:normAutofit/>
          </a:bodyPr>
          <a:lstStyle>
            <a:lvl1pPr marL="457200" lvl="0" indent="-349250" algn="l">
              <a:spcBef>
                <a:spcPts val="400"/>
              </a:spcBef>
              <a:spcAft>
                <a:spcPts val="0"/>
              </a:spcAft>
              <a:buClr>
                <a:schemeClr val="dk1"/>
              </a:buClr>
              <a:buSzPts val="1900"/>
              <a:buChar char="▪"/>
              <a:defRPr sz="2100"/>
            </a:lvl1pPr>
            <a:lvl2pPr marL="914400" lvl="1" indent="-342900" algn="l">
              <a:spcBef>
                <a:spcPts val="400"/>
              </a:spcBef>
              <a:spcAft>
                <a:spcPts val="0"/>
              </a:spcAft>
              <a:buClr>
                <a:schemeClr val="dk1"/>
              </a:buClr>
              <a:buSzPts val="1800"/>
              <a:buFont typeface="Candara"/>
              <a:buChar char="–"/>
              <a:defRPr sz="1800"/>
            </a:lvl2pPr>
            <a:lvl3pPr marL="1371600" lvl="2" indent="-298450" algn="l">
              <a:spcBef>
                <a:spcPts val="300"/>
              </a:spcBef>
              <a:spcAft>
                <a:spcPts val="0"/>
              </a:spcAft>
              <a:buClr>
                <a:schemeClr val="dk1"/>
              </a:buClr>
              <a:buSzPts val="1100"/>
              <a:buChar char="▪"/>
              <a:defRPr sz="1500"/>
            </a:lvl3pPr>
            <a:lvl4pPr marL="1828800" lvl="3" indent="-317500" algn="l">
              <a:spcBef>
                <a:spcPts val="300"/>
              </a:spcBef>
              <a:spcAft>
                <a:spcPts val="0"/>
              </a:spcAft>
              <a:buClr>
                <a:schemeClr val="dk1"/>
              </a:buClr>
              <a:buSzPts val="1400"/>
              <a:buFont typeface="Candara"/>
              <a:buChar char="–"/>
              <a:defRPr sz="1400"/>
            </a:lvl4pPr>
            <a:lvl5pPr marL="2286000" lvl="4" indent="-273050" algn="l">
              <a:spcBef>
                <a:spcPts val="300"/>
              </a:spcBef>
              <a:spcAft>
                <a:spcPts val="0"/>
              </a:spcAft>
              <a:buClr>
                <a:schemeClr val="dk1"/>
              </a:buClr>
              <a:buSzPts val="700"/>
              <a:buChar char="▪"/>
              <a:defRPr sz="1400"/>
            </a:lvl5pPr>
            <a:lvl6pPr marL="2743200" lvl="5" indent="-273050" algn="l">
              <a:spcBef>
                <a:spcPts val="300"/>
              </a:spcBef>
              <a:spcAft>
                <a:spcPts val="0"/>
              </a:spcAft>
              <a:buClr>
                <a:schemeClr val="dk1"/>
              </a:buClr>
              <a:buSzPts val="700"/>
              <a:buChar char="▪"/>
              <a:defRPr/>
            </a:lvl6pPr>
            <a:lvl7pPr marL="3200400" lvl="6" indent="-273050" algn="l">
              <a:spcBef>
                <a:spcPts val="300"/>
              </a:spcBef>
              <a:spcAft>
                <a:spcPts val="0"/>
              </a:spcAft>
              <a:buClr>
                <a:schemeClr val="dk1"/>
              </a:buClr>
              <a:buSzPts val="700"/>
              <a:buChar char="▪"/>
              <a:defRPr/>
            </a:lvl7pPr>
            <a:lvl8pPr marL="3657600" lvl="7" indent="-273050" algn="l">
              <a:spcBef>
                <a:spcPts val="300"/>
              </a:spcBef>
              <a:spcAft>
                <a:spcPts val="0"/>
              </a:spcAft>
              <a:buClr>
                <a:schemeClr val="dk1"/>
              </a:buClr>
              <a:buSzPts val="700"/>
              <a:buChar char="▪"/>
              <a:defRPr/>
            </a:lvl8pPr>
            <a:lvl9pPr marL="4114800" lvl="8" indent="-273050" algn="l">
              <a:spcBef>
                <a:spcPts val="300"/>
              </a:spcBef>
              <a:spcAft>
                <a:spcPts val="0"/>
              </a:spcAft>
              <a:buClr>
                <a:schemeClr val="dk1"/>
              </a:buClr>
              <a:buSzPts val="700"/>
              <a:buChar char="▪"/>
              <a:defRPr/>
            </a:lvl9pPr>
          </a:lstStyle>
          <a:p>
            <a:pPr>
              <a:defRPr/>
            </a:pPr>
            <a:endParaRPr/>
          </a:p>
        </p:txBody>
      </p:sp>
      <p:sp>
        <p:nvSpPr>
          <p:cNvPr id="315" name="Google Shape;315;g109582dca3b_0_697"/>
          <p:cNvSpPr txBox="1">
            <a:spLocks noGrp="1"/>
          </p:cNvSpPr>
          <p:nvPr>
            <p:ph type="dt" idx="10"/>
          </p:nvPr>
        </p:nvSpPr>
        <p:spPr bwMode="auto">
          <a:xfrm>
            <a:off x="457200" y="4830365"/>
            <a:ext cx="2133600" cy="273900"/>
          </a:xfrm>
          <a:prstGeom prst="rect">
            <a:avLst/>
          </a:prstGeom>
          <a:noFill/>
          <a:ln>
            <a:noFill/>
          </a:ln>
        </p:spPr>
        <p:txBody>
          <a:bodyPr spcFirstLastPara="1" wrap="square" lIns="68575" tIns="34275" rIns="68575" bIns="34275" anchor="t" anchorCtr="0">
            <a:noAutofit/>
          </a:bodyPr>
          <a:lstStyle>
            <a:lvl1pPr marR="0" lvl="0" algn="l">
              <a:spcBef>
                <a:spcPts val="0"/>
              </a:spcBef>
              <a:spcAft>
                <a:spcPts val="0"/>
              </a:spcAft>
              <a:buSzPts val="1100"/>
              <a:buNone/>
              <a:defRPr sz="1400">
                <a:solidFill>
                  <a:srgbClr val="000000"/>
                </a:solidFill>
                <a:latin typeface="Arial"/>
                <a:ea typeface="Arial"/>
                <a:cs typeface="Arial"/>
              </a:defRPr>
            </a:lvl1pPr>
            <a:lvl2pPr marR="0" lvl="1" algn="l">
              <a:spcBef>
                <a:spcPts val="0"/>
              </a:spcBef>
              <a:spcAft>
                <a:spcPts val="0"/>
              </a:spcAft>
              <a:buSzPts val="1100"/>
              <a:buNone/>
              <a:defRPr sz="1400" b="0" i="0" u="none" strike="noStrike" cap="none">
                <a:solidFill>
                  <a:schemeClr val="dk1"/>
                </a:solidFill>
                <a:latin typeface="Arial"/>
                <a:ea typeface="Arial"/>
                <a:cs typeface="Arial"/>
              </a:defRPr>
            </a:lvl2pPr>
            <a:lvl3pPr marR="0" lvl="2" algn="l">
              <a:spcBef>
                <a:spcPts val="0"/>
              </a:spcBef>
              <a:spcAft>
                <a:spcPts val="0"/>
              </a:spcAft>
              <a:buSzPts val="1100"/>
              <a:buNone/>
              <a:defRPr sz="1400" b="0" i="0" u="none" strike="noStrike" cap="none">
                <a:solidFill>
                  <a:schemeClr val="dk1"/>
                </a:solidFill>
                <a:latin typeface="Arial"/>
                <a:ea typeface="Arial"/>
                <a:cs typeface="Arial"/>
              </a:defRPr>
            </a:lvl3pPr>
            <a:lvl4pPr marR="0" lvl="3" algn="l">
              <a:spcBef>
                <a:spcPts val="0"/>
              </a:spcBef>
              <a:spcAft>
                <a:spcPts val="0"/>
              </a:spcAft>
              <a:buSzPts val="1100"/>
              <a:buNone/>
              <a:defRPr sz="1400" b="0" i="0" u="none" strike="noStrike" cap="none">
                <a:solidFill>
                  <a:schemeClr val="dk1"/>
                </a:solidFill>
                <a:latin typeface="Arial"/>
                <a:ea typeface="Arial"/>
                <a:cs typeface="Arial"/>
              </a:defRPr>
            </a:lvl4pPr>
            <a:lvl5pPr marR="0" lvl="4" algn="l">
              <a:spcBef>
                <a:spcPts val="0"/>
              </a:spcBef>
              <a:spcAft>
                <a:spcPts val="0"/>
              </a:spcAft>
              <a:buSzPts val="1100"/>
              <a:buNone/>
              <a:defRPr sz="1400" b="0" i="0" u="none" strike="noStrike" cap="none">
                <a:solidFill>
                  <a:schemeClr val="dk1"/>
                </a:solidFill>
                <a:latin typeface="Arial"/>
                <a:ea typeface="Arial"/>
                <a:cs typeface="Arial"/>
              </a:defRPr>
            </a:lvl5pPr>
            <a:lvl6pPr marR="0" lvl="5" algn="l">
              <a:spcBef>
                <a:spcPts val="0"/>
              </a:spcBef>
              <a:spcAft>
                <a:spcPts val="0"/>
              </a:spcAft>
              <a:buSzPts val="1100"/>
              <a:buNone/>
              <a:defRPr sz="1400" b="0" i="0" u="none" strike="noStrike" cap="none">
                <a:solidFill>
                  <a:schemeClr val="dk1"/>
                </a:solidFill>
                <a:latin typeface="Arial"/>
                <a:ea typeface="Arial"/>
                <a:cs typeface="Arial"/>
              </a:defRPr>
            </a:lvl6pPr>
            <a:lvl7pPr marR="0" lvl="6" algn="l">
              <a:spcBef>
                <a:spcPts val="0"/>
              </a:spcBef>
              <a:spcAft>
                <a:spcPts val="0"/>
              </a:spcAft>
              <a:buSzPts val="1100"/>
              <a:buNone/>
              <a:defRPr sz="1400" b="0" i="0" u="none" strike="noStrike" cap="none">
                <a:solidFill>
                  <a:schemeClr val="dk1"/>
                </a:solidFill>
                <a:latin typeface="Arial"/>
                <a:ea typeface="Arial"/>
                <a:cs typeface="Arial"/>
              </a:defRPr>
            </a:lvl7pPr>
            <a:lvl8pPr marR="0" lvl="7" algn="l">
              <a:spcBef>
                <a:spcPts val="0"/>
              </a:spcBef>
              <a:spcAft>
                <a:spcPts val="0"/>
              </a:spcAft>
              <a:buSzPts val="1100"/>
              <a:buNone/>
              <a:defRPr sz="1400" b="0" i="0" u="none" strike="noStrike" cap="none">
                <a:solidFill>
                  <a:schemeClr val="dk1"/>
                </a:solidFill>
                <a:latin typeface="Arial"/>
                <a:ea typeface="Arial"/>
                <a:cs typeface="Arial"/>
              </a:defRPr>
            </a:lvl8pPr>
            <a:lvl9pPr marR="0" lvl="8" algn="l">
              <a:spcBef>
                <a:spcPts val="0"/>
              </a:spcBef>
              <a:spcAft>
                <a:spcPts val="0"/>
              </a:spcAft>
              <a:buSzPts val="1100"/>
              <a:buNone/>
              <a:defRPr sz="1400" b="0" i="0" u="none" strike="noStrike" cap="none">
                <a:solidFill>
                  <a:schemeClr val="dk1"/>
                </a:solidFill>
                <a:latin typeface="Arial"/>
                <a:ea typeface="Arial"/>
                <a:cs typeface="Arial"/>
              </a:defRPr>
            </a:lvl9pPr>
          </a:lstStyle>
          <a:p>
            <a:pPr>
              <a:defRPr/>
            </a:pPr>
            <a:endParaRPr/>
          </a:p>
        </p:txBody>
      </p:sp>
      <p:sp>
        <p:nvSpPr>
          <p:cNvPr id="316" name="Google Shape;316;g109582dca3b_0_697"/>
          <p:cNvSpPr txBox="1">
            <a:spLocks noGrp="1"/>
          </p:cNvSpPr>
          <p:nvPr>
            <p:ph type="ftr" idx="11"/>
          </p:nvPr>
        </p:nvSpPr>
        <p:spPr bwMode="auto">
          <a:xfrm>
            <a:off x="3124200" y="4830365"/>
            <a:ext cx="2895600" cy="273900"/>
          </a:xfrm>
          <a:prstGeom prst="rect">
            <a:avLst/>
          </a:prstGeom>
          <a:noFill/>
          <a:ln>
            <a:noFill/>
          </a:ln>
        </p:spPr>
        <p:txBody>
          <a:bodyPr spcFirstLastPara="1" wrap="square" lIns="68575" tIns="34275" rIns="68575" bIns="34275" anchor="t" anchorCtr="0">
            <a:noAutofit/>
          </a:bodyPr>
          <a:lstStyle>
            <a:lvl1pPr marR="0" lvl="0" algn="l">
              <a:spcBef>
                <a:spcPts val="0"/>
              </a:spcBef>
              <a:spcAft>
                <a:spcPts val="0"/>
              </a:spcAft>
              <a:buSzPts val="1100"/>
              <a:buNone/>
              <a:defRPr sz="1400">
                <a:solidFill>
                  <a:srgbClr val="000000"/>
                </a:solidFill>
                <a:latin typeface="Arial"/>
                <a:ea typeface="Arial"/>
                <a:cs typeface="Arial"/>
              </a:defRPr>
            </a:lvl1pPr>
            <a:lvl2pPr marR="0" lvl="1" algn="l">
              <a:spcBef>
                <a:spcPts val="0"/>
              </a:spcBef>
              <a:spcAft>
                <a:spcPts val="0"/>
              </a:spcAft>
              <a:buSzPts val="1100"/>
              <a:buNone/>
              <a:defRPr sz="1400" b="0" i="0" u="none" strike="noStrike" cap="none">
                <a:solidFill>
                  <a:schemeClr val="dk1"/>
                </a:solidFill>
                <a:latin typeface="Arial"/>
                <a:ea typeface="Arial"/>
                <a:cs typeface="Arial"/>
              </a:defRPr>
            </a:lvl2pPr>
            <a:lvl3pPr marR="0" lvl="2" algn="l">
              <a:spcBef>
                <a:spcPts val="0"/>
              </a:spcBef>
              <a:spcAft>
                <a:spcPts val="0"/>
              </a:spcAft>
              <a:buSzPts val="1100"/>
              <a:buNone/>
              <a:defRPr sz="1400" b="0" i="0" u="none" strike="noStrike" cap="none">
                <a:solidFill>
                  <a:schemeClr val="dk1"/>
                </a:solidFill>
                <a:latin typeface="Arial"/>
                <a:ea typeface="Arial"/>
                <a:cs typeface="Arial"/>
              </a:defRPr>
            </a:lvl3pPr>
            <a:lvl4pPr marR="0" lvl="3" algn="l">
              <a:spcBef>
                <a:spcPts val="0"/>
              </a:spcBef>
              <a:spcAft>
                <a:spcPts val="0"/>
              </a:spcAft>
              <a:buSzPts val="1100"/>
              <a:buNone/>
              <a:defRPr sz="1400" b="0" i="0" u="none" strike="noStrike" cap="none">
                <a:solidFill>
                  <a:schemeClr val="dk1"/>
                </a:solidFill>
                <a:latin typeface="Arial"/>
                <a:ea typeface="Arial"/>
                <a:cs typeface="Arial"/>
              </a:defRPr>
            </a:lvl4pPr>
            <a:lvl5pPr marR="0" lvl="4" algn="l">
              <a:spcBef>
                <a:spcPts val="0"/>
              </a:spcBef>
              <a:spcAft>
                <a:spcPts val="0"/>
              </a:spcAft>
              <a:buSzPts val="1100"/>
              <a:buNone/>
              <a:defRPr sz="1400" b="0" i="0" u="none" strike="noStrike" cap="none">
                <a:solidFill>
                  <a:schemeClr val="dk1"/>
                </a:solidFill>
                <a:latin typeface="Arial"/>
                <a:ea typeface="Arial"/>
                <a:cs typeface="Arial"/>
              </a:defRPr>
            </a:lvl5pPr>
            <a:lvl6pPr marR="0" lvl="5" algn="l">
              <a:spcBef>
                <a:spcPts val="0"/>
              </a:spcBef>
              <a:spcAft>
                <a:spcPts val="0"/>
              </a:spcAft>
              <a:buSzPts val="1100"/>
              <a:buNone/>
              <a:defRPr sz="1400" b="0" i="0" u="none" strike="noStrike" cap="none">
                <a:solidFill>
                  <a:schemeClr val="dk1"/>
                </a:solidFill>
                <a:latin typeface="Arial"/>
                <a:ea typeface="Arial"/>
                <a:cs typeface="Arial"/>
              </a:defRPr>
            </a:lvl6pPr>
            <a:lvl7pPr marR="0" lvl="6" algn="l">
              <a:spcBef>
                <a:spcPts val="0"/>
              </a:spcBef>
              <a:spcAft>
                <a:spcPts val="0"/>
              </a:spcAft>
              <a:buSzPts val="1100"/>
              <a:buNone/>
              <a:defRPr sz="1400" b="0" i="0" u="none" strike="noStrike" cap="none">
                <a:solidFill>
                  <a:schemeClr val="dk1"/>
                </a:solidFill>
                <a:latin typeface="Arial"/>
                <a:ea typeface="Arial"/>
                <a:cs typeface="Arial"/>
              </a:defRPr>
            </a:lvl7pPr>
            <a:lvl8pPr marR="0" lvl="7" algn="l">
              <a:spcBef>
                <a:spcPts val="0"/>
              </a:spcBef>
              <a:spcAft>
                <a:spcPts val="0"/>
              </a:spcAft>
              <a:buSzPts val="1100"/>
              <a:buNone/>
              <a:defRPr sz="1400" b="0" i="0" u="none" strike="noStrike" cap="none">
                <a:solidFill>
                  <a:schemeClr val="dk1"/>
                </a:solidFill>
                <a:latin typeface="Arial"/>
                <a:ea typeface="Arial"/>
                <a:cs typeface="Arial"/>
              </a:defRPr>
            </a:lvl8pPr>
            <a:lvl9pPr marR="0" lvl="8" algn="l">
              <a:spcBef>
                <a:spcPts val="0"/>
              </a:spcBef>
              <a:spcAft>
                <a:spcPts val="0"/>
              </a:spcAft>
              <a:buSzPts val="1100"/>
              <a:buNone/>
              <a:defRPr sz="1400" b="0" i="0" u="none" strike="noStrike" cap="none">
                <a:solidFill>
                  <a:schemeClr val="dk1"/>
                </a:solidFill>
                <a:latin typeface="Arial"/>
                <a:ea typeface="Arial"/>
                <a:cs typeface="Arial"/>
              </a:defRPr>
            </a:lvl9pPr>
          </a:lstStyle>
          <a:p>
            <a:pPr>
              <a:defRPr/>
            </a:pPr>
            <a:endParaRPr/>
          </a:p>
        </p:txBody>
      </p:sp>
      <p:sp>
        <p:nvSpPr>
          <p:cNvPr id="317" name="Google Shape;317;g109582dca3b_0_697"/>
          <p:cNvSpPr txBox="1">
            <a:spLocks noGrp="1"/>
          </p:cNvSpPr>
          <p:nvPr>
            <p:ph type="sldNum" idx="12"/>
          </p:nvPr>
        </p:nvSpPr>
        <p:spPr bwMode="auto">
          <a:xfrm>
            <a:off x="6553200" y="4830365"/>
            <a:ext cx="2133600" cy="273900"/>
          </a:xfrm>
          <a:prstGeom prst="rect">
            <a:avLst/>
          </a:prstGeom>
          <a:noFill/>
          <a:ln>
            <a:noFill/>
          </a:ln>
        </p:spPr>
        <p:txBody>
          <a:bodyPr spcFirstLastPara="1" wrap="square" lIns="68575" tIns="34275" rIns="68575" bIns="34275" anchor="t" anchorCtr="0">
            <a:noAutofit/>
          </a:bodyPr>
          <a:lstStyle>
            <a:lvl1pPr marL="0" marR="0" lvl="0" indent="0" algn="l">
              <a:spcBef>
                <a:spcPts val="0"/>
              </a:spcBef>
              <a:spcAft>
                <a:spcPts val="0"/>
              </a:spcAft>
              <a:buNone/>
              <a:defRPr sz="1400">
                <a:solidFill>
                  <a:srgbClr val="000000"/>
                </a:solidFill>
                <a:latin typeface="Arial"/>
                <a:ea typeface="Arial"/>
                <a:cs typeface="Arial"/>
              </a:defRPr>
            </a:lvl1pPr>
            <a:lvl2pPr marL="0" marR="0" lvl="1" indent="0" algn="l">
              <a:spcBef>
                <a:spcPts val="0"/>
              </a:spcBef>
              <a:spcAft>
                <a:spcPts val="0"/>
              </a:spcAft>
              <a:buNone/>
              <a:defRPr sz="1400">
                <a:solidFill>
                  <a:srgbClr val="000000"/>
                </a:solidFill>
                <a:latin typeface="Arial"/>
                <a:ea typeface="Arial"/>
                <a:cs typeface="Arial"/>
              </a:defRPr>
            </a:lvl2pPr>
            <a:lvl3pPr marL="0" marR="0" lvl="2" indent="0" algn="l">
              <a:spcBef>
                <a:spcPts val="0"/>
              </a:spcBef>
              <a:spcAft>
                <a:spcPts val="0"/>
              </a:spcAft>
              <a:buNone/>
              <a:defRPr sz="1400">
                <a:solidFill>
                  <a:srgbClr val="000000"/>
                </a:solidFill>
                <a:latin typeface="Arial"/>
                <a:ea typeface="Arial"/>
                <a:cs typeface="Arial"/>
              </a:defRPr>
            </a:lvl3pPr>
            <a:lvl4pPr marL="0" marR="0" lvl="3" indent="0" algn="l">
              <a:spcBef>
                <a:spcPts val="0"/>
              </a:spcBef>
              <a:spcAft>
                <a:spcPts val="0"/>
              </a:spcAft>
              <a:buNone/>
              <a:defRPr sz="1400">
                <a:solidFill>
                  <a:srgbClr val="000000"/>
                </a:solidFill>
                <a:latin typeface="Arial"/>
                <a:ea typeface="Arial"/>
                <a:cs typeface="Arial"/>
              </a:defRPr>
            </a:lvl4pPr>
            <a:lvl5pPr marL="0" marR="0" lvl="4" indent="0" algn="l">
              <a:spcBef>
                <a:spcPts val="0"/>
              </a:spcBef>
              <a:spcAft>
                <a:spcPts val="0"/>
              </a:spcAft>
              <a:buNone/>
              <a:defRPr sz="1400">
                <a:solidFill>
                  <a:srgbClr val="000000"/>
                </a:solidFill>
                <a:latin typeface="Arial"/>
                <a:ea typeface="Arial"/>
                <a:cs typeface="Arial"/>
              </a:defRPr>
            </a:lvl5pPr>
            <a:lvl6pPr marL="0" marR="0" lvl="5" indent="0" algn="l">
              <a:spcBef>
                <a:spcPts val="0"/>
              </a:spcBef>
              <a:spcAft>
                <a:spcPts val="0"/>
              </a:spcAft>
              <a:buNone/>
              <a:defRPr sz="1400">
                <a:solidFill>
                  <a:srgbClr val="000000"/>
                </a:solidFill>
                <a:latin typeface="Arial"/>
                <a:ea typeface="Arial"/>
                <a:cs typeface="Arial"/>
              </a:defRPr>
            </a:lvl6pPr>
            <a:lvl7pPr marL="0" marR="0" lvl="6" indent="0" algn="l">
              <a:spcBef>
                <a:spcPts val="0"/>
              </a:spcBef>
              <a:spcAft>
                <a:spcPts val="0"/>
              </a:spcAft>
              <a:buNone/>
              <a:defRPr sz="1400">
                <a:solidFill>
                  <a:srgbClr val="000000"/>
                </a:solidFill>
                <a:latin typeface="Arial"/>
                <a:ea typeface="Arial"/>
                <a:cs typeface="Arial"/>
              </a:defRPr>
            </a:lvl7pPr>
            <a:lvl8pPr marL="0" marR="0" lvl="7" indent="0" algn="l">
              <a:spcBef>
                <a:spcPts val="0"/>
              </a:spcBef>
              <a:spcAft>
                <a:spcPts val="0"/>
              </a:spcAft>
              <a:buNone/>
              <a:defRPr sz="1400">
                <a:solidFill>
                  <a:srgbClr val="000000"/>
                </a:solidFill>
                <a:latin typeface="Arial"/>
                <a:ea typeface="Arial"/>
                <a:cs typeface="Arial"/>
              </a:defRPr>
            </a:lvl8pPr>
            <a:lvl9pPr marL="0" marR="0" lvl="8" indent="0" algn="l">
              <a:spcBef>
                <a:spcPts val="0"/>
              </a:spcBef>
              <a:spcAft>
                <a:spcPts val="0"/>
              </a:spcAft>
              <a:buNone/>
              <a:defRPr sz="1400">
                <a:solidFill>
                  <a:srgbClr val="000000"/>
                </a:solidFill>
                <a:latin typeface="Arial"/>
                <a:ea typeface="Arial"/>
                <a:cs typeface="Arial"/>
              </a:defRPr>
            </a:lvl9pPr>
          </a:lstStyle>
          <a:p>
            <a:pPr marL="0" lvl="0" indent="0" algn="l">
              <a:spcBef>
                <a:spcPts val="0"/>
              </a:spcBef>
              <a:spcAft>
                <a:spcPts val="0"/>
              </a:spcAft>
              <a:buNone/>
              <a:defRPr/>
            </a:pPr>
            <a:fld id="{00000000-1234-1234-1234-123412341234}" type="slidenum">
              <a:rPr lang="en-GB"/>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PhAnim="0" matchingName="32_Title Only" userDrawn="1">
  <p:cSld name="32_Title Only">
    <p:spTree>
      <p:nvGrpSpPr>
        <p:cNvPr id="1" name=""/>
        <p:cNvGrpSpPr/>
        <p:nvPr/>
      </p:nvGrpSpPr>
      <p:grpSpPr bwMode="auto">
        <a:xfrm>
          <a:off x="0" y="0"/>
          <a:ext cx="0" cy="0"/>
          <a:chOff x="0" y="0"/>
          <a:chExt cx="0" cy="0"/>
        </a:xfrm>
      </p:grpSpPr>
      <p:sp>
        <p:nvSpPr>
          <p:cNvPr id="319" name="Google Shape;319;g109582dca3b_0_703"/>
          <p:cNvSpPr txBox="1">
            <a:spLocks noGrp="1"/>
          </p:cNvSpPr>
          <p:nvPr>
            <p:ph type="title"/>
          </p:nvPr>
        </p:nvSpPr>
        <p:spPr bwMode="auto">
          <a:xfrm>
            <a:off x="1557337" y="146447"/>
            <a:ext cx="7335600" cy="367800"/>
          </a:xfrm>
          <a:prstGeom prst="rect">
            <a:avLst/>
          </a:prstGeom>
          <a:noFill/>
          <a:ln>
            <a:noFill/>
          </a:ln>
        </p:spPr>
        <p:txBody>
          <a:bodyPr spcFirstLastPara="1" wrap="square" lIns="68575" tIns="34275" rIns="0" bIns="34275" anchor="ctr" anchorCtr="0">
            <a:normAutofit/>
          </a:bodyPr>
          <a:lstStyle>
            <a:lvl1pPr lvl="0" algn="l">
              <a:spcBef>
                <a:spcPts val="0"/>
              </a:spcBef>
              <a:spcAft>
                <a:spcPts val="0"/>
              </a:spcAft>
              <a:buSzPts val="1100"/>
              <a:buNone/>
              <a:defRPr sz="3000"/>
            </a:lvl1pPr>
            <a:lvl2pPr lvl="1" algn="r">
              <a:spcBef>
                <a:spcPts val="0"/>
              </a:spcBef>
              <a:spcAft>
                <a:spcPts val="0"/>
              </a:spcAft>
              <a:buSzPts val="1100"/>
              <a:buNone/>
              <a:defRPr/>
            </a:lvl2pPr>
            <a:lvl3pPr lvl="2" algn="r">
              <a:spcBef>
                <a:spcPts val="0"/>
              </a:spcBef>
              <a:spcAft>
                <a:spcPts val="0"/>
              </a:spcAft>
              <a:buSzPts val="1100"/>
              <a:buNone/>
              <a:defRPr/>
            </a:lvl3pPr>
            <a:lvl4pPr lvl="3" algn="r">
              <a:spcBef>
                <a:spcPts val="0"/>
              </a:spcBef>
              <a:spcAft>
                <a:spcPts val="0"/>
              </a:spcAft>
              <a:buSzPts val="1100"/>
              <a:buNone/>
              <a:defRPr/>
            </a:lvl4pPr>
            <a:lvl5pPr lvl="4" algn="r">
              <a:spcBef>
                <a:spcPts val="0"/>
              </a:spcBef>
              <a:spcAft>
                <a:spcPts val="0"/>
              </a:spcAft>
              <a:buSzPts val="1100"/>
              <a:buNone/>
              <a:defRPr/>
            </a:lvl5pPr>
            <a:lvl6pPr lvl="5" algn="r">
              <a:spcBef>
                <a:spcPts val="0"/>
              </a:spcBef>
              <a:spcAft>
                <a:spcPts val="0"/>
              </a:spcAft>
              <a:buSzPts val="1100"/>
              <a:buNone/>
              <a:defRPr/>
            </a:lvl6pPr>
            <a:lvl7pPr lvl="6" algn="r">
              <a:spcBef>
                <a:spcPts val="0"/>
              </a:spcBef>
              <a:spcAft>
                <a:spcPts val="0"/>
              </a:spcAft>
              <a:buSzPts val="1100"/>
              <a:buNone/>
              <a:defRPr/>
            </a:lvl7pPr>
            <a:lvl8pPr lvl="7" algn="r">
              <a:spcBef>
                <a:spcPts val="0"/>
              </a:spcBef>
              <a:spcAft>
                <a:spcPts val="0"/>
              </a:spcAft>
              <a:buSzPts val="1100"/>
              <a:buNone/>
              <a:defRPr/>
            </a:lvl8pPr>
            <a:lvl9pPr lvl="8" algn="r">
              <a:spcBef>
                <a:spcPts val="0"/>
              </a:spcBef>
              <a:spcAft>
                <a:spcPts val="0"/>
              </a:spcAft>
              <a:buSzPts val="1100"/>
              <a:buNone/>
              <a:defRPr/>
            </a:lvl9pPr>
          </a:lstStyle>
          <a:p>
            <a:pPr>
              <a:defRPr/>
            </a:pPr>
            <a:endParaRPr/>
          </a:p>
        </p:txBody>
      </p:sp>
      <p:sp>
        <p:nvSpPr>
          <p:cNvPr id="320" name="Google Shape;320;g109582dca3b_0_703"/>
          <p:cNvSpPr txBox="1">
            <a:spLocks noGrp="1"/>
          </p:cNvSpPr>
          <p:nvPr>
            <p:ph type="body" idx="1"/>
          </p:nvPr>
        </p:nvSpPr>
        <p:spPr bwMode="auto">
          <a:xfrm>
            <a:off x="457200" y="960120"/>
            <a:ext cx="8229600" cy="3497700"/>
          </a:xfrm>
          <a:prstGeom prst="rect">
            <a:avLst/>
          </a:prstGeom>
          <a:noFill/>
          <a:ln>
            <a:noFill/>
          </a:ln>
        </p:spPr>
        <p:txBody>
          <a:bodyPr spcFirstLastPara="1" wrap="square" lIns="0" tIns="34275" rIns="68575" bIns="34275" anchor="t" anchorCtr="0">
            <a:normAutofit/>
          </a:bodyPr>
          <a:lstStyle>
            <a:lvl1pPr marL="457200" lvl="0" indent="-349250" algn="l">
              <a:spcBef>
                <a:spcPts val="400"/>
              </a:spcBef>
              <a:spcAft>
                <a:spcPts val="0"/>
              </a:spcAft>
              <a:buClr>
                <a:schemeClr val="dk1"/>
              </a:buClr>
              <a:buSzPts val="1900"/>
              <a:buChar char="▪"/>
              <a:defRPr sz="2100"/>
            </a:lvl1pPr>
            <a:lvl2pPr marL="914400" lvl="1" indent="-342900" algn="l">
              <a:spcBef>
                <a:spcPts val="400"/>
              </a:spcBef>
              <a:spcAft>
                <a:spcPts val="0"/>
              </a:spcAft>
              <a:buClr>
                <a:schemeClr val="dk1"/>
              </a:buClr>
              <a:buSzPts val="1800"/>
              <a:buFont typeface="Candara"/>
              <a:buChar char="–"/>
              <a:defRPr sz="1800"/>
            </a:lvl2pPr>
            <a:lvl3pPr marL="1371600" lvl="2" indent="-298450" algn="l">
              <a:spcBef>
                <a:spcPts val="300"/>
              </a:spcBef>
              <a:spcAft>
                <a:spcPts val="0"/>
              </a:spcAft>
              <a:buClr>
                <a:schemeClr val="dk1"/>
              </a:buClr>
              <a:buSzPts val="1100"/>
              <a:buChar char="▪"/>
              <a:defRPr sz="1500"/>
            </a:lvl3pPr>
            <a:lvl4pPr marL="1828800" lvl="3" indent="-317500" algn="l">
              <a:spcBef>
                <a:spcPts val="300"/>
              </a:spcBef>
              <a:spcAft>
                <a:spcPts val="0"/>
              </a:spcAft>
              <a:buClr>
                <a:schemeClr val="dk1"/>
              </a:buClr>
              <a:buSzPts val="1400"/>
              <a:buFont typeface="Candara"/>
              <a:buChar char="–"/>
              <a:defRPr sz="1400"/>
            </a:lvl4pPr>
            <a:lvl5pPr marL="2286000" lvl="4" indent="-273050" algn="l">
              <a:spcBef>
                <a:spcPts val="300"/>
              </a:spcBef>
              <a:spcAft>
                <a:spcPts val="0"/>
              </a:spcAft>
              <a:buClr>
                <a:schemeClr val="dk1"/>
              </a:buClr>
              <a:buSzPts val="700"/>
              <a:buChar char="▪"/>
              <a:defRPr sz="1400"/>
            </a:lvl5pPr>
            <a:lvl6pPr marL="2743200" lvl="5" indent="-273050" algn="l">
              <a:spcBef>
                <a:spcPts val="300"/>
              </a:spcBef>
              <a:spcAft>
                <a:spcPts val="0"/>
              </a:spcAft>
              <a:buClr>
                <a:schemeClr val="dk1"/>
              </a:buClr>
              <a:buSzPts val="700"/>
              <a:buChar char="▪"/>
              <a:defRPr/>
            </a:lvl6pPr>
            <a:lvl7pPr marL="3200400" lvl="6" indent="-273050" algn="l">
              <a:spcBef>
                <a:spcPts val="300"/>
              </a:spcBef>
              <a:spcAft>
                <a:spcPts val="0"/>
              </a:spcAft>
              <a:buClr>
                <a:schemeClr val="dk1"/>
              </a:buClr>
              <a:buSzPts val="700"/>
              <a:buChar char="▪"/>
              <a:defRPr/>
            </a:lvl7pPr>
            <a:lvl8pPr marL="3657600" lvl="7" indent="-273050" algn="l">
              <a:spcBef>
                <a:spcPts val="300"/>
              </a:spcBef>
              <a:spcAft>
                <a:spcPts val="0"/>
              </a:spcAft>
              <a:buClr>
                <a:schemeClr val="dk1"/>
              </a:buClr>
              <a:buSzPts val="700"/>
              <a:buChar char="▪"/>
              <a:defRPr/>
            </a:lvl8pPr>
            <a:lvl9pPr marL="4114800" lvl="8" indent="-273050" algn="l">
              <a:spcBef>
                <a:spcPts val="300"/>
              </a:spcBef>
              <a:spcAft>
                <a:spcPts val="0"/>
              </a:spcAft>
              <a:buClr>
                <a:schemeClr val="dk1"/>
              </a:buClr>
              <a:buSzPts val="700"/>
              <a:buChar char="▪"/>
              <a:defRPr/>
            </a:lvl9pPr>
          </a:lstStyle>
          <a:p>
            <a:pPr>
              <a:defRPr/>
            </a:pPr>
            <a:endParaRPr/>
          </a:p>
        </p:txBody>
      </p:sp>
      <p:sp>
        <p:nvSpPr>
          <p:cNvPr id="321" name="Google Shape;321;g109582dca3b_0_703"/>
          <p:cNvSpPr txBox="1">
            <a:spLocks noGrp="1"/>
          </p:cNvSpPr>
          <p:nvPr>
            <p:ph type="dt" idx="10"/>
          </p:nvPr>
        </p:nvSpPr>
        <p:spPr bwMode="auto">
          <a:xfrm>
            <a:off x="457200" y="4830365"/>
            <a:ext cx="2133600" cy="273900"/>
          </a:xfrm>
          <a:prstGeom prst="rect">
            <a:avLst/>
          </a:prstGeom>
          <a:noFill/>
          <a:ln>
            <a:noFill/>
          </a:ln>
        </p:spPr>
        <p:txBody>
          <a:bodyPr spcFirstLastPara="1" wrap="square" lIns="68575" tIns="34275" rIns="68575" bIns="34275" anchor="t" anchorCtr="0">
            <a:noAutofit/>
          </a:bodyPr>
          <a:lstStyle>
            <a:lvl1pPr marR="0" lvl="0" algn="l">
              <a:spcBef>
                <a:spcPts val="0"/>
              </a:spcBef>
              <a:spcAft>
                <a:spcPts val="0"/>
              </a:spcAft>
              <a:buSzPts val="1100"/>
              <a:buNone/>
              <a:defRPr sz="1400">
                <a:solidFill>
                  <a:srgbClr val="000000"/>
                </a:solidFill>
                <a:latin typeface="Arial"/>
                <a:ea typeface="Arial"/>
                <a:cs typeface="Arial"/>
              </a:defRPr>
            </a:lvl1pPr>
            <a:lvl2pPr marR="0" lvl="1" algn="l">
              <a:spcBef>
                <a:spcPts val="0"/>
              </a:spcBef>
              <a:spcAft>
                <a:spcPts val="0"/>
              </a:spcAft>
              <a:buSzPts val="1100"/>
              <a:buNone/>
              <a:defRPr sz="1400" b="0" i="0" u="none" strike="noStrike" cap="none">
                <a:solidFill>
                  <a:schemeClr val="dk1"/>
                </a:solidFill>
                <a:latin typeface="Arial"/>
                <a:ea typeface="Arial"/>
                <a:cs typeface="Arial"/>
              </a:defRPr>
            </a:lvl2pPr>
            <a:lvl3pPr marR="0" lvl="2" algn="l">
              <a:spcBef>
                <a:spcPts val="0"/>
              </a:spcBef>
              <a:spcAft>
                <a:spcPts val="0"/>
              </a:spcAft>
              <a:buSzPts val="1100"/>
              <a:buNone/>
              <a:defRPr sz="1400" b="0" i="0" u="none" strike="noStrike" cap="none">
                <a:solidFill>
                  <a:schemeClr val="dk1"/>
                </a:solidFill>
                <a:latin typeface="Arial"/>
                <a:ea typeface="Arial"/>
                <a:cs typeface="Arial"/>
              </a:defRPr>
            </a:lvl3pPr>
            <a:lvl4pPr marR="0" lvl="3" algn="l">
              <a:spcBef>
                <a:spcPts val="0"/>
              </a:spcBef>
              <a:spcAft>
                <a:spcPts val="0"/>
              </a:spcAft>
              <a:buSzPts val="1100"/>
              <a:buNone/>
              <a:defRPr sz="1400" b="0" i="0" u="none" strike="noStrike" cap="none">
                <a:solidFill>
                  <a:schemeClr val="dk1"/>
                </a:solidFill>
                <a:latin typeface="Arial"/>
                <a:ea typeface="Arial"/>
                <a:cs typeface="Arial"/>
              </a:defRPr>
            </a:lvl4pPr>
            <a:lvl5pPr marR="0" lvl="4" algn="l">
              <a:spcBef>
                <a:spcPts val="0"/>
              </a:spcBef>
              <a:spcAft>
                <a:spcPts val="0"/>
              </a:spcAft>
              <a:buSzPts val="1100"/>
              <a:buNone/>
              <a:defRPr sz="1400" b="0" i="0" u="none" strike="noStrike" cap="none">
                <a:solidFill>
                  <a:schemeClr val="dk1"/>
                </a:solidFill>
                <a:latin typeface="Arial"/>
                <a:ea typeface="Arial"/>
                <a:cs typeface="Arial"/>
              </a:defRPr>
            </a:lvl5pPr>
            <a:lvl6pPr marR="0" lvl="5" algn="l">
              <a:spcBef>
                <a:spcPts val="0"/>
              </a:spcBef>
              <a:spcAft>
                <a:spcPts val="0"/>
              </a:spcAft>
              <a:buSzPts val="1100"/>
              <a:buNone/>
              <a:defRPr sz="1400" b="0" i="0" u="none" strike="noStrike" cap="none">
                <a:solidFill>
                  <a:schemeClr val="dk1"/>
                </a:solidFill>
                <a:latin typeface="Arial"/>
                <a:ea typeface="Arial"/>
                <a:cs typeface="Arial"/>
              </a:defRPr>
            </a:lvl6pPr>
            <a:lvl7pPr marR="0" lvl="6" algn="l">
              <a:spcBef>
                <a:spcPts val="0"/>
              </a:spcBef>
              <a:spcAft>
                <a:spcPts val="0"/>
              </a:spcAft>
              <a:buSzPts val="1100"/>
              <a:buNone/>
              <a:defRPr sz="1400" b="0" i="0" u="none" strike="noStrike" cap="none">
                <a:solidFill>
                  <a:schemeClr val="dk1"/>
                </a:solidFill>
                <a:latin typeface="Arial"/>
                <a:ea typeface="Arial"/>
                <a:cs typeface="Arial"/>
              </a:defRPr>
            </a:lvl7pPr>
            <a:lvl8pPr marR="0" lvl="7" algn="l">
              <a:spcBef>
                <a:spcPts val="0"/>
              </a:spcBef>
              <a:spcAft>
                <a:spcPts val="0"/>
              </a:spcAft>
              <a:buSzPts val="1100"/>
              <a:buNone/>
              <a:defRPr sz="1400" b="0" i="0" u="none" strike="noStrike" cap="none">
                <a:solidFill>
                  <a:schemeClr val="dk1"/>
                </a:solidFill>
                <a:latin typeface="Arial"/>
                <a:ea typeface="Arial"/>
                <a:cs typeface="Arial"/>
              </a:defRPr>
            </a:lvl8pPr>
            <a:lvl9pPr marR="0" lvl="8" algn="l">
              <a:spcBef>
                <a:spcPts val="0"/>
              </a:spcBef>
              <a:spcAft>
                <a:spcPts val="0"/>
              </a:spcAft>
              <a:buSzPts val="1100"/>
              <a:buNone/>
              <a:defRPr sz="1400" b="0" i="0" u="none" strike="noStrike" cap="none">
                <a:solidFill>
                  <a:schemeClr val="dk1"/>
                </a:solidFill>
                <a:latin typeface="Arial"/>
                <a:ea typeface="Arial"/>
                <a:cs typeface="Arial"/>
              </a:defRPr>
            </a:lvl9pPr>
          </a:lstStyle>
          <a:p>
            <a:pPr>
              <a:defRPr/>
            </a:pPr>
            <a:endParaRPr/>
          </a:p>
        </p:txBody>
      </p:sp>
      <p:sp>
        <p:nvSpPr>
          <p:cNvPr id="322" name="Google Shape;322;g109582dca3b_0_703"/>
          <p:cNvSpPr txBox="1">
            <a:spLocks noGrp="1"/>
          </p:cNvSpPr>
          <p:nvPr>
            <p:ph type="ftr" idx="11"/>
          </p:nvPr>
        </p:nvSpPr>
        <p:spPr bwMode="auto">
          <a:xfrm>
            <a:off x="3124200" y="4830365"/>
            <a:ext cx="2895600" cy="273900"/>
          </a:xfrm>
          <a:prstGeom prst="rect">
            <a:avLst/>
          </a:prstGeom>
          <a:noFill/>
          <a:ln>
            <a:noFill/>
          </a:ln>
        </p:spPr>
        <p:txBody>
          <a:bodyPr spcFirstLastPara="1" wrap="square" lIns="68575" tIns="34275" rIns="68575" bIns="34275" anchor="t" anchorCtr="0">
            <a:noAutofit/>
          </a:bodyPr>
          <a:lstStyle>
            <a:lvl1pPr marR="0" lvl="0" algn="l">
              <a:spcBef>
                <a:spcPts val="0"/>
              </a:spcBef>
              <a:spcAft>
                <a:spcPts val="0"/>
              </a:spcAft>
              <a:buSzPts val="1100"/>
              <a:buNone/>
              <a:defRPr sz="1400">
                <a:solidFill>
                  <a:srgbClr val="000000"/>
                </a:solidFill>
                <a:latin typeface="Arial"/>
                <a:ea typeface="Arial"/>
                <a:cs typeface="Arial"/>
              </a:defRPr>
            </a:lvl1pPr>
            <a:lvl2pPr marR="0" lvl="1" algn="l">
              <a:spcBef>
                <a:spcPts val="0"/>
              </a:spcBef>
              <a:spcAft>
                <a:spcPts val="0"/>
              </a:spcAft>
              <a:buSzPts val="1100"/>
              <a:buNone/>
              <a:defRPr sz="1400" b="0" i="0" u="none" strike="noStrike" cap="none">
                <a:solidFill>
                  <a:schemeClr val="dk1"/>
                </a:solidFill>
                <a:latin typeface="Arial"/>
                <a:ea typeface="Arial"/>
                <a:cs typeface="Arial"/>
              </a:defRPr>
            </a:lvl2pPr>
            <a:lvl3pPr marR="0" lvl="2" algn="l">
              <a:spcBef>
                <a:spcPts val="0"/>
              </a:spcBef>
              <a:spcAft>
                <a:spcPts val="0"/>
              </a:spcAft>
              <a:buSzPts val="1100"/>
              <a:buNone/>
              <a:defRPr sz="1400" b="0" i="0" u="none" strike="noStrike" cap="none">
                <a:solidFill>
                  <a:schemeClr val="dk1"/>
                </a:solidFill>
                <a:latin typeface="Arial"/>
                <a:ea typeface="Arial"/>
                <a:cs typeface="Arial"/>
              </a:defRPr>
            </a:lvl3pPr>
            <a:lvl4pPr marR="0" lvl="3" algn="l">
              <a:spcBef>
                <a:spcPts val="0"/>
              </a:spcBef>
              <a:spcAft>
                <a:spcPts val="0"/>
              </a:spcAft>
              <a:buSzPts val="1100"/>
              <a:buNone/>
              <a:defRPr sz="1400" b="0" i="0" u="none" strike="noStrike" cap="none">
                <a:solidFill>
                  <a:schemeClr val="dk1"/>
                </a:solidFill>
                <a:latin typeface="Arial"/>
                <a:ea typeface="Arial"/>
                <a:cs typeface="Arial"/>
              </a:defRPr>
            </a:lvl4pPr>
            <a:lvl5pPr marR="0" lvl="4" algn="l">
              <a:spcBef>
                <a:spcPts val="0"/>
              </a:spcBef>
              <a:spcAft>
                <a:spcPts val="0"/>
              </a:spcAft>
              <a:buSzPts val="1100"/>
              <a:buNone/>
              <a:defRPr sz="1400" b="0" i="0" u="none" strike="noStrike" cap="none">
                <a:solidFill>
                  <a:schemeClr val="dk1"/>
                </a:solidFill>
                <a:latin typeface="Arial"/>
                <a:ea typeface="Arial"/>
                <a:cs typeface="Arial"/>
              </a:defRPr>
            </a:lvl5pPr>
            <a:lvl6pPr marR="0" lvl="5" algn="l">
              <a:spcBef>
                <a:spcPts val="0"/>
              </a:spcBef>
              <a:spcAft>
                <a:spcPts val="0"/>
              </a:spcAft>
              <a:buSzPts val="1100"/>
              <a:buNone/>
              <a:defRPr sz="1400" b="0" i="0" u="none" strike="noStrike" cap="none">
                <a:solidFill>
                  <a:schemeClr val="dk1"/>
                </a:solidFill>
                <a:latin typeface="Arial"/>
                <a:ea typeface="Arial"/>
                <a:cs typeface="Arial"/>
              </a:defRPr>
            </a:lvl6pPr>
            <a:lvl7pPr marR="0" lvl="6" algn="l">
              <a:spcBef>
                <a:spcPts val="0"/>
              </a:spcBef>
              <a:spcAft>
                <a:spcPts val="0"/>
              </a:spcAft>
              <a:buSzPts val="1100"/>
              <a:buNone/>
              <a:defRPr sz="1400" b="0" i="0" u="none" strike="noStrike" cap="none">
                <a:solidFill>
                  <a:schemeClr val="dk1"/>
                </a:solidFill>
                <a:latin typeface="Arial"/>
                <a:ea typeface="Arial"/>
                <a:cs typeface="Arial"/>
              </a:defRPr>
            </a:lvl7pPr>
            <a:lvl8pPr marR="0" lvl="7" algn="l">
              <a:spcBef>
                <a:spcPts val="0"/>
              </a:spcBef>
              <a:spcAft>
                <a:spcPts val="0"/>
              </a:spcAft>
              <a:buSzPts val="1100"/>
              <a:buNone/>
              <a:defRPr sz="1400" b="0" i="0" u="none" strike="noStrike" cap="none">
                <a:solidFill>
                  <a:schemeClr val="dk1"/>
                </a:solidFill>
                <a:latin typeface="Arial"/>
                <a:ea typeface="Arial"/>
                <a:cs typeface="Arial"/>
              </a:defRPr>
            </a:lvl8pPr>
            <a:lvl9pPr marR="0" lvl="8" algn="l">
              <a:spcBef>
                <a:spcPts val="0"/>
              </a:spcBef>
              <a:spcAft>
                <a:spcPts val="0"/>
              </a:spcAft>
              <a:buSzPts val="1100"/>
              <a:buNone/>
              <a:defRPr sz="1400" b="0" i="0" u="none" strike="noStrike" cap="none">
                <a:solidFill>
                  <a:schemeClr val="dk1"/>
                </a:solidFill>
                <a:latin typeface="Arial"/>
                <a:ea typeface="Arial"/>
                <a:cs typeface="Arial"/>
              </a:defRPr>
            </a:lvl9pPr>
          </a:lstStyle>
          <a:p>
            <a:pPr>
              <a:defRPr/>
            </a:pPr>
            <a:endParaRPr/>
          </a:p>
        </p:txBody>
      </p:sp>
      <p:sp>
        <p:nvSpPr>
          <p:cNvPr id="323" name="Google Shape;323;g109582dca3b_0_703"/>
          <p:cNvSpPr txBox="1">
            <a:spLocks noGrp="1"/>
          </p:cNvSpPr>
          <p:nvPr>
            <p:ph type="sldNum" idx="12"/>
          </p:nvPr>
        </p:nvSpPr>
        <p:spPr bwMode="auto">
          <a:xfrm>
            <a:off x="6553200" y="4830365"/>
            <a:ext cx="2133600" cy="273900"/>
          </a:xfrm>
          <a:prstGeom prst="rect">
            <a:avLst/>
          </a:prstGeom>
          <a:noFill/>
          <a:ln>
            <a:noFill/>
          </a:ln>
        </p:spPr>
        <p:txBody>
          <a:bodyPr spcFirstLastPara="1" wrap="square" lIns="68575" tIns="34275" rIns="68575" bIns="34275" anchor="t" anchorCtr="0">
            <a:noAutofit/>
          </a:bodyPr>
          <a:lstStyle>
            <a:lvl1pPr marL="0" marR="0" lvl="0" indent="0" algn="l">
              <a:spcBef>
                <a:spcPts val="0"/>
              </a:spcBef>
              <a:spcAft>
                <a:spcPts val="0"/>
              </a:spcAft>
              <a:buNone/>
              <a:defRPr sz="1400">
                <a:solidFill>
                  <a:srgbClr val="000000"/>
                </a:solidFill>
                <a:latin typeface="Arial"/>
                <a:ea typeface="Arial"/>
                <a:cs typeface="Arial"/>
              </a:defRPr>
            </a:lvl1pPr>
            <a:lvl2pPr marL="0" marR="0" lvl="1" indent="0" algn="l">
              <a:spcBef>
                <a:spcPts val="0"/>
              </a:spcBef>
              <a:spcAft>
                <a:spcPts val="0"/>
              </a:spcAft>
              <a:buNone/>
              <a:defRPr sz="1400">
                <a:solidFill>
                  <a:srgbClr val="000000"/>
                </a:solidFill>
                <a:latin typeface="Arial"/>
                <a:ea typeface="Arial"/>
                <a:cs typeface="Arial"/>
              </a:defRPr>
            </a:lvl2pPr>
            <a:lvl3pPr marL="0" marR="0" lvl="2" indent="0" algn="l">
              <a:spcBef>
                <a:spcPts val="0"/>
              </a:spcBef>
              <a:spcAft>
                <a:spcPts val="0"/>
              </a:spcAft>
              <a:buNone/>
              <a:defRPr sz="1400">
                <a:solidFill>
                  <a:srgbClr val="000000"/>
                </a:solidFill>
                <a:latin typeface="Arial"/>
                <a:ea typeface="Arial"/>
                <a:cs typeface="Arial"/>
              </a:defRPr>
            </a:lvl3pPr>
            <a:lvl4pPr marL="0" marR="0" lvl="3" indent="0" algn="l">
              <a:spcBef>
                <a:spcPts val="0"/>
              </a:spcBef>
              <a:spcAft>
                <a:spcPts val="0"/>
              </a:spcAft>
              <a:buNone/>
              <a:defRPr sz="1400">
                <a:solidFill>
                  <a:srgbClr val="000000"/>
                </a:solidFill>
                <a:latin typeface="Arial"/>
                <a:ea typeface="Arial"/>
                <a:cs typeface="Arial"/>
              </a:defRPr>
            </a:lvl4pPr>
            <a:lvl5pPr marL="0" marR="0" lvl="4" indent="0" algn="l">
              <a:spcBef>
                <a:spcPts val="0"/>
              </a:spcBef>
              <a:spcAft>
                <a:spcPts val="0"/>
              </a:spcAft>
              <a:buNone/>
              <a:defRPr sz="1400">
                <a:solidFill>
                  <a:srgbClr val="000000"/>
                </a:solidFill>
                <a:latin typeface="Arial"/>
                <a:ea typeface="Arial"/>
                <a:cs typeface="Arial"/>
              </a:defRPr>
            </a:lvl5pPr>
            <a:lvl6pPr marL="0" marR="0" lvl="5" indent="0" algn="l">
              <a:spcBef>
                <a:spcPts val="0"/>
              </a:spcBef>
              <a:spcAft>
                <a:spcPts val="0"/>
              </a:spcAft>
              <a:buNone/>
              <a:defRPr sz="1400">
                <a:solidFill>
                  <a:srgbClr val="000000"/>
                </a:solidFill>
                <a:latin typeface="Arial"/>
                <a:ea typeface="Arial"/>
                <a:cs typeface="Arial"/>
              </a:defRPr>
            </a:lvl6pPr>
            <a:lvl7pPr marL="0" marR="0" lvl="6" indent="0" algn="l">
              <a:spcBef>
                <a:spcPts val="0"/>
              </a:spcBef>
              <a:spcAft>
                <a:spcPts val="0"/>
              </a:spcAft>
              <a:buNone/>
              <a:defRPr sz="1400">
                <a:solidFill>
                  <a:srgbClr val="000000"/>
                </a:solidFill>
                <a:latin typeface="Arial"/>
                <a:ea typeface="Arial"/>
                <a:cs typeface="Arial"/>
              </a:defRPr>
            </a:lvl7pPr>
            <a:lvl8pPr marL="0" marR="0" lvl="7" indent="0" algn="l">
              <a:spcBef>
                <a:spcPts val="0"/>
              </a:spcBef>
              <a:spcAft>
                <a:spcPts val="0"/>
              </a:spcAft>
              <a:buNone/>
              <a:defRPr sz="1400">
                <a:solidFill>
                  <a:srgbClr val="000000"/>
                </a:solidFill>
                <a:latin typeface="Arial"/>
                <a:ea typeface="Arial"/>
                <a:cs typeface="Arial"/>
              </a:defRPr>
            </a:lvl8pPr>
            <a:lvl9pPr marL="0" marR="0" lvl="8" indent="0" algn="l">
              <a:spcBef>
                <a:spcPts val="0"/>
              </a:spcBef>
              <a:spcAft>
                <a:spcPts val="0"/>
              </a:spcAft>
              <a:buNone/>
              <a:defRPr sz="1400">
                <a:solidFill>
                  <a:srgbClr val="000000"/>
                </a:solidFill>
                <a:latin typeface="Arial"/>
                <a:ea typeface="Arial"/>
                <a:cs typeface="Arial"/>
              </a:defRPr>
            </a:lvl9pPr>
          </a:lstStyle>
          <a:p>
            <a:pPr marL="0" lvl="0" indent="0" algn="l">
              <a:spcBef>
                <a:spcPts val="0"/>
              </a:spcBef>
              <a:spcAft>
                <a:spcPts val="0"/>
              </a:spcAft>
              <a:buNone/>
              <a:defRPr/>
            </a:pPr>
            <a:fld id="{00000000-1234-1234-1234-123412341234}" type="slidenum">
              <a:rPr lang="en-GB"/>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PhAnim="0" matchingName="33_Title Only" userDrawn="1">
  <p:cSld name="33_Title Only">
    <p:spTree>
      <p:nvGrpSpPr>
        <p:cNvPr id="1" name=""/>
        <p:cNvGrpSpPr/>
        <p:nvPr/>
      </p:nvGrpSpPr>
      <p:grpSpPr bwMode="auto">
        <a:xfrm>
          <a:off x="0" y="0"/>
          <a:ext cx="0" cy="0"/>
          <a:chOff x="0" y="0"/>
          <a:chExt cx="0" cy="0"/>
        </a:xfrm>
      </p:grpSpPr>
      <p:sp>
        <p:nvSpPr>
          <p:cNvPr id="325" name="Google Shape;325;g109582dca3b_0_709"/>
          <p:cNvSpPr txBox="1">
            <a:spLocks noGrp="1"/>
          </p:cNvSpPr>
          <p:nvPr>
            <p:ph type="title"/>
          </p:nvPr>
        </p:nvSpPr>
        <p:spPr bwMode="auto">
          <a:xfrm>
            <a:off x="1557337" y="146447"/>
            <a:ext cx="7335600" cy="367800"/>
          </a:xfrm>
          <a:prstGeom prst="rect">
            <a:avLst/>
          </a:prstGeom>
          <a:noFill/>
          <a:ln>
            <a:noFill/>
          </a:ln>
        </p:spPr>
        <p:txBody>
          <a:bodyPr spcFirstLastPara="1" wrap="square" lIns="68575" tIns="34275" rIns="0" bIns="34275" anchor="ctr" anchorCtr="0">
            <a:normAutofit/>
          </a:bodyPr>
          <a:lstStyle>
            <a:lvl1pPr lvl="0" algn="l">
              <a:spcBef>
                <a:spcPts val="0"/>
              </a:spcBef>
              <a:spcAft>
                <a:spcPts val="0"/>
              </a:spcAft>
              <a:buSzPts val="1100"/>
              <a:buNone/>
              <a:defRPr sz="3000"/>
            </a:lvl1pPr>
            <a:lvl2pPr lvl="1" algn="r">
              <a:spcBef>
                <a:spcPts val="0"/>
              </a:spcBef>
              <a:spcAft>
                <a:spcPts val="0"/>
              </a:spcAft>
              <a:buSzPts val="1100"/>
              <a:buNone/>
              <a:defRPr/>
            </a:lvl2pPr>
            <a:lvl3pPr lvl="2" algn="r">
              <a:spcBef>
                <a:spcPts val="0"/>
              </a:spcBef>
              <a:spcAft>
                <a:spcPts val="0"/>
              </a:spcAft>
              <a:buSzPts val="1100"/>
              <a:buNone/>
              <a:defRPr/>
            </a:lvl3pPr>
            <a:lvl4pPr lvl="3" algn="r">
              <a:spcBef>
                <a:spcPts val="0"/>
              </a:spcBef>
              <a:spcAft>
                <a:spcPts val="0"/>
              </a:spcAft>
              <a:buSzPts val="1100"/>
              <a:buNone/>
              <a:defRPr/>
            </a:lvl4pPr>
            <a:lvl5pPr lvl="4" algn="r">
              <a:spcBef>
                <a:spcPts val="0"/>
              </a:spcBef>
              <a:spcAft>
                <a:spcPts val="0"/>
              </a:spcAft>
              <a:buSzPts val="1100"/>
              <a:buNone/>
              <a:defRPr/>
            </a:lvl5pPr>
            <a:lvl6pPr lvl="5" algn="r">
              <a:spcBef>
                <a:spcPts val="0"/>
              </a:spcBef>
              <a:spcAft>
                <a:spcPts val="0"/>
              </a:spcAft>
              <a:buSzPts val="1100"/>
              <a:buNone/>
              <a:defRPr/>
            </a:lvl6pPr>
            <a:lvl7pPr lvl="6" algn="r">
              <a:spcBef>
                <a:spcPts val="0"/>
              </a:spcBef>
              <a:spcAft>
                <a:spcPts val="0"/>
              </a:spcAft>
              <a:buSzPts val="1100"/>
              <a:buNone/>
              <a:defRPr/>
            </a:lvl7pPr>
            <a:lvl8pPr lvl="7" algn="r">
              <a:spcBef>
                <a:spcPts val="0"/>
              </a:spcBef>
              <a:spcAft>
                <a:spcPts val="0"/>
              </a:spcAft>
              <a:buSzPts val="1100"/>
              <a:buNone/>
              <a:defRPr/>
            </a:lvl8pPr>
            <a:lvl9pPr lvl="8" algn="r">
              <a:spcBef>
                <a:spcPts val="0"/>
              </a:spcBef>
              <a:spcAft>
                <a:spcPts val="0"/>
              </a:spcAft>
              <a:buSzPts val="1100"/>
              <a:buNone/>
              <a:defRPr/>
            </a:lvl9pPr>
          </a:lstStyle>
          <a:p>
            <a:pPr>
              <a:defRPr/>
            </a:pPr>
            <a:endParaRPr/>
          </a:p>
        </p:txBody>
      </p:sp>
      <p:sp>
        <p:nvSpPr>
          <p:cNvPr id="326" name="Google Shape;326;g109582dca3b_0_709"/>
          <p:cNvSpPr txBox="1">
            <a:spLocks noGrp="1"/>
          </p:cNvSpPr>
          <p:nvPr>
            <p:ph type="body" idx="1"/>
          </p:nvPr>
        </p:nvSpPr>
        <p:spPr bwMode="auto">
          <a:xfrm>
            <a:off x="457200" y="960120"/>
            <a:ext cx="8229600" cy="3497700"/>
          </a:xfrm>
          <a:prstGeom prst="rect">
            <a:avLst/>
          </a:prstGeom>
          <a:noFill/>
          <a:ln>
            <a:noFill/>
          </a:ln>
        </p:spPr>
        <p:txBody>
          <a:bodyPr spcFirstLastPara="1" wrap="square" lIns="0" tIns="34275" rIns="68575" bIns="34275" anchor="t" anchorCtr="0">
            <a:normAutofit/>
          </a:bodyPr>
          <a:lstStyle>
            <a:lvl1pPr marL="457200" lvl="0" indent="-349250" algn="l">
              <a:spcBef>
                <a:spcPts val="400"/>
              </a:spcBef>
              <a:spcAft>
                <a:spcPts val="0"/>
              </a:spcAft>
              <a:buClr>
                <a:schemeClr val="dk1"/>
              </a:buClr>
              <a:buSzPts val="1900"/>
              <a:buChar char="▪"/>
              <a:defRPr sz="2100"/>
            </a:lvl1pPr>
            <a:lvl2pPr marL="914400" lvl="1" indent="-342900" algn="l">
              <a:spcBef>
                <a:spcPts val="400"/>
              </a:spcBef>
              <a:spcAft>
                <a:spcPts val="0"/>
              </a:spcAft>
              <a:buClr>
                <a:schemeClr val="dk1"/>
              </a:buClr>
              <a:buSzPts val="1800"/>
              <a:buFont typeface="Candara"/>
              <a:buChar char="–"/>
              <a:defRPr sz="1800"/>
            </a:lvl2pPr>
            <a:lvl3pPr marL="1371600" lvl="2" indent="-298450" algn="l">
              <a:spcBef>
                <a:spcPts val="300"/>
              </a:spcBef>
              <a:spcAft>
                <a:spcPts val="0"/>
              </a:spcAft>
              <a:buClr>
                <a:schemeClr val="dk1"/>
              </a:buClr>
              <a:buSzPts val="1100"/>
              <a:buChar char="▪"/>
              <a:defRPr sz="1500"/>
            </a:lvl3pPr>
            <a:lvl4pPr marL="1828800" lvl="3" indent="-317500" algn="l">
              <a:spcBef>
                <a:spcPts val="300"/>
              </a:spcBef>
              <a:spcAft>
                <a:spcPts val="0"/>
              </a:spcAft>
              <a:buClr>
                <a:schemeClr val="dk1"/>
              </a:buClr>
              <a:buSzPts val="1400"/>
              <a:buFont typeface="Candara"/>
              <a:buChar char="–"/>
              <a:defRPr sz="1400"/>
            </a:lvl4pPr>
            <a:lvl5pPr marL="2286000" lvl="4" indent="-273050" algn="l">
              <a:spcBef>
                <a:spcPts val="300"/>
              </a:spcBef>
              <a:spcAft>
                <a:spcPts val="0"/>
              </a:spcAft>
              <a:buClr>
                <a:schemeClr val="dk1"/>
              </a:buClr>
              <a:buSzPts val="700"/>
              <a:buChar char="▪"/>
              <a:defRPr sz="1400"/>
            </a:lvl5pPr>
            <a:lvl6pPr marL="2743200" lvl="5" indent="-273050" algn="l">
              <a:spcBef>
                <a:spcPts val="300"/>
              </a:spcBef>
              <a:spcAft>
                <a:spcPts val="0"/>
              </a:spcAft>
              <a:buClr>
                <a:schemeClr val="dk1"/>
              </a:buClr>
              <a:buSzPts val="700"/>
              <a:buChar char="▪"/>
              <a:defRPr/>
            </a:lvl6pPr>
            <a:lvl7pPr marL="3200400" lvl="6" indent="-273050" algn="l">
              <a:spcBef>
                <a:spcPts val="300"/>
              </a:spcBef>
              <a:spcAft>
                <a:spcPts val="0"/>
              </a:spcAft>
              <a:buClr>
                <a:schemeClr val="dk1"/>
              </a:buClr>
              <a:buSzPts val="700"/>
              <a:buChar char="▪"/>
              <a:defRPr/>
            </a:lvl7pPr>
            <a:lvl8pPr marL="3657600" lvl="7" indent="-273050" algn="l">
              <a:spcBef>
                <a:spcPts val="300"/>
              </a:spcBef>
              <a:spcAft>
                <a:spcPts val="0"/>
              </a:spcAft>
              <a:buClr>
                <a:schemeClr val="dk1"/>
              </a:buClr>
              <a:buSzPts val="700"/>
              <a:buChar char="▪"/>
              <a:defRPr/>
            </a:lvl8pPr>
            <a:lvl9pPr marL="4114800" lvl="8" indent="-273050" algn="l">
              <a:spcBef>
                <a:spcPts val="300"/>
              </a:spcBef>
              <a:spcAft>
                <a:spcPts val="0"/>
              </a:spcAft>
              <a:buClr>
                <a:schemeClr val="dk1"/>
              </a:buClr>
              <a:buSzPts val="700"/>
              <a:buChar char="▪"/>
              <a:defRPr/>
            </a:lvl9pPr>
          </a:lstStyle>
          <a:p>
            <a:pPr>
              <a:defRPr/>
            </a:pPr>
            <a:endParaRPr/>
          </a:p>
        </p:txBody>
      </p:sp>
      <p:sp>
        <p:nvSpPr>
          <p:cNvPr id="327" name="Google Shape;327;g109582dca3b_0_709"/>
          <p:cNvSpPr txBox="1">
            <a:spLocks noGrp="1"/>
          </p:cNvSpPr>
          <p:nvPr>
            <p:ph type="dt" idx="10"/>
          </p:nvPr>
        </p:nvSpPr>
        <p:spPr bwMode="auto">
          <a:xfrm>
            <a:off x="457200" y="4830365"/>
            <a:ext cx="2133600" cy="273900"/>
          </a:xfrm>
          <a:prstGeom prst="rect">
            <a:avLst/>
          </a:prstGeom>
          <a:noFill/>
          <a:ln>
            <a:noFill/>
          </a:ln>
        </p:spPr>
        <p:txBody>
          <a:bodyPr spcFirstLastPara="1" wrap="square" lIns="68575" tIns="34275" rIns="68575" bIns="34275" anchor="t" anchorCtr="0">
            <a:noAutofit/>
          </a:bodyPr>
          <a:lstStyle>
            <a:lvl1pPr marR="0" lvl="0" algn="l">
              <a:spcBef>
                <a:spcPts val="0"/>
              </a:spcBef>
              <a:spcAft>
                <a:spcPts val="0"/>
              </a:spcAft>
              <a:buSzPts val="1100"/>
              <a:buNone/>
              <a:defRPr sz="1400">
                <a:solidFill>
                  <a:srgbClr val="000000"/>
                </a:solidFill>
                <a:latin typeface="Arial"/>
                <a:ea typeface="Arial"/>
                <a:cs typeface="Arial"/>
              </a:defRPr>
            </a:lvl1pPr>
            <a:lvl2pPr marR="0" lvl="1" algn="l">
              <a:spcBef>
                <a:spcPts val="0"/>
              </a:spcBef>
              <a:spcAft>
                <a:spcPts val="0"/>
              </a:spcAft>
              <a:buSzPts val="1100"/>
              <a:buNone/>
              <a:defRPr sz="1400" b="0" i="0" u="none" strike="noStrike" cap="none">
                <a:solidFill>
                  <a:schemeClr val="dk1"/>
                </a:solidFill>
                <a:latin typeface="Arial"/>
                <a:ea typeface="Arial"/>
                <a:cs typeface="Arial"/>
              </a:defRPr>
            </a:lvl2pPr>
            <a:lvl3pPr marR="0" lvl="2" algn="l">
              <a:spcBef>
                <a:spcPts val="0"/>
              </a:spcBef>
              <a:spcAft>
                <a:spcPts val="0"/>
              </a:spcAft>
              <a:buSzPts val="1100"/>
              <a:buNone/>
              <a:defRPr sz="1400" b="0" i="0" u="none" strike="noStrike" cap="none">
                <a:solidFill>
                  <a:schemeClr val="dk1"/>
                </a:solidFill>
                <a:latin typeface="Arial"/>
                <a:ea typeface="Arial"/>
                <a:cs typeface="Arial"/>
              </a:defRPr>
            </a:lvl3pPr>
            <a:lvl4pPr marR="0" lvl="3" algn="l">
              <a:spcBef>
                <a:spcPts val="0"/>
              </a:spcBef>
              <a:spcAft>
                <a:spcPts val="0"/>
              </a:spcAft>
              <a:buSzPts val="1100"/>
              <a:buNone/>
              <a:defRPr sz="1400" b="0" i="0" u="none" strike="noStrike" cap="none">
                <a:solidFill>
                  <a:schemeClr val="dk1"/>
                </a:solidFill>
                <a:latin typeface="Arial"/>
                <a:ea typeface="Arial"/>
                <a:cs typeface="Arial"/>
              </a:defRPr>
            </a:lvl4pPr>
            <a:lvl5pPr marR="0" lvl="4" algn="l">
              <a:spcBef>
                <a:spcPts val="0"/>
              </a:spcBef>
              <a:spcAft>
                <a:spcPts val="0"/>
              </a:spcAft>
              <a:buSzPts val="1100"/>
              <a:buNone/>
              <a:defRPr sz="1400" b="0" i="0" u="none" strike="noStrike" cap="none">
                <a:solidFill>
                  <a:schemeClr val="dk1"/>
                </a:solidFill>
                <a:latin typeface="Arial"/>
                <a:ea typeface="Arial"/>
                <a:cs typeface="Arial"/>
              </a:defRPr>
            </a:lvl5pPr>
            <a:lvl6pPr marR="0" lvl="5" algn="l">
              <a:spcBef>
                <a:spcPts val="0"/>
              </a:spcBef>
              <a:spcAft>
                <a:spcPts val="0"/>
              </a:spcAft>
              <a:buSzPts val="1100"/>
              <a:buNone/>
              <a:defRPr sz="1400" b="0" i="0" u="none" strike="noStrike" cap="none">
                <a:solidFill>
                  <a:schemeClr val="dk1"/>
                </a:solidFill>
                <a:latin typeface="Arial"/>
                <a:ea typeface="Arial"/>
                <a:cs typeface="Arial"/>
              </a:defRPr>
            </a:lvl6pPr>
            <a:lvl7pPr marR="0" lvl="6" algn="l">
              <a:spcBef>
                <a:spcPts val="0"/>
              </a:spcBef>
              <a:spcAft>
                <a:spcPts val="0"/>
              </a:spcAft>
              <a:buSzPts val="1100"/>
              <a:buNone/>
              <a:defRPr sz="1400" b="0" i="0" u="none" strike="noStrike" cap="none">
                <a:solidFill>
                  <a:schemeClr val="dk1"/>
                </a:solidFill>
                <a:latin typeface="Arial"/>
                <a:ea typeface="Arial"/>
                <a:cs typeface="Arial"/>
              </a:defRPr>
            </a:lvl7pPr>
            <a:lvl8pPr marR="0" lvl="7" algn="l">
              <a:spcBef>
                <a:spcPts val="0"/>
              </a:spcBef>
              <a:spcAft>
                <a:spcPts val="0"/>
              </a:spcAft>
              <a:buSzPts val="1100"/>
              <a:buNone/>
              <a:defRPr sz="1400" b="0" i="0" u="none" strike="noStrike" cap="none">
                <a:solidFill>
                  <a:schemeClr val="dk1"/>
                </a:solidFill>
                <a:latin typeface="Arial"/>
                <a:ea typeface="Arial"/>
                <a:cs typeface="Arial"/>
              </a:defRPr>
            </a:lvl8pPr>
            <a:lvl9pPr marR="0" lvl="8" algn="l">
              <a:spcBef>
                <a:spcPts val="0"/>
              </a:spcBef>
              <a:spcAft>
                <a:spcPts val="0"/>
              </a:spcAft>
              <a:buSzPts val="1100"/>
              <a:buNone/>
              <a:defRPr sz="1400" b="0" i="0" u="none" strike="noStrike" cap="none">
                <a:solidFill>
                  <a:schemeClr val="dk1"/>
                </a:solidFill>
                <a:latin typeface="Arial"/>
                <a:ea typeface="Arial"/>
                <a:cs typeface="Arial"/>
              </a:defRPr>
            </a:lvl9pPr>
          </a:lstStyle>
          <a:p>
            <a:pPr>
              <a:defRPr/>
            </a:pPr>
            <a:endParaRPr/>
          </a:p>
        </p:txBody>
      </p:sp>
      <p:sp>
        <p:nvSpPr>
          <p:cNvPr id="328" name="Google Shape;328;g109582dca3b_0_709"/>
          <p:cNvSpPr txBox="1">
            <a:spLocks noGrp="1"/>
          </p:cNvSpPr>
          <p:nvPr>
            <p:ph type="ftr" idx="11"/>
          </p:nvPr>
        </p:nvSpPr>
        <p:spPr bwMode="auto">
          <a:xfrm>
            <a:off x="3124200" y="4830365"/>
            <a:ext cx="2895600" cy="273900"/>
          </a:xfrm>
          <a:prstGeom prst="rect">
            <a:avLst/>
          </a:prstGeom>
          <a:noFill/>
          <a:ln>
            <a:noFill/>
          </a:ln>
        </p:spPr>
        <p:txBody>
          <a:bodyPr spcFirstLastPara="1" wrap="square" lIns="68575" tIns="34275" rIns="68575" bIns="34275" anchor="t" anchorCtr="0">
            <a:noAutofit/>
          </a:bodyPr>
          <a:lstStyle>
            <a:lvl1pPr marR="0" lvl="0" algn="l">
              <a:spcBef>
                <a:spcPts val="0"/>
              </a:spcBef>
              <a:spcAft>
                <a:spcPts val="0"/>
              </a:spcAft>
              <a:buSzPts val="1100"/>
              <a:buNone/>
              <a:defRPr sz="1400">
                <a:solidFill>
                  <a:srgbClr val="000000"/>
                </a:solidFill>
                <a:latin typeface="Arial"/>
                <a:ea typeface="Arial"/>
                <a:cs typeface="Arial"/>
              </a:defRPr>
            </a:lvl1pPr>
            <a:lvl2pPr marR="0" lvl="1" algn="l">
              <a:spcBef>
                <a:spcPts val="0"/>
              </a:spcBef>
              <a:spcAft>
                <a:spcPts val="0"/>
              </a:spcAft>
              <a:buSzPts val="1100"/>
              <a:buNone/>
              <a:defRPr sz="1400" b="0" i="0" u="none" strike="noStrike" cap="none">
                <a:solidFill>
                  <a:schemeClr val="dk1"/>
                </a:solidFill>
                <a:latin typeface="Arial"/>
                <a:ea typeface="Arial"/>
                <a:cs typeface="Arial"/>
              </a:defRPr>
            </a:lvl2pPr>
            <a:lvl3pPr marR="0" lvl="2" algn="l">
              <a:spcBef>
                <a:spcPts val="0"/>
              </a:spcBef>
              <a:spcAft>
                <a:spcPts val="0"/>
              </a:spcAft>
              <a:buSzPts val="1100"/>
              <a:buNone/>
              <a:defRPr sz="1400" b="0" i="0" u="none" strike="noStrike" cap="none">
                <a:solidFill>
                  <a:schemeClr val="dk1"/>
                </a:solidFill>
                <a:latin typeface="Arial"/>
                <a:ea typeface="Arial"/>
                <a:cs typeface="Arial"/>
              </a:defRPr>
            </a:lvl3pPr>
            <a:lvl4pPr marR="0" lvl="3" algn="l">
              <a:spcBef>
                <a:spcPts val="0"/>
              </a:spcBef>
              <a:spcAft>
                <a:spcPts val="0"/>
              </a:spcAft>
              <a:buSzPts val="1100"/>
              <a:buNone/>
              <a:defRPr sz="1400" b="0" i="0" u="none" strike="noStrike" cap="none">
                <a:solidFill>
                  <a:schemeClr val="dk1"/>
                </a:solidFill>
                <a:latin typeface="Arial"/>
                <a:ea typeface="Arial"/>
                <a:cs typeface="Arial"/>
              </a:defRPr>
            </a:lvl4pPr>
            <a:lvl5pPr marR="0" lvl="4" algn="l">
              <a:spcBef>
                <a:spcPts val="0"/>
              </a:spcBef>
              <a:spcAft>
                <a:spcPts val="0"/>
              </a:spcAft>
              <a:buSzPts val="1100"/>
              <a:buNone/>
              <a:defRPr sz="1400" b="0" i="0" u="none" strike="noStrike" cap="none">
                <a:solidFill>
                  <a:schemeClr val="dk1"/>
                </a:solidFill>
                <a:latin typeface="Arial"/>
                <a:ea typeface="Arial"/>
                <a:cs typeface="Arial"/>
              </a:defRPr>
            </a:lvl5pPr>
            <a:lvl6pPr marR="0" lvl="5" algn="l">
              <a:spcBef>
                <a:spcPts val="0"/>
              </a:spcBef>
              <a:spcAft>
                <a:spcPts val="0"/>
              </a:spcAft>
              <a:buSzPts val="1100"/>
              <a:buNone/>
              <a:defRPr sz="1400" b="0" i="0" u="none" strike="noStrike" cap="none">
                <a:solidFill>
                  <a:schemeClr val="dk1"/>
                </a:solidFill>
                <a:latin typeface="Arial"/>
                <a:ea typeface="Arial"/>
                <a:cs typeface="Arial"/>
              </a:defRPr>
            </a:lvl6pPr>
            <a:lvl7pPr marR="0" lvl="6" algn="l">
              <a:spcBef>
                <a:spcPts val="0"/>
              </a:spcBef>
              <a:spcAft>
                <a:spcPts val="0"/>
              </a:spcAft>
              <a:buSzPts val="1100"/>
              <a:buNone/>
              <a:defRPr sz="1400" b="0" i="0" u="none" strike="noStrike" cap="none">
                <a:solidFill>
                  <a:schemeClr val="dk1"/>
                </a:solidFill>
                <a:latin typeface="Arial"/>
                <a:ea typeface="Arial"/>
                <a:cs typeface="Arial"/>
              </a:defRPr>
            </a:lvl7pPr>
            <a:lvl8pPr marR="0" lvl="7" algn="l">
              <a:spcBef>
                <a:spcPts val="0"/>
              </a:spcBef>
              <a:spcAft>
                <a:spcPts val="0"/>
              </a:spcAft>
              <a:buSzPts val="1100"/>
              <a:buNone/>
              <a:defRPr sz="1400" b="0" i="0" u="none" strike="noStrike" cap="none">
                <a:solidFill>
                  <a:schemeClr val="dk1"/>
                </a:solidFill>
                <a:latin typeface="Arial"/>
                <a:ea typeface="Arial"/>
                <a:cs typeface="Arial"/>
              </a:defRPr>
            </a:lvl8pPr>
            <a:lvl9pPr marR="0" lvl="8" algn="l">
              <a:spcBef>
                <a:spcPts val="0"/>
              </a:spcBef>
              <a:spcAft>
                <a:spcPts val="0"/>
              </a:spcAft>
              <a:buSzPts val="1100"/>
              <a:buNone/>
              <a:defRPr sz="1400" b="0" i="0" u="none" strike="noStrike" cap="none">
                <a:solidFill>
                  <a:schemeClr val="dk1"/>
                </a:solidFill>
                <a:latin typeface="Arial"/>
                <a:ea typeface="Arial"/>
                <a:cs typeface="Arial"/>
              </a:defRPr>
            </a:lvl9pPr>
          </a:lstStyle>
          <a:p>
            <a:pPr>
              <a:defRPr/>
            </a:pPr>
            <a:endParaRPr/>
          </a:p>
        </p:txBody>
      </p:sp>
      <p:sp>
        <p:nvSpPr>
          <p:cNvPr id="329" name="Google Shape;329;g109582dca3b_0_709"/>
          <p:cNvSpPr txBox="1">
            <a:spLocks noGrp="1"/>
          </p:cNvSpPr>
          <p:nvPr>
            <p:ph type="sldNum" idx="12"/>
          </p:nvPr>
        </p:nvSpPr>
        <p:spPr bwMode="auto">
          <a:xfrm>
            <a:off x="6553200" y="4830365"/>
            <a:ext cx="2133600" cy="273900"/>
          </a:xfrm>
          <a:prstGeom prst="rect">
            <a:avLst/>
          </a:prstGeom>
          <a:noFill/>
          <a:ln>
            <a:noFill/>
          </a:ln>
        </p:spPr>
        <p:txBody>
          <a:bodyPr spcFirstLastPara="1" wrap="square" lIns="68575" tIns="34275" rIns="68575" bIns="34275" anchor="t" anchorCtr="0">
            <a:noAutofit/>
          </a:bodyPr>
          <a:lstStyle>
            <a:lvl1pPr marL="0" marR="0" lvl="0" indent="0" algn="l">
              <a:spcBef>
                <a:spcPts val="0"/>
              </a:spcBef>
              <a:spcAft>
                <a:spcPts val="0"/>
              </a:spcAft>
              <a:buNone/>
              <a:defRPr sz="1400">
                <a:solidFill>
                  <a:srgbClr val="000000"/>
                </a:solidFill>
                <a:latin typeface="Arial"/>
                <a:ea typeface="Arial"/>
                <a:cs typeface="Arial"/>
              </a:defRPr>
            </a:lvl1pPr>
            <a:lvl2pPr marL="0" marR="0" lvl="1" indent="0" algn="l">
              <a:spcBef>
                <a:spcPts val="0"/>
              </a:spcBef>
              <a:spcAft>
                <a:spcPts val="0"/>
              </a:spcAft>
              <a:buNone/>
              <a:defRPr sz="1400">
                <a:solidFill>
                  <a:srgbClr val="000000"/>
                </a:solidFill>
                <a:latin typeface="Arial"/>
                <a:ea typeface="Arial"/>
                <a:cs typeface="Arial"/>
              </a:defRPr>
            </a:lvl2pPr>
            <a:lvl3pPr marL="0" marR="0" lvl="2" indent="0" algn="l">
              <a:spcBef>
                <a:spcPts val="0"/>
              </a:spcBef>
              <a:spcAft>
                <a:spcPts val="0"/>
              </a:spcAft>
              <a:buNone/>
              <a:defRPr sz="1400">
                <a:solidFill>
                  <a:srgbClr val="000000"/>
                </a:solidFill>
                <a:latin typeface="Arial"/>
                <a:ea typeface="Arial"/>
                <a:cs typeface="Arial"/>
              </a:defRPr>
            </a:lvl3pPr>
            <a:lvl4pPr marL="0" marR="0" lvl="3" indent="0" algn="l">
              <a:spcBef>
                <a:spcPts val="0"/>
              </a:spcBef>
              <a:spcAft>
                <a:spcPts val="0"/>
              </a:spcAft>
              <a:buNone/>
              <a:defRPr sz="1400">
                <a:solidFill>
                  <a:srgbClr val="000000"/>
                </a:solidFill>
                <a:latin typeface="Arial"/>
                <a:ea typeface="Arial"/>
                <a:cs typeface="Arial"/>
              </a:defRPr>
            </a:lvl4pPr>
            <a:lvl5pPr marL="0" marR="0" lvl="4" indent="0" algn="l">
              <a:spcBef>
                <a:spcPts val="0"/>
              </a:spcBef>
              <a:spcAft>
                <a:spcPts val="0"/>
              </a:spcAft>
              <a:buNone/>
              <a:defRPr sz="1400">
                <a:solidFill>
                  <a:srgbClr val="000000"/>
                </a:solidFill>
                <a:latin typeface="Arial"/>
                <a:ea typeface="Arial"/>
                <a:cs typeface="Arial"/>
              </a:defRPr>
            </a:lvl5pPr>
            <a:lvl6pPr marL="0" marR="0" lvl="5" indent="0" algn="l">
              <a:spcBef>
                <a:spcPts val="0"/>
              </a:spcBef>
              <a:spcAft>
                <a:spcPts val="0"/>
              </a:spcAft>
              <a:buNone/>
              <a:defRPr sz="1400">
                <a:solidFill>
                  <a:srgbClr val="000000"/>
                </a:solidFill>
                <a:latin typeface="Arial"/>
                <a:ea typeface="Arial"/>
                <a:cs typeface="Arial"/>
              </a:defRPr>
            </a:lvl6pPr>
            <a:lvl7pPr marL="0" marR="0" lvl="6" indent="0" algn="l">
              <a:spcBef>
                <a:spcPts val="0"/>
              </a:spcBef>
              <a:spcAft>
                <a:spcPts val="0"/>
              </a:spcAft>
              <a:buNone/>
              <a:defRPr sz="1400">
                <a:solidFill>
                  <a:srgbClr val="000000"/>
                </a:solidFill>
                <a:latin typeface="Arial"/>
                <a:ea typeface="Arial"/>
                <a:cs typeface="Arial"/>
              </a:defRPr>
            </a:lvl7pPr>
            <a:lvl8pPr marL="0" marR="0" lvl="7" indent="0" algn="l">
              <a:spcBef>
                <a:spcPts val="0"/>
              </a:spcBef>
              <a:spcAft>
                <a:spcPts val="0"/>
              </a:spcAft>
              <a:buNone/>
              <a:defRPr sz="1400">
                <a:solidFill>
                  <a:srgbClr val="000000"/>
                </a:solidFill>
                <a:latin typeface="Arial"/>
                <a:ea typeface="Arial"/>
                <a:cs typeface="Arial"/>
              </a:defRPr>
            </a:lvl8pPr>
            <a:lvl9pPr marL="0" marR="0" lvl="8" indent="0" algn="l">
              <a:spcBef>
                <a:spcPts val="0"/>
              </a:spcBef>
              <a:spcAft>
                <a:spcPts val="0"/>
              </a:spcAft>
              <a:buNone/>
              <a:defRPr sz="1400">
                <a:solidFill>
                  <a:srgbClr val="000000"/>
                </a:solidFill>
                <a:latin typeface="Arial"/>
                <a:ea typeface="Arial"/>
                <a:cs typeface="Arial"/>
              </a:defRPr>
            </a:lvl9pPr>
          </a:lstStyle>
          <a:p>
            <a:pPr marL="0" lvl="0" indent="0" algn="l">
              <a:spcBef>
                <a:spcPts val="0"/>
              </a:spcBef>
              <a:spcAft>
                <a:spcPts val="0"/>
              </a:spcAft>
              <a:buNone/>
              <a:defRPr/>
            </a:pPr>
            <a:fld id="{00000000-1234-1234-1234-123412341234}" type="slidenum">
              <a:rPr lang="en-GB"/>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PhAnim="0" matchingName="34_Title Only" userDrawn="1">
  <p:cSld name="34_Title Only">
    <p:spTree>
      <p:nvGrpSpPr>
        <p:cNvPr id="1" name=""/>
        <p:cNvGrpSpPr/>
        <p:nvPr/>
      </p:nvGrpSpPr>
      <p:grpSpPr bwMode="auto">
        <a:xfrm>
          <a:off x="0" y="0"/>
          <a:ext cx="0" cy="0"/>
          <a:chOff x="0" y="0"/>
          <a:chExt cx="0" cy="0"/>
        </a:xfrm>
      </p:grpSpPr>
      <p:sp>
        <p:nvSpPr>
          <p:cNvPr id="331" name="Google Shape;331;g109582dca3b_0_715"/>
          <p:cNvSpPr txBox="1">
            <a:spLocks noGrp="1"/>
          </p:cNvSpPr>
          <p:nvPr>
            <p:ph type="title"/>
          </p:nvPr>
        </p:nvSpPr>
        <p:spPr bwMode="auto">
          <a:xfrm>
            <a:off x="1557337" y="146447"/>
            <a:ext cx="7335600" cy="367800"/>
          </a:xfrm>
          <a:prstGeom prst="rect">
            <a:avLst/>
          </a:prstGeom>
          <a:noFill/>
          <a:ln>
            <a:noFill/>
          </a:ln>
        </p:spPr>
        <p:txBody>
          <a:bodyPr spcFirstLastPara="1" wrap="square" lIns="68575" tIns="34275" rIns="0" bIns="34275" anchor="ctr" anchorCtr="0">
            <a:normAutofit/>
          </a:bodyPr>
          <a:lstStyle>
            <a:lvl1pPr lvl="0" algn="l">
              <a:spcBef>
                <a:spcPts val="0"/>
              </a:spcBef>
              <a:spcAft>
                <a:spcPts val="0"/>
              </a:spcAft>
              <a:buSzPts val="1100"/>
              <a:buNone/>
              <a:defRPr sz="3000"/>
            </a:lvl1pPr>
            <a:lvl2pPr lvl="1" algn="r">
              <a:spcBef>
                <a:spcPts val="0"/>
              </a:spcBef>
              <a:spcAft>
                <a:spcPts val="0"/>
              </a:spcAft>
              <a:buSzPts val="1100"/>
              <a:buNone/>
              <a:defRPr/>
            </a:lvl2pPr>
            <a:lvl3pPr lvl="2" algn="r">
              <a:spcBef>
                <a:spcPts val="0"/>
              </a:spcBef>
              <a:spcAft>
                <a:spcPts val="0"/>
              </a:spcAft>
              <a:buSzPts val="1100"/>
              <a:buNone/>
              <a:defRPr/>
            </a:lvl3pPr>
            <a:lvl4pPr lvl="3" algn="r">
              <a:spcBef>
                <a:spcPts val="0"/>
              </a:spcBef>
              <a:spcAft>
                <a:spcPts val="0"/>
              </a:spcAft>
              <a:buSzPts val="1100"/>
              <a:buNone/>
              <a:defRPr/>
            </a:lvl4pPr>
            <a:lvl5pPr lvl="4" algn="r">
              <a:spcBef>
                <a:spcPts val="0"/>
              </a:spcBef>
              <a:spcAft>
                <a:spcPts val="0"/>
              </a:spcAft>
              <a:buSzPts val="1100"/>
              <a:buNone/>
              <a:defRPr/>
            </a:lvl5pPr>
            <a:lvl6pPr lvl="5" algn="r">
              <a:spcBef>
                <a:spcPts val="0"/>
              </a:spcBef>
              <a:spcAft>
                <a:spcPts val="0"/>
              </a:spcAft>
              <a:buSzPts val="1100"/>
              <a:buNone/>
              <a:defRPr/>
            </a:lvl6pPr>
            <a:lvl7pPr lvl="6" algn="r">
              <a:spcBef>
                <a:spcPts val="0"/>
              </a:spcBef>
              <a:spcAft>
                <a:spcPts val="0"/>
              </a:spcAft>
              <a:buSzPts val="1100"/>
              <a:buNone/>
              <a:defRPr/>
            </a:lvl7pPr>
            <a:lvl8pPr lvl="7" algn="r">
              <a:spcBef>
                <a:spcPts val="0"/>
              </a:spcBef>
              <a:spcAft>
                <a:spcPts val="0"/>
              </a:spcAft>
              <a:buSzPts val="1100"/>
              <a:buNone/>
              <a:defRPr/>
            </a:lvl8pPr>
            <a:lvl9pPr lvl="8" algn="r">
              <a:spcBef>
                <a:spcPts val="0"/>
              </a:spcBef>
              <a:spcAft>
                <a:spcPts val="0"/>
              </a:spcAft>
              <a:buSzPts val="1100"/>
              <a:buNone/>
              <a:defRPr/>
            </a:lvl9pPr>
          </a:lstStyle>
          <a:p>
            <a:pPr>
              <a:defRPr/>
            </a:pPr>
            <a:endParaRPr/>
          </a:p>
        </p:txBody>
      </p:sp>
      <p:sp>
        <p:nvSpPr>
          <p:cNvPr id="332" name="Google Shape;332;g109582dca3b_0_715"/>
          <p:cNvSpPr txBox="1">
            <a:spLocks noGrp="1"/>
          </p:cNvSpPr>
          <p:nvPr>
            <p:ph type="body" idx="1"/>
          </p:nvPr>
        </p:nvSpPr>
        <p:spPr bwMode="auto">
          <a:xfrm>
            <a:off x="457200" y="960120"/>
            <a:ext cx="8229600" cy="3497700"/>
          </a:xfrm>
          <a:prstGeom prst="rect">
            <a:avLst/>
          </a:prstGeom>
          <a:noFill/>
          <a:ln>
            <a:noFill/>
          </a:ln>
        </p:spPr>
        <p:txBody>
          <a:bodyPr spcFirstLastPara="1" wrap="square" lIns="0" tIns="34275" rIns="68575" bIns="34275" anchor="t" anchorCtr="0">
            <a:normAutofit/>
          </a:bodyPr>
          <a:lstStyle>
            <a:lvl1pPr marL="457200" lvl="0" indent="-349250" algn="l">
              <a:spcBef>
                <a:spcPts val="400"/>
              </a:spcBef>
              <a:spcAft>
                <a:spcPts val="0"/>
              </a:spcAft>
              <a:buClr>
                <a:schemeClr val="dk1"/>
              </a:buClr>
              <a:buSzPts val="1900"/>
              <a:buChar char="▪"/>
              <a:defRPr sz="2100"/>
            </a:lvl1pPr>
            <a:lvl2pPr marL="914400" lvl="1" indent="-342900" algn="l">
              <a:spcBef>
                <a:spcPts val="400"/>
              </a:spcBef>
              <a:spcAft>
                <a:spcPts val="0"/>
              </a:spcAft>
              <a:buClr>
                <a:schemeClr val="dk1"/>
              </a:buClr>
              <a:buSzPts val="1800"/>
              <a:buFont typeface="Candara"/>
              <a:buChar char="–"/>
              <a:defRPr sz="1800"/>
            </a:lvl2pPr>
            <a:lvl3pPr marL="1371600" lvl="2" indent="-298450" algn="l">
              <a:spcBef>
                <a:spcPts val="300"/>
              </a:spcBef>
              <a:spcAft>
                <a:spcPts val="0"/>
              </a:spcAft>
              <a:buClr>
                <a:schemeClr val="dk1"/>
              </a:buClr>
              <a:buSzPts val="1100"/>
              <a:buChar char="▪"/>
              <a:defRPr sz="1500"/>
            </a:lvl3pPr>
            <a:lvl4pPr marL="1828800" lvl="3" indent="-317500" algn="l">
              <a:spcBef>
                <a:spcPts val="300"/>
              </a:spcBef>
              <a:spcAft>
                <a:spcPts val="0"/>
              </a:spcAft>
              <a:buClr>
                <a:schemeClr val="dk1"/>
              </a:buClr>
              <a:buSzPts val="1400"/>
              <a:buFont typeface="Candara"/>
              <a:buChar char="–"/>
              <a:defRPr sz="1400"/>
            </a:lvl4pPr>
            <a:lvl5pPr marL="2286000" lvl="4" indent="-273050" algn="l">
              <a:spcBef>
                <a:spcPts val="300"/>
              </a:spcBef>
              <a:spcAft>
                <a:spcPts val="0"/>
              </a:spcAft>
              <a:buClr>
                <a:schemeClr val="dk1"/>
              </a:buClr>
              <a:buSzPts val="700"/>
              <a:buChar char="▪"/>
              <a:defRPr sz="1400"/>
            </a:lvl5pPr>
            <a:lvl6pPr marL="2743200" lvl="5" indent="-273050" algn="l">
              <a:spcBef>
                <a:spcPts val="300"/>
              </a:spcBef>
              <a:spcAft>
                <a:spcPts val="0"/>
              </a:spcAft>
              <a:buClr>
                <a:schemeClr val="dk1"/>
              </a:buClr>
              <a:buSzPts val="700"/>
              <a:buChar char="▪"/>
              <a:defRPr/>
            </a:lvl6pPr>
            <a:lvl7pPr marL="3200400" lvl="6" indent="-273050" algn="l">
              <a:spcBef>
                <a:spcPts val="300"/>
              </a:spcBef>
              <a:spcAft>
                <a:spcPts val="0"/>
              </a:spcAft>
              <a:buClr>
                <a:schemeClr val="dk1"/>
              </a:buClr>
              <a:buSzPts val="700"/>
              <a:buChar char="▪"/>
              <a:defRPr/>
            </a:lvl7pPr>
            <a:lvl8pPr marL="3657600" lvl="7" indent="-273050" algn="l">
              <a:spcBef>
                <a:spcPts val="300"/>
              </a:spcBef>
              <a:spcAft>
                <a:spcPts val="0"/>
              </a:spcAft>
              <a:buClr>
                <a:schemeClr val="dk1"/>
              </a:buClr>
              <a:buSzPts val="700"/>
              <a:buChar char="▪"/>
              <a:defRPr/>
            </a:lvl8pPr>
            <a:lvl9pPr marL="4114800" lvl="8" indent="-273050" algn="l">
              <a:spcBef>
                <a:spcPts val="300"/>
              </a:spcBef>
              <a:spcAft>
                <a:spcPts val="0"/>
              </a:spcAft>
              <a:buClr>
                <a:schemeClr val="dk1"/>
              </a:buClr>
              <a:buSzPts val="700"/>
              <a:buChar char="▪"/>
              <a:defRPr/>
            </a:lvl9pPr>
          </a:lstStyle>
          <a:p>
            <a:pPr>
              <a:defRPr/>
            </a:pPr>
            <a:endParaRPr/>
          </a:p>
        </p:txBody>
      </p:sp>
      <p:sp>
        <p:nvSpPr>
          <p:cNvPr id="333" name="Google Shape;333;g109582dca3b_0_715"/>
          <p:cNvSpPr txBox="1">
            <a:spLocks noGrp="1"/>
          </p:cNvSpPr>
          <p:nvPr>
            <p:ph type="dt" idx="10"/>
          </p:nvPr>
        </p:nvSpPr>
        <p:spPr bwMode="auto">
          <a:xfrm>
            <a:off x="457200" y="4830365"/>
            <a:ext cx="2133600" cy="273900"/>
          </a:xfrm>
          <a:prstGeom prst="rect">
            <a:avLst/>
          </a:prstGeom>
          <a:noFill/>
          <a:ln>
            <a:noFill/>
          </a:ln>
        </p:spPr>
        <p:txBody>
          <a:bodyPr spcFirstLastPara="1" wrap="square" lIns="68575" tIns="34275" rIns="68575" bIns="34275" anchor="t" anchorCtr="0">
            <a:noAutofit/>
          </a:bodyPr>
          <a:lstStyle>
            <a:lvl1pPr marR="0" lvl="0" algn="l">
              <a:spcBef>
                <a:spcPts val="0"/>
              </a:spcBef>
              <a:spcAft>
                <a:spcPts val="0"/>
              </a:spcAft>
              <a:buSzPts val="1100"/>
              <a:buNone/>
              <a:defRPr sz="1400">
                <a:solidFill>
                  <a:srgbClr val="000000"/>
                </a:solidFill>
                <a:latin typeface="Arial"/>
                <a:ea typeface="Arial"/>
                <a:cs typeface="Arial"/>
              </a:defRPr>
            </a:lvl1pPr>
            <a:lvl2pPr marR="0" lvl="1" algn="l">
              <a:spcBef>
                <a:spcPts val="0"/>
              </a:spcBef>
              <a:spcAft>
                <a:spcPts val="0"/>
              </a:spcAft>
              <a:buSzPts val="1100"/>
              <a:buNone/>
              <a:defRPr sz="1400" b="0" i="0" u="none" strike="noStrike" cap="none">
                <a:solidFill>
                  <a:schemeClr val="dk1"/>
                </a:solidFill>
                <a:latin typeface="Arial"/>
                <a:ea typeface="Arial"/>
                <a:cs typeface="Arial"/>
              </a:defRPr>
            </a:lvl2pPr>
            <a:lvl3pPr marR="0" lvl="2" algn="l">
              <a:spcBef>
                <a:spcPts val="0"/>
              </a:spcBef>
              <a:spcAft>
                <a:spcPts val="0"/>
              </a:spcAft>
              <a:buSzPts val="1100"/>
              <a:buNone/>
              <a:defRPr sz="1400" b="0" i="0" u="none" strike="noStrike" cap="none">
                <a:solidFill>
                  <a:schemeClr val="dk1"/>
                </a:solidFill>
                <a:latin typeface="Arial"/>
                <a:ea typeface="Arial"/>
                <a:cs typeface="Arial"/>
              </a:defRPr>
            </a:lvl3pPr>
            <a:lvl4pPr marR="0" lvl="3" algn="l">
              <a:spcBef>
                <a:spcPts val="0"/>
              </a:spcBef>
              <a:spcAft>
                <a:spcPts val="0"/>
              </a:spcAft>
              <a:buSzPts val="1100"/>
              <a:buNone/>
              <a:defRPr sz="1400" b="0" i="0" u="none" strike="noStrike" cap="none">
                <a:solidFill>
                  <a:schemeClr val="dk1"/>
                </a:solidFill>
                <a:latin typeface="Arial"/>
                <a:ea typeface="Arial"/>
                <a:cs typeface="Arial"/>
              </a:defRPr>
            </a:lvl4pPr>
            <a:lvl5pPr marR="0" lvl="4" algn="l">
              <a:spcBef>
                <a:spcPts val="0"/>
              </a:spcBef>
              <a:spcAft>
                <a:spcPts val="0"/>
              </a:spcAft>
              <a:buSzPts val="1100"/>
              <a:buNone/>
              <a:defRPr sz="1400" b="0" i="0" u="none" strike="noStrike" cap="none">
                <a:solidFill>
                  <a:schemeClr val="dk1"/>
                </a:solidFill>
                <a:latin typeface="Arial"/>
                <a:ea typeface="Arial"/>
                <a:cs typeface="Arial"/>
              </a:defRPr>
            </a:lvl5pPr>
            <a:lvl6pPr marR="0" lvl="5" algn="l">
              <a:spcBef>
                <a:spcPts val="0"/>
              </a:spcBef>
              <a:spcAft>
                <a:spcPts val="0"/>
              </a:spcAft>
              <a:buSzPts val="1100"/>
              <a:buNone/>
              <a:defRPr sz="1400" b="0" i="0" u="none" strike="noStrike" cap="none">
                <a:solidFill>
                  <a:schemeClr val="dk1"/>
                </a:solidFill>
                <a:latin typeface="Arial"/>
                <a:ea typeface="Arial"/>
                <a:cs typeface="Arial"/>
              </a:defRPr>
            </a:lvl6pPr>
            <a:lvl7pPr marR="0" lvl="6" algn="l">
              <a:spcBef>
                <a:spcPts val="0"/>
              </a:spcBef>
              <a:spcAft>
                <a:spcPts val="0"/>
              </a:spcAft>
              <a:buSzPts val="1100"/>
              <a:buNone/>
              <a:defRPr sz="1400" b="0" i="0" u="none" strike="noStrike" cap="none">
                <a:solidFill>
                  <a:schemeClr val="dk1"/>
                </a:solidFill>
                <a:latin typeface="Arial"/>
                <a:ea typeface="Arial"/>
                <a:cs typeface="Arial"/>
              </a:defRPr>
            </a:lvl7pPr>
            <a:lvl8pPr marR="0" lvl="7" algn="l">
              <a:spcBef>
                <a:spcPts val="0"/>
              </a:spcBef>
              <a:spcAft>
                <a:spcPts val="0"/>
              </a:spcAft>
              <a:buSzPts val="1100"/>
              <a:buNone/>
              <a:defRPr sz="1400" b="0" i="0" u="none" strike="noStrike" cap="none">
                <a:solidFill>
                  <a:schemeClr val="dk1"/>
                </a:solidFill>
                <a:latin typeface="Arial"/>
                <a:ea typeface="Arial"/>
                <a:cs typeface="Arial"/>
              </a:defRPr>
            </a:lvl8pPr>
            <a:lvl9pPr marR="0" lvl="8" algn="l">
              <a:spcBef>
                <a:spcPts val="0"/>
              </a:spcBef>
              <a:spcAft>
                <a:spcPts val="0"/>
              </a:spcAft>
              <a:buSzPts val="1100"/>
              <a:buNone/>
              <a:defRPr sz="1400" b="0" i="0" u="none" strike="noStrike" cap="none">
                <a:solidFill>
                  <a:schemeClr val="dk1"/>
                </a:solidFill>
                <a:latin typeface="Arial"/>
                <a:ea typeface="Arial"/>
                <a:cs typeface="Arial"/>
              </a:defRPr>
            </a:lvl9pPr>
          </a:lstStyle>
          <a:p>
            <a:pPr>
              <a:defRPr/>
            </a:pPr>
            <a:endParaRPr/>
          </a:p>
        </p:txBody>
      </p:sp>
      <p:sp>
        <p:nvSpPr>
          <p:cNvPr id="334" name="Google Shape;334;g109582dca3b_0_715"/>
          <p:cNvSpPr txBox="1">
            <a:spLocks noGrp="1"/>
          </p:cNvSpPr>
          <p:nvPr>
            <p:ph type="ftr" idx="11"/>
          </p:nvPr>
        </p:nvSpPr>
        <p:spPr bwMode="auto">
          <a:xfrm>
            <a:off x="3124200" y="4830365"/>
            <a:ext cx="2895600" cy="273900"/>
          </a:xfrm>
          <a:prstGeom prst="rect">
            <a:avLst/>
          </a:prstGeom>
          <a:noFill/>
          <a:ln>
            <a:noFill/>
          </a:ln>
        </p:spPr>
        <p:txBody>
          <a:bodyPr spcFirstLastPara="1" wrap="square" lIns="68575" tIns="34275" rIns="68575" bIns="34275" anchor="t" anchorCtr="0">
            <a:noAutofit/>
          </a:bodyPr>
          <a:lstStyle>
            <a:lvl1pPr marR="0" lvl="0" algn="l">
              <a:spcBef>
                <a:spcPts val="0"/>
              </a:spcBef>
              <a:spcAft>
                <a:spcPts val="0"/>
              </a:spcAft>
              <a:buSzPts val="1100"/>
              <a:buNone/>
              <a:defRPr sz="1400">
                <a:solidFill>
                  <a:srgbClr val="000000"/>
                </a:solidFill>
                <a:latin typeface="Arial"/>
                <a:ea typeface="Arial"/>
                <a:cs typeface="Arial"/>
              </a:defRPr>
            </a:lvl1pPr>
            <a:lvl2pPr marR="0" lvl="1" algn="l">
              <a:spcBef>
                <a:spcPts val="0"/>
              </a:spcBef>
              <a:spcAft>
                <a:spcPts val="0"/>
              </a:spcAft>
              <a:buSzPts val="1100"/>
              <a:buNone/>
              <a:defRPr sz="1400" b="0" i="0" u="none" strike="noStrike" cap="none">
                <a:solidFill>
                  <a:schemeClr val="dk1"/>
                </a:solidFill>
                <a:latin typeface="Arial"/>
                <a:ea typeface="Arial"/>
                <a:cs typeface="Arial"/>
              </a:defRPr>
            </a:lvl2pPr>
            <a:lvl3pPr marR="0" lvl="2" algn="l">
              <a:spcBef>
                <a:spcPts val="0"/>
              </a:spcBef>
              <a:spcAft>
                <a:spcPts val="0"/>
              </a:spcAft>
              <a:buSzPts val="1100"/>
              <a:buNone/>
              <a:defRPr sz="1400" b="0" i="0" u="none" strike="noStrike" cap="none">
                <a:solidFill>
                  <a:schemeClr val="dk1"/>
                </a:solidFill>
                <a:latin typeface="Arial"/>
                <a:ea typeface="Arial"/>
                <a:cs typeface="Arial"/>
              </a:defRPr>
            </a:lvl3pPr>
            <a:lvl4pPr marR="0" lvl="3" algn="l">
              <a:spcBef>
                <a:spcPts val="0"/>
              </a:spcBef>
              <a:spcAft>
                <a:spcPts val="0"/>
              </a:spcAft>
              <a:buSzPts val="1100"/>
              <a:buNone/>
              <a:defRPr sz="1400" b="0" i="0" u="none" strike="noStrike" cap="none">
                <a:solidFill>
                  <a:schemeClr val="dk1"/>
                </a:solidFill>
                <a:latin typeface="Arial"/>
                <a:ea typeface="Arial"/>
                <a:cs typeface="Arial"/>
              </a:defRPr>
            </a:lvl4pPr>
            <a:lvl5pPr marR="0" lvl="4" algn="l">
              <a:spcBef>
                <a:spcPts val="0"/>
              </a:spcBef>
              <a:spcAft>
                <a:spcPts val="0"/>
              </a:spcAft>
              <a:buSzPts val="1100"/>
              <a:buNone/>
              <a:defRPr sz="1400" b="0" i="0" u="none" strike="noStrike" cap="none">
                <a:solidFill>
                  <a:schemeClr val="dk1"/>
                </a:solidFill>
                <a:latin typeface="Arial"/>
                <a:ea typeface="Arial"/>
                <a:cs typeface="Arial"/>
              </a:defRPr>
            </a:lvl5pPr>
            <a:lvl6pPr marR="0" lvl="5" algn="l">
              <a:spcBef>
                <a:spcPts val="0"/>
              </a:spcBef>
              <a:spcAft>
                <a:spcPts val="0"/>
              </a:spcAft>
              <a:buSzPts val="1100"/>
              <a:buNone/>
              <a:defRPr sz="1400" b="0" i="0" u="none" strike="noStrike" cap="none">
                <a:solidFill>
                  <a:schemeClr val="dk1"/>
                </a:solidFill>
                <a:latin typeface="Arial"/>
                <a:ea typeface="Arial"/>
                <a:cs typeface="Arial"/>
              </a:defRPr>
            </a:lvl6pPr>
            <a:lvl7pPr marR="0" lvl="6" algn="l">
              <a:spcBef>
                <a:spcPts val="0"/>
              </a:spcBef>
              <a:spcAft>
                <a:spcPts val="0"/>
              </a:spcAft>
              <a:buSzPts val="1100"/>
              <a:buNone/>
              <a:defRPr sz="1400" b="0" i="0" u="none" strike="noStrike" cap="none">
                <a:solidFill>
                  <a:schemeClr val="dk1"/>
                </a:solidFill>
                <a:latin typeface="Arial"/>
                <a:ea typeface="Arial"/>
                <a:cs typeface="Arial"/>
              </a:defRPr>
            </a:lvl7pPr>
            <a:lvl8pPr marR="0" lvl="7" algn="l">
              <a:spcBef>
                <a:spcPts val="0"/>
              </a:spcBef>
              <a:spcAft>
                <a:spcPts val="0"/>
              </a:spcAft>
              <a:buSzPts val="1100"/>
              <a:buNone/>
              <a:defRPr sz="1400" b="0" i="0" u="none" strike="noStrike" cap="none">
                <a:solidFill>
                  <a:schemeClr val="dk1"/>
                </a:solidFill>
                <a:latin typeface="Arial"/>
                <a:ea typeface="Arial"/>
                <a:cs typeface="Arial"/>
              </a:defRPr>
            </a:lvl8pPr>
            <a:lvl9pPr marR="0" lvl="8" algn="l">
              <a:spcBef>
                <a:spcPts val="0"/>
              </a:spcBef>
              <a:spcAft>
                <a:spcPts val="0"/>
              </a:spcAft>
              <a:buSzPts val="1100"/>
              <a:buNone/>
              <a:defRPr sz="1400" b="0" i="0" u="none" strike="noStrike" cap="none">
                <a:solidFill>
                  <a:schemeClr val="dk1"/>
                </a:solidFill>
                <a:latin typeface="Arial"/>
                <a:ea typeface="Arial"/>
                <a:cs typeface="Arial"/>
              </a:defRPr>
            </a:lvl9pPr>
          </a:lstStyle>
          <a:p>
            <a:pPr>
              <a:defRPr/>
            </a:pPr>
            <a:endParaRPr/>
          </a:p>
        </p:txBody>
      </p:sp>
      <p:sp>
        <p:nvSpPr>
          <p:cNvPr id="335" name="Google Shape;335;g109582dca3b_0_715"/>
          <p:cNvSpPr txBox="1">
            <a:spLocks noGrp="1"/>
          </p:cNvSpPr>
          <p:nvPr>
            <p:ph type="sldNum" idx="12"/>
          </p:nvPr>
        </p:nvSpPr>
        <p:spPr bwMode="auto">
          <a:xfrm>
            <a:off x="6553200" y="4830365"/>
            <a:ext cx="2133600" cy="273900"/>
          </a:xfrm>
          <a:prstGeom prst="rect">
            <a:avLst/>
          </a:prstGeom>
          <a:noFill/>
          <a:ln>
            <a:noFill/>
          </a:ln>
        </p:spPr>
        <p:txBody>
          <a:bodyPr spcFirstLastPara="1" wrap="square" lIns="68575" tIns="34275" rIns="68575" bIns="34275" anchor="t" anchorCtr="0">
            <a:noAutofit/>
          </a:bodyPr>
          <a:lstStyle>
            <a:lvl1pPr marL="0" marR="0" lvl="0" indent="0" algn="l">
              <a:spcBef>
                <a:spcPts val="0"/>
              </a:spcBef>
              <a:spcAft>
                <a:spcPts val="0"/>
              </a:spcAft>
              <a:buNone/>
              <a:defRPr sz="1400">
                <a:solidFill>
                  <a:srgbClr val="000000"/>
                </a:solidFill>
                <a:latin typeface="Arial"/>
                <a:ea typeface="Arial"/>
                <a:cs typeface="Arial"/>
              </a:defRPr>
            </a:lvl1pPr>
            <a:lvl2pPr marL="0" marR="0" lvl="1" indent="0" algn="l">
              <a:spcBef>
                <a:spcPts val="0"/>
              </a:spcBef>
              <a:spcAft>
                <a:spcPts val="0"/>
              </a:spcAft>
              <a:buNone/>
              <a:defRPr sz="1400">
                <a:solidFill>
                  <a:srgbClr val="000000"/>
                </a:solidFill>
                <a:latin typeface="Arial"/>
                <a:ea typeface="Arial"/>
                <a:cs typeface="Arial"/>
              </a:defRPr>
            </a:lvl2pPr>
            <a:lvl3pPr marL="0" marR="0" lvl="2" indent="0" algn="l">
              <a:spcBef>
                <a:spcPts val="0"/>
              </a:spcBef>
              <a:spcAft>
                <a:spcPts val="0"/>
              </a:spcAft>
              <a:buNone/>
              <a:defRPr sz="1400">
                <a:solidFill>
                  <a:srgbClr val="000000"/>
                </a:solidFill>
                <a:latin typeface="Arial"/>
                <a:ea typeface="Arial"/>
                <a:cs typeface="Arial"/>
              </a:defRPr>
            </a:lvl3pPr>
            <a:lvl4pPr marL="0" marR="0" lvl="3" indent="0" algn="l">
              <a:spcBef>
                <a:spcPts val="0"/>
              </a:spcBef>
              <a:spcAft>
                <a:spcPts val="0"/>
              </a:spcAft>
              <a:buNone/>
              <a:defRPr sz="1400">
                <a:solidFill>
                  <a:srgbClr val="000000"/>
                </a:solidFill>
                <a:latin typeface="Arial"/>
                <a:ea typeface="Arial"/>
                <a:cs typeface="Arial"/>
              </a:defRPr>
            </a:lvl4pPr>
            <a:lvl5pPr marL="0" marR="0" lvl="4" indent="0" algn="l">
              <a:spcBef>
                <a:spcPts val="0"/>
              </a:spcBef>
              <a:spcAft>
                <a:spcPts val="0"/>
              </a:spcAft>
              <a:buNone/>
              <a:defRPr sz="1400">
                <a:solidFill>
                  <a:srgbClr val="000000"/>
                </a:solidFill>
                <a:latin typeface="Arial"/>
                <a:ea typeface="Arial"/>
                <a:cs typeface="Arial"/>
              </a:defRPr>
            </a:lvl5pPr>
            <a:lvl6pPr marL="0" marR="0" lvl="5" indent="0" algn="l">
              <a:spcBef>
                <a:spcPts val="0"/>
              </a:spcBef>
              <a:spcAft>
                <a:spcPts val="0"/>
              </a:spcAft>
              <a:buNone/>
              <a:defRPr sz="1400">
                <a:solidFill>
                  <a:srgbClr val="000000"/>
                </a:solidFill>
                <a:latin typeface="Arial"/>
                <a:ea typeface="Arial"/>
                <a:cs typeface="Arial"/>
              </a:defRPr>
            </a:lvl6pPr>
            <a:lvl7pPr marL="0" marR="0" lvl="6" indent="0" algn="l">
              <a:spcBef>
                <a:spcPts val="0"/>
              </a:spcBef>
              <a:spcAft>
                <a:spcPts val="0"/>
              </a:spcAft>
              <a:buNone/>
              <a:defRPr sz="1400">
                <a:solidFill>
                  <a:srgbClr val="000000"/>
                </a:solidFill>
                <a:latin typeface="Arial"/>
                <a:ea typeface="Arial"/>
                <a:cs typeface="Arial"/>
              </a:defRPr>
            </a:lvl7pPr>
            <a:lvl8pPr marL="0" marR="0" lvl="7" indent="0" algn="l">
              <a:spcBef>
                <a:spcPts val="0"/>
              </a:spcBef>
              <a:spcAft>
                <a:spcPts val="0"/>
              </a:spcAft>
              <a:buNone/>
              <a:defRPr sz="1400">
                <a:solidFill>
                  <a:srgbClr val="000000"/>
                </a:solidFill>
                <a:latin typeface="Arial"/>
                <a:ea typeface="Arial"/>
                <a:cs typeface="Arial"/>
              </a:defRPr>
            </a:lvl8pPr>
            <a:lvl9pPr marL="0" marR="0" lvl="8" indent="0" algn="l">
              <a:spcBef>
                <a:spcPts val="0"/>
              </a:spcBef>
              <a:spcAft>
                <a:spcPts val="0"/>
              </a:spcAft>
              <a:buNone/>
              <a:defRPr sz="1400">
                <a:solidFill>
                  <a:srgbClr val="000000"/>
                </a:solidFill>
                <a:latin typeface="Arial"/>
                <a:ea typeface="Arial"/>
                <a:cs typeface="Arial"/>
              </a:defRPr>
            </a:lvl9pPr>
          </a:lstStyle>
          <a:p>
            <a:pPr marL="0" lvl="0" indent="0" algn="l">
              <a:spcBef>
                <a:spcPts val="0"/>
              </a:spcBef>
              <a:spcAft>
                <a:spcPts val="0"/>
              </a:spcAft>
              <a:buNone/>
              <a:defRPr/>
            </a:pPr>
            <a:fld id="{00000000-1234-1234-1234-123412341234}" type="slidenum">
              <a:rPr lang="en-GB"/>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PhAnim="0" matchingName="35_Title Only" userDrawn="1">
  <p:cSld name="35_Title Only">
    <p:spTree>
      <p:nvGrpSpPr>
        <p:cNvPr id="1" name=""/>
        <p:cNvGrpSpPr/>
        <p:nvPr/>
      </p:nvGrpSpPr>
      <p:grpSpPr bwMode="auto">
        <a:xfrm>
          <a:off x="0" y="0"/>
          <a:ext cx="0" cy="0"/>
          <a:chOff x="0" y="0"/>
          <a:chExt cx="0" cy="0"/>
        </a:xfrm>
      </p:grpSpPr>
      <p:sp>
        <p:nvSpPr>
          <p:cNvPr id="337" name="Google Shape;337;g109582dca3b_0_721"/>
          <p:cNvSpPr txBox="1">
            <a:spLocks noGrp="1"/>
          </p:cNvSpPr>
          <p:nvPr>
            <p:ph type="title"/>
          </p:nvPr>
        </p:nvSpPr>
        <p:spPr bwMode="auto">
          <a:xfrm>
            <a:off x="1557337" y="146447"/>
            <a:ext cx="7335600" cy="367800"/>
          </a:xfrm>
          <a:prstGeom prst="rect">
            <a:avLst/>
          </a:prstGeom>
          <a:noFill/>
          <a:ln>
            <a:noFill/>
          </a:ln>
        </p:spPr>
        <p:txBody>
          <a:bodyPr spcFirstLastPara="1" wrap="square" lIns="68575" tIns="34275" rIns="0" bIns="34275" anchor="ctr" anchorCtr="0">
            <a:normAutofit/>
          </a:bodyPr>
          <a:lstStyle>
            <a:lvl1pPr lvl="0" algn="l">
              <a:spcBef>
                <a:spcPts val="0"/>
              </a:spcBef>
              <a:spcAft>
                <a:spcPts val="0"/>
              </a:spcAft>
              <a:buSzPts val="1100"/>
              <a:buNone/>
              <a:defRPr sz="3000"/>
            </a:lvl1pPr>
            <a:lvl2pPr lvl="1" algn="r">
              <a:spcBef>
                <a:spcPts val="0"/>
              </a:spcBef>
              <a:spcAft>
                <a:spcPts val="0"/>
              </a:spcAft>
              <a:buSzPts val="1100"/>
              <a:buNone/>
              <a:defRPr/>
            </a:lvl2pPr>
            <a:lvl3pPr lvl="2" algn="r">
              <a:spcBef>
                <a:spcPts val="0"/>
              </a:spcBef>
              <a:spcAft>
                <a:spcPts val="0"/>
              </a:spcAft>
              <a:buSzPts val="1100"/>
              <a:buNone/>
              <a:defRPr/>
            </a:lvl3pPr>
            <a:lvl4pPr lvl="3" algn="r">
              <a:spcBef>
                <a:spcPts val="0"/>
              </a:spcBef>
              <a:spcAft>
                <a:spcPts val="0"/>
              </a:spcAft>
              <a:buSzPts val="1100"/>
              <a:buNone/>
              <a:defRPr/>
            </a:lvl4pPr>
            <a:lvl5pPr lvl="4" algn="r">
              <a:spcBef>
                <a:spcPts val="0"/>
              </a:spcBef>
              <a:spcAft>
                <a:spcPts val="0"/>
              </a:spcAft>
              <a:buSzPts val="1100"/>
              <a:buNone/>
              <a:defRPr/>
            </a:lvl5pPr>
            <a:lvl6pPr lvl="5" algn="r">
              <a:spcBef>
                <a:spcPts val="0"/>
              </a:spcBef>
              <a:spcAft>
                <a:spcPts val="0"/>
              </a:spcAft>
              <a:buSzPts val="1100"/>
              <a:buNone/>
              <a:defRPr/>
            </a:lvl6pPr>
            <a:lvl7pPr lvl="6" algn="r">
              <a:spcBef>
                <a:spcPts val="0"/>
              </a:spcBef>
              <a:spcAft>
                <a:spcPts val="0"/>
              </a:spcAft>
              <a:buSzPts val="1100"/>
              <a:buNone/>
              <a:defRPr/>
            </a:lvl7pPr>
            <a:lvl8pPr lvl="7" algn="r">
              <a:spcBef>
                <a:spcPts val="0"/>
              </a:spcBef>
              <a:spcAft>
                <a:spcPts val="0"/>
              </a:spcAft>
              <a:buSzPts val="1100"/>
              <a:buNone/>
              <a:defRPr/>
            </a:lvl8pPr>
            <a:lvl9pPr lvl="8" algn="r">
              <a:spcBef>
                <a:spcPts val="0"/>
              </a:spcBef>
              <a:spcAft>
                <a:spcPts val="0"/>
              </a:spcAft>
              <a:buSzPts val="1100"/>
              <a:buNone/>
              <a:defRPr/>
            </a:lvl9pPr>
          </a:lstStyle>
          <a:p>
            <a:pPr>
              <a:defRPr/>
            </a:pPr>
            <a:endParaRPr/>
          </a:p>
        </p:txBody>
      </p:sp>
      <p:sp>
        <p:nvSpPr>
          <p:cNvPr id="338" name="Google Shape;338;g109582dca3b_0_721"/>
          <p:cNvSpPr txBox="1">
            <a:spLocks noGrp="1"/>
          </p:cNvSpPr>
          <p:nvPr>
            <p:ph type="body" idx="1"/>
          </p:nvPr>
        </p:nvSpPr>
        <p:spPr bwMode="auto">
          <a:xfrm>
            <a:off x="457200" y="960120"/>
            <a:ext cx="8229600" cy="3497700"/>
          </a:xfrm>
          <a:prstGeom prst="rect">
            <a:avLst/>
          </a:prstGeom>
          <a:noFill/>
          <a:ln>
            <a:noFill/>
          </a:ln>
        </p:spPr>
        <p:txBody>
          <a:bodyPr spcFirstLastPara="1" wrap="square" lIns="0" tIns="34275" rIns="68575" bIns="34275" anchor="t" anchorCtr="0">
            <a:normAutofit/>
          </a:bodyPr>
          <a:lstStyle>
            <a:lvl1pPr marL="457200" lvl="0" indent="-349250" algn="l">
              <a:spcBef>
                <a:spcPts val="400"/>
              </a:spcBef>
              <a:spcAft>
                <a:spcPts val="0"/>
              </a:spcAft>
              <a:buClr>
                <a:schemeClr val="dk1"/>
              </a:buClr>
              <a:buSzPts val="1900"/>
              <a:buChar char="▪"/>
              <a:defRPr sz="2100"/>
            </a:lvl1pPr>
            <a:lvl2pPr marL="914400" lvl="1" indent="-342900" algn="l">
              <a:spcBef>
                <a:spcPts val="400"/>
              </a:spcBef>
              <a:spcAft>
                <a:spcPts val="0"/>
              </a:spcAft>
              <a:buClr>
                <a:schemeClr val="dk1"/>
              </a:buClr>
              <a:buSzPts val="1800"/>
              <a:buFont typeface="Candara"/>
              <a:buChar char="–"/>
              <a:defRPr sz="1800"/>
            </a:lvl2pPr>
            <a:lvl3pPr marL="1371600" lvl="2" indent="-298450" algn="l">
              <a:spcBef>
                <a:spcPts val="300"/>
              </a:spcBef>
              <a:spcAft>
                <a:spcPts val="0"/>
              </a:spcAft>
              <a:buClr>
                <a:schemeClr val="dk1"/>
              </a:buClr>
              <a:buSzPts val="1100"/>
              <a:buChar char="▪"/>
              <a:defRPr sz="1500"/>
            </a:lvl3pPr>
            <a:lvl4pPr marL="1828800" lvl="3" indent="-317500" algn="l">
              <a:spcBef>
                <a:spcPts val="300"/>
              </a:spcBef>
              <a:spcAft>
                <a:spcPts val="0"/>
              </a:spcAft>
              <a:buClr>
                <a:schemeClr val="dk1"/>
              </a:buClr>
              <a:buSzPts val="1400"/>
              <a:buFont typeface="Candara"/>
              <a:buChar char="–"/>
              <a:defRPr sz="1400"/>
            </a:lvl4pPr>
            <a:lvl5pPr marL="2286000" lvl="4" indent="-273050" algn="l">
              <a:spcBef>
                <a:spcPts val="300"/>
              </a:spcBef>
              <a:spcAft>
                <a:spcPts val="0"/>
              </a:spcAft>
              <a:buClr>
                <a:schemeClr val="dk1"/>
              </a:buClr>
              <a:buSzPts val="700"/>
              <a:buChar char="▪"/>
              <a:defRPr sz="1400"/>
            </a:lvl5pPr>
            <a:lvl6pPr marL="2743200" lvl="5" indent="-273050" algn="l">
              <a:spcBef>
                <a:spcPts val="300"/>
              </a:spcBef>
              <a:spcAft>
                <a:spcPts val="0"/>
              </a:spcAft>
              <a:buClr>
                <a:schemeClr val="dk1"/>
              </a:buClr>
              <a:buSzPts val="700"/>
              <a:buChar char="▪"/>
              <a:defRPr/>
            </a:lvl6pPr>
            <a:lvl7pPr marL="3200400" lvl="6" indent="-273050" algn="l">
              <a:spcBef>
                <a:spcPts val="300"/>
              </a:spcBef>
              <a:spcAft>
                <a:spcPts val="0"/>
              </a:spcAft>
              <a:buClr>
                <a:schemeClr val="dk1"/>
              </a:buClr>
              <a:buSzPts val="700"/>
              <a:buChar char="▪"/>
              <a:defRPr/>
            </a:lvl7pPr>
            <a:lvl8pPr marL="3657600" lvl="7" indent="-273050" algn="l">
              <a:spcBef>
                <a:spcPts val="300"/>
              </a:spcBef>
              <a:spcAft>
                <a:spcPts val="0"/>
              </a:spcAft>
              <a:buClr>
                <a:schemeClr val="dk1"/>
              </a:buClr>
              <a:buSzPts val="700"/>
              <a:buChar char="▪"/>
              <a:defRPr/>
            </a:lvl8pPr>
            <a:lvl9pPr marL="4114800" lvl="8" indent="-273050" algn="l">
              <a:spcBef>
                <a:spcPts val="300"/>
              </a:spcBef>
              <a:spcAft>
                <a:spcPts val="0"/>
              </a:spcAft>
              <a:buClr>
                <a:schemeClr val="dk1"/>
              </a:buClr>
              <a:buSzPts val="700"/>
              <a:buChar char="▪"/>
              <a:defRPr/>
            </a:lvl9pPr>
          </a:lstStyle>
          <a:p>
            <a:pPr>
              <a:defRPr/>
            </a:pPr>
            <a:endParaRPr/>
          </a:p>
        </p:txBody>
      </p:sp>
      <p:sp>
        <p:nvSpPr>
          <p:cNvPr id="339" name="Google Shape;339;g109582dca3b_0_721"/>
          <p:cNvSpPr txBox="1">
            <a:spLocks noGrp="1"/>
          </p:cNvSpPr>
          <p:nvPr>
            <p:ph type="dt" idx="10"/>
          </p:nvPr>
        </p:nvSpPr>
        <p:spPr bwMode="auto">
          <a:xfrm>
            <a:off x="457200" y="4830365"/>
            <a:ext cx="2133600" cy="273900"/>
          </a:xfrm>
          <a:prstGeom prst="rect">
            <a:avLst/>
          </a:prstGeom>
          <a:noFill/>
          <a:ln>
            <a:noFill/>
          </a:ln>
        </p:spPr>
        <p:txBody>
          <a:bodyPr spcFirstLastPara="1" wrap="square" lIns="68575" tIns="34275" rIns="68575" bIns="34275" anchor="t" anchorCtr="0">
            <a:noAutofit/>
          </a:bodyPr>
          <a:lstStyle>
            <a:lvl1pPr marR="0" lvl="0" algn="l">
              <a:spcBef>
                <a:spcPts val="0"/>
              </a:spcBef>
              <a:spcAft>
                <a:spcPts val="0"/>
              </a:spcAft>
              <a:buSzPts val="1100"/>
              <a:buNone/>
              <a:defRPr sz="1400">
                <a:solidFill>
                  <a:srgbClr val="000000"/>
                </a:solidFill>
                <a:latin typeface="Arial"/>
                <a:ea typeface="Arial"/>
                <a:cs typeface="Arial"/>
              </a:defRPr>
            </a:lvl1pPr>
            <a:lvl2pPr marR="0" lvl="1" algn="l">
              <a:spcBef>
                <a:spcPts val="0"/>
              </a:spcBef>
              <a:spcAft>
                <a:spcPts val="0"/>
              </a:spcAft>
              <a:buSzPts val="1100"/>
              <a:buNone/>
              <a:defRPr sz="1400" b="0" i="0" u="none" strike="noStrike" cap="none">
                <a:solidFill>
                  <a:schemeClr val="dk1"/>
                </a:solidFill>
                <a:latin typeface="Arial"/>
                <a:ea typeface="Arial"/>
                <a:cs typeface="Arial"/>
              </a:defRPr>
            </a:lvl2pPr>
            <a:lvl3pPr marR="0" lvl="2" algn="l">
              <a:spcBef>
                <a:spcPts val="0"/>
              </a:spcBef>
              <a:spcAft>
                <a:spcPts val="0"/>
              </a:spcAft>
              <a:buSzPts val="1100"/>
              <a:buNone/>
              <a:defRPr sz="1400" b="0" i="0" u="none" strike="noStrike" cap="none">
                <a:solidFill>
                  <a:schemeClr val="dk1"/>
                </a:solidFill>
                <a:latin typeface="Arial"/>
                <a:ea typeface="Arial"/>
                <a:cs typeface="Arial"/>
              </a:defRPr>
            </a:lvl3pPr>
            <a:lvl4pPr marR="0" lvl="3" algn="l">
              <a:spcBef>
                <a:spcPts val="0"/>
              </a:spcBef>
              <a:spcAft>
                <a:spcPts val="0"/>
              </a:spcAft>
              <a:buSzPts val="1100"/>
              <a:buNone/>
              <a:defRPr sz="1400" b="0" i="0" u="none" strike="noStrike" cap="none">
                <a:solidFill>
                  <a:schemeClr val="dk1"/>
                </a:solidFill>
                <a:latin typeface="Arial"/>
                <a:ea typeface="Arial"/>
                <a:cs typeface="Arial"/>
              </a:defRPr>
            </a:lvl4pPr>
            <a:lvl5pPr marR="0" lvl="4" algn="l">
              <a:spcBef>
                <a:spcPts val="0"/>
              </a:spcBef>
              <a:spcAft>
                <a:spcPts val="0"/>
              </a:spcAft>
              <a:buSzPts val="1100"/>
              <a:buNone/>
              <a:defRPr sz="1400" b="0" i="0" u="none" strike="noStrike" cap="none">
                <a:solidFill>
                  <a:schemeClr val="dk1"/>
                </a:solidFill>
                <a:latin typeface="Arial"/>
                <a:ea typeface="Arial"/>
                <a:cs typeface="Arial"/>
              </a:defRPr>
            </a:lvl5pPr>
            <a:lvl6pPr marR="0" lvl="5" algn="l">
              <a:spcBef>
                <a:spcPts val="0"/>
              </a:spcBef>
              <a:spcAft>
                <a:spcPts val="0"/>
              </a:spcAft>
              <a:buSzPts val="1100"/>
              <a:buNone/>
              <a:defRPr sz="1400" b="0" i="0" u="none" strike="noStrike" cap="none">
                <a:solidFill>
                  <a:schemeClr val="dk1"/>
                </a:solidFill>
                <a:latin typeface="Arial"/>
                <a:ea typeface="Arial"/>
                <a:cs typeface="Arial"/>
              </a:defRPr>
            </a:lvl6pPr>
            <a:lvl7pPr marR="0" lvl="6" algn="l">
              <a:spcBef>
                <a:spcPts val="0"/>
              </a:spcBef>
              <a:spcAft>
                <a:spcPts val="0"/>
              </a:spcAft>
              <a:buSzPts val="1100"/>
              <a:buNone/>
              <a:defRPr sz="1400" b="0" i="0" u="none" strike="noStrike" cap="none">
                <a:solidFill>
                  <a:schemeClr val="dk1"/>
                </a:solidFill>
                <a:latin typeface="Arial"/>
                <a:ea typeface="Arial"/>
                <a:cs typeface="Arial"/>
              </a:defRPr>
            </a:lvl7pPr>
            <a:lvl8pPr marR="0" lvl="7" algn="l">
              <a:spcBef>
                <a:spcPts val="0"/>
              </a:spcBef>
              <a:spcAft>
                <a:spcPts val="0"/>
              </a:spcAft>
              <a:buSzPts val="1100"/>
              <a:buNone/>
              <a:defRPr sz="1400" b="0" i="0" u="none" strike="noStrike" cap="none">
                <a:solidFill>
                  <a:schemeClr val="dk1"/>
                </a:solidFill>
                <a:latin typeface="Arial"/>
                <a:ea typeface="Arial"/>
                <a:cs typeface="Arial"/>
              </a:defRPr>
            </a:lvl8pPr>
            <a:lvl9pPr marR="0" lvl="8" algn="l">
              <a:spcBef>
                <a:spcPts val="0"/>
              </a:spcBef>
              <a:spcAft>
                <a:spcPts val="0"/>
              </a:spcAft>
              <a:buSzPts val="1100"/>
              <a:buNone/>
              <a:defRPr sz="1400" b="0" i="0" u="none" strike="noStrike" cap="none">
                <a:solidFill>
                  <a:schemeClr val="dk1"/>
                </a:solidFill>
                <a:latin typeface="Arial"/>
                <a:ea typeface="Arial"/>
                <a:cs typeface="Arial"/>
              </a:defRPr>
            </a:lvl9pPr>
          </a:lstStyle>
          <a:p>
            <a:pPr>
              <a:defRPr/>
            </a:pPr>
            <a:endParaRPr/>
          </a:p>
        </p:txBody>
      </p:sp>
      <p:sp>
        <p:nvSpPr>
          <p:cNvPr id="340" name="Google Shape;340;g109582dca3b_0_721"/>
          <p:cNvSpPr txBox="1">
            <a:spLocks noGrp="1"/>
          </p:cNvSpPr>
          <p:nvPr>
            <p:ph type="ftr" idx="11"/>
          </p:nvPr>
        </p:nvSpPr>
        <p:spPr bwMode="auto">
          <a:xfrm>
            <a:off x="3124200" y="4830365"/>
            <a:ext cx="2895600" cy="273900"/>
          </a:xfrm>
          <a:prstGeom prst="rect">
            <a:avLst/>
          </a:prstGeom>
          <a:noFill/>
          <a:ln>
            <a:noFill/>
          </a:ln>
        </p:spPr>
        <p:txBody>
          <a:bodyPr spcFirstLastPara="1" wrap="square" lIns="68575" tIns="34275" rIns="68575" bIns="34275" anchor="t" anchorCtr="0">
            <a:noAutofit/>
          </a:bodyPr>
          <a:lstStyle>
            <a:lvl1pPr marR="0" lvl="0" algn="l">
              <a:spcBef>
                <a:spcPts val="0"/>
              </a:spcBef>
              <a:spcAft>
                <a:spcPts val="0"/>
              </a:spcAft>
              <a:buSzPts val="1100"/>
              <a:buNone/>
              <a:defRPr sz="1400">
                <a:solidFill>
                  <a:srgbClr val="000000"/>
                </a:solidFill>
                <a:latin typeface="Arial"/>
                <a:ea typeface="Arial"/>
                <a:cs typeface="Arial"/>
              </a:defRPr>
            </a:lvl1pPr>
            <a:lvl2pPr marR="0" lvl="1" algn="l">
              <a:spcBef>
                <a:spcPts val="0"/>
              </a:spcBef>
              <a:spcAft>
                <a:spcPts val="0"/>
              </a:spcAft>
              <a:buSzPts val="1100"/>
              <a:buNone/>
              <a:defRPr sz="1400" b="0" i="0" u="none" strike="noStrike" cap="none">
                <a:solidFill>
                  <a:schemeClr val="dk1"/>
                </a:solidFill>
                <a:latin typeface="Arial"/>
                <a:ea typeface="Arial"/>
                <a:cs typeface="Arial"/>
              </a:defRPr>
            </a:lvl2pPr>
            <a:lvl3pPr marR="0" lvl="2" algn="l">
              <a:spcBef>
                <a:spcPts val="0"/>
              </a:spcBef>
              <a:spcAft>
                <a:spcPts val="0"/>
              </a:spcAft>
              <a:buSzPts val="1100"/>
              <a:buNone/>
              <a:defRPr sz="1400" b="0" i="0" u="none" strike="noStrike" cap="none">
                <a:solidFill>
                  <a:schemeClr val="dk1"/>
                </a:solidFill>
                <a:latin typeface="Arial"/>
                <a:ea typeface="Arial"/>
                <a:cs typeface="Arial"/>
              </a:defRPr>
            </a:lvl3pPr>
            <a:lvl4pPr marR="0" lvl="3" algn="l">
              <a:spcBef>
                <a:spcPts val="0"/>
              </a:spcBef>
              <a:spcAft>
                <a:spcPts val="0"/>
              </a:spcAft>
              <a:buSzPts val="1100"/>
              <a:buNone/>
              <a:defRPr sz="1400" b="0" i="0" u="none" strike="noStrike" cap="none">
                <a:solidFill>
                  <a:schemeClr val="dk1"/>
                </a:solidFill>
                <a:latin typeface="Arial"/>
                <a:ea typeface="Arial"/>
                <a:cs typeface="Arial"/>
              </a:defRPr>
            </a:lvl4pPr>
            <a:lvl5pPr marR="0" lvl="4" algn="l">
              <a:spcBef>
                <a:spcPts val="0"/>
              </a:spcBef>
              <a:spcAft>
                <a:spcPts val="0"/>
              </a:spcAft>
              <a:buSzPts val="1100"/>
              <a:buNone/>
              <a:defRPr sz="1400" b="0" i="0" u="none" strike="noStrike" cap="none">
                <a:solidFill>
                  <a:schemeClr val="dk1"/>
                </a:solidFill>
                <a:latin typeface="Arial"/>
                <a:ea typeface="Arial"/>
                <a:cs typeface="Arial"/>
              </a:defRPr>
            </a:lvl5pPr>
            <a:lvl6pPr marR="0" lvl="5" algn="l">
              <a:spcBef>
                <a:spcPts val="0"/>
              </a:spcBef>
              <a:spcAft>
                <a:spcPts val="0"/>
              </a:spcAft>
              <a:buSzPts val="1100"/>
              <a:buNone/>
              <a:defRPr sz="1400" b="0" i="0" u="none" strike="noStrike" cap="none">
                <a:solidFill>
                  <a:schemeClr val="dk1"/>
                </a:solidFill>
                <a:latin typeface="Arial"/>
                <a:ea typeface="Arial"/>
                <a:cs typeface="Arial"/>
              </a:defRPr>
            </a:lvl6pPr>
            <a:lvl7pPr marR="0" lvl="6" algn="l">
              <a:spcBef>
                <a:spcPts val="0"/>
              </a:spcBef>
              <a:spcAft>
                <a:spcPts val="0"/>
              </a:spcAft>
              <a:buSzPts val="1100"/>
              <a:buNone/>
              <a:defRPr sz="1400" b="0" i="0" u="none" strike="noStrike" cap="none">
                <a:solidFill>
                  <a:schemeClr val="dk1"/>
                </a:solidFill>
                <a:latin typeface="Arial"/>
                <a:ea typeface="Arial"/>
                <a:cs typeface="Arial"/>
              </a:defRPr>
            </a:lvl7pPr>
            <a:lvl8pPr marR="0" lvl="7" algn="l">
              <a:spcBef>
                <a:spcPts val="0"/>
              </a:spcBef>
              <a:spcAft>
                <a:spcPts val="0"/>
              </a:spcAft>
              <a:buSzPts val="1100"/>
              <a:buNone/>
              <a:defRPr sz="1400" b="0" i="0" u="none" strike="noStrike" cap="none">
                <a:solidFill>
                  <a:schemeClr val="dk1"/>
                </a:solidFill>
                <a:latin typeface="Arial"/>
                <a:ea typeface="Arial"/>
                <a:cs typeface="Arial"/>
              </a:defRPr>
            </a:lvl8pPr>
            <a:lvl9pPr marR="0" lvl="8" algn="l">
              <a:spcBef>
                <a:spcPts val="0"/>
              </a:spcBef>
              <a:spcAft>
                <a:spcPts val="0"/>
              </a:spcAft>
              <a:buSzPts val="1100"/>
              <a:buNone/>
              <a:defRPr sz="1400" b="0" i="0" u="none" strike="noStrike" cap="none">
                <a:solidFill>
                  <a:schemeClr val="dk1"/>
                </a:solidFill>
                <a:latin typeface="Arial"/>
                <a:ea typeface="Arial"/>
                <a:cs typeface="Arial"/>
              </a:defRPr>
            </a:lvl9pPr>
          </a:lstStyle>
          <a:p>
            <a:pPr>
              <a:defRPr/>
            </a:pPr>
            <a:endParaRPr/>
          </a:p>
        </p:txBody>
      </p:sp>
      <p:sp>
        <p:nvSpPr>
          <p:cNvPr id="341" name="Google Shape;341;g109582dca3b_0_721"/>
          <p:cNvSpPr txBox="1">
            <a:spLocks noGrp="1"/>
          </p:cNvSpPr>
          <p:nvPr>
            <p:ph type="sldNum" idx="12"/>
          </p:nvPr>
        </p:nvSpPr>
        <p:spPr bwMode="auto">
          <a:xfrm>
            <a:off x="6553200" y="4830365"/>
            <a:ext cx="2133600" cy="273900"/>
          </a:xfrm>
          <a:prstGeom prst="rect">
            <a:avLst/>
          </a:prstGeom>
          <a:noFill/>
          <a:ln>
            <a:noFill/>
          </a:ln>
        </p:spPr>
        <p:txBody>
          <a:bodyPr spcFirstLastPara="1" wrap="square" lIns="68575" tIns="34275" rIns="68575" bIns="34275" anchor="t" anchorCtr="0">
            <a:noAutofit/>
          </a:bodyPr>
          <a:lstStyle>
            <a:lvl1pPr marL="0" marR="0" lvl="0" indent="0" algn="l">
              <a:spcBef>
                <a:spcPts val="0"/>
              </a:spcBef>
              <a:spcAft>
                <a:spcPts val="0"/>
              </a:spcAft>
              <a:buNone/>
              <a:defRPr sz="1400">
                <a:solidFill>
                  <a:srgbClr val="000000"/>
                </a:solidFill>
                <a:latin typeface="Arial"/>
                <a:ea typeface="Arial"/>
                <a:cs typeface="Arial"/>
              </a:defRPr>
            </a:lvl1pPr>
            <a:lvl2pPr marL="0" marR="0" lvl="1" indent="0" algn="l">
              <a:spcBef>
                <a:spcPts val="0"/>
              </a:spcBef>
              <a:spcAft>
                <a:spcPts val="0"/>
              </a:spcAft>
              <a:buNone/>
              <a:defRPr sz="1400">
                <a:solidFill>
                  <a:srgbClr val="000000"/>
                </a:solidFill>
                <a:latin typeface="Arial"/>
                <a:ea typeface="Arial"/>
                <a:cs typeface="Arial"/>
              </a:defRPr>
            </a:lvl2pPr>
            <a:lvl3pPr marL="0" marR="0" lvl="2" indent="0" algn="l">
              <a:spcBef>
                <a:spcPts val="0"/>
              </a:spcBef>
              <a:spcAft>
                <a:spcPts val="0"/>
              </a:spcAft>
              <a:buNone/>
              <a:defRPr sz="1400">
                <a:solidFill>
                  <a:srgbClr val="000000"/>
                </a:solidFill>
                <a:latin typeface="Arial"/>
                <a:ea typeface="Arial"/>
                <a:cs typeface="Arial"/>
              </a:defRPr>
            </a:lvl3pPr>
            <a:lvl4pPr marL="0" marR="0" lvl="3" indent="0" algn="l">
              <a:spcBef>
                <a:spcPts val="0"/>
              </a:spcBef>
              <a:spcAft>
                <a:spcPts val="0"/>
              </a:spcAft>
              <a:buNone/>
              <a:defRPr sz="1400">
                <a:solidFill>
                  <a:srgbClr val="000000"/>
                </a:solidFill>
                <a:latin typeface="Arial"/>
                <a:ea typeface="Arial"/>
                <a:cs typeface="Arial"/>
              </a:defRPr>
            </a:lvl4pPr>
            <a:lvl5pPr marL="0" marR="0" lvl="4" indent="0" algn="l">
              <a:spcBef>
                <a:spcPts val="0"/>
              </a:spcBef>
              <a:spcAft>
                <a:spcPts val="0"/>
              </a:spcAft>
              <a:buNone/>
              <a:defRPr sz="1400">
                <a:solidFill>
                  <a:srgbClr val="000000"/>
                </a:solidFill>
                <a:latin typeface="Arial"/>
                <a:ea typeface="Arial"/>
                <a:cs typeface="Arial"/>
              </a:defRPr>
            </a:lvl5pPr>
            <a:lvl6pPr marL="0" marR="0" lvl="5" indent="0" algn="l">
              <a:spcBef>
                <a:spcPts val="0"/>
              </a:spcBef>
              <a:spcAft>
                <a:spcPts val="0"/>
              </a:spcAft>
              <a:buNone/>
              <a:defRPr sz="1400">
                <a:solidFill>
                  <a:srgbClr val="000000"/>
                </a:solidFill>
                <a:latin typeface="Arial"/>
                <a:ea typeface="Arial"/>
                <a:cs typeface="Arial"/>
              </a:defRPr>
            </a:lvl6pPr>
            <a:lvl7pPr marL="0" marR="0" lvl="6" indent="0" algn="l">
              <a:spcBef>
                <a:spcPts val="0"/>
              </a:spcBef>
              <a:spcAft>
                <a:spcPts val="0"/>
              </a:spcAft>
              <a:buNone/>
              <a:defRPr sz="1400">
                <a:solidFill>
                  <a:srgbClr val="000000"/>
                </a:solidFill>
                <a:latin typeface="Arial"/>
                <a:ea typeface="Arial"/>
                <a:cs typeface="Arial"/>
              </a:defRPr>
            </a:lvl7pPr>
            <a:lvl8pPr marL="0" marR="0" lvl="7" indent="0" algn="l">
              <a:spcBef>
                <a:spcPts val="0"/>
              </a:spcBef>
              <a:spcAft>
                <a:spcPts val="0"/>
              </a:spcAft>
              <a:buNone/>
              <a:defRPr sz="1400">
                <a:solidFill>
                  <a:srgbClr val="000000"/>
                </a:solidFill>
                <a:latin typeface="Arial"/>
                <a:ea typeface="Arial"/>
                <a:cs typeface="Arial"/>
              </a:defRPr>
            </a:lvl8pPr>
            <a:lvl9pPr marL="0" marR="0" lvl="8" indent="0" algn="l">
              <a:spcBef>
                <a:spcPts val="0"/>
              </a:spcBef>
              <a:spcAft>
                <a:spcPts val="0"/>
              </a:spcAft>
              <a:buNone/>
              <a:defRPr sz="1400">
                <a:solidFill>
                  <a:srgbClr val="000000"/>
                </a:solidFill>
                <a:latin typeface="Arial"/>
                <a:ea typeface="Arial"/>
                <a:cs typeface="Arial"/>
              </a:defRPr>
            </a:lvl9pPr>
          </a:lstStyle>
          <a:p>
            <a:pPr marL="0" lvl="0" indent="0" algn="l">
              <a:spcBef>
                <a:spcPts val="0"/>
              </a:spcBef>
              <a:spcAft>
                <a:spcPts val="0"/>
              </a:spcAft>
              <a:buNone/>
              <a:defRPr/>
            </a:pPr>
            <a:fld id="{00000000-1234-1234-1234-123412341234}" type="slidenum">
              <a:rPr lang="en-GB"/>
              <a:t>‹#›</a:t>
            </a:fld>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PhAnim="0" matchingName="36_Title Only" userDrawn="1">
  <p:cSld name="36_Title Only">
    <p:spTree>
      <p:nvGrpSpPr>
        <p:cNvPr id="1" name=""/>
        <p:cNvGrpSpPr/>
        <p:nvPr/>
      </p:nvGrpSpPr>
      <p:grpSpPr bwMode="auto">
        <a:xfrm>
          <a:off x="0" y="0"/>
          <a:ext cx="0" cy="0"/>
          <a:chOff x="0" y="0"/>
          <a:chExt cx="0" cy="0"/>
        </a:xfrm>
      </p:grpSpPr>
      <p:sp>
        <p:nvSpPr>
          <p:cNvPr id="343" name="Google Shape;343;g109582dca3b_0_727"/>
          <p:cNvSpPr txBox="1">
            <a:spLocks noGrp="1"/>
          </p:cNvSpPr>
          <p:nvPr>
            <p:ph type="title"/>
          </p:nvPr>
        </p:nvSpPr>
        <p:spPr bwMode="auto">
          <a:xfrm>
            <a:off x="1557337" y="146447"/>
            <a:ext cx="7335600" cy="367800"/>
          </a:xfrm>
          <a:prstGeom prst="rect">
            <a:avLst/>
          </a:prstGeom>
          <a:noFill/>
          <a:ln>
            <a:noFill/>
          </a:ln>
        </p:spPr>
        <p:txBody>
          <a:bodyPr spcFirstLastPara="1" wrap="square" lIns="68575" tIns="34275" rIns="0" bIns="34275" anchor="ctr" anchorCtr="0">
            <a:normAutofit/>
          </a:bodyPr>
          <a:lstStyle>
            <a:lvl1pPr lvl="0" algn="l">
              <a:spcBef>
                <a:spcPts val="0"/>
              </a:spcBef>
              <a:spcAft>
                <a:spcPts val="0"/>
              </a:spcAft>
              <a:buSzPts val="1100"/>
              <a:buNone/>
              <a:defRPr sz="3000"/>
            </a:lvl1pPr>
            <a:lvl2pPr lvl="1" algn="r">
              <a:spcBef>
                <a:spcPts val="0"/>
              </a:spcBef>
              <a:spcAft>
                <a:spcPts val="0"/>
              </a:spcAft>
              <a:buSzPts val="1100"/>
              <a:buNone/>
              <a:defRPr/>
            </a:lvl2pPr>
            <a:lvl3pPr lvl="2" algn="r">
              <a:spcBef>
                <a:spcPts val="0"/>
              </a:spcBef>
              <a:spcAft>
                <a:spcPts val="0"/>
              </a:spcAft>
              <a:buSzPts val="1100"/>
              <a:buNone/>
              <a:defRPr/>
            </a:lvl3pPr>
            <a:lvl4pPr lvl="3" algn="r">
              <a:spcBef>
                <a:spcPts val="0"/>
              </a:spcBef>
              <a:spcAft>
                <a:spcPts val="0"/>
              </a:spcAft>
              <a:buSzPts val="1100"/>
              <a:buNone/>
              <a:defRPr/>
            </a:lvl4pPr>
            <a:lvl5pPr lvl="4" algn="r">
              <a:spcBef>
                <a:spcPts val="0"/>
              </a:spcBef>
              <a:spcAft>
                <a:spcPts val="0"/>
              </a:spcAft>
              <a:buSzPts val="1100"/>
              <a:buNone/>
              <a:defRPr/>
            </a:lvl5pPr>
            <a:lvl6pPr lvl="5" algn="r">
              <a:spcBef>
                <a:spcPts val="0"/>
              </a:spcBef>
              <a:spcAft>
                <a:spcPts val="0"/>
              </a:spcAft>
              <a:buSzPts val="1100"/>
              <a:buNone/>
              <a:defRPr/>
            </a:lvl6pPr>
            <a:lvl7pPr lvl="6" algn="r">
              <a:spcBef>
                <a:spcPts val="0"/>
              </a:spcBef>
              <a:spcAft>
                <a:spcPts val="0"/>
              </a:spcAft>
              <a:buSzPts val="1100"/>
              <a:buNone/>
              <a:defRPr/>
            </a:lvl7pPr>
            <a:lvl8pPr lvl="7" algn="r">
              <a:spcBef>
                <a:spcPts val="0"/>
              </a:spcBef>
              <a:spcAft>
                <a:spcPts val="0"/>
              </a:spcAft>
              <a:buSzPts val="1100"/>
              <a:buNone/>
              <a:defRPr/>
            </a:lvl8pPr>
            <a:lvl9pPr lvl="8" algn="r">
              <a:spcBef>
                <a:spcPts val="0"/>
              </a:spcBef>
              <a:spcAft>
                <a:spcPts val="0"/>
              </a:spcAft>
              <a:buSzPts val="1100"/>
              <a:buNone/>
              <a:defRPr/>
            </a:lvl9pPr>
          </a:lstStyle>
          <a:p>
            <a:pPr>
              <a:defRPr/>
            </a:pPr>
            <a:endParaRPr/>
          </a:p>
        </p:txBody>
      </p:sp>
      <p:sp>
        <p:nvSpPr>
          <p:cNvPr id="344" name="Google Shape;344;g109582dca3b_0_727"/>
          <p:cNvSpPr txBox="1">
            <a:spLocks noGrp="1"/>
          </p:cNvSpPr>
          <p:nvPr>
            <p:ph type="body" idx="1"/>
          </p:nvPr>
        </p:nvSpPr>
        <p:spPr bwMode="auto">
          <a:xfrm>
            <a:off x="457200" y="960120"/>
            <a:ext cx="8229600" cy="3497700"/>
          </a:xfrm>
          <a:prstGeom prst="rect">
            <a:avLst/>
          </a:prstGeom>
          <a:noFill/>
          <a:ln>
            <a:noFill/>
          </a:ln>
        </p:spPr>
        <p:txBody>
          <a:bodyPr spcFirstLastPara="1" wrap="square" lIns="0" tIns="34275" rIns="68575" bIns="34275" anchor="t" anchorCtr="0">
            <a:normAutofit/>
          </a:bodyPr>
          <a:lstStyle>
            <a:lvl1pPr marL="457200" lvl="0" indent="-349250" algn="l">
              <a:spcBef>
                <a:spcPts val="400"/>
              </a:spcBef>
              <a:spcAft>
                <a:spcPts val="0"/>
              </a:spcAft>
              <a:buClr>
                <a:schemeClr val="dk1"/>
              </a:buClr>
              <a:buSzPts val="1900"/>
              <a:buChar char="▪"/>
              <a:defRPr sz="2100"/>
            </a:lvl1pPr>
            <a:lvl2pPr marL="914400" lvl="1" indent="-342900" algn="l">
              <a:spcBef>
                <a:spcPts val="400"/>
              </a:spcBef>
              <a:spcAft>
                <a:spcPts val="0"/>
              </a:spcAft>
              <a:buClr>
                <a:schemeClr val="dk1"/>
              </a:buClr>
              <a:buSzPts val="1800"/>
              <a:buFont typeface="Candara"/>
              <a:buChar char="–"/>
              <a:defRPr sz="1800"/>
            </a:lvl2pPr>
            <a:lvl3pPr marL="1371600" lvl="2" indent="-298450" algn="l">
              <a:spcBef>
                <a:spcPts val="300"/>
              </a:spcBef>
              <a:spcAft>
                <a:spcPts val="0"/>
              </a:spcAft>
              <a:buClr>
                <a:schemeClr val="dk1"/>
              </a:buClr>
              <a:buSzPts val="1100"/>
              <a:buChar char="▪"/>
              <a:defRPr sz="1500"/>
            </a:lvl3pPr>
            <a:lvl4pPr marL="1828800" lvl="3" indent="-317500" algn="l">
              <a:spcBef>
                <a:spcPts val="300"/>
              </a:spcBef>
              <a:spcAft>
                <a:spcPts val="0"/>
              </a:spcAft>
              <a:buClr>
                <a:schemeClr val="dk1"/>
              </a:buClr>
              <a:buSzPts val="1400"/>
              <a:buFont typeface="Candara"/>
              <a:buChar char="–"/>
              <a:defRPr sz="1400"/>
            </a:lvl4pPr>
            <a:lvl5pPr marL="2286000" lvl="4" indent="-273050" algn="l">
              <a:spcBef>
                <a:spcPts val="300"/>
              </a:spcBef>
              <a:spcAft>
                <a:spcPts val="0"/>
              </a:spcAft>
              <a:buClr>
                <a:schemeClr val="dk1"/>
              </a:buClr>
              <a:buSzPts val="700"/>
              <a:buChar char="▪"/>
              <a:defRPr sz="1400"/>
            </a:lvl5pPr>
            <a:lvl6pPr marL="2743200" lvl="5" indent="-273050" algn="l">
              <a:spcBef>
                <a:spcPts val="300"/>
              </a:spcBef>
              <a:spcAft>
                <a:spcPts val="0"/>
              </a:spcAft>
              <a:buClr>
                <a:schemeClr val="dk1"/>
              </a:buClr>
              <a:buSzPts val="700"/>
              <a:buChar char="▪"/>
              <a:defRPr/>
            </a:lvl6pPr>
            <a:lvl7pPr marL="3200400" lvl="6" indent="-273050" algn="l">
              <a:spcBef>
                <a:spcPts val="300"/>
              </a:spcBef>
              <a:spcAft>
                <a:spcPts val="0"/>
              </a:spcAft>
              <a:buClr>
                <a:schemeClr val="dk1"/>
              </a:buClr>
              <a:buSzPts val="700"/>
              <a:buChar char="▪"/>
              <a:defRPr/>
            </a:lvl7pPr>
            <a:lvl8pPr marL="3657600" lvl="7" indent="-273050" algn="l">
              <a:spcBef>
                <a:spcPts val="300"/>
              </a:spcBef>
              <a:spcAft>
                <a:spcPts val="0"/>
              </a:spcAft>
              <a:buClr>
                <a:schemeClr val="dk1"/>
              </a:buClr>
              <a:buSzPts val="700"/>
              <a:buChar char="▪"/>
              <a:defRPr/>
            </a:lvl8pPr>
            <a:lvl9pPr marL="4114800" lvl="8" indent="-273050" algn="l">
              <a:spcBef>
                <a:spcPts val="300"/>
              </a:spcBef>
              <a:spcAft>
                <a:spcPts val="0"/>
              </a:spcAft>
              <a:buClr>
                <a:schemeClr val="dk1"/>
              </a:buClr>
              <a:buSzPts val="700"/>
              <a:buChar char="▪"/>
              <a:defRPr/>
            </a:lvl9pPr>
          </a:lstStyle>
          <a:p>
            <a:pPr>
              <a:defRPr/>
            </a:pPr>
            <a:endParaRPr/>
          </a:p>
        </p:txBody>
      </p:sp>
      <p:sp>
        <p:nvSpPr>
          <p:cNvPr id="345" name="Google Shape;345;g109582dca3b_0_727"/>
          <p:cNvSpPr txBox="1">
            <a:spLocks noGrp="1"/>
          </p:cNvSpPr>
          <p:nvPr>
            <p:ph type="dt" idx="10"/>
          </p:nvPr>
        </p:nvSpPr>
        <p:spPr bwMode="auto">
          <a:xfrm>
            <a:off x="457200" y="4830365"/>
            <a:ext cx="2133600" cy="273900"/>
          </a:xfrm>
          <a:prstGeom prst="rect">
            <a:avLst/>
          </a:prstGeom>
          <a:noFill/>
          <a:ln>
            <a:noFill/>
          </a:ln>
        </p:spPr>
        <p:txBody>
          <a:bodyPr spcFirstLastPara="1" wrap="square" lIns="68575" tIns="34275" rIns="68575" bIns="34275" anchor="t" anchorCtr="0">
            <a:noAutofit/>
          </a:bodyPr>
          <a:lstStyle>
            <a:lvl1pPr marR="0" lvl="0" algn="l">
              <a:spcBef>
                <a:spcPts val="0"/>
              </a:spcBef>
              <a:spcAft>
                <a:spcPts val="0"/>
              </a:spcAft>
              <a:buSzPts val="1100"/>
              <a:buNone/>
              <a:defRPr sz="1400">
                <a:solidFill>
                  <a:srgbClr val="000000"/>
                </a:solidFill>
                <a:latin typeface="Arial"/>
                <a:ea typeface="Arial"/>
                <a:cs typeface="Arial"/>
              </a:defRPr>
            </a:lvl1pPr>
            <a:lvl2pPr marR="0" lvl="1" algn="l">
              <a:spcBef>
                <a:spcPts val="0"/>
              </a:spcBef>
              <a:spcAft>
                <a:spcPts val="0"/>
              </a:spcAft>
              <a:buSzPts val="1100"/>
              <a:buNone/>
              <a:defRPr sz="1400" b="0" i="0" u="none" strike="noStrike" cap="none">
                <a:solidFill>
                  <a:schemeClr val="dk1"/>
                </a:solidFill>
                <a:latin typeface="Arial"/>
                <a:ea typeface="Arial"/>
                <a:cs typeface="Arial"/>
              </a:defRPr>
            </a:lvl2pPr>
            <a:lvl3pPr marR="0" lvl="2" algn="l">
              <a:spcBef>
                <a:spcPts val="0"/>
              </a:spcBef>
              <a:spcAft>
                <a:spcPts val="0"/>
              </a:spcAft>
              <a:buSzPts val="1100"/>
              <a:buNone/>
              <a:defRPr sz="1400" b="0" i="0" u="none" strike="noStrike" cap="none">
                <a:solidFill>
                  <a:schemeClr val="dk1"/>
                </a:solidFill>
                <a:latin typeface="Arial"/>
                <a:ea typeface="Arial"/>
                <a:cs typeface="Arial"/>
              </a:defRPr>
            </a:lvl3pPr>
            <a:lvl4pPr marR="0" lvl="3" algn="l">
              <a:spcBef>
                <a:spcPts val="0"/>
              </a:spcBef>
              <a:spcAft>
                <a:spcPts val="0"/>
              </a:spcAft>
              <a:buSzPts val="1100"/>
              <a:buNone/>
              <a:defRPr sz="1400" b="0" i="0" u="none" strike="noStrike" cap="none">
                <a:solidFill>
                  <a:schemeClr val="dk1"/>
                </a:solidFill>
                <a:latin typeface="Arial"/>
                <a:ea typeface="Arial"/>
                <a:cs typeface="Arial"/>
              </a:defRPr>
            </a:lvl4pPr>
            <a:lvl5pPr marR="0" lvl="4" algn="l">
              <a:spcBef>
                <a:spcPts val="0"/>
              </a:spcBef>
              <a:spcAft>
                <a:spcPts val="0"/>
              </a:spcAft>
              <a:buSzPts val="1100"/>
              <a:buNone/>
              <a:defRPr sz="1400" b="0" i="0" u="none" strike="noStrike" cap="none">
                <a:solidFill>
                  <a:schemeClr val="dk1"/>
                </a:solidFill>
                <a:latin typeface="Arial"/>
                <a:ea typeface="Arial"/>
                <a:cs typeface="Arial"/>
              </a:defRPr>
            </a:lvl5pPr>
            <a:lvl6pPr marR="0" lvl="5" algn="l">
              <a:spcBef>
                <a:spcPts val="0"/>
              </a:spcBef>
              <a:spcAft>
                <a:spcPts val="0"/>
              </a:spcAft>
              <a:buSzPts val="1100"/>
              <a:buNone/>
              <a:defRPr sz="1400" b="0" i="0" u="none" strike="noStrike" cap="none">
                <a:solidFill>
                  <a:schemeClr val="dk1"/>
                </a:solidFill>
                <a:latin typeface="Arial"/>
                <a:ea typeface="Arial"/>
                <a:cs typeface="Arial"/>
              </a:defRPr>
            </a:lvl6pPr>
            <a:lvl7pPr marR="0" lvl="6" algn="l">
              <a:spcBef>
                <a:spcPts val="0"/>
              </a:spcBef>
              <a:spcAft>
                <a:spcPts val="0"/>
              </a:spcAft>
              <a:buSzPts val="1100"/>
              <a:buNone/>
              <a:defRPr sz="1400" b="0" i="0" u="none" strike="noStrike" cap="none">
                <a:solidFill>
                  <a:schemeClr val="dk1"/>
                </a:solidFill>
                <a:latin typeface="Arial"/>
                <a:ea typeface="Arial"/>
                <a:cs typeface="Arial"/>
              </a:defRPr>
            </a:lvl7pPr>
            <a:lvl8pPr marR="0" lvl="7" algn="l">
              <a:spcBef>
                <a:spcPts val="0"/>
              </a:spcBef>
              <a:spcAft>
                <a:spcPts val="0"/>
              </a:spcAft>
              <a:buSzPts val="1100"/>
              <a:buNone/>
              <a:defRPr sz="1400" b="0" i="0" u="none" strike="noStrike" cap="none">
                <a:solidFill>
                  <a:schemeClr val="dk1"/>
                </a:solidFill>
                <a:latin typeface="Arial"/>
                <a:ea typeface="Arial"/>
                <a:cs typeface="Arial"/>
              </a:defRPr>
            </a:lvl8pPr>
            <a:lvl9pPr marR="0" lvl="8" algn="l">
              <a:spcBef>
                <a:spcPts val="0"/>
              </a:spcBef>
              <a:spcAft>
                <a:spcPts val="0"/>
              </a:spcAft>
              <a:buSzPts val="1100"/>
              <a:buNone/>
              <a:defRPr sz="1400" b="0" i="0" u="none" strike="noStrike" cap="none">
                <a:solidFill>
                  <a:schemeClr val="dk1"/>
                </a:solidFill>
                <a:latin typeface="Arial"/>
                <a:ea typeface="Arial"/>
                <a:cs typeface="Arial"/>
              </a:defRPr>
            </a:lvl9pPr>
          </a:lstStyle>
          <a:p>
            <a:pPr>
              <a:defRPr/>
            </a:pPr>
            <a:endParaRPr/>
          </a:p>
        </p:txBody>
      </p:sp>
      <p:sp>
        <p:nvSpPr>
          <p:cNvPr id="346" name="Google Shape;346;g109582dca3b_0_727"/>
          <p:cNvSpPr txBox="1">
            <a:spLocks noGrp="1"/>
          </p:cNvSpPr>
          <p:nvPr>
            <p:ph type="ftr" idx="11"/>
          </p:nvPr>
        </p:nvSpPr>
        <p:spPr bwMode="auto">
          <a:xfrm>
            <a:off x="3124200" y="4830365"/>
            <a:ext cx="2895600" cy="273900"/>
          </a:xfrm>
          <a:prstGeom prst="rect">
            <a:avLst/>
          </a:prstGeom>
          <a:noFill/>
          <a:ln>
            <a:noFill/>
          </a:ln>
        </p:spPr>
        <p:txBody>
          <a:bodyPr spcFirstLastPara="1" wrap="square" lIns="68575" tIns="34275" rIns="68575" bIns="34275" anchor="t" anchorCtr="0">
            <a:noAutofit/>
          </a:bodyPr>
          <a:lstStyle>
            <a:lvl1pPr marR="0" lvl="0" algn="l">
              <a:spcBef>
                <a:spcPts val="0"/>
              </a:spcBef>
              <a:spcAft>
                <a:spcPts val="0"/>
              </a:spcAft>
              <a:buSzPts val="1100"/>
              <a:buNone/>
              <a:defRPr sz="1400">
                <a:solidFill>
                  <a:srgbClr val="000000"/>
                </a:solidFill>
                <a:latin typeface="Arial"/>
                <a:ea typeface="Arial"/>
                <a:cs typeface="Arial"/>
              </a:defRPr>
            </a:lvl1pPr>
            <a:lvl2pPr marR="0" lvl="1" algn="l">
              <a:spcBef>
                <a:spcPts val="0"/>
              </a:spcBef>
              <a:spcAft>
                <a:spcPts val="0"/>
              </a:spcAft>
              <a:buSzPts val="1100"/>
              <a:buNone/>
              <a:defRPr sz="1400" b="0" i="0" u="none" strike="noStrike" cap="none">
                <a:solidFill>
                  <a:schemeClr val="dk1"/>
                </a:solidFill>
                <a:latin typeface="Arial"/>
                <a:ea typeface="Arial"/>
                <a:cs typeface="Arial"/>
              </a:defRPr>
            </a:lvl2pPr>
            <a:lvl3pPr marR="0" lvl="2" algn="l">
              <a:spcBef>
                <a:spcPts val="0"/>
              </a:spcBef>
              <a:spcAft>
                <a:spcPts val="0"/>
              </a:spcAft>
              <a:buSzPts val="1100"/>
              <a:buNone/>
              <a:defRPr sz="1400" b="0" i="0" u="none" strike="noStrike" cap="none">
                <a:solidFill>
                  <a:schemeClr val="dk1"/>
                </a:solidFill>
                <a:latin typeface="Arial"/>
                <a:ea typeface="Arial"/>
                <a:cs typeface="Arial"/>
              </a:defRPr>
            </a:lvl3pPr>
            <a:lvl4pPr marR="0" lvl="3" algn="l">
              <a:spcBef>
                <a:spcPts val="0"/>
              </a:spcBef>
              <a:spcAft>
                <a:spcPts val="0"/>
              </a:spcAft>
              <a:buSzPts val="1100"/>
              <a:buNone/>
              <a:defRPr sz="1400" b="0" i="0" u="none" strike="noStrike" cap="none">
                <a:solidFill>
                  <a:schemeClr val="dk1"/>
                </a:solidFill>
                <a:latin typeface="Arial"/>
                <a:ea typeface="Arial"/>
                <a:cs typeface="Arial"/>
              </a:defRPr>
            </a:lvl4pPr>
            <a:lvl5pPr marR="0" lvl="4" algn="l">
              <a:spcBef>
                <a:spcPts val="0"/>
              </a:spcBef>
              <a:spcAft>
                <a:spcPts val="0"/>
              </a:spcAft>
              <a:buSzPts val="1100"/>
              <a:buNone/>
              <a:defRPr sz="1400" b="0" i="0" u="none" strike="noStrike" cap="none">
                <a:solidFill>
                  <a:schemeClr val="dk1"/>
                </a:solidFill>
                <a:latin typeface="Arial"/>
                <a:ea typeface="Arial"/>
                <a:cs typeface="Arial"/>
              </a:defRPr>
            </a:lvl5pPr>
            <a:lvl6pPr marR="0" lvl="5" algn="l">
              <a:spcBef>
                <a:spcPts val="0"/>
              </a:spcBef>
              <a:spcAft>
                <a:spcPts val="0"/>
              </a:spcAft>
              <a:buSzPts val="1100"/>
              <a:buNone/>
              <a:defRPr sz="1400" b="0" i="0" u="none" strike="noStrike" cap="none">
                <a:solidFill>
                  <a:schemeClr val="dk1"/>
                </a:solidFill>
                <a:latin typeface="Arial"/>
                <a:ea typeface="Arial"/>
                <a:cs typeface="Arial"/>
              </a:defRPr>
            </a:lvl6pPr>
            <a:lvl7pPr marR="0" lvl="6" algn="l">
              <a:spcBef>
                <a:spcPts val="0"/>
              </a:spcBef>
              <a:spcAft>
                <a:spcPts val="0"/>
              </a:spcAft>
              <a:buSzPts val="1100"/>
              <a:buNone/>
              <a:defRPr sz="1400" b="0" i="0" u="none" strike="noStrike" cap="none">
                <a:solidFill>
                  <a:schemeClr val="dk1"/>
                </a:solidFill>
                <a:latin typeface="Arial"/>
                <a:ea typeface="Arial"/>
                <a:cs typeface="Arial"/>
              </a:defRPr>
            </a:lvl7pPr>
            <a:lvl8pPr marR="0" lvl="7" algn="l">
              <a:spcBef>
                <a:spcPts val="0"/>
              </a:spcBef>
              <a:spcAft>
                <a:spcPts val="0"/>
              </a:spcAft>
              <a:buSzPts val="1100"/>
              <a:buNone/>
              <a:defRPr sz="1400" b="0" i="0" u="none" strike="noStrike" cap="none">
                <a:solidFill>
                  <a:schemeClr val="dk1"/>
                </a:solidFill>
                <a:latin typeface="Arial"/>
                <a:ea typeface="Arial"/>
                <a:cs typeface="Arial"/>
              </a:defRPr>
            </a:lvl8pPr>
            <a:lvl9pPr marR="0" lvl="8" algn="l">
              <a:spcBef>
                <a:spcPts val="0"/>
              </a:spcBef>
              <a:spcAft>
                <a:spcPts val="0"/>
              </a:spcAft>
              <a:buSzPts val="1100"/>
              <a:buNone/>
              <a:defRPr sz="1400" b="0" i="0" u="none" strike="noStrike" cap="none">
                <a:solidFill>
                  <a:schemeClr val="dk1"/>
                </a:solidFill>
                <a:latin typeface="Arial"/>
                <a:ea typeface="Arial"/>
                <a:cs typeface="Arial"/>
              </a:defRPr>
            </a:lvl9pPr>
          </a:lstStyle>
          <a:p>
            <a:pPr>
              <a:defRPr/>
            </a:pPr>
            <a:endParaRPr/>
          </a:p>
        </p:txBody>
      </p:sp>
      <p:sp>
        <p:nvSpPr>
          <p:cNvPr id="347" name="Google Shape;347;g109582dca3b_0_727"/>
          <p:cNvSpPr txBox="1">
            <a:spLocks noGrp="1"/>
          </p:cNvSpPr>
          <p:nvPr>
            <p:ph type="sldNum" idx="12"/>
          </p:nvPr>
        </p:nvSpPr>
        <p:spPr bwMode="auto">
          <a:xfrm>
            <a:off x="6553200" y="4830365"/>
            <a:ext cx="2133600" cy="273900"/>
          </a:xfrm>
          <a:prstGeom prst="rect">
            <a:avLst/>
          </a:prstGeom>
          <a:noFill/>
          <a:ln>
            <a:noFill/>
          </a:ln>
        </p:spPr>
        <p:txBody>
          <a:bodyPr spcFirstLastPara="1" wrap="square" lIns="68575" tIns="34275" rIns="68575" bIns="34275" anchor="t" anchorCtr="0">
            <a:noAutofit/>
          </a:bodyPr>
          <a:lstStyle>
            <a:lvl1pPr marL="0" marR="0" lvl="0" indent="0" algn="l">
              <a:spcBef>
                <a:spcPts val="0"/>
              </a:spcBef>
              <a:spcAft>
                <a:spcPts val="0"/>
              </a:spcAft>
              <a:buNone/>
              <a:defRPr sz="1400">
                <a:solidFill>
                  <a:srgbClr val="000000"/>
                </a:solidFill>
                <a:latin typeface="Arial"/>
                <a:ea typeface="Arial"/>
                <a:cs typeface="Arial"/>
              </a:defRPr>
            </a:lvl1pPr>
            <a:lvl2pPr marL="0" marR="0" lvl="1" indent="0" algn="l">
              <a:spcBef>
                <a:spcPts val="0"/>
              </a:spcBef>
              <a:spcAft>
                <a:spcPts val="0"/>
              </a:spcAft>
              <a:buNone/>
              <a:defRPr sz="1400">
                <a:solidFill>
                  <a:srgbClr val="000000"/>
                </a:solidFill>
                <a:latin typeface="Arial"/>
                <a:ea typeface="Arial"/>
                <a:cs typeface="Arial"/>
              </a:defRPr>
            </a:lvl2pPr>
            <a:lvl3pPr marL="0" marR="0" lvl="2" indent="0" algn="l">
              <a:spcBef>
                <a:spcPts val="0"/>
              </a:spcBef>
              <a:spcAft>
                <a:spcPts val="0"/>
              </a:spcAft>
              <a:buNone/>
              <a:defRPr sz="1400">
                <a:solidFill>
                  <a:srgbClr val="000000"/>
                </a:solidFill>
                <a:latin typeface="Arial"/>
                <a:ea typeface="Arial"/>
                <a:cs typeface="Arial"/>
              </a:defRPr>
            </a:lvl3pPr>
            <a:lvl4pPr marL="0" marR="0" lvl="3" indent="0" algn="l">
              <a:spcBef>
                <a:spcPts val="0"/>
              </a:spcBef>
              <a:spcAft>
                <a:spcPts val="0"/>
              </a:spcAft>
              <a:buNone/>
              <a:defRPr sz="1400">
                <a:solidFill>
                  <a:srgbClr val="000000"/>
                </a:solidFill>
                <a:latin typeface="Arial"/>
                <a:ea typeface="Arial"/>
                <a:cs typeface="Arial"/>
              </a:defRPr>
            </a:lvl4pPr>
            <a:lvl5pPr marL="0" marR="0" lvl="4" indent="0" algn="l">
              <a:spcBef>
                <a:spcPts val="0"/>
              </a:spcBef>
              <a:spcAft>
                <a:spcPts val="0"/>
              </a:spcAft>
              <a:buNone/>
              <a:defRPr sz="1400">
                <a:solidFill>
                  <a:srgbClr val="000000"/>
                </a:solidFill>
                <a:latin typeface="Arial"/>
                <a:ea typeface="Arial"/>
                <a:cs typeface="Arial"/>
              </a:defRPr>
            </a:lvl5pPr>
            <a:lvl6pPr marL="0" marR="0" lvl="5" indent="0" algn="l">
              <a:spcBef>
                <a:spcPts val="0"/>
              </a:spcBef>
              <a:spcAft>
                <a:spcPts val="0"/>
              </a:spcAft>
              <a:buNone/>
              <a:defRPr sz="1400">
                <a:solidFill>
                  <a:srgbClr val="000000"/>
                </a:solidFill>
                <a:latin typeface="Arial"/>
                <a:ea typeface="Arial"/>
                <a:cs typeface="Arial"/>
              </a:defRPr>
            </a:lvl6pPr>
            <a:lvl7pPr marL="0" marR="0" lvl="6" indent="0" algn="l">
              <a:spcBef>
                <a:spcPts val="0"/>
              </a:spcBef>
              <a:spcAft>
                <a:spcPts val="0"/>
              </a:spcAft>
              <a:buNone/>
              <a:defRPr sz="1400">
                <a:solidFill>
                  <a:srgbClr val="000000"/>
                </a:solidFill>
                <a:latin typeface="Arial"/>
                <a:ea typeface="Arial"/>
                <a:cs typeface="Arial"/>
              </a:defRPr>
            </a:lvl7pPr>
            <a:lvl8pPr marL="0" marR="0" lvl="7" indent="0" algn="l">
              <a:spcBef>
                <a:spcPts val="0"/>
              </a:spcBef>
              <a:spcAft>
                <a:spcPts val="0"/>
              </a:spcAft>
              <a:buNone/>
              <a:defRPr sz="1400">
                <a:solidFill>
                  <a:srgbClr val="000000"/>
                </a:solidFill>
                <a:latin typeface="Arial"/>
                <a:ea typeface="Arial"/>
                <a:cs typeface="Arial"/>
              </a:defRPr>
            </a:lvl8pPr>
            <a:lvl9pPr marL="0" marR="0" lvl="8" indent="0" algn="l">
              <a:spcBef>
                <a:spcPts val="0"/>
              </a:spcBef>
              <a:spcAft>
                <a:spcPts val="0"/>
              </a:spcAft>
              <a:buNone/>
              <a:defRPr sz="1400">
                <a:solidFill>
                  <a:srgbClr val="000000"/>
                </a:solidFill>
                <a:latin typeface="Arial"/>
                <a:ea typeface="Arial"/>
                <a:cs typeface="Arial"/>
              </a:defRPr>
            </a:lvl9pPr>
          </a:lstStyle>
          <a:p>
            <a:pPr marL="0" lvl="0" indent="0" algn="l">
              <a:spcBef>
                <a:spcPts val="0"/>
              </a:spcBef>
              <a:spcAft>
                <a:spcPts val="0"/>
              </a:spcAft>
              <a:buNone/>
              <a:defRPr/>
            </a:pPr>
            <a:fld id="{00000000-1234-1234-1234-123412341234}" type="slidenum">
              <a:rPr lang="en-GB"/>
              <a:t>‹#›</a:t>
            </a:fld>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PhAnim="0" matchingName="37_Title Only" userDrawn="1">
  <p:cSld name="37_Title Only">
    <p:spTree>
      <p:nvGrpSpPr>
        <p:cNvPr id="1" name=""/>
        <p:cNvGrpSpPr/>
        <p:nvPr/>
      </p:nvGrpSpPr>
      <p:grpSpPr bwMode="auto">
        <a:xfrm>
          <a:off x="0" y="0"/>
          <a:ext cx="0" cy="0"/>
          <a:chOff x="0" y="0"/>
          <a:chExt cx="0" cy="0"/>
        </a:xfrm>
      </p:grpSpPr>
      <p:sp>
        <p:nvSpPr>
          <p:cNvPr id="349" name="Google Shape;349;g109582dca3b_0_733"/>
          <p:cNvSpPr txBox="1">
            <a:spLocks noGrp="1"/>
          </p:cNvSpPr>
          <p:nvPr>
            <p:ph type="title"/>
          </p:nvPr>
        </p:nvSpPr>
        <p:spPr bwMode="auto">
          <a:xfrm>
            <a:off x="1557337" y="146447"/>
            <a:ext cx="7335600" cy="367800"/>
          </a:xfrm>
          <a:prstGeom prst="rect">
            <a:avLst/>
          </a:prstGeom>
          <a:noFill/>
          <a:ln>
            <a:noFill/>
          </a:ln>
        </p:spPr>
        <p:txBody>
          <a:bodyPr spcFirstLastPara="1" wrap="square" lIns="68575" tIns="34275" rIns="0" bIns="34275" anchor="ctr" anchorCtr="0">
            <a:normAutofit/>
          </a:bodyPr>
          <a:lstStyle>
            <a:lvl1pPr lvl="0" algn="l">
              <a:spcBef>
                <a:spcPts val="0"/>
              </a:spcBef>
              <a:spcAft>
                <a:spcPts val="0"/>
              </a:spcAft>
              <a:buSzPts val="1100"/>
              <a:buNone/>
              <a:defRPr sz="3000"/>
            </a:lvl1pPr>
            <a:lvl2pPr lvl="1" algn="r">
              <a:spcBef>
                <a:spcPts val="0"/>
              </a:spcBef>
              <a:spcAft>
                <a:spcPts val="0"/>
              </a:spcAft>
              <a:buSzPts val="1100"/>
              <a:buNone/>
              <a:defRPr/>
            </a:lvl2pPr>
            <a:lvl3pPr lvl="2" algn="r">
              <a:spcBef>
                <a:spcPts val="0"/>
              </a:spcBef>
              <a:spcAft>
                <a:spcPts val="0"/>
              </a:spcAft>
              <a:buSzPts val="1100"/>
              <a:buNone/>
              <a:defRPr/>
            </a:lvl3pPr>
            <a:lvl4pPr lvl="3" algn="r">
              <a:spcBef>
                <a:spcPts val="0"/>
              </a:spcBef>
              <a:spcAft>
                <a:spcPts val="0"/>
              </a:spcAft>
              <a:buSzPts val="1100"/>
              <a:buNone/>
              <a:defRPr/>
            </a:lvl4pPr>
            <a:lvl5pPr lvl="4" algn="r">
              <a:spcBef>
                <a:spcPts val="0"/>
              </a:spcBef>
              <a:spcAft>
                <a:spcPts val="0"/>
              </a:spcAft>
              <a:buSzPts val="1100"/>
              <a:buNone/>
              <a:defRPr/>
            </a:lvl5pPr>
            <a:lvl6pPr lvl="5" algn="r">
              <a:spcBef>
                <a:spcPts val="0"/>
              </a:spcBef>
              <a:spcAft>
                <a:spcPts val="0"/>
              </a:spcAft>
              <a:buSzPts val="1100"/>
              <a:buNone/>
              <a:defRPr/>
            </a:lvl6pPr>
            <a:lvl7pPr lvl="6" algn="r">
              <a:spcBef>
                <a:spcPts val="0"/>
              </a:spcBef>
              <a:spcAft>
                <a:spcPts val="0"/>
              </a:spcAft>
              <a:buSzPts val="1100"/>
              <a:buNone/>
              <a:defRPr/>
            </a:lvl7pPr>
            <a:lvl8pPr lvl="7" algn="r">
              <a:spcBef>
                <a:spcPts val="0"/>
              </a:spcBef>
              <a:spcAft>
                <a:spcPts val="0"/>
              </a:spcAft>
              <a:buSzPts val="1100"/>
              <a:buNone/>
              <a:defRPr/>
            </a:lvl8pPr>
            <a:lvl9pPr lvl="8" algn="r">
              <a:spcBef>
                <a:spcPts val="0"/>
              </a:spcBef>
              <a:spcAft>
                <a:spcPts val="0"/>
              </a:spcAft>
              <a:buSzPts val="1100"/>
              <a:buNone/>
              <a:defRPr/>
            </a:lvl9pPr>
          </a:lstStyle>
          <a:p>
            <a:pPr>
              <a:defRPr/>
            </a:pPr>
            <a:endParaRPr/>
          </a:p>
        </p:txBody>
      </p:sp>
      <p:sp>
        <p:nvSpPr>
          <p:cNvPr id="350" name="Google Shape;350;g109582dca3b_0_733"/>
          <p:cNvSpPr txBox="1">
            <a:spLocks noGrp="1"/>
          </p:cNvSpPr>
          <p:nvPr>
            <p:ph type="body" idx="1"/>
          </p:nvPr>
        </p:nvSpPr>
        <p:spPr bwMode="auto">
          <a:xfrm>
            <a:off x="457200" y="960120"/>
            <a:ext cx="8229600" cy="3497700"/>
          </a:xfrm>
          <a:prstGeom prst="rect">
            <a:avLst/>
          </a:prstGeom>
          <a:noFill/>
          <a:ln>
            <a:noFill/>
          </a:ln>
        </p:spPr>
        <p:txBody>
          <a:bodyPr spcFirstLastPara="1" wrap="square" lIns="0" tIns="34275" rIns="68575" bIns="34275" anchor="t" anchorCtr="0">
            <a:normAutofit/>
          </a:bodyPr>
          <a:lstStyle>
            <a:lvl1pPr marL="457200" lvl="0" indent="-349250" algn="l">
              <a:spcBef>
                <a:spcPts val="400"/>
              </a:spcBef>
              <a:spcAft>
                <a:spcPts val="0"/>
              </a:spcAft>
              <a:buClr>
                <a:schemeClr val="dk1"/>
              </a:buClr>
              <a:buSzPts val="1900"/>
              <a:buChar char="▪"/>
              <a:defRPr sz="2100"/>
            </a:lvl1pPr>
            <a:lvl2pPr marL="914400" lvl="1" indent="-342900" algn="l">
              <a:spcBef>
                <a:spcPts val="400"/>
              </a:spcBef>
              <a:spcAft>
                <a:spcPts val="0"/>
              </a:spcAft>
              <a:buClr>
                <a:schemeClr val="dk1"/>
              </a:buClr>
              <a:buSzPts val="1800"/>
              <a:buFont typeface="Candara"/>
              <a:buChar char="–"/>
              <a:defRPr sz="1800"/>
            </a:lvl2pPr>
            <a:lvl3pPr marL="1371600" lvl="2" indent="-298450" algn="l">
              <a:spcBef>
                <a:spcPts val="300"/>
              </a:spcBef>
              <a:spcAft>
                <a:spcPts val="0"/>
              </a:spcAft>
              <a:buClr>
                <a:schemeClr val="dk1"/>
              </a:buClr>
              <a:buSzPts val="1100"/>
              <a:buChar char="▪"/>
              <a:defRPr sz="1500"/>
            </a:lvl3pPr>
            <a:lvl4pPr marL="1828800" lvl="3" indent="-317500" algn="l">
              <a:spcBef>
                <a:spcPts val="300"/>
              </a:spcBef>
              <a:spcAft>
                <a:spcPts val="0"/>
              </a:spcAft>
              <a:buClr>
                <a:schemeClr val="dk1"/>
              </a:buClr>
              <a:buSzPts val="1400"/>
              <a:buFont typeface="Candara"/>
              <a:buChar char="–"/>
              <a:defRPr sz="1400"/>
            </a:lvl4pPr>
            <a:lvl5pPr marL="2286000" lvl="4" indent="-273050" algn="l">
              <a:spcBef>
                <a:spcPts val="300"/>
              </a:spcBef>
              <a:spcAft>
                <a:spcPts val="0"/>
              </a:spcAft>
              <a:buClr>
                <a:schemeClr val="dk1"/>
              </a:buClr>
              <a:buSzPts val="700"/>
              <a:buChar char="▪"/>
              <a:defRPr sz="1400"/>
            </a:lvl5pPr>
            <a:lvl6pPr marL="2743200" lvl="5" indent="-273050" algn="l">
              <a:spcBef>
                <a:spcPts val="300"/>
              </a:spcBef>
              <a:spcAft>
                <a:spcPts val="0"/>
              </a:spcAft>
              <a:buClr>
                <a:schemeClr val="dk1"/>
              </a:buClr>
              <a:buSzPts val="700"/>
              <a:buChar char="▪"/>
              <a:defRPr/>
            </a:lvl6pPr>
            <a:lvl7pPr marL="3200400" lvl="6" indent="-273050" algn="l">
              <a:spcBef>
                <a:spcPts val="300"/>
              </a:spcBef>
              <a:spcAft>
                <a:spcPts val="0"/>
              </a:spcAft>
              <a:buClr>
                <a:schemeClr val="dk1"/>
              </a:buClr>
              <a:buSzPts val="700"/>
              <a:buChar char="▪"/>
              <a:defRPr/>
            </a:lvl7pPr>
            <a:lvl8pPr marL="3657600" lvl="7" indent="-273050" algn="l">
              <a:spcBef>
                <a:spcPts val="300"/>
              </a:spcBef>
              <a:spcAft>
                <a:spcPts val="0"/>
              </a:spcAft>
              <a:buClr>
                <a:schemeClr val="dk1"/>
              </a:buClr>
              <a:buSzPts val="700"/>
              <a:buChar char="▪"/>
              <a:defRPr/>
            </a:lvl8pPr>
            <a:lvl9pPr marL="4114800" lvl="8" indent="-273050" algn="l">
              <a:spcBef>
                <a:spcPts val="300"/>
              </a:spcBef>
              <a:spcAft>
                <a:spcPts val="0"/>
              </a:spcAft>
              <a:buClr>
                <a:schemeClr val="dk1"/>
              </a:buClr>
              <a:buSzPts val="700"/>
              <a:buChar char="▪"/>
              <a:defRPr/>
            </a:lvl9pPr>
          </a:lstStyle>
          <a:p>
            <a:pPr>
              <a:defRPr/>
            </a:pPr>
            <a:endParaRPr/>
          </a:p>
        </p:txBody>
      </p:sp>
      <p:sp>
        <p:nvSpPr>
          <p:cNvPr id="351" name="Google Shape;351;g109582dca3b_0_733"/>
          <p:cNvSpPr txBox="1">
            <a:spLocks noGrp="1"/>
          </p:cNvSpPr>
          <p:nvPr>
            <p:ph type="dt" idx="10"/>
          </p:nvPr>
        </p:nvSpPr>
        <p:spPr bwMode="auto">
          <a:xfrm>
            <a:off x="457200" y="4830365"/>
            <a:ext cx="2133600" cy="273900"/>
          </a:xfrm>
          <a:prstGeom prst="rect">
            <a:avLst/>
          </a:prstGeom>
          <a:noFill/>
          <a:ln>
            <a:noFill/>
          </a:ln>
        </p:spPr>
        <p:txBody>
          <a:bodyPr spcFirstLastPara="1" wrap="square" lIns="68575" tIns="34275" rIns="68575" bIns="34275" anchor="t" anchorCtr="0">
            <a:noAutofit/>
          </a:bodyPr>
          <a:lstStyle>
            <a:lvl1pPr marR="0" lvl="0" algn="l">
              <a:spcBef>
                <a:spcPts val="0"/>
              </a:spcBef>
              <a:spcAft>
                <a:spcPts val="0"/>
              </a:spcAft>
              <a:buSzPts val="1100"/>
              <a:buNone/>
              <a:defRPr sz="1400">
                <a:solidFill>
                  <a:srgbClr val="000000"/>
                </a:solidFill>
                <a:latin typeface="Arial"/>
                <a:ea typeface="Arial"/>
                <a:cs typeface="Arial"/>
              </a:defRPr>
            </a:lvl1pPr>
            <a:lvl2pPr marR="0" lvl="1" algn="l">
              <a:spcBef>
                <a:spcPts val="0"/>
              </a:spcBef>
              <a:spcAft>
                <a:spcPts val="0"/>
              </a:spcAft>
              <a:buSzPts val="1100"/>
              <a:buNone/>
              <a:defRPr sz="1400" b="0" i="0" u="none" strike="noStrike" cap="none">
                <a:solidFill>
                  <a:schemeClr val="dk1"/>
                </a:solidFill>
                <a:latin typeface="Arial"/>
                <a:ea typeface="Arial"/>
                <a:cs typeface="Arial"/>
              </a:defRPr>
            </a:lvl2pPr>
            <a:lvl3pPr marR="0" lvl="2" algn="l">
              <a:spcBef>
                <a:spcPts val="0"/>
              </a:spcBef>
              <a:spcAft>
                <a:spcPts val="0"/>
              </a:spcAft>
              <a:buSzPts val="1100"/>
              <a:buNone/>
              <a:defRPr sz="1400" b="0" i="0" u="none" strike="noStrike" cap="none">
                <a:solidFill>
                  <a:schemeClr val="dk1"/>
                </a:solidFill>
                <a:latin typeface="Arial"/>
                <a:ea typeface="Arial"/>
                <a:cs typeface="Arial"/>
              </a:defRPr>
            </a:lvl3pPr>
            <a:lvl4pPr marR="0" lvl="3" algn="l">
              <a:spcBef>
                <a:spcPts val="0"/>
              </a:spcBef>
              <a:spcAft>
                <a:spcPts val="0"/>
              </a:spcAft>
              <a:buSzPts val="1100"/>
              <a:buNone/>
              <a:defRPr sz="1400" b="0" i="0" u="none" strike="noStrike" cap="none">
                <a:solidFill>
                  <a:schemeClr val="dk1"/>
                </a:solidFill>
                <a:latin typeface="Arial"/>
                <a:ea typeface="Arial"/>
                <a:cs typeface="Arial"/>
              </a:defRPr>
            </a:lvl4pPr>
            <a:lvl5pPr marR="0" lvl="4" algn="l">
              <a:spcBef>
                <a:spcPts val="0"/>
              </a:spcBef>
              <a:spcAft>
                <a:spcPts val="0"/>
              </a:spcAft>
              <a:buSzPts val="1100"/>
              <a:buNone/>
              <a:defRPr sz="1400" b="0" i="0" u="none" strike="noStrike" cap="none">
                <a:solidFill>
                  <a:schemeClr val="dk1"/>
                </a:solidFill>
                <a:latin typeface="Arial"/>
                <a:ea typeface="Arial"/>
                <a:cs typeface="Arial"/>
              </a:defRPr>
            </a:lvl5pPr>
            <a:lvl6pPr marR="0" lvl="5" algn="l">
              <a:spcBef>
                <a:spcPts val="0"/>
              </a:spcBef>
              <a:spcAft>
                <a:spcPts val="0"/>
              </a:spcAft>
              <a:buSzPts val="1100"/>
              <a:buNone/>
              <a:defRPr sz="1400" b="0" i="0" u="none" strike="noStrike" cap="none">
                <a:solidFill>
                  <a:schemeClr val="dk1"/>
                </a:solidFill>
                <a:latin typeface="Arial"/>
                <a:ea typeface="Arial"/>
                <a:cs typeface="Arial"/>
              </a:defRPr>
            </a:lvl6pPr>
            <a:lvl7pPr marR="0" lvl="6" algn="l">
              <a:spcBef>
                <a:spcPts val="0"/>
              </a:spcBef>
              <a:spcAft>
                <a:spcPts val="0"/>
              </a:spcAft>
              <a:buSzPts val="1100"/>
              <a:buNone/>
              <a:defRPr sz="1400" b="0" i="0" u="none" strike="noStrike" cap="none">
                <a:solidFill>
                  <a:schemeClr val="dk1"/>
                </a:solidFill>
                <a:latin typeface="Arial"/>
                <a:ea typeface="Arial"/>
                <a:cs typeface="Arial"/>
              </a:defRPr>
            </a:lvl7pPr>
            <a:lvl8pPr marR="0" lvl="7" algn="l">
              <a:spcBef>
                <a:spcPts val="0"/>
              </a:spcBef>
              <a:spcAft>
                <a:spcPts val="0"/>
              </a:spcAft>
              <a:buSzPts val="1100"/>
              <a:buNone/>
              <a:defRPr sz="1400" b="0" i="0" u="none" strike="noStrike" cap="none">
                <a:solidFill>
                  <a:schemeClr val="dk1"/>
                </a:solidFill>
                <a:latin typeface="Arial"/>
                <a:ea typeface="Arial"/>
                <a:cs typeface="Arial"/>
              </a:defRPr>
            </a:lvl8pPr>
            <a:lvl9pPr marR="0" lvl="8" algn="l">
              <a:spcBef>
                <a:spcPts val="0"/>
              </a:spcBef>
              <a:spcAft>
                <a:spcPts val="0"/>
              </a:spcAft>
              <a:buSzPts val="1100"/>
              <a:buNone/>
              <a:defRPr sz="1400" b="0" i="0" u="none" strike="noStrike" cap="none">
                <a:solidFill>
                  <a:schemeClr val="dk1"/>
                </a:solidFill>
                <a:latin typeface="Arial"/>
                <a:ea typeface="Arial"/>
                <a:cs typeface="Arial"/>
              </a:defRPr>
            </a:lvl9pPr>
          </a:lstStyle>
          <a:p>
            <a:pPr>
              <a:defRPr/>
            </a:pPr>
            <a:endParaRPr/>
          </a:p>
        </p:txBody>
      </p:sp>
      <p:sp>
        <p:nvSpPr>
          <p:cNvPr id="352" name="Google Shape;352;g109582dca3b_0_733"/>
          <p:cNvSpPr txBox="1">
            <a:spLocks noGrp="1"/>
          </p:cNvSpPr>
          <p:nvPr>
            <p:ph type="ftr" idx="11"/>
          </p:nvPr>
        </p:nvSpPr>
        <p:spPr bwMode="auto">
          <a:xfrm>
            <a:off x="3124200" y="4830365"/>
            <a:ext cx="2895600" cy="273900"/>
          </a:xfrm>
          <a:prstGeom prst="rect">
            <a:avLst/>
          </a:prstGeom>
          <a:noFill/>
          <a:ln>
            <a:noFill/>
          </a:ln>
        </p:spPr>
        <p:txBody>
          <a:bodyPr spcFirstLastPara="1" wrap="square" lIns="68575" tIns="34275" rIns="68575" bIns="34275" anchor="t" anchorCtr="0">
            <a:noAutofit/>
          </a:bodyPr>
          <a:lstStyle>
            <a:lvl1pPr marR="0" lvl="0" algn="l">
              <a:spcBef>
                <a:spcPts val="0"/>
              </a:spcBef>
              <a:spcAft>
                <a:spcPts val="0"/>
              </a:spcAft>
              <a:buSzPts val="1100"/>
              <a:buNone/>
              <a:defRPr sz="1400">
                <a:solidFill>
                  <a:srgbClr val="000000"/>
                </a:solidFill>
                <a:latin typeface="Arial"/>
                <a:ea typeface="Arial"/>
                <a:cs typeface="Arial"/>
              </a:defRPr>
            </a:lvl1pPr>
            <a:lvl2pPr marR="0" lvl="1" algn="l">
              <a:spcBef>
                <a:spcPts val="0"/>
              </a:spcBef>
              <a:spcAft>
                <a:spcPts val="0"/>
              </a:spcAft>
              <a:buSzPts val="1100"/>
              <a:buNone/>
              <a:defRPr sz="1400" b="0" i="0" u="none" strike="noStrike" cap="none">
                <a:solidFill>
                  <a:schemeClr val="dk1"/>
                </a:solidFill>
                <a:latin typeface="Arial"/>
                <a:ea typeface="Arial"/>
                <a:cs typeface="Arial"/>
              </a:defRPr>
            </a:lvl2pPr>
            <a:lvl3pPr marR="0" lvl="2" algn="l">
              <a:spcBef>
                <a:spcPts val="0"/>
              </a:spcBef>
              <a:spcAft>
                <a:spcPts val="0"/>
              </a:spcAft>
              <a:buSzPts val="1100"/>
              <a:buNone/>
              <a:defRPr sz="1400" b="0" i="0" u="none" strike="noStrike" cap="none">
                <a:solidFill>
                  <a:schemeClr val="dk1"/>
                </a:solidFill>
                <a:latin typeface="Arial"/>
                <a:ea typeface="Arial"/>
                <a:cs typeface="Arial"/>
              </a:defRPr>
            </a:lvl3pPr>
            <a:lvl4pPr marR="0" lvl="3" algn="l">
              <a:spcBef>
                <a:spcPts val="0"/>
              </a:spcBef>
              <a:spcAft>
                <a:spcPts val="0"/>
              </a:spcAft>
              <a:buSzPts val="1100"/>
              <a:buNone/>
              <a:defRPr sz="1400" b="0" i="0" u="none" strike="noStrike" cap="none">
                <a:solidFill>
                  <a:schemeClr val="dk1"/>
                </a:solidFill>
                <a:latin typeface="Arial"/>
                <a:ea typeface="Arial"/>
                <a:cs typeface="Arial"/>
              </a:defRPr>
            </a:lvl4pPr>
            <a:lvl5pPr marR="0" lvl="4" algn="l">
              <a:spcBef>
                <a:spcPts val="0"/>
              </a:spcBef>
              <a:spcAft>
                <a:spcPts val="0"/>
              </a:spcAft>
              <a:buSzPts val="1100"/>
              <a:buNone/>
              <a:defRPr sz="1400" b="0" i="0" u="none" strike="noStrike" cap="none">
                <a:solidFill>
                  <a:schemeClr val="dk1"/>
                </a:solidFill>
                <a:latin typeface="Arial"/>
                <a:ea typeface="Arial"/>
                <a:cs typeface="Arial"/>
              </a:defRPr>
            </a:lvl5pPr>
            <a:lvl6pPr marR="0" lvl="5" algn="l">
              <a:spcBef>
                <a:spcPts val="0"/>
              </a:spcBef>
              <a:spcAft>
                <a:spcPts val="0"/>
              </a:spcAft>
              <a:buSzPts val="1100"/>
              <a:buNone/>
              <a:defRPr sz="1400" b="0" i="0" u="none" strike="noStrike" cap="none">
                <a:solidFill>
                  <a:schemeClr val="dk1"/>
                </a:solidFill>
                <a:latin typeface="Arial"/>
                <a:ea typeface="Arial"/>
                <a:cs typeface="Arial"/>
              </a:defRPr>
            </a:lvl6pPr>
            <a:lvl7pPr marR="0" lvl="6" algn="l">
              <a:spcBef>
                <a:spcPts val="0"/>
              </a:spcBef>
              <a:spcAft>
                <a:spcPts val="0"/>
              </a:spcAft>
              <a:buSzPts val="1100"/>
              <a:buNone/>
              <a:defRPr sz="1400" b="0" i="0" u="none" strike="noStrike" cap="none">
                <a:solidFill>
                  <a:schemeClr val="dk1"/>
                </a:solidFill>
                <a:latin typeface="Arial"/>
                <a:ea typeface="Arial"/>
                <a:cs typeface="Arial"/>
              </a:defRPr>
            </a:lvl7pPr>
            <a:lvl8pPr marR="0" lvl="7" algn="l">
              <a:spcBef>
                <a:spcPts val="0"/>
              </a:spcBef>
              <a:spcAft>
                <a:spcPts val="0"/>
              </a:spcAft>
              <a:buSzPts val="1100"/>
              <a:buNone/>
              <a:defRPr sz="1400" b="0" i="0" u="none" strike="noStrike" cap="none">
                <a:solidFill>
                  <a:schemeClr val="dk1"/>
                </a:solidFill>
                <a:latin typeface="Arial"/>
                <a:ea typeface="Arial"/>
                <a:cs typeface="Arial"/>
              </a:defRPr>
            </a:lvl8pPr>
            <a:lvl9pPr marR="0" lvl="8" algn="l">
              <a:spcBef>
                <a:spcPts val="0"/>
              </a:spcBef>
              <a:spcAft>
                <a:spcPts val="0"/>
              </a:spcAft>
              <a:buSzPts val="1100"/>
              <a:buNone/>
              <a:defRPr sz="1400" b="0" i="0" u="none" strike="noStrike" cap="none">
                <a:solidFill>
                  <a:schemeClr val="dk1"/>
                </a:solidFill>
                <a:latin typeface="Arial"/>
                <a:ea typeface="Arial"/>
                <a:cs typeface="Arial"/>
              </a:defRPr>
            </a:lvl9pPr>
          </a:lstStyle>
          <a:p>
            <a:pPr>
              <a:defRPr/>
            </a:pPr>
            <a:endParaRPr/>
          </a:p>
        </p:txBody>
      </p:sp>
      <p:sp>
        <p:nvSpPr>
          <p:cNvPr id="353" name="Google Shape;353;g109582dca3b_0_733"/>
          <p:cNvSpPr txBox="1">
            <a:spLocks noGrp="1"/>
          </p:cNvSpPr>
          <p:nvPr>
            <p:ph type="sldNum" idx="12"/>
          </p:nvPr>
        </p:nvSpPr>
        <p:spPr bwMode="auto">
          <a:xfrm>
            <a:off x="6553200" y="4830365"/>
            <a:ext cx="2133600" cy="273900"/>
          </a:xfrm>
          <a:prstGeom prst="rect">
            <a:avLst/>
          </a:prstGeom>
          <a:noFill/>
          <a:ln>
            <a:noFill/>
          </a:ln>
        </p:spPr>
        <p:txBody>
          <a:bodyPr spcFirstLastPara="1" wrap="square" lIns="68575" tIns="34275" rIns="68575" bIns="34275" anchor="t" anchorCtr="0">
            <a:noAutofit/>
          </a:bodyPr>
          <a:lstStyle>
            <a:lvl1pPr marL="0" marR="0" lvl="0" indent="0" algn="l">
              <a:spcBef>
                <a:spcPts val="0"/>
              </a:spcBef>
              <a:spcAft>
                <a:spcPts val="0"/>
              </a:spcAft>
              <a:buNone/>
              <a:defRPr sz="1400">
                <a:solidFill>
                  <a:srgbClr val="000000"/>
                </a:solidFill>
                <a:latin typeface="Arial"/>
                <a:ea typeface="Arial"/>
                <a:cs typeface="Arial"/>
              </a:defRPr>
            </a:lvl1pPr>
            <a:lvl2pPr marL="0" marR="0" lvl="1" indent="0" algn="l">
              <a:spcBef>
                <a:spcPts val="0"/>
              </a:spcBef>
              <a:spcAft>
                <a:spcPts val="0"/>
              </a:spcAft>
              <a:buNone/>
              <a:defRPr sz="1400">
                <a:solidFill>
                  <a:srgbClr val="000000"/>
                </a:solidFill>
                <a:latin typeface="Arial"/>
                <a:ea typeface="Arial"/>
                <a:cs typeface="Arial"/>
              </a:defRPr>
            </a:lvl2pPr>
            <a:lvl3pPr marL="0" marR="0" lvl="2" indent="0" algn="l">
              <a:spcBef>
                <a:spcPts val="0"/>
              </a:spcBef>
              <a:spcAft>
                <a:spcPts val="0"/>
              </a:spcAft>
              <a:buNone/>
              <a:defRPr sz="1400">
                <a:solidFill>
                  <a:srgbClr val="000000"/>
                </a:solidFill>
                <a:latin typeface="Arial"/>
                <a:ea typeface="Arial"/>
                <a:cs typeface="Arial"/>
              </a:defRPr>
            </a:lvl3pPr>
            <a:lvl4pPr marL="0" marR="0" lvl="3" indent="0" algn="l">
              <a:spcBef>
                <a:spcPts val="0"/>
              </a:spcBef>
              <a:spcAft>
                <a:spcPts val="0"/>
              </a:spcAft>
              <a:buNone/>
              <a:defRPr sz="1400">
                <a:solidFill>
                  <a:srgbClr val="000000"/>
                </a:solidFill>
                <a:latin typeface="Arial"/>
                <a:ea typeface="Arial"/>
                <a:cs typeface="Arial"/>
              </a:defRPr>
            </a:lvl4pPr>
            <a:lvl5pPr marL="0" marR="0" lvl="4" indent="0" algn="l">
              <a:spcBef>
                <a:spcPts val="0"/>
              </a:spcBef>
              <a:spcAft>
                <a:spcPts val="0"/>
              </a:spcAft>
              <a:buNone/>
              <a:defRPr sz="1400">
                <a:solidFill>
                  <a:srgbClr val="000000"/>
                </a:solidFill>
                <a:latin typeface="Arial"/>
                <a:ea typeface="Arial"/>
                <a:cs typeface="Arial"/>
              </a:defRPr>
            </a:lvl5pPr>
            <a:lvl6pPr marL="0" marR="0" lvl="5" indent="0" algn="l">
              <a:spcBef>
                <a:spcPts val="0"/>
              </a:spcBef>
              <a:spcAft>
                <a:spcPts val="0"/>
              </a:spcAft>
              <a:buNone/>
              <a:defRPr sz="1400">
                <a:solidFill>
                  <a:srgbClr val="000000"/>
                </a:solidFill>
                <a:latin typeface="Arial"/>
                <a:ea typeface="Arial"/>
                <a:cs typeface="Arial"/>
              </a:defRPr>
            </a:lvl6pPr>
            <a:lvl7pPr marL="0" marR="0" lvl="6" indent="0" algn="l">
              <a:spcBef>
                <a:spcPts val="0"/>
              </a:spcBef>
              <a:spcAft>
                <a:spcPts val="0"/>
              </a:spcAft>
              <a:buNone/>
              <a:defRPr sz="1400">
                <a:solidFill>
                  <a:srgbClr val="000000"/>
                </a:solidFill>
                <a:latin typeface="Arial"/>
                <a:ea typeface="Arial"/>
                <a:cs typeface="Arial"/>
              </a:defRPr>
            </a:lvl7pPr>
            <a:lvl8pPr marL="0" marR="0" lvl="7" indent="0" algn="l">
              <a:spcBef>
                <a:spcPts val="0"/>
              </a:spcBef>
              <a:spcAft>
                <a:spcPts val="0"/>
              </a:spcAft>
              <a:buNone/>
              <a:defRPr sz="1400">
                <a:solidFill>
                  <a:srgbClr val="000000"/>
                </a:solidFill>
                <a:latin typeface="Arial"/>
                <a:ea typeface="Arial"/>
                <a:cs typeface="Arial"/>
              </a:defRPr>
            </a:lvl8pPr>
            <a:lvl9pPr marL="0" marR="0" lvl="8" indent="0" algn="l">
              <a:spcBef>
                <a:spcPts val="0"/>
              </a:spcBef>
              <a:spcAft>
                <a:spcPts val="0"/>
              </a:spcAft>
              <a:buNone/>
              <a:defRPr sz="1400">
                <a:solidFill>
                  <a:srgbClr val="000000"/>
                </a:solidFill>
                <a:latin typeface="Arial"/>
                <a:ea typeface="Arial"/>
                <a:cs typeface="Arial"/>
              </a:defRPr>
            </a:lvl9pPr>
          </a:lstStyle>
          <a:p>
            <a:pPr marL="0" lvl="0" indent="0" algn="l">
              <a:spcBef>
                <a:spcPts val="0"/>
              </a:spcBef>
              <a:spcAft>
                <a:spcPts val="0"/>
              </a:spcAft>
              <a:buNone/>
              <a:defRPr/>
            </a:pPr>
            <a:fld id="{00000000-1234-1234-1234-123412341234}" type="slidenum">
              <a:rPr lang="en-GB"/>
              <a:t>‹#›</a:t>
            </a:fld>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PhAnim="0" matchingName="Title and Text Over Content" type="txOverObj" userDrawn="1">
  <p:cSld name="TEXT_OVER_OBJECT">
    <p:spTree>
      <p:nvGrpSpPr>
        <p:cNvPr id="1" name=""/>
        <p:cNvGrpSpPr/>
        <p:nvPr/>
      </p:nvGrpSpPr>
      <p:grpSpPr bwMode="auto">
        <a:xfrm>
          <a:off x="0" y="0"/>
          <a:ext cx="0" cy="0"/>
          <a:chOff x="0" y="0"/>
          <a:chExt cx="0" cy="0"/>
        </a:xfrm>
      </p:grpSpPr>
      <p:sp>
        <p:nvSpPr>
          <p:cNvPr id="355" name="Google Shape;355;g109582dca3b_0_739"/>
          <p:cNvSpPr txBox="1">
            <a:spLocks noGrp="1"/>
          </p:cNvSpPr>
          <p:nvPr>
            <p:ph type="title"/>
          </p:nvPr>
        </p:nvSpPr>
        <p:spPr bwMode="auto">
          <a:xfrm>
            <a:off x="457200" y="228600"/>
            <a:ext cx="5791200" cy="342900"/>
          </a:xfrm>
          <a:prstGeom prst="rect">
            <a:avLst/>
          </a:prstGeom>
          <a:noFill/>
          <a:ln>
            <a:noFill/>
          </a:ln>
        </p:spPr>
        <p:txBody>
          <a:bodyPr spcFirstLastPara="1" wrap="square" lIns="68575" tIns="34275" rIns="0" bIns="34275" anchor="ctr" anchorCtr="0">
            <a:noAutofit/>
          </a:bodyPr>
          <a:lstStyle>
            <a:lvl1pPr lvl="0" algn="r">
              <a:spcBef>
                <a:spcPts val="0"/>
              </a:spcBef>
              <a:spcAft>
                <a:spcPts val="0"/>
              </a:spcAft>
              <a:buSzPts val="1100"/>
              <a:buNone/>
              <a:defRPr/>
            </a:lvl1pPr>
            <a:lvl2pPr lvl="1" algn="r">
              <a:spcBef>
                <a:spcPts val="0"/>
              </a:spcBef>
              <a:spcAft>
                <a:spcPts val="0"/>
              </a:spcAft>
              <a:buSzPts val="1100"/>
              <a:buNone/>
              <a:defRPr/>
            </a:lvl2pPr>
            <a:lvl3pPr lvl="2" algn="r">
              <a:spcBef>
                <a:spcPts val="0"/>
              </a:spcBef>
              <a:spcAft>
                <a:spcPts val="0"/>
              </a:spcAft>
              <a:buSzPts val="1100"/>
              <a:buNone/>
              <a:defRPr/>
            </a:lvl3pPr>
            <a:lvl4pPr lvl="3" algn="r">
              <a:spcBef>
                <a:spcPts val="0"/>
              </a:spcBef>
              <a:spcAft>
                <a:spcPts val="0"/>
              </a:spcAft>
              <a:buSzPts val="1100"/>
              <a:buNone/>
              <a:defRPr/>
            </a:lvl4pPr>
            <a:lvl5pPr lvl="4" algn="r">
              <a:spcBef>
                <a:spcPts val="0"/>
              </a:spcBef>
              <a:spcAft>
                <a:spcPts val="0"/>
              </a:spcAft>
              <a:buSzPts val="1100"/>
              <a:buNone/>
              <a:defRPr/>
            </a:lvl5pPr>
            <a:lvl6pPr lvl="5" algn="r">
              <a:spcBef>
                <a:spcPts val="0"/>
              </a:spcBef>
              <a:spcAft>
                <a:spcPts val="0"/>
              </a:spcAft>
              <a:buSzPts val="1100"/>
              <a:buNone/>
              <a:defRPr/>
            </a:lvl6pPr>
            <a:lvl7pPr lvl="6" algn="r">
              <a:spcBef>
                <a:spcPts val="0"/>
              </a:spcBef>
              <a:spcAft>
                <a:spcPts val="0"/>
              </a:spcAft>
              <a:buSzPts val="1100"/>
              <a:buNone/>
              <a:defRPr/>
            </a:lvl7pPr>
            <a:lvl8pPr lvl="7" algn="r">
              <a:spcBef>
                <a:spcPts val="0"/>
              </a:spcBef>
              <a:spcAft>
                <a:spcPts val="0"/>
              </a:spcAft>
              <a:buSzPts val="1100"/>
              <a:buNone/>
              <a:defRPr/>
            </a:lvl8pPr>
            <a:lvl9pPr lvl="8" algn="r">
              <a:spcBef>
                <a:spcPts val="0"/>
              </a:spcBef>
              <a:spcAft>
                <a:spcPts val="0"/>
              </a:spcAft>
              <a:buSzPts val="1100"/>
              <a:buNone/>
              <a:defRPr/>
            </a:lvl9pPr>
          </a:lstStyle>
          <a:p>
            <a:pPr>
              <a:defRPr/>
            </a:pPr>
            <a:endParaRPr/>
          </a:p>
        </p:txBody>
      </p:sp>
      <p:sp>
        <p:nvSpPr>
          <p:cNvPr id="356" name="Google Shape;356;g109582dca3b_0_739"/>
          <p:cNvSpPr txBox="1">
            <a:spLocks noGrp="1"/>
          </p:cNvSpPr>
          <p:nvPr>
            <p:ph type="body" idx="1"/>
          </p:nvPr>
        </p:nvSpPr>
        <p:spPr bwMode="auto">
          <a:xfrm>
            <a:off x="457200" y="1200150"/>
            <a:ext cx="8229600" cy="1639500"/>
          </a:xfrm>
          <a:prstGeom prst="rect">
            <a:avLst/>
          </a:prstGeom>
          <a:noFill/>
          <a:ln>
            <a:noFill/>
          </a:ln>
        </p:spPr>
        <p:txBody>
          <a:bodyPr spcFirstLastPara="1" wrap="square" lIns="0" tIns="34275" rIns="68575" bIns="34275" anchor="t" anchorCtr="0">
            <a:noAutofit/>
          </a:bodyPr>
          <a:lstStyle>
            <a:lvl1pPr marL="457200" lvl="0" indent="-304800" algn="l">
              <a:spcBef>
                <a:spcPts val="300"/>
              </a:spcBef>
              <a:spcAft>
                <a:spcPts val="0"/>
              </a:spcAft>
              <a:buClr>
                <a:schemeClr val="dk1"/>
              </a:buClr>
              <a:buSzPts val="1200"/>
              <a:buChar char="▪"/>
              <a:defRPr/>
            </a:lvl1pPr>
            <a:lvl2pPr marL="914400" lvl="1" indent="-317500" algn="l">
              <a:spcBef>
                <a:spcPts val="300"/>
              </a:spcBef>
              <a:spcAft>
                <a:spcPts val="0"/>
              </a:spcAft>
              <a:buClr>
                <a:schemeClr val="dk1"/>
              </a:buClr>
              <a:buSzPts val="1400"/>
              <a:buChar char="–"/>
              <a:defRPr/>
            </a:lvl2pPr>
            <a:lvl3pPr marL="1371600" lvl="2" indent="-292100" algn="l">
              <a:spcBef>
                <a:spcPts val="300"/>
              </a:spcBef>
              <a:spcAft>
                <a:spcPts val="0"/>
              </a:spcAft>
              <a:buClr>
                <a:schemeClr val="dk1"/>
              </a:buClr>
              <a:buSzPts val="1000"/>
              <a:buChar char="▪"/>
              <a:defRPr/>
            </a:lvl3pPr>
            <a:lvl4pPr marL="1828800" lvl="3" indent="-317500" algn="l">
              <a:spcBef>
                <a:spcPts val="300"/>
              </a:spcBef>
              <a:spcAft>
                <a:spcPts val="0"/>
              </a:spcAft>
              <a:buClr>
                <a:schemeClr val="dk1"/>
              </a:buClr>
              <a:buSzPts val="1400"/>
              <a:buChar char="–"/>
              <a:defRPr/>
            </a:lvl4pPr>
            <a:lvl5pPr marL="2286000" lvl="4" indent="-273050" algn="l">
              <a:spcBef>
                <a:spcPts val="300"/>
              </a:spcBef>
              <a:spcAft>
                <a:spcPts val="0"/>
              </a:spcAft>
              <a:buClr>
                <a:schemeClr val="dk1"/>
              </a:buClr>
              <a:buSzPts val="700"/>
              <a:buChar char="▪"/>
              <a:defRPr/>
            </a:lvl5pPr>
            <a:lvl6pPr marL="2743200" lvl="5" indent="-273050" algn="l">
              <a:spcBef>
                <a:spcPts val="300"/>
              </a:spcBef>
              <a:spcAft>
                <a:spcPts val="0"/>
              </a:spcAft>
              <a:buClr>
                <a:schemeClr val="dk1"/>
              </a:buClr>
              <a:buSzPts val="700"/>
              <a:buChar char="▪"/>
              <a:defRPr/>
            </a:lvl6pPr>
            <a:lvl7pPr marL="3200400" lvl="6" indent="-273050" algn="l">
              <a:spcBef>
                <a:spcPts val="300"/>
              </a:spcBef>
              <a:spcAft>
                <a:spcPts val="0"/>
              </a:spcAft>
              <a:buClr>
                <a:schemeClr val="dk1"/>
              </a:buClr>
              <a:buSzPts val="700"/>
              <a:buChar char="▪"/>
              <a:defRPr/>
            </a:lvl7pPr>
            <a:lvl8pPr marL="3657600" lvl="7" indent="-273050" algn="l">
              <a:spcBef>
                <a:spcPts val="300"/>
              </a:spcBef>
              <a:spcAft>
                <a:spcPts val="0"/>
              </a:spcAft>
              <a:buClr>
                <a:schemeClr val="dk1"/>
              </a:buClr>
              <a:buSzPts val="700"/>
              <a:buChar char="▪"/>
              <a:defRPr/>
            </a:lvl8pPr>
            <a:lvl9pPr marL="4114800" lvl="8" indent="-273050" algn="l">
              <a:spcBef>
                <a:spcPts val="300"/>
              </a:spcBef>
              <a:spcAft>
                <a:spcPts val="0"/>
              </a:spcAft>
              <a:buClr>
                <a:schemeClr val="dk1"/>
              </a:buClr>
              <a:buSzPts val="700"/>
              <a:buChar char="▪"/>
              <a:defRPr/>
            </a:lvl9pPr>
          </a:lstStyle>
          <a:p>
            <a:pPr>
              <a:defRPr/>
            </a:pPr>
            <a:endParaRPr/>
          </a:p>
        </p:txBody>
      </p:sp>
      <p:sp>
        <p:nvSpPr>
          <p:cNvPr id="357" name="Google Shape;357;g109582dca3b_0_739"/>
          <p:cNvSpPr txBox="1">
            <a:spLocks noGrp="1"/>
          </p:cNvSpPr>
          <p:nvPr>
            <p:ph type="body" idx="2"/>
          </p:nvPr>
        </p:nvSpPr>
        <p:spPr bwMode="auto">
          <a:xfrm>
            <a:off x="457200" y="2953942"/>
            <a:ext cx="8229600" cy="1640700"/>
          </a:xfrm>
          <a:prstGeom prst="rect">
            <a:avLst/>
          </a:prstGeom>
          <a:noFill/>
          <a:ln>
            <a:noFill/>
          </a:ln>
        </p:spPr>
        <p:txBody>
          <a:bodyPr spcFirstLastPara="1" wrap="square" lIns="0" tIns="34275" rIns="68575" bIns="34275" anchor="t" anchorCtr="0">
            <a:noAutofit/>
          </a:bodyPr>
          <a:lstStyle>
            <a:lvl1pPr marL="457200" lvl="0" indent="-304800" algn="l">
              <a:spcBef>
                <a:spcPts val="300"/>
              </a:spcBef>
              <a:spcAft>
                <a:spcPts val="0"/>
              </a:spcAft>
              <a:buClr>
                <a:schemeClr val="dk1"/>
              </a:buClr>
              <a:buSzPts val="1200"/>
              <a:buChar char="▪"/>
              <a:defRPr/>
            </a:lvl1pPr>
            <a:lvl2pPr marL="914400" lvl="1" indent="-317500" algn="l">
              <a:spcBef>
                <a:spcPts val="300"/>
              </a:spcBef>
              <a:spcAft>
                <a:spcPts val="0"/>
              </a:spcAft>
              <a:buClr>
                <a:schemeClr val="dk1"/>
              </a:buClr>
              <a:buSzPts val="1400"/>
              <a:buChar char="–"/>
              <a:defRPr/>
            </a:lvl2pPr>
            <a:lvl3pPr marL="1371600" lvl="2" indent="-292100" algn="l">
              <a:spcBef>
                <a:spcPts val="300"/>
              </a:spcBef>
              <a:spcAft>
                <a:spcPts val="0"/>
              </a:spcAft>
              <a:buClr>
                <a:schemeClr val="dk1"/>
              </a:buClr>
              <a:buSzPts val="1000"/>
              <a:buChar char="▪"/>
              <a:defRPr/>
            </a:lvl3pPr>
            <a:lvl4pPr marL="1828800" lvl="3" indent="-317500" algn="l">
              <a:spcBef>
                <a:spcPts val="300"/>
              </a:spcBef>
              <a:spcAft>
                <a:spcPts val="0"/>
              </a:spcAft>
              <a:buClr>
                <a:schemeClr val="dk1"/>
              </a:buClr>
              <a:buSzPts val="1400"/>
              <a:buChar char="–"/>
              <a:defRPr/>
            </a:lvl4pPr>
            <a:lvl5pPr marL="2286000" lvl="4" indent="-273050" algn="l">
              <a:spcBef>
                <a:spcPts val="300"/>
              </a:spcBef>
              <a:spcAft>
                <a:spcPts val="0"/>
              </a:spcAft>
              <a:buClr>
                <a:schemeClr val="dk1"/>
              </a:buClr>
              <a:buSzPts val="700"/>
              <a:buChar char="▪"/>
              <a:defRPr/>
            </a:lvl5pPr>
            <a:lvl6pPr marL="2743200" lvl="5" indent="-273050" algn="l">
              <a:spcBef>
                <a:spcPts val="300"/>
              </a:spcBef>
              <a:spcAft>
                <a:spcPts val="0"/>
              </a:spcAft>
              <a:buClr>
                <a:schemeClr val="dk1"/>
              </a:buClr>
              <a:buSzPts val="700"/>
              <a:buChar char="▪"/>
              <a:defRPr/>
            </a:lvl6pPr>
            <a:lvl7pPr marL="3200400" lvl="6" indent="-273050" algn="l">
              <a:spcBef>
                <a:spcPts val="300"/>
              </a:spcBef>
              <a:spcAft>
                <a:spcPts val="0"/>
              </a:spcAft>
              <a:buClr>
                <a:schemeClr val="dk1"/>
              </a:buClr>
              <a:buSzPts val="700"/>
              <a:buChar char="▪"/>
              <a:defRPr/>
            </a:lvl7pPr>
            <a:lvl8pPr marL="3657600" lvl="7" indent="-273050" algn="l">
              <a:spcBef>
                <a:spcPts val="300"/>
              </a:spcBef>
              <a:spcAft>
                <a:spcPts val="0"/>
              </a:spcAft>
              <a:buClr>
                <a:schemeClr val="dk1"/>
              </a:buClr>
              <a:buSzPts val="700"/>
              <a:buChar char="▪"/>
              <a:defRPr/>
            </a:lvl8pPr>
            <a:lvl9pPr marL="4114800" lvl="8" indent="-273050" algn="l">
              <a:spcBef>
                <a:spcPts val="300"/>
              </a:spcBef>
              <a:spcAft>
                <a:spcPts val="0"/>
              </a:spcAft>
              <a:buClr>
                <a:schemeClr val="dk1"/>
              </a:buClr>
              <a:buSzPts val="700"/>
              <a:buChar char="▪"/>
              <a:defRPr/>
            </a:lvl9pPr>
          </a:lstStyle>
          <a:p>
            <a:pPr>
              <a:defRPr/>
            </a:pPr>
            <a:endParaRPr/>
          </a:p>
        </p:txBody>
      </p:sp>
      <p:sp>
        <p:nvSpPr>
          <p:cNvPr id="358" name="Google Shape;358;g109582dca3b_0_739"/>
          <p:cNvSpPr txBox="1">
            <a:spLocks noGrp="1"/>
          </p:cNvSpPr>
          <p:nvPr>
            <p:ph type="ftr" idx="11"/>
          </p:nvPr>
        </p:nvSpPr>
        <p:spPr bwMode="auto">
          <a:xfrm>
            <a:off x="2899172" y="4767263"/>
            <a:ext cx="3505199" cy="273900"/>
          </a:xfrm>
          <a:prstGeom prst="rect">
            <a:avLst/>
          </a:prstGeom>
          <a:noFill/>
          <a:ln>
            <a:noFill/>
          </a:ln>
        </p:spPr>
        <p:txBody>
          <a:bodyPr spcFirstLastPara="1" wrap="square" lIns="68575" tIns="34275" rIns="68575" bIns="34275" anchor="t" anchorCtr="0">
            <a:noAutofit/>
          </a:bodyPr>
          <a:lstStyle>
            <a:lvl1pPr marR="0" lvl="0" algn="l">
              <a:spcBef>
                <a:spcPts val="0"/>
              </a:spcBef>
              <a:spcAft>
                <a:spcPts val="0"/>
              </a:spcAft>
              <a:buSzPts val="1100"/>
              <a:buNone/>
              <a:defRPr sz="1400">
                <a:solidFill>
                  <a:srgbClr val="000000"/>
                </a:solidFill>
                <a:latin typeface="Arial"/>
                <a:ea typeface="Arial"/>
                <a:cs typeface="Arial"/>
              </a:defRPr>
            </a:lvl1pPr>
            <a:lvl2pPr marR="0" lvl="1" algn="l">
              <a:spcBef>
                <a:spcPts val="0"/>
              </a:spcBef>
              <a:spcAft>
                <a:spcPts val="0"/>
              </a:spcAft>
              <a:buSzPts val="1100"/>
              <a:buNone/>
              <a:defRPr sz="1400" b="0" i="0" u="none" strike="noStrike" cap="none">
                <a:solidFill>
                  <a:schemeClr val="dk1"/>
                </a:solidFill>
                <a:latin typeface="Arial"/>
                <a:ea typeface="Arial"/>
                <a:cs typeface="Arial"/>
              </a:defRPr>
            </a:lvl2pPr>
            <a:lvl3pPr marR="0" lvl="2" algn="l">
              <a:spcBef>
                <a:spcPts val="0"/>
              </a:spcBef>
              <a:spcAft>
                <a:spcPts val="0"/>
              </a:spcAft>
              <a:buSzPts val="1100"/>
              <a:buNone/>
              <a:defRPr sz="1400" b="0" i="0" u="none" strike="noStrike" cap="none">
                <a:solidFill>
                  <a:schemeClr val="dk1"/>
                </a:solidFill>
                <a:latin typeface="Arial"/>
                <a:ea typeface="Arial"/>
                <a:cs typeface="Arial"/>
              </a:defRPr>
            </a:lvl3pPr>
            <a:lvl4pPr marR="0" lvl="3" algn="l">
              <a:spcBef>
                <a:spcPts val="0"/>
              </a:spcBef>
              <a:spcAft>
                <a:spcPts val="0"/>
              </a:spcAft>
              <a:buSzPts val="1100"/>
              <a:buNone/>
              <a:defRPr sz="1400" b="0" i="0" u="none" strike="noStrike" cap="none">
                <a:solidFill>
                  <a:schemeClr val="dk1"/>
                </a:solidFill>
                <a:latin typeface="Arial"/>
                <a:ea typeface="Arial"/>
                <a:cs typeface="Arial"/>
              </a:defRPr>
            </a:lvl4pPr>
            <a:lvl5pPr marR="0" lvl="4" algn="l">
              <a:spcBef>
                <a:spcPts val="0"/>
              </a:spcBef>
              <a:spcAft>
                <a:spcPts val="0"/>
              </a:spcAft>
              <a:buSzPts val="1100"/>
              <a:buNone/>
              <a:defRPr sz="1400" b="0" i="0" u="none" strike="noStrike" cap="none">
                <a:solidFill>
                  <a:schemeClr val="dk1"/>
                </a:solidFill>
                <a:latin typeface="Arial"/>
                <a:ea typeface="Arial"/>
                <a:cs typeface="Arial"/>
              </a:defRPr>
            </a:lvl5pPr>
            <a:lvl6pPr marR="0" lvl="5" algn="l">
              <a:spcBef>
                <a:spcPts val="0"/>
              </a:spcBef>
              <a:spcAft>
                <a:spcPts val="0"/>
              </a:spcAft>
              <a:buSzPts val="1100"/>
              <a:buNone/>
              <a:defRPr sz="1400" b="0" i="0" u="none" strike="noStrike" cap="none">
                <a:solidFill>
                  <a:schemeClr val="dk1"/>
                </a:solidFill>
                <a:latin typeface="Arial"/>
                <a:ea typeface="Arial"/>
                <a:cs typeface="Arial"/>
              </a:defRPr>
            </a:lvl6pPr>
            <a:lvl7pPr marR="0" lvl="6" algn="l">
              <a:spcBef>
                <a:spcPts val="0"/>
              </a:spcBef>
              <a:spcAft>
                <a:spcPts val="0"/>
              </a:spcAft>
              <a:buSzPts val="1100"/>
              <a:buNone/>
              <a:defRPr sz="1400" b="0" i="0" u="none" strike="noStrike" cap="none">
                <a:solidFill>
                  <a:schemeClr val="dk1"/>
                </a:solidFill>
                <a:latin typeface="Arial"/>
                <a:ea typeface="Arial"/>
                <a:cs typeface="Arial"/>
              </a:defRPr>
            </a:lvl7pPr>
            <a:lvl8pPr marR="0" lvl="7" algn="l">
              <a:spcBef>
                <a:spcPts val="0"/>
              </a:spcBef>
              <a:spcAft>
                <a:spcPts val="0"/>
              </a:spcAft>
              <a:buSzPts val="1100"/>
              <a:buNone/>
              <a:defRPr sz="1400" b="0" i="0" u="none" strike="noStrike" cap="none">
                <a:solidFill>
                  <a:schemeClr val="dk1"/>
                </a:solidFill>
                <a:latin typeface="Arial"/>
                <a:ea typeface="Arial"/>
                <a:cs typeface="Arial"/>
              </a:defRPr>
            </a:lvl8pPr>
            <a:lvl9pPr marR="0" lvl="8" algn="l">
              <a:spcBef>
                <a:spcPts val="0"/>
              </a:spcBef>
              <a:spcAft>
                <a:spcPts val="0"/>
              </a:spcAft>
              <a:buSzPts val="1100"/>
              <a:buNone/>
              <a:defRPr sz="1400" b="0" i="0" u="none" strike="noStrike" cap="none">
                <a:solidFill>
                  <a:schemeClr val="dk1"/>
                </a:solidFill>
                <a:latin typeface="Arial"/>
                <a:ea typeface="Arial"/>
                <a:cs typeface="Arial"/>
              </a:defRPr>
            </a:lvl9pPr>
          </a:lstStyle>
          <a:p>
            <a:pPr>
              <a:defRPr/>
            </a:pPr>
            <a:endParaRPr/>
          </a:p>
        </p:txBody>
      </p:sp>
      <p:sp>
        <p:nvSpPr>
          <p:cNvPr id="359" name="Google Shape;359;g109582dca3b_0_739"/>
          <p:cNvSpPr txBox="1">
            <a:spLocks noGrp="1"/>
          </p:cNvSpPr>
          <p:nvPr>
            <p:ph type="sldNum" idx="12"/>
          </p:nvPr>
        </p:nvSpPr>
        <p:spPr bwMode="auto">
          <a:xfrm>
            <a:off x="613171" y="4767263"/>
            <a:ext cx="1981200" cy="273900"/>
          </a:xfrm>
          <a:prstGeom prst="rect">
            <a:avLst/>
          </a:prstGeom>
          <a:noFill/>
          <a:ln>
            <a:noFill/>
          </a:ln>
        </p:spPr>
        <p:txBody>
          <a:bodyPr spcFirstLastPara="1" wrap="square" lIns="68575" tIns="34275" rIns="68575" bIns="34275" anchor="t" anchorCtr="0">
            <a:noAutofit/>
          </a:bodyPr>
          <a:lstStyle>
            <a:lvl1pPr marL="0" marR="0" lvl="0" indent="0" algn="l">
              <a:spcBef>
                <a:spcPts val="0"/>
              </a:spcBef>
              <a:spcAft>
                <a:spcPts val="0"/>
              </a:spcAft>
              <a:buNone/>
              <a:defRPr sz="1400">
                <a:solidFill>
                  <a:srgbClr val="000000"/>
                </a:solidFill>
                <a:latin typeface="Arial"/>
                <a:ea typeface="Arial"/>
                <a:cs typeface="Arial"/>
              </a:defRPr>
            </a:lvl1pPr>
            <a:lvl2pPr marL="0" marR="0" lvl="1" indent="0" algn="l">
              <a:spcBef>
                <a:spcPts val="0"/>
              </a:spcBef>
              <a:spcAft>
                <a:spcPts val="0"/>
              </a:spcAft>
              <a:buNone/>
              <a:defRPr sz="1400">
                <a:solidFill>
                  <a:srgbClr val="000000"/>
                </a:solidFill>
                <a:latin typeface="Arial"/>
                <a:ea typeface="Arial"/>
                <a:cs typeface="Arial"/>
              </a:defRPr>
            </a:lvl2pPr>
            <a:lvl3pPr marL="0" marR="0" lvl="2" indent="0" algn="l">
              <a:spcBef>
                <a:spcPts val="0"/>
              </a:spcBef>
              <a:spcAft>
                <a:spcPts val="0"/>
              </a:spcAft>
              <a:buNone/>
              <a:defRPr sz="1400">
                <a:solidFill>
                  <a:srgbClr val="000000"/>
                </a:solidFill>
                <a:latin typeface="Arial"/>
                <a:ea typeface="Arial"/>
                <a:cs typeface="Arial"/>
              </a:defRPr>
            </a:lvl3pPr>
            <a:lvl4pPr marL="0" marR="0" lvl="3" indent="0" algn="l">
              <a:spcBef>
                <a:spcPts val="0"/>
              </a:spcBef>
              <a:spcAft>
                <a:spcPts val="0"/>
              </a:spcAft>
              <a:buNone/>
              <a:defRPr sz="1400">
                <a:solidFill>
                  <a:srgbClr val="000000"/>
                </a:solidFill>
                <a:latin typeface="Arial"/>
                <a:ea typeface="Arial"/>
                <a:cs typeface="Arial"/>
              </a:defRPr>
            </a:lvl4pPr>
            <a:lvl5pPr marL="0" marR="0" lvl="4" indent="0" algn="l">
              <a:spcBef>
                <a:spcPts val="0"/>
              </a:spcBef>
              <a:spcAft>
                <a:spcPts val="0"/>
              </a:spcAft>
              <a:buNone/>
              <a:defRPr sz="1400">
                <a:solidFill>
                  <a:srgbClr val="000000"/>
                </a:solidFill>
                <a:latin typeface="Arial"/>
                <a:ea typeface="Arial"/>
                <a:cs typeface="Arial"/>
              </a:defRPr>
            </a:lvl5pPr>
            <a:lvl6pPr marL="0" marR="0" lvl="5" indent="0" algn="l">
              <a:spcBef>
                <a:spcPts val="0"/>
              </a:spcBef>
              <a:spcAft>
                <a:spcPts val="0"/>
              </a:spcAft>
              <a:buNone/>
              <a:defRPr sz="1400">
                <a:solidFill>
                  <a:srgbClr val="000000"/>
                </a:solidFill>
                <a:latin typeface="Arial"/>
                <a:ea typeface="Arial"/>
                <a:cs typeface="Arial"/>
              </a:defRPr>
            </a:lvl6pPr>
            <a:lvl7pPr marL="0" marR="0" lvl="6" indent="0" algn="l">
              <a:spcBef>
                <a:spcPts val="0"/>
              </a:spcBef>
              <a:spcAft>
                <a:spcPts val="0"/>
              </a:spcAft>
              <a:buNone/>
              <a:defRPr sz="1400">
                <a:solidFill>
                  <a:srgbClr val="000000"/>
                </a:solidFill>
                <a:latin typeface="Arial"/>
                <a:ea typeface="Arial"/>
                <a:cs typeface="Arial"/>
              </a:defRPr>
            </a:lvl7pPr>
            <a:lvl8pPr marL="0" marR="0" lvl="7" indent="0" algn="l">
              <a:spcBef>
                <a:spcPts val="0"/>
              </a:spcBef>
              <a:spcAft>
                <a:spcPts val="0"/>
              </a:spcAft>
              <a:buNone/>
              <a:defRPr sz="1400">
                <a:solidFill>
                  <a:srgbClr val="000000"/>
                </a:solidFill>
                <a:latin typeface="Arial"/>
                <a:ea typeface="Arial"/>
                <a:cs typeface="Arial"/>
              </a:defRPr>
            </a:lvl8pPr>
            <a:lvl9pPr marL="0" marR="0" lvl="8" indent="0" algn="l">
              <a:spcBef>
                <a:spcPts val="0"/>
              </a:spcBef>
              <a:spcAft>
                <a:spcPts val="0"/>
              </a:spcAft>
              <a:buNone/>
              <a:defRPr sz="1400">
                <a:solidFill>
                  <a:srgbClr val="000000"/>
                </a:solidFill>
                <a:latin typeface="Arial"/>
                <a:ea typeface="Arial"/>
                <a:cs typeface="Arial"/>
              </a:defRPr>
            </a:lvl9pPr>
          </a:lstStyle>
          <a:p>
            <a:pPr marL="0" lvl="0" indent="0" algn="l">
              <a:spcBef>
                <a:spcPts val="0"/>
              </a:spcBef>
              <a:spcAft>
                <a:spcPts val="0"/>
              </a:spcAft>
              <a:buNone/>
              <a:defRPr/>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PhAnim="0" matchingName="Comparison" type="twoTxTwoObj" userDrawn="1">
  <p:cSld name="TWO_OBJECTS_WITH_TEXT">
    <p:spTree>
      <p:nvGrpSpPr>
        <p:cNvPr id="1" name=""/>
        <p:cNvGrpSpPr/>
        <p:nvPr/>
      </p:nvGrpSpPr>
      <p:grpSpPr bwMode="auto">
        <a:xfrm>
          <a:off x="0" y="0"/>
          <a:ext cx="0" cy="0"/>
          <a:chOff x="0" y="0"/>
          <a:chExt cx="0" cy="0"/>
        </a:xfrm>
      </p:grpSpPr>
      <p:sp>
        <p:nvSpPr>
          <p:cNvPr id="110" name="Google Shape;110;g109582dca3b_0_494"/>
          <p:cNvSpPr txBox="1">
            <a:spLocks noGrp="1"/>
          </p:cNvSpPr>
          <p:nvPr>
            <p:ph type="title"/>
          </p:nvPr>
        </p:nvSpPr>
        <p:spPr bwMode="auto">
          <a:xfrm>
            <a:off x="457200" y="205978"/>
            <a:ext cx="8229600" cy="857400"/>
          </a:xfrm>
          <a:prstGeom prst="rect">
            <a:avLst/>
          </a:prstGeom>
          <a:noFill/>
          <a:ln>
            <a:noFill/>
          </a:ln>
        </p:spPr>
        <p:txBody>
          <a:bodyPr spcFirstLastPara="1" wrap="square" lIns="68575" tIns="34275" rIns="0" bIns="34275" anchor="ctr" anchorCtr="0">
            <a:noAutofit/>
          </a:bodyPr>
          <a:lstStyle>
            <a:lvl1pPr lvl="0" algn="r">
              <a:spcBef>
                <a:spcPts val="0"/>
              </a:spcBef>
              <a:spcAft>
                <a:spcPts val="0"/>
              </a:spcAft>
              <a:buSzPts val="1100"/>
              <a:buNone/>
              <a:defRPr/>
            </a:lvl1pPr>
            <a:lvl2pPr lvl="1" algn="r">
              <a:spcBef>
                <a:spcPts val="0"/>
              </a:spcBef>
              <a:spcAft>
                <a:spcPts val="0"/>
              </a:spcAft>
              <a:buSzPts val="1100"/>
              <a:buNone/>
              <a:defRPr/>
            </a:lvl2pPr>
            <a:lvl3pPr lvl="2" algn="r">
              <a:spcBef>
                <a:spcPts val="0"/>
              </a:spcBef>
              <a:spcAft>
                <a:spcPts val="0"/>
              </a:spcAft>
              <a:buSzPts val="1100"/>
              <a:buNone/>
              <a:defRPr/>
            </a:lvl3pPr>
            <a:lvl4pPr lvl="3" algn="r">
              <a:spcBef>
                <a:spcPts val="0"/>
              </a:spcBef>
              <a:spcAft>
                <a:spcPts val="0"/>
              </a:spcAft>
              <a:buSzPts val="1100"/>
              <a:buNone/>
              <a:defRPr/>
            </a:lvl4pPr>
            <a:lvl5pPr lvl="4" algn="r">
              <a:spcBef>
                <a:spcPts val="0"/>
              </a:spcBef>
              <a:spcAft>
                <a:spcPts val="0"/>
              </a:spcAft>
              <a:buSzPts val="1100"/>
              <a:buNone/>
              <a:defRPr/>
            </a:lvl5pPr>
            <a:lvl6pPr lvl="5" algn="r">
              <a:spcBef>
                <a:spcPts val="0"/>
              </a:spcBef>
              <a:spcAft>
                <a:spcPts val="0"/>
              </a:spcAft>
              <a:buSzPts val="1100"/>
              <a:buNone/>
              <a:defRPr/>
            </a:lvl6pPr>
            <a:lvl7pPr lvl="6" algn="r">
              <a:spcBef>
                <a:spcPts val="0"/>
              </a:spcBef>
              <a:spcAft>
                <a:spcPts val="0"/>
              </a:spcAft>
              <a:buSzPts val="1100"/>
              <a:buNone/>
              <a:defRPr/>
            </a:lvl7pPr>
            <a:lvl8pPr lvl="7" algn="r">
              <a:spcBef>
                <a:spcPts val="0"/>
              </a:spcBef>
              <a:spcAft>
                <a:spcPts val="0"/>
              </a:spcAft>
              <a:buSzPts val="1100"/>
              <a:buNone/>
              <a:defRPr/>
            </a:lvl8pPr>
            <a:lvl9pPr lvl="8" algn="r">
              <a:spcBef>
                <a:spcPts val="0"/>
              </a:spcBef>
              <a:spcAft>
                <a:spcPts val="0"/>
              </a:spcAft>
              <a:buSzPts val="1100"/>
              <a:buNone/>
              <a:defRPr/>
            </a:lvl9pPr>
          </a:lstStyle>
          <a:p>
            <a:pPr>
              <a:defRPr/>
            </a:pPr>
            <a:endParaRPr/>
          </a:p>
        </p:txBody>
      </p:sp>
      <p:sp>
        <p:nvSpPr>
          <p:cNvPr id="111" name="Google Shape;111;g109582dca3b_0_494"/>
          <p:cNvSpPr txBox="1">
            <a:spLocks noGrp="1"/>
          </p:cNvSpPr>
          <p:nvPr>
            <p:ph type="body" idx="1"/>
          </p:nvPr>
        </p:nvSpPr>
        <p:spPr bwMode="auto">
          <a:xfrm>
            <a:off x="457200" y="1151335"/>
            <a:ext cx="4040100" cy="480000"/>
          </a:xfrm>
          <a:prstGeom prst="rect">
            <a:avLst/>
          </a:prstGeom>
          <a:noFill/>
          <a:ln>
            <a:noFill/>
          </a:ln>
        </p:spPr>
        <p:txBody>
          <a:bodyPr spcFirstLastPara="1" wrap="square" lIns="0" tIns="34275" rIns="68575" bIns="34275" anchor="b" anchorCtr="0">
            <a:noAutofit/>
          </a:bodyPr>
          <a:lstStyle>
            <a:lvl1pPr marL="457200" lvl="0" indent="-228600" algn="l">
              <a:spcBef>
                <a:spcPts val="400"/>
              </a:spcBef>
              <a:spcAft>
                <a:spcPts val="0"/>
              </a:spcAft>
              <a:buClr>
                <a:schemeClr val="dk1"/>
              </a:buClr>
              <a:buSzPts val="1600"/>
              <a:buNone/>
              <a:defRPr sz="1800" b="1"/>
            </a:lvl1pPr>
            <a:lvl2pPr marL="914400" lvl="1" indent="-228600" algn="l">
              <a:spcBef>
                <a:spcPts val="300"/>
              </a:spcBef>
              <a:spcAft>
                <a:spcPts val="0"/>
              </a:spcAft>
              <a:buClr>
                <a:schemeClr val="dk1"/>
              </a:buClr>
              <a:buSzPts val="1500"/>
              <a:buFont typeface="Candara"/>
              <a:buNone/>
              <a:defRPr sz="1500" b="1"/>
            </a:lvl2pPr>
            <a:lvl3pPr marL="1371600" lvl="2" indent="-228600" algn="l">
              <a:spcBef>
                <a:spcPts val="300"/>
              </a:spcBef>
              <a:spcAft>
                <a:spcPts val="0"/>
              </a:spcAft>
              <a:buClr>
                <a:schemeClr val="dk1"/>
              </a:buClr>
              <a:buSzPts val="1000"/>
              <a:buNone/>
              <a:defRPr sz="1400" b="1"/>
            </a:lvl3pPr>
            <a:lvl4pPr marL="1828800" lvl="3" indent="-228600" algn="l">
              <a:spcBef>
                <a:spcPts val="200"/>
              </a:spcBef>
              <a:spcAft>
                <a:spcPts val="0"/>
              </a:spcAft>
              <a:buClr>
                <a:schemeClr val="dk1"/>
              </a:buClr>
              <a:buSzPts val="1200"/>
              <a:buFont typeface="Candara"/>
              <a:buNone/>
              <a:defRPr sz="1200" b="1"/>
            </a:lvl4pPr>
            <a:lvl5pPr marL="2286000" lvl="4" indent="-228600" algn="l">
              <a:spcBef>
                <a:spcPts val="200"/>
              </a:spcBef>
              <a:spcAft>
                <a:spcPts val="0"/>
              </a:spcAft>
              <a:buClr>
                <a:schemeClr val="dk1"/>
              </a:buClr>
              <a:buSzPts val="600"/>
              <a:buNone/>
              <a:defRPr sz="1200" b="1"/>
            </a:lvl5pPr>
            <a:lvl6pPr marL="2743200" lvl="5" indent="-228600" algn="l">
              <a:spcBef>
                <a:spcPts val="200"/>
              </a:spcBef>
              <a:spcAft>
                <a:spcPts val="0"/>
              </a:spcAft>
              <a:buClr>
                <a:schemeClr val="dk1"/>
              </a:buClr>
              <a:buSzPts val="600"/>
              <a:buNone/>
              <a:defRPr sz="1200" b="1"/>
            </a:lvl6pPr>
            <a:lvl7pPr marL="3200400" lvl="6" indent="-228600" algn="l">
              <a:spcBef>
                <a:spcPts val="200"/>
              </a:spcBef>
              <a:spcAft>
                <a:spcPts val="0"/>
              </a:spcAft>
              <a:buClr>
                <a:schemeClr val="dk1"/>
              </a:buClr>
              <a:buSzPts val="600"/>
              <a:buNone/>
              <a:defRPr sz="1200" b="1"/>
            </a:lvl7pPr>
            <a:lvl8pPr marL="3657600" lvl="7" indent="-228600" algn="l">
              <a:spcBef>
                <a:spcPts val="200"/>
              </a:spcBef>
              <a:spcAft>
                <a:spcPts val="0"/>
              </a:spcAft>
              <a:buClr>
                <a:schemeClr val="dk1"/>
              </a:buClr>
              <a:buSzPts val="600"/>
              <a:buNone/>
              <a:defRPr sz="1200" b="1"/>
            </a:lvl8pPr>
            <a:lvl9pPr marL="4114800" lvl="8" indent="-228600" algn="l">
              <a:spcBef>
                <a:spcPts val="200"/>
              </a:spcBef>
              <a:spcAft>
                <a:spcPts val="0"/>
              </a:spcAft>
              <a:buClr>
                <a:schemeClr val="dk1"/>
              </a:buClr>
              <a:buSzPts val="600"/>
              <a:buNone/>
              <a:defRPr sz="1200" b="1"/>
            </a:lvl9pPr>
          </a:lstStyle>
          <a:p>
            <a:pPr>
              <a:defRPr/>
            </a:pPr>
            <a:endParaRPr/>
          </a:p>
        </p:txBody>
      </p:sp>
      <p:sp>
        <p:nvSpPr>
          <p:cNvPr id="112" name="Google Shape;112;g109582dca3b_0_494"/>
          <p:cNvSpPr txBox="1">
            <a:spLocks noGrp="1"/>
          </p:cNvSpPr>
          <p:nvPr>
            <p:ph type="body" idx="2"/>
          </p:nvPr>
        </p:nvSpPr>
        <p:spPr bwMode="auto">
          <a:xfrm>
            <a:off x="457200" y="1631156"/>
            <a:ext cx="4040100" cy="2963400"/>
          </a:xfrm>
          <a:prstGeom prst="rect">
            <a:avLst/>
          </a:prstGeom>
          <a:noFill/>
          <a:ln>
            <a:noFill/>
          </a:ln>
        </p:spPr>
        <p:txBody>
          <a:bodyPr spcFirstLastPara="1" wrap="square" lIns="0" tIns="34275" rIns="68575" bIns="34275" anchor="t" anchorCtr="0">
            <a:noAutofit/>
          </a:bodyPr>
          <a:lstStyle>
            <a:lvl1pPr marL="457200" lvl="0" indent="-330200" algn="l">
              <a:spcBef>
                <a:spcPts val="400"/>
              </a:spcBef>
              <a:spcAft>
                <a:spcPts val="0"/>
              </a:spcAft>
              <a:buClr>
                <a:schemeClr val="dk1"/>
              </a:buClr>
              <a:buSzPts val="1600"/>
              <a:buChar char="▪"/>
              <a:defRPr sz="1800"/>
            </a:lvl1pPr>
            <a:lvl2pPr marL="914400" lvl="1" indent="-323850" algn="l">
              <a:spcBef>
                <a:spcPts val="300"/>
              </a:spcBef>
              <a:spcAft>
                <a:spcPts val="0"/>
              </a:spcAft>
              <a:buClr>
                <a:schemeClr val="dk1"/>
              </a:buClr>
              <a:buSzPts val="1500"/>
              <a:buFont typeface="Candara"/>
              <a:buChar char="–"/>
              <a:defRPr sz="1500"/>
            </a:lvl2pPr>
            <a:lvl3pPr marL="1371600" lvl="2" indent="-292100" algn="l">
              <a:spcBef>
                <a:spcPts val="300"/>
              </a:spcBef>
              <a:spcAft>
                <a:spcPts val="0"/>
              </a:spcAft>
              <a:buClr>
                <a:schemeClr val="dk1"/>
              </a:buClr>
              <a:buSzPts val="1000"/>
              <a:buChar char="▪"/>
              <a:defRPr sz="1400"/>
            </a:lvl3pPr>
            <a:lvl4pPr marL="1828800" lvl="3" indent="-304800" algn="l">
              <a:spcBef>
                <a:spcPts val="200"/>
              </a:spcBef>
              <a:spcAft>
                <a:spcPts val="0"/>
              </a:spcAft>
              <a:buClr>
                <a:schemeClr val="dk1"/>
              </a:buClr>
              <a:buSzPts val="1200"/>
              <a:buFont typeface="Candara"/>
              <a:buChar char="–"/>
              <a:defRPr sz="1200"/>
            </a:lvl4pPr>
            <a:lvl5pPr marL="2286000" lvl="4" indent="-266700" algn="l">
              <a:spcBef>
                <a:spcPts val="200"/>
              </a:spcBef>
              <a:spcAft>
                <a:spcPts val="0"/>
              </a:spcAft>
              <a:buClr>
                <a:schemeClr val="dk1"/>
              </a:buClr>
              <a:buSzPts val="600"/>
              <a:buChar char="▪"/>
              <a:defRPr sz="1200"/>
            </a:lvl5pPr>
            <a:lvl6pPr marL="2743200" lvl="5" indent="-266700" algn="l">
              <a:spcBef>
                <a:spcPts val="200"/>
              </a:spcBef>
              <a:spcAft>
                <a:spcPts val="0"/>
              </a:spcAft>
              <a:buClr>
                <a:schemeClr val="dk1"/>
              </a:buClr>
              <a:buSzPts val="600"/>
              <a:buChar char="▪"/>
              <a:defRPr sz="1200"/>
            </a:lvl6pPr>
            <a:lvl7pPr marL="3200400" lvl="6" indent="-266700" algn="l">
              <a:spcBef>
                <a:spcPts val="200"/>
              </a:spcBef>
              <a:spcAft>
                <a:spcPts val="0"/>
              </a:spcAft>
              <a:buClr>
                <a:schemeClr val="dk1"/>
              </a:buClr>
              <a:buSzPts val="600"/>
              <a:buChar char="▪"/>
              <a:defRPr sz="1200"/>
            </a:lvl7pPr>
            <a:lvl8pPr marL="3657600" lvl="7" indent="-266700" algn="l">
              <a:spcBef>
                <a:spcPts val="200"/>
              </a:spcBef>
              <a:spcAft>
                <a:spcPts val="0"/>
              </a:spcAft>
              <a:buClr>
                <a:schemeClr val="dk1"/>
              </a:buClr>
              <a:buSzPts val="600"/>
              <a:buChar char="▪"/>
              <a:defRPr sz="1200"/>
            </a:lvl8pPr>
            <a:lvl9pPr marL="4114800" lvl="8" indent="-266700" algn="l">
              <a:spcBef>
                <a:spcPts val="200"/>
              </a:spcBef>
              <a:spcAft>
                <a:spcPts val="0"/>
              </a:spcAft>
              <a:buClr>
                <a:schemeClr val="dk1"/>
              </a:buClr>
              <a:buSzPts val="600"/>
              <a:buChar char="▪"/>
              <a:defRPr sz="1200"/>
            </a:lvl9pPr>
          </a:lstStyle>
          <a:p>
            <a:pPr>
              <a:defRPr/>
            </a:pPr>
            <a:endParaRPr/>
          </a:p>
        </p:txBody>
      </p:sp>
      <p:sp>
        <p:nvSpPr>
          <p:cNvPr id="113" name="Google Shape;113;g109582dca3b_0_494"/>
          <p:cNvSpPr txBox="1">
            <a:spLocks noGrp="1"/>
          </p:cNvSpPr>
          <p:nvPr>
            <p:ph type="body" idx="3"/>
          </p:nvPr>
        </p:nvSpPr>
        <p:spPr bwMode="auto">
          <a:xfrm>
            <a:off x="4645026" y="1151335"/>
            <a:ext cx="4041600" cy="480000"/>
          </a:xfrm>
          <a:prstGeom prst="rect">
            <a:avLst/>
          </a:prstGeom>
          <a:noFill/>
          <a:ln>
            <a:noFill/>
          </a:ln>
        </p:spPr>
        <p:txBody>
          <a:bodyPr spcFirstLastPara="1" wrap="square" lIns="0" tIns="34275" rIns="68575" bIns="34275" anchor="b" anchorCtr="0">
            <a:noAutofit/>
          </a:bodyPr>
          <a:lstStyle>
            <a:lvl1pPr marL="457200" lvl="0" indent="-228600" algn="l">
              <a:spcBef>
                <a:spcPts val="400"/>
              </a:spcBef>
              <a:spcAft>
                <a:spcPts val="0"/>
              </a:spcAft>
              <a:buClr>
                <a:schemeClr val="dk1"/>
              </a:buClr>
              <a:buSzPts val="1600"/>
              <a:buNone/>
              <a:defRPr sz="1800" b="1"/>
            </a:lvl1pPr>
            <a:lvl2pPr marL="914400" lvl="1" indent="-228600" algn="l">
              <a:spcBef>
                <a:spcPts val="300"/>
              </a:spcBef>
              <a:spcAft>
                <a:spcPts val="0"/>
              </a:spcAft>
              <a:buClr>
                <a:schemeClr val="dk1"/>
              </a:buClr>
              <a:buSzPts val="1500"/>
              <a:buFont typeface="Candara"/>
              <a:buNone/>
              <a:defRPr sz="1500" b="1"/>
            </a:lvl2pPr>
            <a:lvl3pPr marL="1371600" lvl="2" indent="-228600" algn="l">
              <a:spcBef>
                <a:spcPts val="300"/>
              </a:spcBef>
              <a:spcAft>
                <a:spcPts val="0"/>
              </a:spcAft>
              <a:buClr>
                <a:schemeClr val="dk1"/>
              </a:buClr>
              <a:buSzPts val="1000"/>
              <a:buNone/>
              <a:defRPr sz="1400" b="1"/>
            </a:lvl3pPr>
            <a:lvl4pPr marL="1828800" lvl="3" indent="-228600" algn="l">
              <a:spcBef>
                <a:spcPts val="200"/>
              </a:spcBef>
              <a:spcAft>
                <a:spcPts val="0"/>
              </a:spcAft>
              <a:buClr>
                <a:schemeClr val="dk1"/>
              </a:buClr>
              <a:buSzPts val="1200"/>
              <a:buFont typeface="Candara"/>
              <a:buNone/>
              <a:defRPr sz="1200" b="1"/>
            </a:lvl4pPr>
            <a:lvl5pPr marL="2286000" lvl="4" indent="-228600" algn="l">
              <a:spcBef>
                <a:spcPts val="200"/>
              </a:spcBef>
              <a:spcAft>
                <a:spcPts val="0"/>
              </a:spcAft>
              <a:buClr>
                <a:schemeClr val="dk1"/>
              </a:buClr>
              <a:buSzPts val="600"/>
              <a:buNone/>
              <a:defRPr sz="1200" b="1"/>
            </a:lvl5pPr>
            <a:lvl6pPr marL="2743200" lvl="5" indent="-228600" algn="l">
              <a:spcBef>
                <a:spcPts val="200"/>
              </a:spcBef>
              <a:spcAft>
                <a:spcPts val="0"/>
              </a:spcAft>
              <a:buClr>
                <a:schemeClr val="dk1"/>
              </a:buClr>
              <a:buSzPts val="600"/>
              <a:buNone/>
              <a:defRPr sz="1200" b="1"/>
            </a:lvl6pPr>
            <a:lvl7pPr marL="3200400" lvl="6" indent="-228600" algn="l">
              <a:spcBef>
                <a:spcPts val="200"/>
              </a:spcBef>
              <a:spcAft>
                <a:spcPts val="0"/>
              </a:spcAft>
              <a:buClr>
                <a:schemeClr val="dk1"/>
              </a:buClr>
              <a:buSzPts val="600"/>
              <a:buNone/>
              <a:defRPr sz="1200" b="1"/>
            </a:lvl7pPr>
            <a:lvl8pPr marL="3657600" lvl="7" indent="-228600" algn="l">
              <a:spcBef>
                <a:spcPts val="200"/>
              </a:spcBef>
              <a:spcAft>
                <a:spcPts val="0"/>
              </a:spcAft>
              <a:buClr>
                <a:schemeClr val="dk1"/>
              </a:buClr>
              <a:buSzPts val="600"/>
              <a:buNone/>
              <a:defRPr sz="1200" b="1"/>
            </a:lvl8pPr>
            <a:lvl9pPr marL="4114800" lvl="8" indent="-228600" algn="l">
              <a:spcBef>
                <a:spcPts val="200"/>
              </a:spcBef>
              <a:spcAft>
                <a:spcPts val="0"/>
              </a:spcAft>
              <a:buClr>
                <a:schemeClr val="dk1"/>
              </a:buClr>
              <a:buSzPts val="600"/>
              <a:buNone/>
              <a:defRPr sz="1200" b="1"/>
            </a:lvl9pPr>
          </a:lstStyle>
          <a:p>
            <a:pPr>
              <a:defRPr/>
            </a:pPr>
            <a:endParaRPr/>
          </a:p>
        </p:txBody>
      </p:sp>
      <p:sp>
        <p:nvSpPr>
          <p:cNvPr id="114" name="Google Shape;114;g109582dca3b_0_494"/>
          <p:cNvSpPr txBox="1">
            <a:spLocks noGrp="1"/>
          </p:cNvSpPr>
          <p:nvPr>
            <p:ph type="body" idx="4"/>
          </p:nvPr>
        </p:nvSpPr>
        <p:spPr bwMode="auto">
          <a:xfrm>
            <a:off x="4645026" y="1631156"/>
            <a:ext cx="4041600" cy="2963400"/>
          </a:xfrm>
          <a:prstGeom prst="rect">
            <a:avLst/>
          </a:prstGeom>
          <a:noFill/>
          <a:ln>
            <a:noFill/>
          </a:ln>
        </p:spPr>
        <p:txBody>
          <a:bodyPr spcFirstLastPara="1" wrap="square" lIns="0" tIns="34275" rIns="68575" bIns="34275" anchor="t" anchorCtr="0">
            <a:noAutofit/>
          </a:bodyPr>
          <a:lstStyle>
            <a:lvl1pPr marL="457200" lvl="0" indent="-330200" algn="l">
              <a:spcBef>
                <a:spcPts val="400"/>
              </a:spcBef>
              <a:spcAft>
                <a:spcPts val="0"/>
              </a:spcAft>
              <a:buClr>
                <a:schemeClr val="dk1"/>
              </a:buClr>
              <a:buSzPts val="1600"/>
              <a:buChar char="▪"/>
              <a:defRPr sz="1800"/>
            </a:lvl1pPr>
            <a:lvl2pPr marL="914400" lvl="1" indent="-323850" algn="l">
              <a:spcBef>
                <a:spcPts val="300"/>
              </a:spcBef>
              <a:spcAft>
                <a:spcPts val="0"/>
              </a:spcAft>
              <a:buClr>
                <a:schemeClr val="dk1"/>
              </a:buClr>
              <a:buSzPts val="1500"/>
              <a:buFont typeface="Candara"/>
              <a:buChar char="–"/>
              <a:defRPr sz="1500"/>
            </a:lvl2pPr>
            <a:lvl3pPr marL="1371600" lvl="2" indent="-292100" algn="l">
              <a:spcBef>
                <a:spcPts val="300"/>
              </a:spcBef>
              <a:spcAft>
                <a:spcPts val="0"/>
              </a:spcAft>
              <a:buClr>
                <a:schemeClr val="dk1"/>
              </a:buClr>
              <a:buSzPts val="1000"/>
              <a:buChar char="▪"/>
              <a:defRPr sz="1400"/>
            </a:lvl3pPr>
            <a:lvl4pPr marL="1828800" lvl="3" indent="-304800" algn="l">
              <a:spcBef>
                <a:spcPts val="200"/>
              </a:spcBef>
              <a:spcAft>
                <a:spcPts val="0"/>
              </a:spcAft>
              <a:buClr>
                <a:schemeClr val="dk1"/>
              </a:buClr>
              <a:buSzPts val="1200"/>
              <a:buFont typeface="Candara"/>
              <a:buChar char="–"/>
              <a:defRPr sz="1200"/>
            </a:lvl4pPr>
            <a:lvl5pPr marL="2286000" lvl="4" indent="-266700" algn="l">
              <a:spcBef>
                <a:spcPts val="200"/>
              </a:spcBef>
              <a:spcAft>
                <a:spcPts val="0"/>
              </a:spcAft>
              <a:buClr>
                <a:schemeClr val="dk1"/>
              </a:buClr>
              <a:buSzPts val="600"/>
              <a:buChar char="▪"/>
              <a:defRPr sz="1200"/>
            </a:lvl5pPr>
            <a:lvl6pPr marL="2743200" lvl="5" indent="-266700" algn="l">
              <a:spcBef>
                <a:spcPts val="200"/>
              </a:spcBef>
              <a:spcAft>
                <a:spcPts val="0"/>
              </a:spcAft>
              <a:buClr>
                <a:schemeClr val="dk1"/>
              </a:buClr>
              <a:buSzPts val="600"/>
              <a:buChar char="▪"/>
              <a:defRPr sz="1200"/>
            </a:lvl6pPr>
            <a:lvl7pPr marL="3200400" lvl="6" indent="-266700" algn="l">
              <a:spcBef>
                <a:spcPts val="200"/>
              </a:spcBef>
              <a:spcAft>
                <a:spcPts val="0"/>
              </a:spcAft>
              <a:buClr>
                <a:schemeClr val="dk1"/>
              </a:buClr>
              <a:buSzPts val="600"/>
              <a:buChar char="▪"/>
              <a:defRPr sz="1200"/>
            </a:lvl7pPr>
            <a:lvl8pPr marL="3657600" lvl="7" indent="-266700" algn="l">
              <a:spcBef>
                <a:spcPts val="200"/>
              </a:spcBef>
              <a:spcAft>
                <a:spcPts val="0"/>
              </a:spcAft>
              <a:buClr>
                <a:schemeClr val="dk1"/>
              </a:buClr>
              <a:buSzPts val="600"/>
              <a:buChar char="▪"/>
              <a:defRPr sz="1200"/>
            </a:lvl8pPr>
            <a:lvl9pPr marL="4114800" lvl="8" indent="-266700" algn="l">
              <a:spcBef>
                <a:spcPts val="200"/>
              </a:spcBef>
              <a:spcAft>
                <a:spcPts val="0"/>
              </a:spcAft>
              <a:buClr>
                <a:schemeClr val="dk1"/>
              </a:buClr>
              <a:buSzPts val="600"/>
              <a:buChar char="▪"/>
              <a:defRPr sz="1200"/>
            </a:lvl9pPr>
          </a:lstStyle>
          <a:p>
            <a:pPr>
              <a:defRPr/>
            </a:pPr>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PhAnim="0" matchingName="Title, Text and Clip Art" type="txAndClipArt" userDrawn="1">
  <p:cSld name="TEXT_AND_CLIPART">
    <p:spTree>
      <p:nvGrpSpPr>
        <p:cNvPr id="1" name=""/>
        <p:cNvGrpSpPr/>
        <p:nvPr/>
      </p:nvGrpSpPr>
      <p:grpSpPr bwMode="auto">
        <a:xfrm>
          <a:off x="0" y="0"/>
          <a:ext cx="0" cy="0"/>
          <a:chOff x="0" y="0"/>
          <a:chExt cx="0" cy="0"/>
        </a:xfrm>
      </p:grpSpPr>
      <p:sp>
        <p:nvSpPr>
          <p:cNvPr id="361" name="Google Shape;361;g109582dca3b_0_745"/>
          <p:cNvSpPr txBox="1">
            <a:spLocks noGrp="1"/>
          </p:cNvSpPr>
          <p:nvPr>
            <p:ph type="title"/>
          </p:nvPr>
        </p:nvSpPr>
        <p:spPr bwMode="auto">
          <a:xfrm>
            <a:off x="457200" y="228600"/>
            <a:ext cx="8229600" cy="857400"/>
          </a:xfrm>
          <a:prstGeom prst="rect">
            <a:avLst/>
          </a:prstGeom>
          <a:noFill/>
          <a:ln>
            <a:noFill/>
          </a:ln>
        </p:spPr>
        <p:txBody>
          <a:bodyPr spcFirstLastPara="1" wrap="square" lIns="68575" tIns="34275" rIns="0" bIns="34275" anchor="ctr" anchorCtr="0">
            <a:noAutofit/>
          </a:bodyPr>
          <a:lstStyle>
            <a:lvl1pPr lvl="0" algn="r">
              <a:spcBef>
                <a:spcPts val="0"/>
              </a:spcBef>
              <a:spcAft>
                <a:spcPts val="0"/>
              </a:spcAft>
              <a:buSzPts val="1100"/>
              <a:buNone/>
              <a:defRPr/>
            </a:lvl1pPr>
            <a:lvl2pPr lvl="1" algn="r">
              <a:spcBef>
                <a:spcPts val="0"/>
              </a:spcBef>
              <a:spcAft>
                <a:spcPts val="0"/>
              </a:spcAft>
              <a:buSzPts val="1100"/>
              <a:buNone/>
              <a:defRPr/>
            </a:lvl2pPr>
            <a:lvl3pPr lvl="2" algn="r">
              <a:spcBef>
                <a:spcPts val="0"/>
              </a:spcBef>
              <a:spcAft>
                <a:spcPts val="0"/>
              </a:spcAft>
              <a:buSzPts val="1100"/>
              <a:buNone/>
              <a:defRPr/>
            </a:lvl3pPr>
            <a:lvl4pPr lvl="3" algn="r">
              <a:spcBef>
                <a:spcPts val="0"/>
              </a:spcBef>
              <a:spcAft>
                <a:spcPts val="0"/>
              </a:spcAft>
              <a:buSzPts val="1100"/>
              <a:buNone/>
              <a:defRPr/>
            </a:lvl4pPr>
            <a:lvl5pPr lvl="4" algn="r">
              <a:spcBef>
                <a:spcPts val="0"/>
              </a:spcBef>
              <a:spcAft>
                <a:spcPts val="0"/>
              </a:spcAft>
              <a:buSzPts val="1100"/>
              <a:buNone/>
              <a:defRPr/>
            </a:lvl5pPr>
            <a:lvl6pPr lvl="5" algn="r">
              <a:spcBef>
                <a:spcPts val="0"/>
              </a:spcBef>
              <a:spcAft>
                <a:spcPts val="0"/>
              </a:spcAft>
              <a:buSzPts val="1100"/>
              <a:buNone/>
              <a:defRPr/>
            </a:lvl6pPr>
            <a:lvl7pPr lvl="6" algn="r">
              <a:spcBef>
                <a:spcPts val="0"/>
              </a:spcBef>
              <a:spcAft>
                <a:spcPts val="0"/>
              </a:spcAft>
              <a:buSzPts val="1100"/>
              <a:buNone/>
              <a:defRPr/>
            </a:lvl7pPr>
            <a:lvl8pPr lvl="7" algn="r">
              <a:spcBef>
                <a:spcPts val="0"/>
              </a:spcBef>
              <a:spcAft>
                <a:spcPts val="0"/>
              </a:spcAft>
              <a:buSzPts val="1100"/>
              <a:buNone/>
              <a:defRPr/>
            </a:lvl8pPr>
            <a:lvl9pPr lvl="8" algn="r">
              <a:spcBef>
                <a:spcPts val="0"/>
              </a:spcBef>
              <a:spcAft>
                <a:spcPts val="0"/>
              </a:spcAft>
              <a:buSzPts val="1100"/>
              <a:buNone/>
              <a:defRPr/>
            </a:lvl9pPr>
          </a:lstStyle>
          <a:p>
            <a:pPr>
              <a:defRPr/>
            </a:pPr>
            <a:endParaRPr/>
          </a:p>
        </p:txBody>
      </p:sp>
      <p:sp>
        <p:nvSpPr>
          <p:cNvPr id="362" name="Google Shape;362;g109582dca3b_0_745"/>
          <p:cNvSpPr txBox="1">
            <a:spLocks noGrp="1"/>
          </p:cNvSpPr>
          <p:nvPr>
            <p:ph type="body" idx="1"/>
          </p:nvPr>
        </p:nvSpPr>
        <p:spPr bwMode="auto">
          <a:xfrm>
            <a:off x="457200" y="1200151"/>
            <a:ext cx="4038600" cy="3398100"/>
          </a:xfrm>
          <a:prstGeom prst="rect">
            <a:avLst/>
          </a:prstGeom>
          <a:noFill/>
          <a:ln>
            <a:noFill/>
          </a:ln>
        </p:spPr>
        <p:txBody>
          <a:bodyPr spcFirstLastPara="1" wrap="square" lIns="0" tIns="34275" rIns="68575" bIns="34275" anchor="t" anchorCtr="0">
            <a:noAutofit/>
          </a:bodyPr>
          <a:lstStyle>
            <a:lvl1pPr marL="457200" lvl="0" indent="-304800" algn="l">
              <a:spcBef>
                <a:spcPts val="300"/>
              </a:spcBef>
              <a:spcAft>
                <a:spcPts val="0"/>
              </a:spcAft>
              <a:buClr>
                <a:schemeClr val="dk1"/>
              </a:buClr>
              <a:buSzPts val="1200"/>
              <a:buChar char="▪"/>
              <a:defRPr/>
            </a:lvl1pPr>
            <a:lvl2pPr marL="914400" lvl="1" indent="-317500" algn="l">
              <a:spcBef>
                <a:spcPts val="300"/>
              </a:spcBef>
              <a:spcAft>
                <a:spcPts val="0"/>
              </a:spcAft>
              <a:buClr>
                <a:schemeClr val="dk1"/>
              </a:buClr>
              <a:buSzPts val="1400"/>
              <a:buChar char="–"/>
              <a:defRPr/>
            </a:lvl2pPr>
            <a:lvl3pPr marL="1371600" lvl="2" indent="-292100" algn="l">
              <a:spcBef>
                <a:spcPts val="300"/>
              </a:spcBef>
              <a:spcAft>
                <a:spcPts val="0"/>
              </a:spcAft>
              <a:buClr>
                <a:schemeClr val="dk1"/>
              </a:buClr>
              <a:buSzPts val="1000"/>
              <a:buChar char="▪"/>
              <a:defRPr/>
            </a:lvl3pPr>
            <a:lvl4pPr marL="1828800" lvl="3" indent="-317500" algn="l">
              <a:spcBef>
                <a:spcPts val="300"/>
              </a:spcBef>
              <a:spcAft>
                <a:spcPts val="0"/>
              </a:spcAft>
              <a:buClr>
                <a:schemeClr val="dk1"/>
              </a:buClr>
              <a:buSzPts val="1400"/>
              <a:buChar char="–"/>
              <a:defRPr/>
            </a:lvl4pPr>
            <a:lvl5pPr marL="2286000" lvl="4" indent="-273050" algn="l">
              <a:spcBef>
                <a:spcPts val="300"/>
              </a:spcBef>
              <a:spcAft>
                <a:spcPts val="0"/>
              </a:spcAft>
              <a:buClr>
                <a:schemeClr val="dk1"/>
              </a:buClr>
              <a:buSzPts val="700"/>
              <a:buChar char="▪"/>
              <a:defRPr/>
            </a:lvl5pPr>
            <a:lvl6pPr marL="2743200" lvl="5" indent="-273050" algn="l">
              <a:spcBef>
                <a:spcPts val="300"/>
              </a:spcBef>
              <a:spcAft>
                <a:spcPts val="0"/>
              </a:spcAft>
              <a:buClr>
                <a:schemeClr val="dk1"/>
              </a:buClr>
              <a:buSzPts val="700"/>
              <a:buChar char="▪"/>
              <a:defRPr/>
            </a:lvl6pPr>
            <a:lvl7pPr marL="3200400" lvl="6" indent="-273050" algn="l">
              <a:spcBef>
                <a:spcPts val="300"/>
              </a:spcBef>
              <a:spcAft>
                <a:spcPts val="0"/>
              </a:spcAft>
              <a:buClr>
                <a:schemeClr val="dk1"/>
              </a:buClr>
              <a:buSzPts val="700"/>
              <a:buChar char="▪"/>
              <a:defRPr/>
            </a:lvl7pPr>
            <a:lvl8pPr marL="3657600" lvl="7" indent="-273050" algn="l">
              <a:spcBef>
                <a:spcPts val="300"/>
              </a:spcBef>
              <a:spcAft>
                <a:spcPts val="0"/>
              </a:spcAft>
              <a:buClr>
                <a:schemeClr val="dk1"/>
              </a:buClr>
              <a:buSzPts val="700"/>
              <a:buChar char="▪"/>
              <a:defRPr/>
            </a:lvl8pPr>
            <a:lvl9pPr marL="4114800" lvl="8" indent="-273050" algn="l">
              <a:spcBef>
                <a:spcPts val="300"/>
              </a:spcBef>
              <a:spcAft>
                <a:spcPts val="0"/>
              </a:spcAft>
              <a:buClr>
                <a:schemeClr val="dk1"/>
              </a:buClr>
              <a:buSzPts val="700"/>
              <a:buChar char="▪"/>
              <a:defRPr/>
            </a:lvl9pPr>
          </a:lstStyle>
          <a:p>
            <a:pPr>
              <a:defRPr/>
            </a:pPr>
            <a:endParaRPr/>
          </a:p>
        </p:txBody>
      </p:sp>
      <p:sp>
        <p:nvSpPr>
          <p:cNvPr id="363" name="Google Shape;363;g109582dca3b_0_745"/>
          <p:cNvSpPr>
            <a:spLocks noGrp="1"/>
          </p:cNvSpPr>
          <p:nvPr>
            <p:ph type="clipArt" idx="2"/>
          </p:nvPr>
        </p:nvSpPr>
        <p:spPr bwMode="auto">
          <a:xfrm>
            <a:off x="4648200" y="1200151"/>
            <a:ext cx="4038600" cy="3398100"/>
          </a:xfrm>
          <a:prstGeom prst="rect">
            <a:avLst/>
          </a:prstGeom>
          <a:noFill/>
          <a:ln>
            <a:noFill/>
          </a:ln>
        </p:spPr>
      </p:sp>
      <p:sp>
        <p:nvSpPr>
          <p:cNvPr id="364" name="Google Shape;364;g109582dca3b_0_745"/>
          <p:cNvSpPr txBox="1">
            <a:spLocks noGrp="1"/>
          </p:cNvSpPr>
          <p:nvPr>
            <p:ph type="dt" idx="10"/>
          </p:nvPr>
        </p:nvSpPr>
        <p:spPr bwMode="auto">
          <a:xfrm>
            <a:off x="5562600" y="4743450"/>
            <a:ext cx="2133600" cy="342900"/>
          </a:xfrm>
          <a:prstGeom prst="rect">
            <a:avLst/>
          </a:prstGeom>
          <a:noFill/>
          <a:ln>
            <a:noFill/>
          </a:ln>
        </p:spPr>
        <p:txBody>
          <a:bodyPr spcFirstLastPara="1" wrap="square" lIns="68575" tIns="34275" rIns="68575" bIns="34275" anchor="t" anchorCtr="0">
            <a:noAutofit/>
          </a:bodyPr>
          <a:lstStyle>
            <a:lvl1pPr marR="0" lvl="0" algn="l">
              <a:spcBef>
                <a:spcPts val="0"/>
              </a:spcBef>
              <a:spcAft>
                <a:spcPts val="0"/>
              </a:spcAft>
              <a:buSzPts val="1100"/>
              <a:buNone/>
              <a:defRPr sz="1400">
                <a:solidFill>
                  <a:srgbClr val="000000"/>
                </a:solidFill>
                <a:latin typeface="Arial"/>
                <a:ea typeface="Arial"/>
                <a:cs typeface="Arial"/>
              </a:defRPr>
            </a:lvl1pPr>
            <a:lvl2pPr marR="0" lvl="1" algn="l">
              <a:spcBef>
                <a:spcPts val="0"/>
              </a:spcBef>
              <a:spcAft>
                <a:spcPts val="0"/>
              </a:spcAft>
              <a:buSzPts val="1100"/>
              <a:buNone/>
              <a:defRPr sz="1400" b="0" i="0" u="none" strike="noStrike" cap="none">
                <a:solidFill>
                  <a:schemeClr val="dk1"/>
                </a:solidFill>
                <a:latin typeface="Arial"/>
                <a:ea typeface="Arial"/>
                <a:cs typeface="Arial"/>
              </a:defRPr>
            </a:lvl2pPr>
            <a:lvl3pPr marR="0" lvl="2" algn="l">
              <a:spcBef>
                <a:spcPts val="0"/>
              </a:spcBef>
              <a:spcAft>
                <a:spcPts val="0"/>
              </a:spcAft>
              <a:buSzPts val="1100"/>
              <a:buNone/>
              <a:defRPr sz="1400" b="0" i="0" u="none" strike="noStrike" cap="none">
                <a:solidFill>
                  <a:schemeClr val="dk1"/>
                </a:solidFill>
                <a:latin typeface="Arial"/>
                <a:ea typeface="Arial"/>
                <a:cs typeface="Arial"/>
              </a:defRPr>
            </a:lvl3pPr>
            <a:lvl4pPr marR="0" lvl="3" algn="l">
              <a:spcBef>
                <a:spcPts val="0"/>
              </a:spcBef>
              <a:spcAft>
                <a:spcPts val="0"/>
              </a:spcAft>
              <a:buSzPts val="1100"/>
              <a:buNone/>
              <a:defRPr sz="1400" b="0" i="0" u="none" strike="noStrike" cap="none">
                <a:solidFill>
                  <a:schemeClr val="dk1"/>
                </a:solidFill>
                <a:latin typeface="Arial"/>
                <a:ea typeface="Arial"/>
                <a:cs typeface="Arial"/>
              </a:defRPr>
            </a:lvl4pPr>
            <a:lvl5pPr marR="0" lvl="4" algn="l">
              <a:spcBef>
                <a:spcPts val="0"/>
              </a:spcBef>
              <a:spcAft>
                <a:spcPts val="0"/>
              </a:spcAft>
              <a:buSzPts val="1100"/>
              <a:buNone/>
              <a:defRPr sz="1400" b="0" i="0" u="none" strike="noStrike" cap="none">
                <a:solidFill>
                  <a:schemeClr val="dk1"/>
                </a:solidFill>
                <a:latin typeface="Arial"/>
                <a:ea typeface="Arial"/>
                <a:cs typeface="Arial"/>
              </a:defRPr>
            </a:lvl5pPr>
            <a:lvl6pPr marR="0" lvl="5" algn="l">
              <a:spcBef>
                <a:spcPts val="0"/>
              </a:spcBef>
              <a:spcAft>
                <a:spcPts val="0"/>
              </a:spcAft>
              <a:buSzPts val="1100"/>
              <a:buNone/>
              <a:defRPr sz="1400" b="0" i="0" u="none" strike="noStrike" cap="none">
                <a:solidFill>
                  <a:schemeClr val="dk1"/>
                </a:solidFill>
                <a:latin typeface="Arial"/>
                <a:ea typeface="Arial"/>
                <a:cs typeface="Arial"/>
              </a:defRPr>
            </a:lvl6pPr>
            <a:lvl7pPr marR="0" lvl="6" algn="l">
              <a:spcBef>
                <a:spcPts val="0"/>
              </a:spcBef>
              <a:spcAft>
                <a:spcPts val="0"/>
              </a:spcAft>
              <a:buSzPts val="1100"/>
              <a:buNone/>
              <a:defRPr sz="1400" b="0" i="0" u="none" strike="noStrike" cap="none">
                <a:solidFill>
                  <a:schemeClr val="dk1"/>
                </a:solidFill>
                <a:latin typeface="Arial"/>
                <a:ea typeface="Arial"/>
                <a:cs typeface="Arial"/>
              </a:defRPr>
            </a:lvl7pPr>
            <a:lvl8pPr marR="0" lvl="7" algn="l">
              <a:spcBef>
                <a:spcPts val="0"/>
              </a:spcBef>
              <a:spcAft>
                <a:spcPts val="0"/>
              </a:spcAft>
              <a:buSzPts val="1100"/>
              <a:buNone/>
              <a:defRPr sz="1400" b="0" i="0" u="none" strike="noStrike" cap="none">
                <a:solidFill>
                  <a:schemeClr val="dk1"/>
                </a:solidFill>
                <a:latin typeface="Arial"/>
                <a:ea typeface="Arial"/>
                <a:cs typeface="Arial"/>
              </a:defRPr>
            </a:lvl8pPr>
            <a:lvl9pPr marR="0" lvl="8" algn="l">
              <a:spcBef>
                <a:spcPts val="0"/>
              </a:spcBef>
              <a:spcAft>
                <a:spcPts val="0"/>
              </a:spcAft>
              <a:buSzPts val="1100"/>
              <a:buNone/>
              <a:defRPr sz="1400" b="0" i="0" u="none" strike="noStrike" cap="none">
                <a:solidFill>
                  <a:schemeClr val="dk1"/>
                </a:solidFill>
                <a:latin typeface="Arial"/>
                <a:ea typeface="Arial"/>
                <a:cs typeface="Arial"/>
              </a:defRPr>
            </a:lvl9pPr>
          </a:lstStyle>
          <a:p>
            <a:pPr>
              <a:defRPr/>
            </a:pPr>
            <a:endParaRPr/>
          </a:p>
        </p:txBody>
      </p:sp>
      <p:sp>
        <p:nvSpPr>
          <p:cNvPr id="365" name="Google Shape;365;g109582dca3b_0_745"/>
          <p:cNvSpPr txBox="1">
            <a:spLocks noGrp="1"/>
          </p:cNvSpPr>
          <p:nvPr>
            <p:ph type="ftr" idx="11"/>
          </p:nvPr>
        </p:nvSpPr>
        <p:spPr bwMode="auto">
          <a:xfrm>
            <a:off x="2438400" y="4743450"/>
            <a:ext cx="2895600" cy="342900"/>
          </a:xfrm>
          <a:prstGeom prst="rect">
            <a:avLst/>
          </a:prstGeom>
          <a:noFill/>
          <a:ln>
            <a:noFill/>
          </a:ln>
        </p:spPr>
        <p:txBody>
          <a:bodyPr spcFirstLastPara="1" wrap="square" lIns="68575" tIns="34275" rIns="68575" bIns="34275" anchor="t" anchorCtr="0">
            <a:noAutofit/>
          </a:bodyPr>
          <a:lstStyle>
            <a:lvl1pPr marR="0" lvl="0" algn="l">
              <a:spcBef>
                <a:spcPts val="0"/>
              </a:spcBef>
              <a:spcAft>
                <a:spcPts val="0"/>
              </a:spcAft>
              <a:buSzPts val="1100"/>
              <a:buNone/>
              <a:defRPr sz="1400">
                <a:solidFill>
                  <a:srgbClr val="000000"/>
                </a:solidFill>
                <a:latin typeface="Arial"/>
                <a:ea typeface="Arial"/>
                <a:cs typeface="Arial"/>
              </a:defRPr>
            </a:lvl1pPr>
            <a:lvl2pPr marR="0" lvl="1" algn="l">
              <a:spcBef>
                <a:spcPts val="0"/>
              </a:spcBef>
              <a:spcAft>
                <a:spcPts val="0"/>
              </a:spcAft>
              <a:buSzPts val="1100"/>
              <a:buNone/>
              <a:defRPr sz="1400" b="0" i="0" u="none" strike="noStrike" cap="none">
                <a:solidFill>
                  <a:schemeClr val="dk1"/>
                </a:solidFill>
                <a:latin typeface="Arial"/>
                <a:ea typeface="Arial"/>
                <a:cs typeface="Arial"/>
              </a:defRPr>
            </a:lvl2pPr>
            <a:lvl3pPr marR="0" lvl="2" algn="l">
              <a:spcBef>
                <a:spcPts val="0"/>
              </a:spcBef>
              <a:spcAft>
                <a:spcPts val="0"/>
              </a:spcAft>
              <a:buSzPts val="1100"/>
              <a:buNone/>
              <a:defRPr sz="1400" b="0" i="0" u="none" strike="noStrike" cap="none">
                <a:solidFill>
                  <a:schemeClr val="dk1"/>
                </a:solidFill>
                <a:latin typeface="Arial"/>
                <a:ea typeface="Arial"/>
                <a:cs typeface="Arial"/>
              </a:defRPr>
            </a:lvl3pPr>
            <a:lvl4pPr marR="0" lvl="3" algn="l">
              <a:spcBef>
                <a:spcPts val="0"/>
              </a:spcBef>
              <a:spcAft>
                <a:spcPts val="0"/>
              </a:spcAft>
              <a:buSzPts val="1100"/>
              <a:buNone/>
              <a:defRPr sz="1400" b="0" i="0" u="none" strike="noStrike" cap="none">
                <a:solidFill>
                  <a:schemeClr val="dk1"/>
                </a:solidFill>
                <a:latin typeface="Arial"/>
                <a:ea typeface="Arial"/>
                <a:cs typeface="Arial"/>
              </a:defRPr>
            </a:lvl4pPr>
            <a:lvl5pPr marR="0" lvl="4" algn="l">
              <a:spcBef>
                <a:spcPts val="0"/>
              </a:spcBef>
              <a:spcAft>
                <a:spcPts val="0"/>
              </a:spcAft>
              <a:buSzPts val="1100"/>
              <a:buNone/>
              <a:defRPr sz="1400" b="0" i="0" u="none" strike="noStrike" cap="none">
                <a:solidFill>
                  <a:schemeClr val="dk1"/>
                </a:solidFill>
                <a:latin typeface="Arial"/>
                <a:ea typeface="Arial"/>
                <a:cs typeface="Arial"/>
              </a:defRPr>
            </a:lvl5pPr>
            <a:lvl6pPr marR="0" lvl="5" algn="l">
              <a:spcBef>
                <a:spcPts val="0"/>
              </a:spcBef>
              <a:spcAft>
                <a:spcPts val="0"/>
              </a:spcAft>
              <a:buSzPts val="1100"/>
              <a:buNone/>
              <a:defRPr sz="1400" b="0" i="0" u="none" strike="noStrike" cap="none">
                <a:solidFill>
                  <a:schemeClr val="dk1"/>
                </a:solidFill>
                <a:latin typeface="Arial"/>
                <a:ea typeface="Arial"/>
                <a:cs typeface="Arial"/>
              </a:defRPr>
            </a:lvl6pPr>
            <a:lvl7pPr marR="0" lvl="6" algn="l">
              <a:spcBef>
                <a:spcPts val="0"/>
              </a:spcBef>
              <a:spcAft>
                <a:spcPts val="0"/>
              </a:spcAft>
              <a:buSzPts val="1100"/>
              <a:buNone/>
              <a:defRPr sz="1400" b="0" i="0" u="none" strike="noStrike" cap="none">
                <a:solidFill>
                  <a:schemeClr val="dk1"/>
                </a:solidFill>
                <a:latin typeface="Arial"/>
                <a:ea typeface="Arial"/>
                <a:cs typeface="Arial"/>
              </a:defRPr>
            </a:lvl7pPr>
            <a:lvl8pPr marR="0" lvl="7" algn="l">
              <a:spcBef>
                <a:spcPts val="0"/>
              </a:spcBef>
              <a:spcAft>
                <a:spcPts val="0"/>
              </a:spcAft>
              <a:buSzPts val="1100"/>
              <a:buNone/>
              <a:defRPr sz="1400" b="0" i="0" u="none" strike="noStrike" cap="none">
                <a:solidFill>
                  <a:schemeClr val="dk1"/>
                </a:solidFill>
                <a:latin typeface="Arial"/>
                <a:ea typeface="Arial"/>
                <a:cs typeface="Arial"/>
              </a:defRPr>
            </a:lvl8pPr>
            <a:lvl9pPr marR="0" lvl="8" algn="l">
              <a:spcBef>
                <a:spcPts val="0"/>
              </a:spcBef>
              <a:spcAft>
                <a:spcPts val="0"/>
              </a:spcAft>
              <a:buSzPts val="1100"/>
              <a:buNone/>
              <a:defRPr sz="1400" b="0" i="0" u="none" strike="noStrike" cap="none">
                <a:solidFill>
                  <a:schemeClr val="dk1"/>
                </a:solidFill>
                <a:latin typeface="Arial"/>
                <a:ea typeface="Arial"/>
                <a:cs typeface="Arial"/>
              </a:defRPr>
            </a:lvl9pPr>
          </a:lstStyle>
          <a:p>
            <a:pPr>
              <a:defRPr/>
            </a:pPr>
            <a:endParaRPr/>
          </a:p>
        </p:txBody>
      </p:sp>
      <p:sp>
        <p:nvSpPr>
          <p:cNvPr id="366" name="Google Shape;366;g109582dca3b_0_745"/>
          <p:cNvSpPr txBox="1">
            <a:spLocks noGrp="1"/>
          </p:cNvSpPr>
          <p:nvPr>
            <p:ph type="sldNum" idx="12"/>
          </p:nvPr>
        </p:nvSpPr>
        <p:spPr bwMode="auto">
          <a:xfrm>
            <a:off x="8001000" y="4743450"/>
            <a:ext cx="685800" cy="342900"/>
          </a:xfrm>
          <a:prstGeom prst="rect">
            <a:avLst/>
          </a:prstGeom>
          <a:noFill/>
          <a:ln>
            <a:noFill/>
          </a:ln>
        </p:spPr>
        <p:txBody>
          <a:bodyPr spcFirstLastPara="1" wrap="square" lIns="68575" tIns="34275" rIns="68575" bIns="34275" anchor="t" anchorCtr="0">
            <a:noAutofit/>
          </a:bodyPr>
          <a:lstStyle>
            <a:lvl1pPr marL="0" marR="0" lvl="0" indent="0" algn="l">
              <a:spcBef>
                <a:spcPts val="0"/>
              </a:spcBef>
              <a:spcAft>
                <a:spcPts val="0"/>
              </a:spcAft>
              <a:buNone/>
              <a:defRPr sz="1400">
                <a:solidFill>
                  <a:srgbClr val="000000"/>
                </a:solidFill>
                <a:latin typeface="Arial"/>
                <a:ea typeface="Arial"/>
                <a:cs typeface="Arial"/>
              </a:defRPr>
            </a:lvl1pPr>
            <a:lvl2pPr marL="0" marR="0" lvl="1" indent="0" algn="l">
              <a:spcBef>
                <a:spcPts val="0"/>
              </a:spcBef>
              <a:spcAft>
                <a:spcPts val="0"/>
              </a:spcAft>
              <a:buNone/>
              <a:defRPr sz="1400">
                <a:solidFill>
                  <a:srgbClr val="000000"/>
                </a:solidFill>
                <a:latin typeface="Arial"/>
                <a:ea typeface="Arial"/>
                <a:cs typeface="Arial"/>
              </a:defRPr>
            </a:lvl2pPr>
            <a:lvl3pPr marL="0" marR="0" lvl="2" indent="0" algn="l">
              <a:spcBef>
                <a:spcPts val="0"/>
              </a:spcBef>
              <a:spcAft>
                <a:spcPts val="0"/>
              </a:spcAft>
              <a:buNone/>
              <a:defRPr sz="1400">
                <a:solidFill>
                  <a:srgbClr val="000000"/>
                </a:solidFill>
                <a:latin typeface="Arial"/>
                <a:ea typeface="Arial"/>
                <a:cs typeface="Arial"/>
              </a:defRPr>
            </a:lvl3pPr>
            <a:lvl4pPr marL="0" marR="0" lvl="3" indent="0" algn="l">
              <a:spcBef>
                <a:spcPts val="0"/>
              </a:spcBef>
              <a:spcAft>
                <a:spcPts val="0"/>
              </a:spcAft>
              <a:buNone/>
              <a:defRPr sz="1400">
                <a:solidFill>
                  <a:srgbClr val="000000"/>
                </a:solidFill>
                <a:latin typeface="Arial"/>
                <a:ea typeface="Arial"/>
                <a:cs typeface="Arial"/>
              </a:defRPr>
            </a:lvl4pPr>
            <a:lvl5pPr marL="0" marR="0" lvl="4" indent="0" algn="l">
              <a:spcBef>
                <a:spcPts val="0"/>
              </a:spcBef>
              <a:spcAft>
                <a:spcPts val="0"/>
              </a:spcAft>
              <a:buNone/>
              <a:defRPr sz="1400">
                <a:solidFill>
                  <a:srgbClr val="000000"/>
                </a:solidFill>
                <a:latin typeface="Arial"/>
                <a:ea typeface="Arial"/>
                <a:cs typeface="Arial"/>
              </a:defRPr>
            </a:lvl5pPr>
            <a:lvl6pPr marL="0" marR="0" lvl="5" indent="0" algn="l">
              <a:spcBef>
                <a:spcPts val="0"/>
              </a:spcBef>
              <a:spcAft>
                <a:spcPts val="0"/>
              </a:spcAft>
              <a:buNone/>
              <a:defRPr sz="1400">
                <a:solidFill>
                  <a:srgbClr val="000000"/>
                </a:solidFill>
                <a:latin typeface="Arial"/>
                <a:ea typeface="Arial"/>
                <a:cs typeface="Arial"/>
              </a:defRPr>
            </a:lvl6pPr>
            <a:lvl7pPr marL="0" marR="0" lvl="6" indent="0" algn="l">
              <a:spcBef>
                <a:spcPts val="0"/>
              </a:spcBef>
              <a:spcAft>
                <a:spcPts val="0"/>
              </a:spcAft>
              <a:buNone/>
              <a:defRPr sz="1400">
                <a:solidFill>
                  <a:srgbClr val="000000"/>
                </a:solidFill>
                <a:latin typeface="Arial"/>
                <a:ea typeface="Arial"/>
                <a:cs typeface="Arial"/>
              </a:defRPr>
            </a:lvl7pPr>
            <a:lvl8pPr marL="0" marR="0" lvl="7" indent="0" algn="l">
              <a:spcBef>
                <a:spcPts val="0"/>
              </a:spcBef>
              <a:spcAft>
                <a:spcPts val="0"/>
              </a:spcAft>
              <a:buNone/>
              <a:defRPr sz="1400">
                <a:solidFill>
                  <a:srgbClr val="000000"/>
                </a:solidFill>
                <a:latin typeface="Arial"/>
                <a:ea typeface="Arial"/>
                <a:cs typeface="Arial"/>
              </a:defRPr>
            </a:lvl8pPr>
            <a:lvl9pPr marL="0" marR="0" lvl="8" indent="0" algn="l">
              <a:spcBef>
                <a:spcPts val="0"/>
              </a:spcBef>
              <a:spcAft>
                <a:spcPts val="0"/>
              </a:spcAft>
              <a:buNone/>
              <a:defRPr sz="1400">
                <a:solidFill>
                  <a:srgbClr val="000000"/>
                </a:solidFill>
                <a:latin typeface="Arial"/>
                <a:ea typeface="Arial"/>
                <a:cs typeface="Arial"/>
              </a:defRPr>
            </a:lvl9pPr>
          </a:lstStyle>
          <a:p>
            <a:pPr marL="0" lvl="0" indent="0" algn="l">
              <a:spcBef>
                <a:spcPts val="0"/>
              </a:spcBef>
              <a:spcAft>
                <a:spcPts val="0"/>
              </a:spcAft>
              <a:buNone/>
              <a:defRPr/>
            </a:pPr>
            <a:fld id="{00000000-1234-1234-1234-123412341234}" type="slidenum">
              <a:rPr lang="en-GB"/>
              <a:t>‹#›</a:t>
            </a:fld>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PhAnim="0" matchingName="Title, Text, and 2 Content" type="txAndTwoObj" userDrawn="1">
  <p:cSld name="TEXT_AND_TWO_OBJECTS">
    <p:spTree>
      <p:nvGrpSpPr>
        <p:cNvPr id="1" name=""/>
        <p:cNvGrpSpPr/>
        <p:nvPr/>
      </p:nvGrpSpPr>
      <p:grpSpPr bwMode="auto">
        <a:xfrm>
          <a:off x="0" y="0"/>
          <a:ext cx="0" cy="0"/>
          <a:chOff x="0" y="0"/>
          <a:chExt cx="0" cy="0"/>
        </a:xfrm>
      </p:grpSpPr>
      <p:sp>
        <p:nvSpPr>
          <p:cNvPr id="368" name="Google Shape;368;g109582dca3b_0_752"/>
          <p:cNvSpPr txBox="1">
            <a:spLocks noGrp="1"/>
          </p:cNvSpPr>
          <p:nvPr>
            <p:ph type="title"/>
          </p:nvPr>
        </p:nvSpPr>
        <p:spPr bwMode="auto">
          <a:xfrm>
            <a:off x="457200" y="91678"/>
            <a:ext cx="7543800" cy="971700"/>
          </a:xfrm>
          <a:prstGeom prst="rect">
            <a:avLst/>
          </a:prstGeom>
          <a:noFill/>
          <a:ln>
            <a:noFill/>
          </a:ln>
        </p:spPr>
        <p:txBody>
          <a:bodyPr spcFirstLastPara="1" wrap="square" lIns="68575" tIns="34275" rIns="0" bIns="34275" anchor="ctr" anchorCtr="0">
            <a:noAutofit/>
          </a:bodyPr>
          <a:lstStyle>
            <a:lvl1pPr lvl="0" algn="r">
              <a:spcBef>
                <a:spcPts val="0"/>
              </a:spcBef>
              <a:spcAft>
                <a:spcPts val="0"/>
              </a:spcAft>
              <a:buSzPts val="1100"/>
              <a:buNone/>
              <a:defRPr/>
            </a:lvl1pPr>
            <a:lvl2pPr lvl="1" algn="r">
              <a:spcBef>
                <a:spcPts val="0"/>
              </a:spcBef>
              <a:spcAft>
                <a:spcPts val="0"/>
              </a:spcAft>
              <a:buSzPts val="1100"/>
              <a:buNone/>
              <a:defRPr/>
            </a:lvl2pPr>
            <a:lvl3pPr lvl="2" algn="r">
              <a:spcBef>
                <a:spcPts val="0"/>
              </a:spcBef>
              <a:spcAft>
                <a:spcPts val="0"/>
              </a:spcAft>
              <a:buSzPts val="1100"/>
              <a:buNone/>
              <a:defRPr/>
            </a:lvl3pPr>
            <a:lvl4pPr lvl="3" algn="r">
              <a:spcBef>
                <a:spcPts val="0"/>
              </a:spcBef>
              <a:spcAft>
                <a:spcPts val="0"/>
              </a:spcAft>
              <a:buSzPts val="1100"/>
              <a:buNone/>
              <a:defRPr/>
            </a:lvl4pPr>
            <a:lvl5pPr lvl="4" algn="r">
              <a:spcBef>
                <a:spcPts val="0"/>
              </a:spcBef>
              <a:spcAft>
                <a:spcPts val="0"/>
              </a:spcAft>
              <a:buSzPts val="1100"/>
              <a:buNone/>
              <a:defRPr/>
            </a:lvl5pPr>
            <a:lvl6pPr lvl="5" algn="r">
              <a:spcBef>
                <a:spcPts val="0"/>
              </a:spcBef>
              <a:spcAft>
                <a:spcPts val="0"/>
              </a:spcAft>
              <a:buSzPts val="1100"/>
              <a:buNone/>
              <a:defRPr/>
            </a:lvl6pPr>
            <a:lvl7pPr lvl="6" algn="r">
              <a:spcBef>
                <a:spcPts val="0"/>
              </a:spcBef>
              <a:spcAft>
                <a:spcPts val="0"/>
              </a:spcAft>
              <a:buSzPts val="1100"/>
              <a:buNone/>
              <a:defRPr/>
            </a:lvl7pPr>
            <a:lvl8pPr lvl="7" algn="r">
              <a:spcBef>
                <a:spcPts val="0"/>
              </a:spcBef>
              <a:spcAft>
                <a:spcPts val="0"/>
              </a:spcAft>
              <a:buSzPts val="1100"/>
              <a:buNone/>
              <a:defRPr/>
            </a:lvl8pPr>
            <a:lvl9pPr lvl="8" algn="r">
              <a:spcBef>
                <a:spcPts val="0"/>
              </a:spcBef>
              <a:spcAft>
                <a:spcPts val="0"/>
              </a:spcAft>
              <a:buSzPts val="1100"/>
              <a:buNone/>
              <a:defRPr/>
            </a:lvl9pPr>
          </a:lstStyle>
          <a:p>
            <a:pPr>
              <a:defRPr/>
            </a:pPr>
            <a:endParaRPr/>
          </a:p>
        </p:txBody>
      </p:sp>
      <p:sp>
        <p:nvSpPr>
          <p:cNvPr id="369" name="Google Shape;369;g109582dca3b_0_752"/>
          <p:cNvSpPr txBox="1">
            <a:spLocks noGrp="1"/>
          </p:cNvSpPr>
          <p:nvPr>
            <p:ph type="body" idx="1"/>
          </p:nvPr>
        </p:nvSpPr>
        <p:spPr bwMode="auto">
          <a:xfrm>
            <a:off x="457200" y="1289447"/>
            <a:ext cx="4038600" cy="3308700"/>
          </a:xfrm>
          <a:prstGeom prst="rect">
            <a:avLst/>
          </a:prstGeom>
          <a:noFill/>
          <a:ln>
            <a:noFill/>
          </a:ln>
        </p:spPr>
        <p:txBody>
          <a:bodyPr spcFirstLastPara="1" wrap="square" lIns="0" tIns="34275" rIns="68575" bIns="34275" anchor="t" anchorCtr="0">
            <a:noAutofit/>
          </a:bodyPr>
          <a:lstStyle>
            <a:lvl1pPr marL="457200" lvl="0" indent="-304800" algn="l">
              <a:spcBef>
                <a:spcPts val="300"/>
              </a:spcBef>
              <a:spcAft>
                <a:spcPts val="0"/>
              </a:spcAft>
              <a:buClr>
                <a:schemeClr val="dk1"/>
              </a:buClr>
              <a:buSzPts val="1200"/>
              <a:buChar char="▪"/>
              <a:defRPr/>
            </a:lvl1pPr>
            <a:lvl2pPr marL="914400" lvl="1" indent="-317500" algn="l">
              <a:spcBef>
                <a:spcPts val="300"/>
              </a:spcBef>
              <a:spcAft>
                <a:spcPts val="0"/>
              </a:spcAft>
              <a:buClr>
                <a:schemeClr val="dk1"/>
              </a:buClr>
              <a:buSzPts val="1400"/>
              <a:buChar char="–"/>
              <a:defRPr/>
            </a:lvl2pPr>
            <a:lvl3pPr marL="1371600" lvl="2" indent="-292100" algn="l">
              <a:spcBef>
                <a:spcPts val="300"/>
              </a:spcBef>
              <a:spcAft>
                <a:spcPts val="0"/>
              </a:spcAft>
              <a:buClr>
                <a:schemeClr val="dk1"/>
              </a:buClr>
              <a:buSzPts val="1000"/>
              <a:buChar char="▪"/>
              <a:defRPr/>
            </a:lvl3pPr>
            <a:lvl4pPr marL="1828800" lvl="3" indent="-317500" algn="l">
              <a:spcBef>
                <a:spcPts val="300"/>
              </a:spcBef>
              <a:spcAft>
                <a:spcPts val="0"/>
              </a:spcAft>
              <a:buClr>
                <a:schemeClr val="dk1"/>
              </a:buClr>
              <a:buSzPts val="1400"/>
              <a:buChar char="–"/>
              <a:defRPr/>
            </a:lvl4pPr>
            <a:lvl5pPr marL="2286000" lvl="4" indent="-273050" algn="l">
              <a:spcBef>
                <a:spcPts val="300"/>
              </a:spcBef>
              <a:spcAft>
                <a:spcPts val="0"/>
              </a:spcAft>
              <a:buClr>
                <a:schemeClr val="dk1"/>
              </a:buClr>
              <a:buSzPts val="700"/>
              <a:buChar char="▪"/>
              <a:defRPr/>
            </a:lvl5pPr>
            <a:lvl6pPr marL="2743200" lvl="5" indent="-273050" algn="l">
              <a:spcBef>
                <a:spcPts val="300"/>
              </a:spcBef>
              <a:spcAft>
                <a:spcPts val="0"/>
              </a:spcAft>
              <a:buClr>
                <a:schemeClr val="dk1"/>
              </a:buClr>
              <a:buSzPts val="700"/>
              <a:buChar char="▪"/>
              <a:defRPr/>
            </a:lvl6pPr>
            <a:lvl7pPr marL="3200400" lvl="6" indent="-273050" algn="l">
              <a:spcBef>
                <a:spcPts val="300"/>
              </a:spcBef>
              <a:spcAft>
                <a:spcPts val="0"/>
              </a:spcAft>
              <a:buClr>
                <a:schemeClr val="dk1"/>
              </a:buClr>
              <a:buSzPts val="700"/>
              <a:buChar char="▪"/>
              <a:defRPr/>
            </a:lvl7pPr>
            <a:lvl8pPr marL="3657600" lvl="7" indent="-273050" algn="l">
              <a:spcBef>
                <a:spcPts val="300"/>
              </a:spcBef>
              <a:spcAft>
                <a:spcPts val="0"/>
              </a:spcAft>
              <a:buClr>
                <a:schemeClr val="dk1"/>
              </a:buClr>
              <a:buSzPts val="700"/>
              <a:buChar char="▪"/>
              <a:defRPr/>
            </a:lvl8pPr>
            <a:lvl9pPr marL="4114800" lvl="8" indent="-273050" algn="l">
              <a:spcBef>
                <a:spcPts val="300"/>
              </a:spcBef>
              <a:spcAft>
                <a:spcPts val="0"/>
              </a:spcAft>
              <a:buClr>
                <a:schemeClr val="dk1"/>
              </a:buClr>
              <a:buSzPts val="700"/>
              <a:buChar char="▪"/>
              <a:defRPr/>
            </a:lvl9pPr>
          </a:lstStyle>
          <a:p>
            <a:pPr>
              <a:defRPr/>
            </a:pPr>
            <a:endParaRPr/>
          </a:p>
        </p:txBody>
      </p:sp>
      <p:sp>
        <p:nvSpPr>
          <p:cNvPr id="370" name="Google Shape;370;g109582dca3b_0_752"/>
          <p:cNvSpPr txBox="1">
            <a:spLocks noGrp="1"/>
          </p:cNvSpPr>
          <p:nvPr>
            <p:ph type="body" idx="2"/>
          </p:nvPr>
        </p:nvSpPr>
        <p:spPr bwMode="auto">
          <a:xfrm>
            <a:off x="4648200" y="1289448"/>
            <a:ext cx="4038600" cy="1596600"/>
          </a:xfrm>
          <a:prstGeom prst="rect">
            <a:avLst/>
          </a:prstGeom>
          <a:noFill/>
          <a:ln>
            <a:noFill/>
          </a:ln>
        </p:spPr>
        <p:txBody>
          <a:bodyPr spcFirstLastPara="1" wrap="square" lIns="0" tIns="34275" rIns="68575" bIns="34275" anchor="t" anchorCtr="0">
            <a:noAutofit/>
          </a:bodyPr>
          <a:lstStyle>
            <a:lvl1pPr marL="457200" lvl="0" indent="-304800" algn="l">
              <a:spcBef>
                <a:spcPts val="300"/>
              </a:spcBef>
              <a:spcAft>
                <a:spcPts val="0"/>
              </a:spcAft>
              <a:buClr>
                <a:schemeClr val="dk1"/>
              </a:buClr>
              <a:buSzPts val="1200"/>
              <a:buChar char="▪"/>
              <a:defRPr/>
            </a:lvl1pPr>
            <a:lvl2pPr marL="914400" lvl="1" indent="-317500" algn="l">
              <a:spcBef>
                <a:spcPts val="300"/>
              </a:spcBef>
              <a:spcAft>
                <a:spcPts val="0"/>
              </a:spcAft>
              <a:buClr>
                <a:schemeClr val="dk1"/>
              </a:buClr>
              <a:buSzPts val="1400"/>
              <a:buChar char="–"/>
              <a:defRPr/>
            </a:lvl2pPr>
            <a:lvl3pPr marL="1371600" lvl="2" indent="-292100" algn="l">
              <a:spcBef>
                <a:spcPts val="300"/>
              </a:spcBef>
              <a:spcAft>
                <a:spcPts val="0"/>
              </a:spcAft>
              <a:buClr>
                <a:schemeClr val="dk1"/>
              </a:buClr>
              <a:buSzPts val="1000"/>
              <a:buChar char="▪"/>
              <a:defRPr/>
            </a:lvl3pPr>
            <a:lvl4pPr marL="1828800" lvl="3" indent="-317500" algn="l">
              <a:spcBef>
                <a:spcPts val="300"/>
              </a:spcBef>
              <a:spcAft>
                <a:spcPts val="0"/>
              </a:spcAft>
              <a:buClr>
                <a:schemeClr val="dk1"/>
              </a:buClr>
              <a:buSzPts val="1400"/>
              <a:buChar char="–"/>
              <a:defRPr/>
            </a:lvl4pPr>
            <a:lvl5pPr marL="2286000" lvl="4" indent="-273050" algn="l">
              <a:spcBef>
                <a:spcPts val="300"/>
              </a:spcBef>
              <a:spcAft>
                <a:spcPts val="0"/>
              </a:spcAft>
              <a:buClr>
                <a:schemeClr val="dk1"/>
              </a:buClr>
              <a:buSzPts val="700"/>
              <a:buChar char="▪"/>
              <a:defRPr/>
            </a:lvl5pPr>
            <a:lvl6pPr marL="2743200" lvl="5" indent="-273050" algn="l">
              <a:spcBef>
                <a:spcPts val="300"/>
              </a:spcBef>
              <a:spcAft>
                <a:spcPts val="0"/>
              </a:spcAft>
              <a:buClr>
                <a:schemeClr val="dk1"/>
              </a:buClr>
              <a:buSzPts val="700"/>
              <a:buChar char="▪"/>
              <a:defRPr/>
            </a:lvl6pPr>
            <a:lvl7pPr marL="3200400" lvl="6" indent="-273050" algn="l">
              <a:spcBef>
                <a:spcPts val="300"/>
              </a:spcBef>
              <a:spcAft>
                <a:spcPts val="0"/>
              </a:spcAft>
              <a:buClr>
                <a:schemeClr val="dk1"/>
              </a:buClr>
              <a:buSzPts val="700"/>
              <a:buChar char="▪"/>
              <a:defRPr/>
            </a:lvl7pPr>
            <a:lvl8pPr marL="3657600" lvl="7" indent="-273050" algn="l">
              <a:spcBef>
                <a:spcPts val="300"/>
              </a:spcBef>
              <a:spcAft>
                <a:spcPts val="0"/>
              </a:spcAft>
              <a:buClr>
                <a:schemeClr val="dk1"/>
              </a:buClr>
              <a:buSzPts val="700"/>
              <a:buChar char="▪"/>
              <a:defRPr/>
            </a:lvl8pPr>
            <a:lvl9pPr marL="4114800" lvl="8" indent="-273050" algn="l">
              <a:spcBef>
                <a:spcPts val="300"/>
              </a:spcBef>
              <a:spcAft>
                <a:spcPts val="0"/>
              </a:spcAft>
              <a:buClr>
                <a:schemeClr val="dk1"/>
              </a:buClr>
              <a:buSzPts val="700"/>
              <a:buChar char="▪"/>
              <a:defRPr/>
            </a:lvl9pPr>
          </a:lstStyle>
          <a:p>
            <a:pPr>
              <a:defRPr/>
            </a:pPr>
            <a:endParaRPr/>
          </a:p>
        </p:txBody>
      </p:sp>
      <p:sp>
        <p:nvSpPr>
          <p:cNvPr id="371" name="Google Shape;371;g109582dca3b_0_752"/>
          <p:cNvSpPr txBox="1">
            <a:spLocks noGrp="1"/>
          </p:cNvSpPr>
          <p:nvPr>
            <p:ph type="body" idx="3"/>
          </p:nvPr>
        </p:nvSpPr>
        <p:spPr bwMode="auto">
          <a:xfrm>
            <a:off x="4648200" y="3000376"/>
            <a:ext cx="4038600" cy="1597800"/>
          </a:xfrm>
          <a:prstGeom prst="rect">
            <a:avLst/>
          </a:prstGeom>
          <a:noFill/>
          <a:ln>
            <a:noFill/>
          </a:ln>
        </p:spPr>
        <p:txBody>
          <a:bodyPr spcFirstLastPara="1" wrap="square" lIns="0" tIns="34275" rIns="68575" bIns="34275" anchor="t" anchorCtr="0">
            <a:noAutofit/>
          </a:bodyPr>
          <a:lstStyle>
            <a:lvl1pPr marL="457200" lvl="0" indent="-304800" algn="l">
              <a:spcBef>
                <a:spcPts val="300"/>
              </a:spcBef>
              <a:spcAft>
                <a:spcPts val="0"/>
              </a:spcAft>
              <a:buClr>
                <a:schemeClr val="dk1"/>
              </a:buClr>
              <a:buSzPts val="1200"/>
              <a:buChar char="▪"/>
              <a:defRPr/>
            </a:lvl1pPr>
            <a:lvl2pPr marL="914400" lvl="1" indent="-317500" algn="l">
              <a:spcBef>
                <a:spcPts val="300"/>
              </a:spcBef>
              <a:spcAft>
                <a:spcPts val="0"/>
              </a:spcAft>
              <a:buClr>
                <a:schemeClr val="dk1"/>
              </a:buClr>
              <a:buSzPts val="1400"/>
              <a:buChar char="–"/>
              <a:defRPr/>
            </a:lvl2pPr>
            <a:lvl3pPr marL="1371600" lvl="2" indent="-292100" algn="l">
              <a:spcBef>
                <a:spcPts val="300"/>
              </a:spcBef>
              <a:spcAft>
                <a:spcPts val="0"/>
              </a:spcAft>
              <a:buClr>
                <a:schemeClr val="dk1"/>
              </a:buClr>
              <a:buSzPts val="1000"/>
              <a:buChar char="▪"/>
              <a:defRPr/>
            </a:lvl3pPr>
            <a:lvl4pPr marL="1828800" lvl="3" indent="-317500" algn="l">
              <a:spcBef>
                <a:spcPts val="300"/>
              </a:spcBef>
              <a:spcAft>
                <a:spcPts val="0"/>
              </a:spcAft>
              <a:buClr>
                <a:schemeClr val="dk1"/>
              </a:buClr>
              <a:buSzPts val="1400"/>
              <a:buChar char="–"/>
              <a:defRPr/>
            </a:lvl4pPr>
            <a:lvl5pPr marL="2286000" lvl="4" indent="-273050" algn="l">
              <a:spcBef>
                <a:spcPts val="300"/>
              </a:spcBef>
              <a:spcAft>
                <a:spcPts val="0"/>
              </a:spcAft>
              <a:buClr>
                <a:schemeClr val="dk1"/>
              </a:buClr>
              <a:buSzPts val="700"/>
              <a:buChar char="▪"/>
              <a:defRPr/>
            </a:lvl5pPr>
            <a:lvl6pPr marL="2743200" lvl="5" indent="-273050" algn="l">
              <a:spcBef>
                <a:spcPts val="300"/>
              </a:spcBef>
              <a:spcAft>
                <a:spcPts val="0"/>
              </a:spcAft>
              <a:buClr>
                <a:schemeClr val="dk1"/>
              </a:buClr>
              <a:buSzPts val="700"/>
              <a:buChar char="▪"/>
              <a:defRPr/>
            </a:lvl6pPr>
            <a:lvl7pPr marL="3200400" lvl="6" indent="-273050" algn="l">
              <a:spcBef>
                <a:spcPts val="300"/>
              </a:spcBef>
              <a:spcAft>
                <a:spcPts val="0"/>
              </a:spcAft>
              <a:buClr>
                <a:schemeClr val="dk1"/>
              </a:buClr>
              <a:buSzPts val="700"/>
              <a:buChar char="▪"/>
              <a:defRPr/>
            </a:lvl7pPr>
            <a:lvl8pPr marL="3657600" lvl="7" indent="-273050" algn="l">
              <a:spcBef>
                <a:spcPts val="300"/>
              </a:spcBef>
              <a:spcAft>
                <a:spcPts val="0"/>
              </a:spcAft>
              <a:buClr>
                <a:schemeClr val="dk1"/>
              </a:buClr>
              <a:buSzPts val="700"/>
              <a:buChar char="▪"/>
              <a:defRPr/>
            </a:lvl8pPr>
            <a:lvl9pPr marL="4114800" lvl="8" indent="-273050" algn="l">
              <a:spcBef>
                <a:spcPts val="300"/>
              </a:spcBef>
              <a:spcAft>
                <a:spcPts val="0"/>
              </a:spcAft>
              <a:buClr>
                <a:schemeClr val="dk1"/>
              </a:buClr>
              <a:buSzPts val="700"/>
              <a:buChar char="▪"/>
              <a:defRPr/>
            </a:lvl9pPr>
          </a:lstStyle>
          <a:p>
            <a:pPr>
              <a:defRPr/>
            </a:pPr>
            <a:endParaRPr/>
          </a:p>
        </p:txBody>
      </p:sp>
      <p:sp>
        <p:nvSpPr>
          <p:cNvPr id="372" name="Google Shape;372;g109582dca3b_0_752"/>
          <p:cNvSpPr txBox="1">
            <a:spLocks noGrp="1"/>
          </p:cNvSpPr>
          <p:nvPr>
            <p:ph type="dt" idx="10"/>
          </p:nvPr>
        </p:nvSpPr>
        <p:spPr bwMode="auto">
          <a:xfrm>
            <a:off x="457200" y="4686300"/>
            <a:ext cx="2133600" cy="342900"/>
          </a:xfrm>
          <a:prstGeom prst="rect">
            <a:avLst/>
          </a:prstGeom>
          <a:noFill/>
          <a:ln>
            <a:noFill/>
          </a:ln>
        </p:spPr>
        <p:txBody>
          <a:bodyPr spcFirstLastPara="1" wrap="square" lIns="68575" tIns="34275" rIns="68575" bIns="34275" anchor="t" anchorCtr="0">
            <a:noAutofit/>
          </a:bodyPr>
          <a:lstStyle>
            <a:lvl1pPr marR="0" lvl="0" algn="l">
              <a:spcBef>
                <a:spcPts val="0"/>
              </a:spcBef>
              <a:spcAft>
                <a:spcPts val="0"/>
              </a:spcAft>
              <a:buSzPts val="1100"/>
              <a:buNone/>
              <a:defRPr sz="1400">
                <a:solidFill>
                  <a:srgbClr val="000000"/>
                </a:solidFill>
                <a:latin typeface="Arial"/>
                <a:ea typeface="Arial"/>
                <a:cs typeface="Arial"/>
              </a:defRPr>
            </a:lvl1pPr>
            <a:lvl2pPr marR="0" lvl="1" algn="l">
              <a:spcBef>
                <a:spcPts val="0"/>
              </a:spcBef>
              <a:spcAft>
                <a:spcPts val="0"/>
              </a:spcAft>
              <a:buSzPts val="1100"/>
              <a:buNone/>
              <a:defRPr sz="1400" b="0" i="0" u="none" strike="noStrike" cap="none">
                <a:solidFill>
                  <a:schemeClr val="dk1"/>
                </a:solidFill>
                <a:latin typeface="Arial"/>
                <a:ea typeface="Arial"/>
                <a:cs typeface="Arial"/>
              </a:defRPr>
            </a:lvl2pPr>
            <a:lvl3pPr marR="0" lvl="2" algn="l">
              <a:spcBef>
                <a:spcPts val="0"/>
              </a:spcBef>
              <a:spcAft>
                <a:spcPts val="0"/>
              </a:spcAft>
              <a:buSzPts val="1100"/>
              <a:buNone/>
              <a:defRPr sz="1400" b="0" i="0" u="none" strike="noStrike" cap="none">
                <a:solidFill>
                  <a:schemeClr val="dk1"/>
                </a:solidFill>
                <a:latin typeface="Arial"/>
                <a:ea typeface="Arial"/>
                <a:cs typeface="Arial"/>
              </a:defRPr>
            </a:lvl3pPr>
            <a:lvl4pPr marR="0" lvl="3" algn="l">
              <a:spcBef>
                <a:spcPts val="0"/>
              </a:spcBef>
              <a:spcAft>
                <a:spcPts val="0"/>
              </a:spcAft>
              <a:buSzPts val="1100"/>
              <a:buNone/>
              <a:defRPr sz="1400" b="0" i="0" u="none" strike="noStrike" cap="none">
                <a:solidFill>
                  <a:schemeClr val="dk1"/>
                </a:solidFill>
                <a:latin typeface="Arial"/>
                <a:ea typeface="Arial"/>
                <a:cs typeface="Arial"/>
              </a:defRPr>
            </a:lvl4pPr>
            <a:lvl5pPr marR="0" lvl="4" algn="l">
              <a:spcBef>
                <a:spcPts val="0"/>
              </a:spcBef>
              <a:spcAft>
                <a:spcPts val="0"/>
              </a:spcAft>
              <a:buSzPts val="1100"/>
              <a:buNone/>
              <a:defRPr sz="1400" b="0" i="0" u="none" strike="noStrike" cap="none">
                <a:solidFill>
                  <a:schemeClr val="dk1"/>
                </a:solidFill>
                <a:latin typeface="Arial"/>
                <a:ea typeface="Arial"/>
                <a:cs typeface="Arial"/>
              </a:defRPr>
            </a:lvl5pPr>
            <a:lvl6pPr marR="0" lvl="5" algn="l">
              <a:spcBef>
                <a:spcPts val="0"/>
              </a:spcBef>
              <a:spcAft>
                <a:spcPts val="0"/>
              </a:spcAft>
              <a:buSzPts val="1100"/>
              <a:buNone/>
              <a:defRPr sz="1400" b="0" i="0" u="none" strike="noStrike" cap="none">
                <a:solidFill>
                  <a:schemeClr val="dk1"/>
                </a:solidFill>
                <a:latin typeface="Arial"/>
                <a:ea typeface="Arial"/>
                <a:cs typeface="Arial"/>
              </a:defRPr>
            </a:lvl6pPr>
            <a:lvl7pPr marR="0" lvl="6" algn="l">
              <a:spcBef>
                <a:spcPts val="0"/>
              </a:spcBef>
              <a:spcAft>
                <a:spcPts val="0"/>
              </a:spcAft>
              <a:buSzPts val="1100"/>
              <a:buNone/>
              <a:defRPr sz="1400" b="0" i="0" u="none" strike="noStrike" cap="none">
                <a:solidFill>
                  <a:schemeClr val="dk1"/>
                </a:solidFill>
                <a:latin typeface="Arial"/>
                <a:ea typeface="Arial"/>
                <a:cs typeface="Arial"/>
              </a:defRPr>
            </a:lvl7pPr>
            <a:lvl8pPr marR="0" lvl="7" algn="l">
              <a:spcBef>
                <a:spcPts val="0"/>
              </a:spcBef>
              <a:spcAft>
                <a:spcPts val="0"/>
              </a:spcAft>
              <a:buSzPts val="1100"/>
              <a:buNone/>
              <a:defRPr sz="1400" b="0" i="0" u="none" strike="noStrike" cap="none">
                <a:solidFill>
                  <a:schemeClr val="dk1"/>
                </a:solidFill>
                <a:latin typeface="Arial"/>
                <a:ea typeface="Arial"/>
                <a:cs typeface="Arial"/>
              </a:defRPr>
            </a:lvl8pPr>
            <a:lvl9pPr marR="0" lvl="8" algn="l">
              <a:spcBef>
                <a:spcPts val="0"/>
              </a:spcBef>
              <a:spcAft>
                <a:spcPts val="0"/>
              </a:spcAft>
              <a:buSzPts val="1100"/>
              <a:buNone/>
              <a:defRPr sz="1400" b="0" i="0" u="none" strike="noStrike" cap="none">
                <a:solidFill>
                  <a:schemeClr val="dk1"/>
                </a:solidFill>
                <a:latin typeface="Arial"/>
                <a:ea typeface="Arial"/>
                <a:cs typeface="Arial"/>
              </a:defRPr>
            </a:lvl9pPr>
          </a:lstStyle>
          <a:p>
            <a:pPr>
              <a:defRPr/>
            </a:pPr>
            <a:endParaRPr/>
          </a:p>
        </p:txBody>
      </p:sp>
      <p:sp>
        <p:nvSpPr>
          <p:cNvPr id="373" name="Google Shape;373;g109582dca3b_0_752"/>
          <p:cNvSpPr txBox="1">
            <a:spLocks noGrp="1"/>
          </p:cNvSpPr>
          <p:nvPr>
            <p:ph type="ftr" idx="11"/>
          </p:nvPr>
        </p:nvSpPr>
        <p:spPr bwMode="auto">
          <a:xfrm>
            <a:off x="3124200" y="4686300"/>
            <a:ext cx="2895600" cy="342900"/>
          </a:xfrm>
          <a:prstGeom prst="rect">
            <a:avLst/>
          </a:prstGeom>
          <a:noFill/>
          <a:ln>
            <a:noFill/>
          </a:ln>
        </p:spPr>
        <p:txBody>
          <a:bodyPr spcFirstLastPara="1" wrap="square" lIns="68575" tIns="34275" rIns="68575" bIns="34275" anchor="t" anchorCtr="0">
            <a:noAutofit/>
          </a:bodyPr>
          <a:lstStyle>
            <a:lvl1pPr marR="0" lvl="0" algn="l">
              <a:spcBef>
                <a:spcPts val="0"/>
              </a:spcBef>
              <a:spcAft>
                <a:spcPts val="0"/>
              </a:spcAft>
              <a:buSzPts val="1100"/>
              <a:buNone/>
              <a:defRPr sz="1400">
                <a:solidFill>
                  <a:srgbClr val="000000"/>
                </a:solidFill>
                <a:latin typeface="Arial"/>
                <a:ea typeface="Arial"/>
                <a:cs typeface="Arial"/>
              </a:defRPr>
            </a:lvl1pPr>
            <a:lvl2pPr marR="0" lvl="1" algn="l">
              <a:spcBef>
                <a:spcPts val="0"/>
              </a:spcBef>
              <a:spcAft>
                <a:spcPts val="0"/>
              </a:spcAft>
              <a:buSzPts val="1100"/>
              <a:buNone/>
              <a:defRPr sz="1400" b="0" i="0" u="none" strike="noStrike" cap="none">
                <a:solidFill>
                  <a:schemeClr val="dk1"/>
                </a:solidFill>
                <a:latin typeface="Arial"/>
                <a:ea typeface="Arial"/>
                <a:cs typeface="Arial"/>
              </a:defRPr>
            </a:lvl2pPr>
            <a:lvl3pPr marR="0" lvl="2" algn="l">
              <a:spcBef>
                <a:spcPts val="0"/>
              </a:spcBef>
              <a:spcAft>
                <a:spcPts val="0"/>
              </a:spcAft>
              <a:buSzPts val="1100"/>
              <a:buNone/>
              <a:defRPr sz="1400" b="0" i="0" u="none" strike="noStrike" cap="none">
                <a:solidFill>
                  <a:schemeClr val="dk1"/>
                </a:solidFill>
                <a:latin typeface="Arial"/>
                <a:ea typeface="Arial"/>
                <a:cs typeface="Arial"/>
              </a:defRPr>
            </a:lvl3pPr>
            <a:lvl4pPr marR="0" lvl="3" algn="l">
              <a:spcBef>
                <a:spcPts val="0"/>
              </a:spcBef>
              <a:spcAft>
                <a:spcPts val="0"/>
              </a:spcAft>
              <a:buSzPts val="1100"/>
              <a:buNone/>
              <a:defRPr sz="1400" b="0" i="0" u="none" strike="noStrike" cap="none">
                <a:solidFill>
                  <a:schemeClr val="dk1"/>
                </a:solidFill>
                <a:latin typeface="Arial"/>
                <a:ea typeface="Arial"/>
                <a:cs typeface="Arial"/>
              </a:defRPr>
            </a:lvl4pPr>
            <a:lvl5pPr marR="0" lvl="4" algn="l">
              <a:spcBef>
                <a:spcPts val="0"/>
              </a:spcBef>
              <a:spcAft>
                <a:spcPts val="0"/>
              </a:spcAft>
              <a:buSzPts val="1100"/>
              <a:buNone/>
              <a:defRPr sz="1400" b="0" i="0" u="none" strike="noStrike" cap="none">
                <a:solidFill>
                  <a:schemeClr val="dk1"/>
                </a:solidFill>
                <a:latin typeface="Arial"/>
                <a:ea typeface="Arial"/>
                <a:cs typeface="Arial"/>
              </a:defRPr>
            </a:lvl5pPr>
            <a:lvl6pPr marR="0" lvl="5" algn="l">
              <a:spcBef>
                <a:spcPts val="0"/>
              </a:spcBef>
              <a:spcAft>
                <a:spcPts val="0"/>
              </a:spcAft>
              <a:buSzPts val="1100"/>
              <a:buNone/>
              <a:defRPr sz="1400" b="0" i="0" u="none" strike="noStrike" cap="none">
                <a:solidFill>
                  <a:schemeClr val="dk1"/>
                </a:solidFill>
                <a:latin typeface="Arial"/>
                <a:ea typeface="Arial"/>
                <a:cs typeface="Arial"/>
              </a:defRPr>
            </a:lvl6pPr>
            <a:lvl7pPr marR="0" lvl="6" algn="l">
              <a:spcBef>
                <a:spcPts val="0"/>
              </a:spcBef>
              <a:spcAft>
                <a:spcPts val="0"/>
              </a:spcAft>
              <a:buSzPts val="1100"/>
              <a:buNone/>
              <a:defRPr sz="1400" b="0" i="0" u="none" strike="noStrike" cap="none">
                <a:solidFill>
                  <a:schemeClr val="dk1"/>
                </a:solidFill>
                <a:latin typeface="Arial"/>
                <a:ea typeface="Arial"/>
                <a:cs typeface="Arial"/>
              </a:defRPr>
            </a:lvl7pPr>
            <a:lvl8pPr marR="0" lvl="7" algn="l">
              <a:spcBef>
                <a:spcPts val="0"/>
              </a:spcBef>
              <a:spcAft>
                <a:spcPts val="0"/>
              </a:spcAft>
              <a:buSzPts val="1100"/>
              <a:buNone/>
              <a:defRPr sz="1400" b="0" i="0" u="none" strike="noStrike" cap="none">
                <a:solidFill>
                  <a:schemeClr val="dk1"/>
                </a:solidFill>
                <a:latin typeface="Arial"/>
                <a:ea typeface="Arial"/>
                <a:cs typeface="Arial"/>
              </a:defRPr>
            </a:lvl8pPr>
            <a:lvl9pPr marR="0" lvl="8" algn="l">
              <a:spcBef>
                <a:spcPts val="0"/>
              </a:spcBef>
              <a:spcAft>
                <a:spcPts val="0"/>
              </a:spcAft>
              <a:buSzPts val="1100"/>
              <a:buNone/>
              <a:defRPr sz="1400" b="0" i="0" u="none" strike="noStrike" cap="none">
                <a:solidFill>
                  <a:schemeClr val="dk1"/>
                </a:solidFill>
                <a:latin typeface="Arial"/>
                <a:ea typeface="Arial"/>
                <a:cs typeface="Arial"/>
              </a:defRPr>
            </a:lvl9pPr>
          </a:lstStyle>
          <a:p>
            <a:pPr>
              <a:defRPr/>
            </a:pPr>
            <a:endParaRPr/>
          </a:p>
        </p:txBody>
      </p:sp>
      <p:sp>
        <p:nvSpPr>
          <p:cNvPr id="374" name="Google Shape;374;g109582dca3b_0_752"/>
          <p:cNvSpPr txBox="1">
            <a:spLocks noGrp="1"/>
          </p:cNvSpPr>
          <p:nvPr>
            <p:ph type="sldNum" idx="12"/>
          </p:nvPr>
        </p:nvSpPr>
        <p:spPr bwMode="auto">
          <a:xfrm>
            <a:off x="6553200" y="4686300"/>
            <a:ext cx="2133600" cy="342900"/>
          </a:xfrm>
          <a:prstGeom prst="rect">
            <a:avLst/>
          </a:prstGeom>
          <a:noFill/>
          <a:ln>
            <a:noFill/>
          </a:ln>
        </p:spPr>
        <p:txBody>
          <a:bodyPr spcFirstLastPara="1" wrap="square" lIns="68575" tIns="34275" rIns="68575" bIns="34275" anchor="t" anchorCtr="0">
            <a:noAutofit/>
          </a:bodyPr>
          <a:lstStyle>
            <a:lvl1pPr marL="0" marR="0" lvl="0" indent="0" algn="l">
              <a:spcBef>
                <a:spcPts val="0"/>
              </a:spcBef>
              <a:spcAft>
                <a:spcPts val="0"/>
              </a:spcAft>
              <a:buNone/>
              <a:defRPr sz="1400">
                <a:solidFill>
                  <a:srgbClr val="000000"/>
                </a:solidFill>
                <a:latin typeface="Arial"/>
                <a:ea typeface="Arial"/>
                <a:cs typeface="Arial"/>
              </a:defRPr>
            </a:lvl1pPr>
            <a:lvl2pPr marL="0" marR="0" lvl="1" indent="0" algn="l">
              <a:spcBef>
                <a:spcPts val="0"/>
              </a:spcBef>
              <a:spcAft>
                <a:spcPts val="0"/>
              </a:spcAft>
              <a:buNone/>
              <a:defRPr sz="1400">
                <a:solidFill>
                  <a:srgbClr val="000000"/>
                </a:solidFill>
                <a:latin typeface="Arial"/>
                <a:ea typeface="Arial"/>
                <a:cs typeface="Arial"/>
              </a:defRPr>
            </a:lvl2pPr>
            <a:lvl3pPr marL="0" marR="0" lvl="2" indent="0" algn="l">
              <a:spcBef>
                <a:spcPts val="0"/>
              </a:spcBef>
              <a:spcAft>
                <a:spcPts val="0"/>
              </a:spcAft>
              <a:buNone/>
              <a:defRPr sz="1400">
                <a:solidFill>
                  <a:srgbClr val="000000"/>
                </a:solidFill>
                <a:latin typeface="Arial"/>
                <a:ea typeface="Arial"/>
                <a:cs typeface="Arial"/>
              </a:defRPr>
            </a:lvl3pPr>
            <a:lvl4pPr marL="0" marR="0" lvl="3" indent="0" algn="l">
              <a:spcBef>
                <a:spcPts val="0"/>
              </a:spcBef>
              <a:spcAft>
                <a:spcPts val="0"/>
              </a:spcAft>
              <a:buNone/>
              <a:defRPr sz="1400">
                <a:solidFill>
                  <a:srgbClr val="000000"/>
                </a:solidFill>
                <a:latin typeface="Arial"/>
                <a:ea typeface="Arial"/>
                <a:cs typeface="Arial"/>
              </a:defRPr>
            </a:lvl4pPr>
            <a:lvl5pPr marL="0" marR="0" lvl="4" indent="0" algn="l">
              <a:spcBef>
                <a:spcPts val="0"/>
              </a:spcBef>
              <a:spcAft>
                <a:spcPts val="0"/>
              </a:spcAft>
              <a:buNone/>
              <a:defRPr sz="1400">
                <a:solidFill>
                  <a:srgbClr val="000000"/>
                </a:solidFill>
                <a:latin typeface="Arial"/>
                <a:ea typeface="Arial"/>
                <a:cs typeface="Arial"/>
              </a:defRPr>
            </a:lvl5pPr>
            <a:lvl6pPr marL="0" marR="0" lvl="5" indent="0" algn="l">
              <a:spcBef>
                <a:spcPts val="0"/>
              </a:spcBef>
              <a:spcAft>
                <a:spcPts val="0"/>
              </a:spcAft>
              <a:buNone/>
              <a:defRPr sz="1400">
                <a:solidFill>
                  <a:srgbClr val="000000"/>
                </a:solidFill>
                <a:latin typeface="Arial"/>
                <a:ea typeface="Arial"/>
                <a:cs typeface="Arial"/>
              </a:defRPr>
            </a:lvl6pPr>
            <a:lvl7pPr marL="0" marR="0" lvl="6" indent="0" algn="l">
              <a:spcBef>
                <a:spcPts val="0"/>
              </a:spcBef>
              <a:spcAft>
                <a:spcPts val="0"/>
              </a:spcAft>
              <a:buNone/>
              <a:defRPr sz="1400">
                <a:solidFill>
                  <a:srgbClr val="000000"/>
                </a:solidFill>
                <a:latin typeface="Arial"/>
                <a:ea typeface="Arial"/>
                <a:cs typeface="Arial"/>
              </a:defRPr>
            </a:lvl7pPr>
            <a:lvl8pPr marL="0" marR="0" lvl="7" indent="0" algn="l">
              <a:spcBef>
                <a:spcPts val="0"/>
              </a:spcBef>
              <a:spcAft>
                <a:spcPts val="0"/>
              </a:spcAft>
              <a:buNone/>
              <a:defRPr sz="1400">
                <a:solidFill>
                  <a:srgbClr val="000000"/>
                </a:solidFill>
                <a:latin typeface="Arial"/>
                <a:ea typeface="Arial"/>
                <a:cs typeface="Arial"/>
              </a:defRPr>
            </a:lvl8pPr>
            <a:lvl9pPr marL="0" marR="0" lvl="8" indent="0" algn="l">
              <a:spcBef>
                <a:spcPts val="0"/>
              </a:spcBef>
              <a:spcAft>
                <a:spcPts val="0"/>
              </a:spcAft>
              <a:buNone/>
              <a:defRPr sz="1400">
                <a:solidFill>
                  <a:srgbClr val="000000"/>
                </a:solidFill>
                <a:latin typeface="Arial"/>
                <a:ea typeface="Arial"/>
                <a:cs typeface="Arial"/>
              </a:defRPr>
            </a:lvl9pPr>
          </a:lstStyle>
          <a:p>
            <a:pPr marL="0" lvl="0" indent="0" algn="l">
              <a:spcBef>
                <a:spcPts val="0"/>
              </a:spcBef>
              <a:spcAft>
                <a:spcPts val="0"/>
              </a:spcAft>
              <a:buNone/>
              <a:defRPr/>
            </a:pPr>
            <a:fld id="{00000000-1234-1234-1234-123412341234}" type="slidenum">
              <a:rPr lang="en-GB"/>
              <a:t>‹#›</a:t>
            </a:fld>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PhAnim="0" matchingName="38_Title Only" userDrawn="1">
  <p:cSld name="38_Title Only">
    <p:spTree>
      <p:nvGrpSpPr>
        <p:cNvPr id="1" name=""/>
        <p:cNvGrpSpPr/>
        <p:nvPr/>
      </p:nvGrpSpPr>
      <p:grpSpPr bwMode="auto">
        <a:xfrm>
          <a:off x="0" y="0"/>
          <a:ext cx="0" cy="0"/>
          <a:chOff x="0" y="0"/>
          <a:chExt cx="0" cy="0"/>
        </a:xfrm>
      </p:grpSpPr>
      <p:sp>
        <p:nvSpPr>
          <p:cNvPr id="376" name="Google Shape;376;g109582dca3b_0_760"/>
          <p:cNvSpPr txBox="1">
            <a:spLocks noGrp="1"/>
          </p:cNvSpPr>
          <p:nvPr>
            <p:ph type="title"/>
          </p:nvPr>
        </p:nvSpPr>
        <p:spPr bwMode="auto">
          <a:xfrm>
            <a:off x="1557337" y="146447"/>
            <a:ext cx="7335600" cy="367800"/>
          </a:xfrm>
          <a:prstGeom prst="rect">
            <a:avLst/>
          </a:prstGeom>
          <a:noFill/>
          <a:ln>
            <a:noFill/>
          </a:ln>
        </p:spPr>
        <p:txBody>
          <a:bodyPr spcFirstLastPara="1" wrap="square" lIns="68575" tIns="34275" rIns="0" bIns="34275" anchor="ctr" anchorCtr="0">
            <a:normAutofit/>
          </a:bodyPr>
          <a:lstStyle>
            <a:lvl1pPr lvl="0" algn="l">
              <a:spcBef>
                <a:spcPts val="0"/>
              </a:spcBef>
              <a:spcAft>
                <a:spcPts val="0"/>
              </a:spcAft>
              <a:buSzPts val="1100"/>
              <a:buNone/>
              <a:defRPr sz="3000"/>
            </a:lvl1pPr>
            <a:lvl2pPr lvl="1" algn="r">
              <a:spcBef>
                <a:spcPts val="0"/>
              </a:spcBef>
              <a:spcAft>
                <a:spcPts val="0"/>
              </a:spcAft>
              <a:buSzPts val="1100"/>
              <a:buNone/>
              <a:defRPr/>
            </a:lvl2pPr>
            <a:lvl3pPr lvl="2" algn="r">
              <a:spcBef>
                <a:spcPts val="0"/>
              </a:spcBef>
              <a:spcAft>
                <a:spcPts val="0"/>
              </a:spcAft>
              <a:buSzPts val="1100"/>
              <a:buNone/>
              <a:defRPr/>
            </a:lvl3pPr>
            <a:lvl4pPr lvl="3" algn="r">
              <a:spcBef>
                <a:spcPts val="0"/>
              </a:spcBef>
              <a:spcAft>
                <a:spcPts val="0"/>
              </a:spcAft>
              <a:buSzPts val="1100"/>
              <a:buNone/>
              <a:defRPr/>
            </a:lvl4pPr>
            <a:lvl5pPr lvl="4" algn="r">
              <a:spcBef>
                <a:spcPts val="0"/>
              </a:spcBef>
              <a:spcAft>
                <a:spcPts val="0"/>
              </a:spcAft>
              <a:buSzPts val="1100"/>
              <a:buNone/>
              <a:defRPr/>
            </a:lvl5pPr>
            <a:lvl6pPr lvl="5" algn="r">
              <a:spcBef>
                <a:spcPts val="0"/>
              </a:spcBef>
              <a:spcAft>
                <a:spcPts val="0"/>
              </a:spcAft>
              <a:buSzPts val="1100"/>
              <a:buNone/>
              <a:defRPr/>
            </a:lvl6pPr>
            <a:lvl7pPr lvl="6" algn="r">
              <a:spcBef>
                <a:spcPts val="0"/>
              </a:spcBef>
              <a:spcAft>
                <a:spcPts val="0"/>
              </a:spcAft>
              <a:buSzPts val="1100"/>
              <a:buNone/>
              <a:defRPr/>
            </a:lvl7pPr>
            <a:lvl8pPr lvl="7" algn="r">
              <a:spcBef>
                <a:spcPts val="0"/>
              </a:spcBef>
              <a:spcAft>
                <a:spcPts val="0"/>
              </a:spcAft>
              <a:buSzPts val="1100"/>
              <a:buNone/>
              <a:defRPr/>
            </a:lvl8pPr>
            <a:lvl9pPr lvl="8" algn="r">
              <a:spcBef>
                <a:spcPts val="0"/>
              </a:spcBef>
              <a:spcAft>
                <a:spcPts val="0"/>
              </a:spcAft>
              <a:buSzPts val="1100"/>
              <a:buNone/>
              <a:defRPr/>
            </a:lvl9pPr>
          </a:lstStyle>
          <a:p>
            <a:pPr>
              <a:defRPr/>
            </a:pPr>
            <a:endParaRPr/>
          </a:p>
        </p:txBody>
      </p:sp>
      <p:sp>
        <p:nvSpPr>
          <p:cNvPr id="377" name="Google Shape;377;g109582dca3b_0_760"/>
          <p:cNvSpPr txBox="1">
            <a:spLocks noGrp="1"/>
          </p:cNvSpPr>
          <p:nvPr>
            <p:ph type="body" idx="1"/>
          </p:nvPr>
        </p:nvSpPr>
        <p:spPr bwMode="auto">
          <a:xfrm>
            <a:off x="457200" y="960120"/>
            <a:ext cx="8229600" cy="3497700"/>
          </a:xfrm>
          <a:prstGeom prst="rect">
            <a:avLst/>
          </a:prstGeom>
          <a:noFill/>
          <a:ln>
            <a:noFill/>
          </a:ln>
        </p:spPr>
        <p:txBody>
          <a:bodyPr spcFirstLastPara="1" wrap="square" lIns="0" tIns="34275" rIns="68575" bIns="34275" anchor="t" anchorCtr="0">
            <a:normAutofit/>
          </a:bodyPr>
          <a:lstStyle>
            <a:lvl1pPr marL="457200" lvl="0" indent="-349250" algn="l">
              <a:spcBef>
                <a:spcPts val="400"/>
              </a:spcBef>
              <a:spcAft>
                <a:spcPts val="0"/>
              </a:spcAft>
              <a:buClr>
                <a:schemeClr val="dk1"/>
              </a:buClr>
              <a:buSzPts val="1900"/>
              <a:buChar char="▪"/>
              <a:defRPr sz="2100"/>
            </a:lvl1pPr>
            <a:lvl2pPr marL="914400" lvl="1" indent="-342900" algn="l">
              <a:spcBef>
                <a:spcPts val="400"/>
              </a:spcBef>
              <a:spcAft>
                <a:spcPts val="0"/>
              </a:spcAft>
              <a:buClr>
                <a:schemeClr val="dk1"/>
              </a:buClr>
              <a:buSzPts val="1800"/>
              <a:buFont typeface="Candara"/>
              <a:buChar char="–"/>
              <a:defRPr sz="1800"/>
            </a:lvl2pPr>
            <a:lvl3pPr marL="1371600" lvl="2" indent="-298450" algn="l">
              <a:spcBef>
                <a:spcPts val="300"/>
              </a:spcBef>
              <a:spcAft>
                <a:spcPts val="0"/>
              </a:spcAft>
              <a:buClr>
                <a:schemeClr val="dk1"/>
              </a:buClr>
              <a:buSzPts val="1100"/>
              <a:buChar char="▪"/>
              <a:defRPr sz="1500"/>
            </a:lvl3pPr>
            <a:lvl4pPr marL="1828800" lvl="3" indent="-317500" algn="l">
              <a:spcBef>
                <a:spcPts val="300"/>
              </a:spcBef>
              <a:spcAft>
                <a:spcPts val="0"/>
              </a:spcAft>
              <a:buClr>
                <a:schemeClr val="dk1"/>
              </a:buClr>
              <a:buSzPts val="1400"/>
              <a:buFont typeface="Candara"/>
              <a:buChar char="–"/>
              <a:defRPr sz="1400"/>
            </a:lvl4pPr>
            <a:lvl5pPr marL="2286000" lvl="4" indent="-273050" algn="l">
              <a:spcBef>
                <a:spcPts val="300"/>
              </a:spcBef>
              <a:spcAft>
                <a:spcPts val="0"/>
              </a:spcAft>
              <a:buClr>
                <a:schemeClr val="dk1"/>
              </a:buClr>
              <a:buSzPts val="700"/>
              <a:buChar char="▪"/>
              <a:defRPr sz="1400"/>
            </a:lvl5pPr>
            <a:lvl6pPr marL="2743200" lvl="5" indent="-273050" algn="l">
              <a:spcBef>
                <a:spcPts val="300"/>
              </a:spcBef>
              <a:spcAft>
                <a:spcPts val="0"/>
              </a:spcAft>
              <a:buClr>
                <a:schemeClr val="dk1"/>
              </a:buClr>
              <a:buSzPts val="700"/>
              <a:buChar char="▪"/>
              <a:defRPr/>
            </a:lvl6pPr>
            <a:lvl7pPr marL="3200400" lvl="6" indent="-273050" algn="l">
              <a:spcBef>
                <a:spcPts val="300"/>
              </a:spcBef>
              <a:spcAft>
                <a:spcPts val="0"/>
              </a:spcAft>
              <a:buClr>
                <a:schemeClr val="dk1"/>
              </a:buClr>
              <a:buSzPts val="700"/>
              <a:buChar char="▪"/>
              <a:defRPr/>
            </a:lvl7pPr>
            <a:lvl8pPr marL="3657600" lvl="7" indent="-273050" algn="l">
              <a:spcBef>
                <a:spcPts val="300"/>
              </a:spcBef>
              <a:spcAft>
                <a:spcPts val="0"/>
              </a:spcAft>
              <a:buClr>
                <a:schemeClr val="dk1"/>
              </a:buClr>
              <a:buSzPts val="700"/>
              <a:buChar char="▪"/>
              <a:defRPr/>
            </a:lvl8pPr>
            <a:lvl9pPr marL="4114800" lvl="8" indent="-273050" algn="l">
              <a:spcBef>
                <a:spcPts val="300"/>
              </a:spcBef>
              <a:spcAft>
                <a:spcPts val="0"/>
              </a:spcAft>
              <a:buClr>
                <a:schemeClr val="dk1"/>
              </a:buClr>
              <a:buSzPts val="700"/>
              <a:buChar char="▪"/>
              <a:defRPr/>
            </a:lvl9pPr>
          </a:lstStyle>
          <a:p>
            <a:pPr>
              <a:defRPr/>
            </a:pPr>
            <a:endParaRPr/>
          </a:p>
        </p:txBody>
      </p:sp>
      <p:sp>
        <p:nvSpPr>
          <p:cNvPr id="378" name="Google Shape;378;g109582dca3b_0_760"/>
          <p:cNvSpPr txBox="1">
            <a:spLocks noGrp="1"/>
          </p:cNvSpPr>
          <p:nvPr>
            <p:ph type="dt" idx="10"/>
          </p:nvPr>
        </p:nvSpPr>
        <p:spPr bwMode="auto">
          <a:xfrm>
            <a:off x="457200" y="4830365"/>
            <a:ext cx="2133600" cy="273900"/>
          </a:xfrm>
          <a:prstGeom prst="rect">
            <a:avLst/>
          </a:prstGeom>
          <a:noFill/>
          <a:ln>
            <a:noFill/>
          </a:ln>
        </p:spPr>
        <p:txBody>
          <a:bodyPr spcFirstLastPara="1" wrap="square" lIns="68575" tIns="34275" rIns="68575" bIns="34275" anchor="t" anchorCtr="0">
            <a:noAutofit/>
          </a:bodyPr>
          <a:lstStyle>
            <a:lvl1pPr marR="0" lvl="0" algn="l">
              <a:spcBef>
                <a:spcPts val="0"/>
              </a:spcBef>
              <a:spcAft>
                <a:spcPts val="0"/>
              </a:spcAft>
              <a:buSzPts val="1100"/>
              <a:buNone/>
              <a:defRPr sz="1400">
                <a:solidFill>
                  <a:srgbClr val="000000"/>
                </a:solidFill>
                <a:latin typeface="Arial"/>
                <a:ea typeface="Arial"/>
                <a:cs typeface="Arial"/>
              </a:defRPr>
            </a:lvl1pPr>
            <a:lvl2pPr marR="0" lvl="1" algn="l">
              <a:spcBef>
                <a:spcPts val="0"/>
              </a:spcBef>
              <a:spcAft>
                <a:spcPts val="0"/>
              </a:spcAft>
              <a:buSzPts val="1100"/>
              <a:buNone/>
              <a:defRPr sz="1400" b="0" i="0" u="none" strike="noStrike" cap="none">
                <a:solidFill>
                  <a:schemeClr val="dk1"/>
                </a:solidFill>
                <a:latin typeface="Arial"/>
                <a:ea typeface="Arial"/>
                <a:cs typeface="Arial"/>
              </a:defRPr>
            </a:lvl2pPr>
            <a:lvl3pPr marR="0" lvl="2" algn="l">
              <a:spcBef>
                <a:spcPts val="0"/>
              </a:spcBef>
              <a:spcAft>
                <a:spcPts val="0"/>
              </a:spcAft>
              <a:buSzPts val="1100"/>
              <a:buNone/>
              <a:defRPr sz="1400" b="0" i="0" u="none" strike="noStrike" cap="none">
                <a:solidFill>
                  <a:schemeClr val="dk1"/>
                </a:solidFill>
                <a:latin typeface="Arial"/>
                <a:ea typeface="Arial"/>
                <a:cs typeface="Arial"/>
              </a:defRPr>
            </a:lvl3pPr>
            <a:lvl4pPr marR="0" lvl="3" algn="l">
              <a:spcBef>
                <a:spcPts val="0"/>
              </a:spcBef>
              <a:spcAft>
                <a:spcPts val="0"/>
              </a:spcAft>
              <a:buSzPts val="1100"/>
              <a:buNone/>
              <a:defRPr sz="1400" b="0" i="0" u="none" strike="noStrike" cap="none">
                <a:solidFill>
                  <a:schemeClr val="dk1"/>
                </a:solidFill>
                <a:latin typeface="Arial"/>
                <a:ea typeface="Arial"/>
                <a:cs typeface="Arial"/>
              </a:defRPr>
            </a:lvl4pPr>
            <a:lvl5pPr marR="0" lvl="4" algn="l">
              <a:spcBef>
                <a:spcPts val="0"/>
              </a:spcBef>
              <a:spcAft>
                <a:spcPts val="0"/>
              </a:spcAft>
              <a:buSzPts val="1100"/>
              <a:buNone/>
              <a:defRPr sz="1400" b="0" i="0" u="none" strike="noStrike" cap="none">
                <a:solidFill>
                  <a:schemeClr val="dk1"/>
                </a:solidFill>
                <a:latin typeface="Arial"/>
                <a:ea typeface="Arial"/>
                <a:cs typeface="Arial"/>
              </a:defRPr>
            </a:lvl5pPr>
            <a:lvl6pPr marR="0" lvl="5" algn="l">
              <a:spcBef>
                <a:spcPts val="0"/>
              </a:spcBef>
              <a:spcAft>
                <a:spcPts val="0"/>
              </a:spcAft>
              <a:buSzPts val="1100"/>
              <a:buNone/>
              <a:defRPr sz="1400" b="0" i="0" u="none" strike="noStrike" cap="none">
                <a:solidFill>
                  <a:schemeClr val="dk1"/>
                </a:solidFill>
                <a:latin typeface="Arial"/>
                <a:ea typeface="Arial"/>
                <a:cs typeface="Arial"/>
              </a:defRPr>
            </a:lvl6pPr>
            <a:lvl7pPr marR="0" lvl="6" algn="l">
              <a:spcBef>
                <a:spcPts val="0"/>
              </a:spcBef>
              <a:spcAft>
                <a:spcPts val="0"/>
              </a:spcAft>
              <a:buSzPts val="1100"/>
              <a:buNone/>
              <a:defRPr sz="1400" b="0" i="0" u="none" strike="noStrike" cap="none">
                <a:solidFill>
                  <a:schemeClr val="dk1"/>
                </a:solidFill>
                <a:latin typeface="Arial"/>
                <a:ea typeface="Arial"/>
                <a:cs typeface="Arial"/>
              </a:defRPr>
            </a:lvl7pPr>
            <a:lvl8pPr marR="0" lvl="7" algn="l">
              <a:spcBef>
                <a:spcPts val="0"/>
              </a:spcBef>
              <a:spcAft>
                <a:spcPts val="0"/>
              </a:spcAft>
              <a:buSzPts val="1100"/>
              <a:buNone/>
              <a:defRPr sz="1400" b="0" i="0" u="none" strike="noStrike" cap="none">
                <a:solidFill>
                  <a:schemeClr val="dk1"/>
                </a:solidFill>
                <a:latin typeface="Arial"/>
                <a:ea typeface="Arial"/>
                <a:cs typeface="Arial"/>
              </a:defRPr>
            </a:lvl8pPr>
            <a:lvl9pPr marR="0" lvl="8" algn="l">
              <a:spcBef>
                <a:spcPts val="0"/>
              </a:spcBef>
              <a:spcAft>
                <a:spcPts val="0"/>
              </a:spcAft>
              <a:buSzPts val="1100"/>
              <a:buNone/>
              <a:defRPr sz="1400" b="0" i="0" u="none" strike="noStrike" cap="none">
                <a:solidFill>
                  <a:schemeClr val="dk1"/>
                </a:solidFill>
                <a:latin typeface="Arial"/>
                <a:ea typeface="Arial"/>
                <a:cs typeface="Arial"/>
              </a:defRPr>
            </a:lvl9pPr>
          </a:lstStyle>
          <a:p>
            <a:pPr>
              <a:defRPr/>
            </a:pPr>
            <a:endParaRPr/>
          </a:p>
        </p:txBody>
      </p:sp>
      <p:sp>
        <p:nvSpPr>
          <p:cNvPr id="379" name="Google Shape;379;g109582dca3b_0_760"/>
          <p:cNvSpPr txBox="1">
            <a:spLocks noGrp="1"/>
          </p:cNvSpPr>
          <p:nvPr>
            <p:ph type="ftr" idx="11"/>
          </p:nvPr>
        </p:nvSpPr>
        <p:spPr bwMode="auto">
          <a:xfrm>
            <a:off x="3124200" y="4830365"/>
            <a:ext cx="2895600" cy="273900"/>
          </a:xfrm>
          <a:prstGeom prst="rect">
            <a:avLst/>
          </a:prstGeom>
          <a:noFill/>
          <a:ln>
            <a:noFill/>
          </a:ln>
        </p:spPr>
        <p:txBody>
          <a:bodyPr spcFirstLastPara="1" wrap="square" lIns="68575" tIns="34275" rIns="68575" bIns="34275" anchor="t" anchorCtr="0">
            <a:noAutofit/>
          </a:bodyPr>
          <a:lstStyle>
            <a:lvl1pPr marR="0" lvl="0" algn="l">
              <a:spcBef>
                <a:spcPts val="0"/>
              </a:spcBef>
              <a:spcAft>
                <a:spcPts val="0"/>
              </a:spcAft>
              <a:buSzPts val="1100"/>
              <a:buNone/>
              <a:defRPr sz="1400">
                <a:solidFill>
                  <a:srgbClr val="000000"/>
                </a:solidFill>
                <a:latin typeface="Arial"/>
                <a:ea typeface="Arial"/>
                <a:cs typeface="Arial"/>
              </a:defRPr>
            </a:lvl1pPr>
            <a:lvl2pPr marR="0" lvl="1" algn="l">
              <a:spcBef>
                <a:spcPts val="0"/>
              </a:spcBef>
              <a:spcAft>
                <a:spcPts val="0"/>
              </a:spcAft>
              <a:buSzPts val="1100"/>
              <a:buNone/>
              <a:defRPr sz="1400" b="0" i="0" u="none" strike="noStrike" cap="none">
                <a:solidFill>
                  <a:schemeClr val="dk1"/>
                </a:solidFill>
                <a:latin typeface="Arial"/>
                <a:ea typeface="Arial"/>
                <a:cs typeface="Arial"/>
              </a:defRPr>
            </a:lvl2pPr>
            <a:lvl3pPr marR="0" lvl="2" algn="l">
              <a:spcBef>
                <a:spcPts val="0"/>
              </a:spcBef>
              <a:spcAft>
                <a:spcPts val="0"/>
              </a:spcAft>
              <a:buSzPts val="1100"/>
              <a:buNone/>
              <a:defRPr sz="1400" b="0" i="0" u="none" strike="noStrike" cap="none">
                <a:solidFill>
                  <a:schemeClr val="dk1"/>
                </a:solidFill>
                <a:latin typeface="Arial"/>
                <a:ea typeface="Arial"/>
                <a:cs typeface="Arial"/>
              </a:defRPr>
            </a:lvl3pPr>
            <a:lvl4pPr marR="0" lvl="3" algn="l">
              <a:spcBef>
                <a:spcPts val="0"/>
              </a:spcBef>
              <a:spcAft>
                <a:spcPts val="0"/>
              </a:spcAft>
              <a:buSzPts val="1100"/>
              <a:buNone/>
              <a:defRPr sz="1400" b="0" i="0" u="none" strike="noStrike" cap="none">
                <a:solidFill>
                  <a:schemeClr val="dk1"/>
                </a:solidFill>
                <a:latin typeface="Arial"/>
                <a:ea typeface="Arial"/>
                <a:cs typeface="Arial"/>
              </a:defRPr>
            </a:lvl4pPr>
            <a:lvl5pPr marR="0" lvl="4" algn="l">
              <a:spcBef>
                <a:spcPts val="0"/>
              </a:spcBef>
              <a:spcAft>
                <a:spcPts val="0"/>
              </a:spcAft>
              <a:buSzPts val="1100"/>
              <a:buNone/>
              <a:defRPr sz="1400" b="0" i="0" u="none" strike="noStrike" cap="none">
                <a:solidFill>
                  <a:schemeClr val="dk1"/>
                </a:solidFill>
                <a:latin typeface="Arial"/>
                <a:ea typeface="Arial"/>
                <a:cs typeface="Arial"/>
              </a:defRPr>
            </a:lvl5pPr>
            <a:lvl6pPr marR="0" lvl="5" algn="l">
              <a:spcBef>
                <a:spcPts val="0"/>
              </a:spcBef>
              <a:spcAft>
                <a:spcPts val="0"/>
              </a:spcAft>
              <a:buSzPts val="1100"/>
              <a:buNone/>
              <a:defRPr sz="1400" b="0" i="0" u="none" strike="noStrike" cap="none">
                <a:solidFill>
                  <a:schemeClr val="dk1"/>
                </a:solidFill>
                <a:latin typeface="Arial"/>
                <a:ea typeface="Arial"/>
                <a:cs typeface="Arial"/>
              </a:defRPr>
            </a:lvl6pPr>
            <a:lvl7pPr marR="0" lvl="6" algn="l">
              <a:spcBef>
                <a:spcPts val="0"/>
              </a:spcBef>
              <a:spcAft>
                <a:spcPts val="0"/>
              </a:spcAft>
              <a:buSzPts val="1100"/>
              <a:buNone/>
              <a:defRPr sz="1400" b="0" i="0" u="none" strike="noStrike" cap="none">
                <a:solidFill>
                  <a:schemeClr val="dk1"/>
                </a:solidFill>
                <a:latin typeface="Arial"/>
                <a:ea typeface="Arial"/>
                <a:cs typeface="Arial"/>
              </a:defRPr>
            </a:lvl7pPr>
            <a:lvl8pPr marR="0" lvl="7" algn="l">
              <a:spcBef>
                <a:spcPts val="0"/>
              </a:spcBef>
              <a:spcAft>
                <a:spcPts val="0"/>
              </a:spcAft>
              <a:buSzPts val="1100"/>
              <a:buNone/>
              <a:defRPr sz="1400" b="0" i="0" u="none" strike="noStrike" cap="none">
                <a:solidFill>
                  <a:schemeClr val="dk1"/>
                </a:solidFill>
                <a:latin typeface="Arial"/>
                <a:ea typeface="Arial"/>
                <a:cs typeface="Arial"/>
              </a:defRPr>
            </a:lvl8pPr>
            <a:lvl9pPr marR="0" lvl="8" algn="l">
              <a:spcBef>
                <a:spcPts val="0"/>
              </a:spcBef>
              <a:spcAft>
                <a:spcPts val="0"/>
              </a:spcAft>
              <a:buSzPts val="1100"/>
              <a:buNone/>
              <a:defRPr sz="1400" b="0" i="0" u="none" strike="noStrike" cap="none">
                <a:solidFill>
                  <a:schemeClr val="dk1"/>
                </a:solidFill>
                <a:latin typeface="Arial"/>
                <a:ea typeface="Arial"/>
                <a:cs typeface="Arial"/>
              </a:defRPr>
            </a:lvl9pPr>
          </a:lstStyle>
          <a:p>
            <a:pPr>
              <a:defRPr/>
            </a:pPr>
            <a:endParaRPr/>
          </a:p>
        </p:txBody>
      </p:sp>
      <p:sp>
        <p:nvSpPr>
          <p:cNvPr id="380" name="Google Shape;380;g109582dca3b_0_760"/>
          <p:cNvSpPr txBox="1">
            <a:spLocks noGrp="1"/>
          </p:cNvSpPr>
          <p:nvPr>
            <p:ph type="sldNum" idx="12"/>
          </p:nvPr>
        </p:nvSpPr>
        <p:spPr bwMode="auto">
          <a:xfrm>
            <a:off x="6553200" y="4830365"/>
            <a:ext cx="2133600" cy="273900"/>
          </a:xfrm>
          <a:prstGeom prst="rect">
            <a:avLst/>
          </a:prstGeom>
          <a:noFill/>
          <a:ln>
            <a:noFill/>
          </a:ln>
        </p:spPr>
        <p:txBody>
          <a:bodyPr spcFirstLastPara="1" wrap="square" lIns="68575" tIns="34275" rIns="68575" bIns="34275" anchor="t" anchorCtr="0">
            <a:noAutofit/>
          </a:bodyPr>
          <a:lstStyle>
            <a:lvl1pPr marL="0" marR="0" lvl="0" indent="0" algn="l">
              <a:spcBef>
                <a:spcPts val="0"/>
              </a:spcBef>
              <a:spcAft>
                <a:spcPts val="0"/>
              </a:spcAft>
              <a:buNone/>
              <a:defRPr sz="1400">
                <a:solidFill>
                  <a:srgbClr val="000000"/>
                </a:solidFill>
                <a:latin typeface="Arial"/>
                <a:ea typeface="Arial"/>
                <a:cs typeface="Arial"/>
              </a:defRPr>
            </a:lvl1pPr>
            <a:lvl2pPr marL="0" marR="0" lvl="1" indent="0" algn="l">
              <a:spcBef>
                <a:spcPts val="0"/>
              </a:spcBef>
              <a:spcAft>
                <a:spcPts val="0"/>
              </a:spcAft>
              <a:buNone/>
              <a:defRPr sz="1400">
                <a:solidFill>
                  <a:srgbClr val="000000"/>
                </a:solidFill>
                <a:latin typeface="Arial"/>
                <a:ea typeface="Arial"/>
                <a:cs typeface="Arial"/>
              </a:defRPr>
            </a:lvl2pPr>
            <a:lvl3pPr marL="0" marR="0" lvl="2" indent="0" algn="l">
              <a:spcBef>
                <a:spcPts val="0"/>
              </a:spcBef>
              <a:spcAft>
                <a:spcPts val="0"/>
              </a:spcAft>
              <a:buNone/>
              <a:defRPr sz="1400">
                <a:solidFill>
                  <a:srgbClr val="000000"/>
                </a:solidFill>
                <a:latin typeface="Arial"/>
                <a:ea typeface="Arial"/>
                <a:cs typeface="Arial"/>
              </a:defRPr>
            </a:lvl3pPr>
            <a:lvl4pPr marL="0" marR="0" lvl="3" indent="0" algn="l">
              <a:spcBef>
                <a:spcPts val="0"/>
              </a:spcBef>
              <a:spcAft>
                <a:spcPts val="0"/>
              </a:spcAft>
              <a:buNone/>
              <a:defRPr sz="1400">
                <a:solidFill>
                  <a:srgbClr val="000000"/>
                </a:solidFill>
                <a:latin typeface="Arial"/>
                <a:ea typeface="Arial"/>
                <a:cs typeface="Arial"/>
              </a:defRPr>
            </a:lvl4pPr>
            <a:lvl5pPr marL="0" marR="0" lvl="4" indent="0" algn="l">
              <a:spcBef>
                <a:spcPts val="0"/>
              </a:spcBef>
              <a:spcAft>
                <a:spcPts val="0"/>
              </a:spcAft>
              <a:buNone/>
              <a:defRPr sz="1400">
                <a:solidFill>
                  <a:srgbClr val="000000"/>
                </a:solidFill>
                <a:latin typeface="Arial"/>
                <a:ea typeface="Arial"/>
                <a:cs typeface="Arial"/>
              </a:defRPr>
            </a:lvl5pPr>
            <a:lvl6pPr marL="0" marR="0" lvl="5" indent="0" algn="l">
              <a:spcBef>
                <a:spcPts val="0"/>
              </a:spcBef>
              <a:spcAft>
                <a:spcPts val="0"/>
              </a:spcAft>
              <a:buNone/>
              <a:defRPr sz="1400">
                <a:solidFill>
                  <a:srgbClr val="000000"/>
                </a:solidFill>
                <a:latin typeface="Arial"/>
                <a:ea typeface="Arial"/>
                <a:cs typeface="Arial"/>
              </a:defRPr>
            </a:lvl6pPr>
            <a:lvl7pPr marL="0" marR="0" lvl="6" indent="0" algn="l">
              <a:spcBef>
                <a:spcPts val="0"/>
              </a:spcBef>
              <a:spcAft>
                <a:spcPts val="0"/>
              </a:spcAft>
              <a:buNone/>
              <a:defRPr sz="1400">
                <a:solidFill>
                  <a:srgbClr val="000000"/>
                </a:solidFill>
                <a:latin typeface="Arial"/>
                <a:ea typeface="Arial"/>
                <a:cs typeface="Arial"/>
              </a:defRPr>
            </a:lvl7pPr>
            <a:lvl8pPr marL="0" marR="0" lvl="7" indent="0" algn="l">
              <a:spcBef>
                <a:spcPts val="0"/>
              </a:spcBef>
              <a:spcAft>
                <a:spcPts val="0"/>
              </a:spcAft>
              <a:buNone/>
              <a:defRPr sz="1400">
                <a:solidFill>
                  <a:srgbClr val="000000"/>
                </a:solidFill>
                <a:latin typeface="Arial"/>
                <a:ea typeface="Arial"/>
                <a:cs typeface="Arial"/>
              </a:defRPr>
            </a:lvl8pPr>
            <a:lvl9pPr marL="0" marR="0" lvl="8" indent="0" algn="l">
              <a:spcBef>
                <a:spcPts val="0"/>
              </a:spcBef>
              <a:spcAft>
                <a:spcPts val="0"/>
              </a:spcAft>
              <a:buNone/>
              <a:defRPr sz="1400">
                <a:solidFill>
                  <a:srgbClr val="000000"/>
                </a:solidFill>
                <a:latin typeface="Arial"/>
                <a:ea typeface="Arial"/>
                <a:cs typeface="Arial"/>
              </a:defRPr>
            </a:lvl9pPr>
          </a:lstStyle>
          <a:p>
            <a:pPr marL="0" lvl="0" indent="0" algn="l">
              <a:spcBef>
                <a:spcPts val="0"/>
              </a:spcBef>
              <a:spcAft>
                <a:spcPts val="0"/>
              </a:spcAft>
              <a:buNone/>
              <a:defRPr/>
            </a:pPr>
            <a:fld id="{00000000-1234-1234-1234-123412341234}" type="slidenum">
              <a:rPr lang="en-GB"/>
              <a:t>‹#›</a:t>
            </a:fld>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PhAnim="0" matchingName="39_Title Only" userDrawn="1">
  <p:cSld name="39_Title Only">
    <p:spTree>
      <p:nvGrpSpPr>
        <p:cNvPr id="1" name=""/>
        <p:cNvGrpSpPr/>
        <p:nvPr/>
      </p:nvGrpSpPr>
      <p:grpSpPr bwMode="auto">
        <a:xfrm>
          <a:off x="0" y="0"/>
          <a:ext cx="0" cy="0"/>
          <a:chOff x="0" y="0"/>
          <a:chExt cx="0" cy="0"/>
        </a:xfrm>
      </p:grpSpPr>
      <p:sp>
        <p:nvSpPr>
          <p:cNvPr id="382" name="Google Shape;382;g109582dca3b_0_766"/>
          <p:cNvSpPr txBox="1">
            <a:spLocks noGrp="1"/>
          </p:cNvSpPr>
          <p:nvPr>
            <p:ph type="title"/>
          </p:nvPr>
        </p:nvSpPr>
        <p:spPr bwMode="auto">
          <a:xfrm>
            <a:off x="1557337" y="146447"/>
            <a:ext cx="7335600" cy="367800"/>
          </a:xfrm>
          <a:prstGeom prst="rect">
            <a:avLst/>
          </a:prstGeom>
          <a:noFill/>
          <a:ln>
            <a:noFill/>
          </a:ln>
        </p:spPr>
        <p:txBody>
          <a:bodyPr spcFirstLastPara="1" wrap="square" lIns="68575" tIns="34275" rIns="0" bIns="34275" anchor="ctr" anchorCtr="0">
            <a:normAutofit/>
          </a:bodyPr>
          <a:lstStyle>
            <a:lvl1pPr lvl="0" algn="l">
              <a:spcBef>
                <a:spcPts val="0"/>
              </a:spcBef>
              <a:spcAft>
                <a:spcPts val="0"/>
              </a:spcAft>
              <a:buSzPts val="1100"/>
              <a:buNone/>
              <a:defRPr sz="3000"/>
            </a:lvl1pPr>
            <a:lvl2pPr lvl="1" algn="r">
              <a:spcBef>
                <a:spcPts val="0"/>
              </a:spcBef>
              <a:spcAft>
                <a:spcPts val="0"/>
              </a:spcAft>
              <a:buSzPts val="1100"/>
              <a:buNone/>
              <a:defRPr/>
            </a:lvl2pPr>
            <a:lvl3pPr lvl="2" algn="r">
              <a:spcBef>
                <a:spcPts val="0"/>
              </a:spcBef>
              <a:spcAft>
                <a:spcPts val="0"/>
              </a:spcAft>
              <a:buSzPts val="1100"/>
              <a:buNone/>
              <a:defRPr/>
            </a:lvl3pPr>
            <a:lvl4pPr lvl="3" algn="r">
              <a:spcBef>
                <a:spcPts val="0"/>
              </a:spcBef>
              <a:spcAft>
                <a:spcPts val="0"/>
              </a:spcAft>
              <a:buSzPts val="1100"/>
              <a:buNone/>
              <a:defRPr/>
            </a:lvl4pPr>
            <a:lvl5pPr lvl="4" algn="r">
              <a:spcBef>
                <a:spcPts val="0"/>
              </a:spcBef>
              <a:spcAft>
                <a:spcPts val="0"/>
              </a:spcAft>
              <a:buSzPts val="1100"/>
              <a:buNone/>
              <a:defRPr/>
            </a:lvl5pPr>
            <a:lvl6pPr lvl="5" algn="r">
              <a:spcBef>
                <a:spcPts val="0"/>
              </a:spcBef>
              <a:spcAft>
                <a:spcPts val="0"/>
              </a:spcAft>
              <a:buSzPts val="1100"/>
              <a:buNone/>
              <a:defRPr/>
            </a:lvl6pPr>
            <a:lvl7pPr lvl="6" algn="r">
              <a:spcBef>
                <a:spcPts val="0"/>
              </a:spcBef>
              <a:spcAft>
                <a:spcPts val="0"/>
              </a:spcAft>
              <a:buSzPts val="1100"/>
              <a:buNone/>
              <a:defRPr/>
            </a:lvl7pPr>
            <a:lvl8pPr lvl="7" algn="r">
              <a:spcBef>
                <a:spcPts val="0"/>
              </a:spcBef>
              <a:spcAft>
                <a:spcPts val="0"/>
              </a:spcAft>
              <a:buSzPts val="1100"/>
              <a:buNone/>
              <a:defRPr/>
            </a:lvl8pPr>
            <a:lvl9pPr lvl="8" algn="r">
              <a:spcBef>
                <a:spcPts val="0"/>
              </a:spcBef>
              <a:spcAft>
                <a:spcPts val="0"/>
              </a:spcAft>
              <a:buSzPts val="1100"/>
              <a:buNone/>
              <a:defRPr/>
            </a:lvl9pPr>
          </a:lstStyle>
          <a:p>
            <a:pPr>
              <a:defRPr/>
            </a:pPr>
            <a:endParaRPr/>
          </a:p>
        </p:txBody>
      </p:sp>
      <p:sp>
        <p:nvSpPr>
          <p:cNvPr id="383" name="Google Shape;383;g109582dca3b_0_766"/>
          <p:cNvSpPr txBox="1">
            <a:spLocks noGrp="1"/>
          </p:cNvSpPr>
          <p:nvPr>
            <p:ph type="body" idx="1"/>
          </p:nvPr>
        </p:nvSpPr>
        <p:spPr bwMode="auto">
          <a:xfrm>
            <a:off x="457200" y="960120"/>
            <a:ext cx="8229600" cy="3497700"/>
          </a:xfrm>
          <a:prstGeom prst="rect">
            <a:avLst/>
          </a:prstGeom>
          <a:noFill/>
          <a:ln>
            <a:noFill/>
          </a:ln>
        </p:spPr>
        <p:txBody>
          <a:bodyPr spcFirstLastPara="1" wrap="square" lIns="0" tIns="34275" rIns="68575" bIns="34275" anchor="t" anchorCtr="0">
            <a:normAutofit/>
          </a:bodyPr>
          <a:lstStyle>
            <a:lvl1pPr marL="457200" lvl="0" indent="-349250" algn="l">
              <a:spcBef>
                <a:spcPts val="400"/>
              </a:spcBef>
              <a:spcAft>
                <a:spcPts val="0"/>
              </a:spcAft>
              <a:buClr>
                <a:schemeClr val="dk1"/>
              </a:buClr>
              <a:buSzPts val="1900"/>
              <a:buChar char="▪"/>
              <a:defRPr sz="2100"/>
            </a:lvl1pPr>
            <a:lvl2pPr marL="914400" lvl="1" indent="-342900" algn="l">
              <a:spcBef>
                <a:spcPts val="400"/>
              </a:spcBef>
              <a:spcAft>
                <a:spcPts val="0"/>
              </a:spcAft>
              <a:buClr>
                <a:schemeClr val="dk1"/>
              </a:buClr>
              <a:buSzPts val="1800"/>
              <a:buFont typeface="Candara"/>
              <a:buChar char="–"/>
              <a:defRPr sz="1800"/>
            </a:lvl2pPr>
            <a:lvl3pPr marL="1371600" lvl="2" indent="-298450" algn="l">
              <a:spcBef>
                <a:spcPts val="300"/>
              </a:spcBef>
              <a:spcAft>
                <a:spcPts val="0"/>
              </a:spcAft>
              <a:buClr>
                <a:schemeClr val="dk1"/>
              </a:buClr>
              <a:buSzPts val="1100"/>
              <a:buChar char="▪"/>
              <a:defRPr sz="1500"/>
            </a:lvl3pPr>
            <a:lvl4pPr marL="1828800" lvl="3" indent="-317500" algn="l">
              <a:spcBef>
                <a:spcPts val="300"/>
              </a:spcBef>
              <a:spcAft>
                <a:spcPts val="0"/>
              </a:spcAft>
              <a:buClr>
                <a:schemeClr val="dk1"/>
              </a:buClr>
              <a:buSzPts val="1400"/>
              <a:buFont typeface="Candara"/>
              <a:buChar char="–"/>
              <a:defRPr sz="1400"/>
            </a:lvl4pPr>
            <a:lvl5pPr marL="2286000" lvl="4" indent="-273050" algn="l">
              <a:spcBef>
                <a:spcPts val="300"/>
              </a:spcBef>
              <a:spcAft>
                <a:spcPts val="0"/>
              </a:spcAft>
              <a:buClr>
                <a:schemeClr val="dk1"/>
              </a:buClr>
              <a:buSzPts val="700"/>
              <a:buChar char="▪"/>
              <a:defRPr sz="1400"/>
            </a:lvl5pPr>
            <a:lvl6pPr marL="2743200" lvl="5" indent="-273050" algn="l">
              <a:spcBef>
                <a:spcPts val="300"/>
              </a:spcBef>
              <a:spcAft>
                <a:spcPts val="0"/>
              </a:spcAft>
              <a:buClr>
                <a:schemeClr val="dk1"/>
              </a:buClr>
              <a:buSzPts val="700"/>
              <a:buChar char="▪"/>
              <a:defRPr/>
            </a:lvl6pPr>
            <a:lvl7pPr marL="3200400" lvl="6" indent="-273050" algn="l">
              <a:spcBef>
                <a:spcPts val="300"/>
              </a:spcBef>
              <a:spcAft>
                <a:spcPts val="0"/>
              </a:spcAft>
              <a:buClr>
                <a:schemeClr val="dk1"/>
              </a:buClr>
              <a:buSzPts val="700"/>
              <a:buChar char="▪"/>
              <a:defRPr/>
            </a:lvl7pPr>
            <a:lvl8pPr marL="3657600" lvl="7" indent="-273050" algn="l">
              <a:spcBef>
                <a:spcPts val="300"/>
              </a:spcBef>
              <a:spcAft>
                <a:spcPts val="0"/>
              </a:spcAft>
              <a:buClr>
                <a:schemeClr val="dk1"/>
              </a:buClr>
              <a:buSzPts val="700"/>
              <a:buChar char="▪"/>
              <a:defRPr/>
            </a:lvl8pPr>
            <a:lvl9pPr marL="4114800" lvl="8" indent="-273050" algn="l">
              <a:spcBef>
                <a:spcPts val="300"/>
              </a:spcBef>
              <a:spcAft>
                <a:spcPts val="0"/>
              </a:spcAft>
              <a:buClr>
                <a:schemeClr val="dk1"/>
              </a:buClr>
              <a:buSzPts val="700"/>
              <a:buChar char="▪"/>
              <a:defRPr/>
            </a:lvl9pPr>
          </a:lstStyle>
          <a:p>
            <a:pPr>
              <a:defRPr/>
            </a:pPr>
            <a:endParaRPr/>
          </a:p>
        </p:txBody>
      </p:sp>
      <p:sp>
        <p:nvSpPr>
          <p:cNvPr id="384" name="Google Shape;384;g109582dca3b_0_766"/>
          <p:cNvSpPr txBox="1">
            <a:spLocks noGrp="1"/>
          </p:cNvSpPr>
          <p:nvPr>
            <p:ph type="dt" idx="10"/>
          </p:nvPr>
        </p:nvSpPr>
        <p:spPr bwMode="auto">
          <a:xfrm>
            <a:off x="457200" y="4830365"/>
            <a:ext cx="2133600" cy="273900"/>
          </a:xfrm>
          <a:prstGeom prst="rect">
            <a:avLst/>
          </a:prstGeom>
          <a:noFill/>
          <a:ln>
            <a:noFill/>
          </a:ln>
        </p:spPr>
        <p:txBody>
          <a:bodyPr spcFirstLastPara="1" wrap="square" lIns="68575" tIns="34275" rIns="68575" bIns="34275" anchor="t" anchorCtr="0">
            <a:noAutofit/>
          </a:bodyPr>
          <a:lstStyle>
            <a:lvl1pPr marR="0" lvl="0" algn="l">
              <a:spcBef>
                <a:spcPts val="0"/>
              </a:spcBef>
              <a:spcAft>
                <a:spcPts val="0"/>
              </a:spcAft>
              <a:buSzPts val="1100"/>
              <a:buNone/>
              <a:defRPr sz="1400">
                <a:solidFill>
                  <a:srgbClr val="000000"/>
                </a:solidFill>
                <a:latin typeface="Arial"/>
                <a:ea typeface="Arial"/>
                <a:cs typeface="Arial"/>
              </a:defRPr>
            </a:lvl1pPr>
            <a:lvl2pPr marR="0" lvl="1" algn="l">
              <a:spcBef>
                <a:spcPts val="0"/>
              </a:spcBef>
              <a:spcAft>
                <a:spcPts val="0"/>
              </a:spcAft>
              <a:buSzPts val="1100"/>
              <a:buNone/>
              <a:defRPr sz="1400" b="0" i="0" u="none" strike="noStrike" cap="none">
                <a:solidFill>
                  <a:schemeClr val="dk1"/>
                </a:solidFill>
                <a:latin typeface="Arial"/>
                <a:ea typeface="Arial"/>
                <a:cs typeface="Arial"/>
              </a:defRPr>
            </a:lvl2pPr>
            <a:lvl3pPr marR="0" lvl="2" algn="l">
              <a:spcBef>
                <a:spcPts val="0"/>
              </a:spcBef>
              <a:spcAft>
                <a:spcPts val="0"/>
              </a:spcAft>
              <a:buSzPts val="1100"/>
              <a:buNone/>
              <a:defRPr sz="1400" b="0" i="0" u="none" strike="noStrike" cap="none">
                <a:solidFill>
                  <a:schemeClr val="dk1"/>
                </a:solidFill>
                <a:latin typeface="Arial"/>
                <a:ea typeface="Arial"/>
                <a:cs typeface="Arial"/>
              </a:defRPr>
            </a:lvl3pPr>
            <a:lvl4pPr marR="0" lvl="3" algn="l">
              <a:spcBef>
                <a:spcPts val="0"/>
              </a:spcBef>
              <a:spcAft>
                <a:spcPts val="0"/>
              </a:spcAft>
              <a:buSzPts val="1100"/>
              <a:buNone/>
              <a:defRPr sz="1400" b="0" i="0" u="none" strike="noStrike" cap="none">
                <a:solidFill>
                  <a:schemeClr val="dk1"/>
                </a:solidFill>
                <a:latin typeface="Arial"/>
                <a:ea typeface="Arial"/>
                <a:cs typeface="Arial"/>
              </a:defRPr>
            </a:lvl4pPr>
            <a:lvl5pPr marR="0" lvl="4" algn="l">
              <a:spcBef>
                <a:spcPts val="0"/>
              </a:spcBef>
              <a:spcAft>
                <a:spcPts val="0"/>
              </a:spcAft>
              <a:buSzPts val="1100"/>
              <a:buNone/>
              <a:defRPr sz="1400" b="0" i="0" u="none" strike="noStrike" cap="none">
                <a:solidFill>
                  <a:schemeClr val="dk1"/>
                </a:solidFill>
                <a:latin typeface="Arial"/>
                <a:ea typeface="Arial"/>
                <a:cs typeface="Arial"/>
              </a:defRPr>
            </a:lvl5pPr>
            <a:lvl6pPr marR="0" lvl="5" algn="l">
              <a:spcBef>
                <a:spcPts val="0"/>
              </a:spcBef>
              <a:spcAft>
                <a:spcPts val="0"/>
              </a:spcAft>
              <a:buSzPts val="1100"/>
              <a:buNone/>
              <a:defRPr sz="1400" b="0" i="0" u="none" strike="noStrike" cap="none">
                <a:solidFill>
                  <a:schemeClr val="dk1"/>
                </a:solidFill>
                <a:latin typeface="Arial"/>
                <a:ea typeface="Arial"/>
                <a:cs typeface="Arial"/>
              </a:defRPr>
            </a:lvl6pPr>
            <a:lvl7pPr marR="0" lvl="6" algn="l">
              <a:spcBef>
                <a:spcPts val="0"/>
              </a:spcBef>
              <a:spcAft>
                <a:spcPts val="0"/>
              </a:spcAft>
              <a:buSzPts val="1100"/>
              <a:buNone/>
              <a:defRPr sz="1400" b="0" i="0" u="none" strike="noStrike" cap="none">
                <a:solidFill>
                  <a:schemeClr val="dk1"/>
                </a:solidFill>
                <a:latin typeface="Arial"/>
                <a:ea typeface="Arial"/>
                <a:cs typeface="Arial"/>
              </a:defRPr>
            </a:lvl7pPr>
            <a:lvl8pPr marR="0" lvl="7" algn="l">
              <a:spcBef>
                <a:spcPts val="0"/>
              </a:spcBef>
              <a:spcAft>
                <a:spcPts val="0"/>
              </a:spcAft>
              <a:buSzPts val="1100"/>
              <a:buNone/>
              <a:defRPr sz="1400" b="0" i="0" u="none" strike="noStrike" cap="none">
                <a:solidFill>
                  <a:schemeClr val="dk1"/>
                </a:solidFill>
                <a:latin typeface="Arial"/>
                <a:ea typeface="Arial"/>
                <a:cs typeface="Arial"/>
              </a:defRPr>
            </a:lvl8pPr>
            <a:lvl9pPr marR="0" lvl="8" algn="l">
              <a:spcBef>
                <a:spcPts val="0"/>
              </a:spcBef>
              <a:spcAft>
                <a:spcPts val="0"/>
              </a:spcAft>
              <a:buSzPts val="1100"/>
              <a:buNone/>
              <a:defRPr sz="1400" b="0" i="0" u="none" strike="noStrike" cap="none">
                <a:solidFill>
                  <a:schemeClr val="dk1"/>
                </a:solidFill>
                <a:latin typeface="Arial"/>
                <a:ea typeface="Arial"/>
                <a:cs typeface="Arial"/>
              </a:defRPr>
            </a:lvl9pPr>
          </a:lstStyle>
          <a:p>
            <a:pPr>
              <a:defRPr/>
            </a:pPr>
            <a:endParaRPr/>
          </a:p>
        </p:txBody>
      </p:sp>
      <p:sp>
        <p:nvSpPr>
          <p:cNvPr id="385" name="Google Shape;385;g109582dca3b_0_766"/>
          <p:cNvSpPr txBox="1">
            <a:spLocks noGrp="1"/>
          </p:cNvSpPr>
          <p:nvPr>
            <p:ph type="ftr" idx="11"/>
          </p:nvPr>
        </p:nvSpPr>
        <p:spPr bwMode="auto">
          <a:xfrm>
            <a:off x="3124200" y="4830365"/>
            <a:ext cx="2895600" cy="273900"/>
          </a:xfrm>
          <a:prstGeom prst="rect">
            <a:avLst/>
          </a:prstGeom>
          <a:noFill/>
          <a:ln>
            <a:noFill/>
          </a:ln>
        </p:spPr>
        <p:txBody>
          <a:bodyPr spcFirstLastPara="1" wrap="square" lIns="68575" tIns="34275" rIns="68575" bIns="34275" anchor="t" anchorCtr="0">
            <a:noAutofit/>
          </a:bodyPr>
          <a:lstStyle>
            <a:lvl1pPr marR="0" lvl="0" algn="l">
              <a:spcBef>
                <a:spcPts val="0"/>
              </a:spcBef>
              <a:spcAft>
                <a:spcPts val="0"/>
              </a:spcAft>
              <a:buSzPts val="1100"/>
              <a:buNone/>
              <a:defRPr sz="1400">
                <a:solidFill>
                  <a:srgbClr val="000000"/>
                </a:solidFill>
                <a:latin typeface="Arial"/>
                <a:ea typeface="Arial"/>
                <a:cs typeface="Arial"/>
              </a:defRPr>
            </a:lvl1pPr>
            <a:lvl2pPr marR="0" lvl="1" algn="l">
              <a:spcBef>
                <a:spcPts val="0"/>
              </a:spcBef>
              <a:spcAft>
                <a:spcPts val="0"/>
              </a:spcAft>
              <a:buSzPts val="1100"/>
              <a:buNone/>
              <a:defRPr sz="1400" b="0" i="0" u="none" strike="noStrike" cap="none">
                <a:solidFill>
                  <a:schemeClr val="dk1"/>
                </a:solidFill>
                <a:latin typeface="Arial"/>
                <a:ea typeface="Arial"/>
                <a:cs typeface="Arial"/>
              </a:defRPr>
            </a:lvl2pPr>
            <a:lvl3pPr marR="0" lvl="2" algn="l">
              <a:spcBef>
                <a:spcPts val="0"/>
              </a:spcBef>
              <a:spcAft>
                <a:spcPts val="0"/>
              </a:spcAft>
              <a:buSzPts val="1100"/>
              <a:buNone/>
              <a:defRPr sz="1400" b="0" i="0" u="none" strike="noStrike" cap="none">
                <a:solidFill>
                  <a:schemeClr val="dk1"/>
                </a:solidFill>
                <a:latin typeface="Arial"/>
                <a:ea typeface="Arial"/>
                <a:cs typeface="Arial"/>
              </a:defRPr>
            </a:lvl3pPr>
            <a:lvl4pPr marR="0" lvl="3" algn="l">
              <a:spcBef>
                <a:spcPts val="0"/>
              </a:spcBef>
              <a:spcAft>
                <a:spcPts val="0"/>
              </a:spcAft>
              <a:buSzPts val="1100"/>
              <a:buNone/>
              <a:defRPr sz="1400" b="0" i="0" u="none" strike="noStrike" cap="none">
                <a:solidFill>
                  <a:schemeClr val="dk1"/>
                </a:solidFill>
                <a:latin typeface="Arial"/>
                <a:ea typeface="Arial"/>
                <a:cs typeface="Arial"/>
              </a:defRPr>
            </a:lvl4pPr>
            <a:lvl5pPr marR="0" lvl="4" algn="l">
              <a:spcBef>
                <a:spcPts val="0"/>
              </a:spcBef>
              <a:spcAft>
                <a:spcPts val="0"/>
              </a:spcAft>
              <a:buSzPts val="1100"/>
              <a:buNone/>
              <a:defRPr sz="1400" b="0" i="0" u="none" strike="noStrike" cap="none">
                <a:solidFill>
                  <a:schemeClr val="dk1"/>
                </a:solidFill>
                <a:latin typeface="Arial"/>
                <a:ea typeface="Arial"/>
                <a:cs typeface="Arial"/>
              </a:defRPr>
            </a:lvl5pPr>
            <a:lvl6pPr marR="0" lvl="5" algn="l">
              <a:spcBef>
                <a:spcPts val="0"/>
              </a:spcBef>
              <a:spcAft>
                <a:spcPts val="0"/>
              </a:spcAft>
              <a:buSzPts val="1100"/>
              <a:buNone/>
              <a:defRPr sz="1400" b="0" i="0" u="none" strike="noStrike" cap="none">
                <a:solidFill>
                  <a:schemeClr val="dk1"/>
                </a:solidFill>
                <a:latin typeface="Arial"/>
                <a:ea typeface="Arial"/>
                <a:cs typeface="Arial"/>
              </a:defRPr>
            </a:lvl6pPr>
            <a:lvl7pPr marR="0" lvl="6" algn="l">
              <a:spcBef>
                <a:spcPts val="0"/>
              </a:spcBef>
              <a:spcAft>
                <a:spcPts val="0"/>
              </a:spcAft>
              <a:buSzPts val="1100"/>
              <a:buNone/>
              <a:defRPr sz="1400" b="0" i="0" u="none" strike="noStrike" cap="none">
                <a:solidFill>
                  <a:schemeClr val="dk1"/>
                </a:solidFill>
                <a:latin typeface="Arial"/>
                <a:ea typeface="Arial"/>
                <a:cs typeface="Arial"/>
              </a:defRPr>
            </a:lvl7pPr>
            <a:lvl8pPr marR="0" lvl="7" algn="l">
              <a:spcBef>
                <a:spcPts val="0"/>
              </a:spcBef>
              <a:spcAft>
                <a:spcPts val="0"/>
              </a:spcAft>
              <a:buSzPts val="1100"/>
              <a:buNone/>
              <a:defRPr sz="1400" b="0" i="0" u="none" strike="noStrike" cap="none">
                <a:solidFill>
                  <a:schemeClr val="dk1"/>
                </a:solidFill>
                <a:latin typeface="Arial"/>
                <a:ea typeface="Arial"/>
                <a:cs typeface="Arial"/>
              </a:defRPr>
            </a:lvl8pPr>
            <a:lvl9pPr marR="0" lvl="8" algn="l">
              <a:spcBef>
                <a:spcPts val="0"/>
              </a:spcBef>
              <a:spcAft>
                <a:spcPts val="0"/>
              </a:spcAft>
              <a:buSzPts val="1100"/>
              <a:buNone/>
              <a:defRPr sz="1400" b="0" i="0" u="none" strike="noStrike" cap="none">
                <a:solidFill>
                  <a:schemeClr val="dk1"/>
                </a:solidFill>
                <a:latin typeface="Arial"/>
                <a:ea typeface="Arial"/>
                <a:cs typeface="Arial"/>
              </a:defRPr>
            </a:lvl9pPr>
          </a:lstStyle>
          <a:p>
            <a:pPr>
              <a:defRPr/>
            </a:pPr>
            <a:endParaRPr/>
          </a:p>
        </p:txBody>
      </p:sp>
      <p:sp>
        <p:nvSpPr>
          <p:cNvPr id="386" name="Google Shape;386;g109582dca3b_0_766"/>
          <p:cNvSpPr txBox="1">
            <a:spLocks noGrp="1"/>
          </p:cNvSpPr>
          <p:nvPr>
            <p:ph type="sldNum" idx="12"/>
          </p:nvPr>
        </p:nvSpPr>
        <p:spPr bwMode="auto">
          <a:xfrm>
            <a:off x="6553200" y="4830365"/>
            <a:ext cx="2133600" cy="273900"/>
          </a:xfrm>
          <a:prstGeom prst="rect">
            <a:avLst/>
          </a:prstGeom>
          <a:noFill/>
          <a:ln>
            <a:noFill/>
          </a:ln>
        </p:spPr>
        <p:txBody>
          <a:bodyPr spcFirstLastPara="1" wrap="square" lIns="68575" tIns="34275" rIns="68575" bIns="34275" anchor="t" anchorCtr="0">
            <a:noAutofit/>
          </a:bodyPr>
          <a:lstStyle>
            <a:lvl1pPr marL="0" marR="0" lvl="0" indent="0" algn="l">
              <a:spcBef>
                <a:spcPts val="0"/>
              </a:spcBef>
              <a:spcAft>
                <a:spcPts val="0"/>
              </a:spcAft>
              <a:buNone/>
              <a:defRPr sz="1400">
                <a:solidFill>
                  <a:srgbClr val="000000"/>
                </a:solidFill>
                <a:latin typeface="Arial"/>
                <a:ea typeface="Arial"/>
                <a:cs typeface="Arial"/>
              </a:defRPr>
            </a:lvl1pPr>
            <a:lvl2pPr marL="0" marR="0" lvl="1" indent="0" algn="l">
              <a:spcBef>
                <a:spcPts val="0"/>
              </a:spcBef>
              <a:spcAft>
                <a:spcPts val="0"/>
              </a:spcAft>
              <a:buNone/>
              <a:defRPr sz="1400">
                <a:solidFill>
                  <a:srgbClr val="000000"/>
                </a:solidFill>
                <a:latin typeface="Arial"/>
                <a:ea typeface="Arial"/>
                <a:cs typeface="Arial"/>
              </a:defRPr>
            </a:lvl2pPr>
            <a:lvl3pPr marL="0" marR="0" lvl="2" indent="0" algn="l">
              <a:spcBef>
                <a:spcPts val="0"/>
              </a:spcBef>
              <a:spcAft>
                <a:spcPts val="0"/>
              </a:spcAft>
              <a:buNone/>
              <a:defRPr sz="1400">
                <a:solidFill>
                  <a:srgbClr val="000000"/>
                </a:solidFill>
                <a:latin typeface="Arial"/>
                <a:ea typeface="Arial"/>
                <a:cs typeface="Arial"/>
              </a:defRPr>
            </a:lvl3pPr>
            <a:lvl4pPr marL="0" marR="0" lvl="3" indent="0" algn="l">
              <a:spcBef>
                <a:spcPts val="0"/>
              </a:spcBef>
              <a:spcAft>
                <a:spcPts val="0"/>
              </a:spcAft>
              <a:buNone/>
              <a:defRPr sz="1400">
                <a:solidFill>
                  <a:srgbClr val="000000"/>
                </a:solidFill>
                <a:latin typeface="Arial"/>
                <a:ea typeface="Arial"/>
                <a:cs typeface="Arial"/>
              </a:defRPr>
            </a:lvl4pPr>
            <a:lvl5pPr marL="0" marR="0" lvl="4" indent="0" algn="l">
              <a:spcBef>
                <a:spcPts val="0"/>
              </a:spcBef>
              <a:spcAft>
                <a:spcPts val="0"/>
              </a:spcAft>
              <a:buNone/>
              <a:defRPr sz="1400">
                <a:solidFill>
                  <a:srgbClr val="000000"/>
                </a:solidFill>
                <a:latin typeface="Arial"/>
                <a:ea typeface="Arial"/>
                <a:cs typeface="Arial"/>
              </a:defRPr>
            </a:lvl5pPr>
            <a:lvl6pPr marL="0" marR="0" lvl="5" indent="0" algn="l">
              <a:spcBef>
                <a:spcPts val="0"/>
              </a:spcBef>
              <a:spcAft>
                <a:spcPts val="0"/>
              </a:spcAft>
              <a:buNone/>
              <a:defRPr sz="1400">
                <a:solidFill>
                  <a:srgbClr val="000000"/>
                </a:solidFill>
                <a:latin typeface="Arial"/>
                <a:ea typeface="Arial"/>
                <a:cs typeface="Arial"/>
              </a:defRPr>
            </a:lvl6pPr>
            <a:lvl7pPr marL="0" marR="0" lvl="6" indent="0" algn="l">
              <a:spcBef>
                <a:spcPts val="0"/>
              </a:spcBef>
              <a:spcAft>
                <a:spcPts val="0"/>
              </a:spcAft>
              <a:buNone/>
              <a:defRPr sz="1400">
                <a:solidFill>
                  <a:srgbClr val="000000"/>
                </a:solidFill>
                <a:latin typeface="Arial"/>
                <a:ea typeface="Arial"/>
                <a:cs typeface="Arial"/>
              </a:defRPr>
            </a:lvl7pPr>
            <a:lvl8pPr marL="0" marR="0" lvl="7" indent="0" algn="l">
              <a:spcBef>
                <a:spcPts val="0"/>
              </a:spcBef>
              <a:spcAft>
                <a:spcPts val="0"/>
              </a:spcAft>
              <a:buNone/>
              <a:defRPr sz="1400">
                <a:solidFill>
                  <a:srgbClr val="000000"/>
                </a:solidFill>
                <a:latin typeface="Arial"/>
                <a:ea typeface="Arial"/>
                <a:cs typeface="Arial"/>
              </a:defRPr>
            </a:lvl8pPr>
            <a:lvl9pPr marL="0" marR="0" lvl="8" indent="0" algn="l">
              <a:spcBef>
                <a:spcPts val="0"/>
              </a:spcBef>
              <a:spcAft>
                <a:spcPts val="0"/>
              </a:spcAft>
              <a:buNone/>
              <a:defRPr sz="1400">
                <a:solidFill>
                  <a:srgbClr val="000000"/>
                </a:solidFill>
                <a:latin typeface="Arial"/>
                <a:ea typeface="Arial"/>
                <a:cs typeface="Arial"/>
              </a:defRPr>
            </a:lvl9pPr>
          </a:lstStyle>
          <a:p>
            <a:pPr marL="0" lvl="0" indent="0" algn="l">
              <a:spcBef>
                <a:spcPts val="0"/>
              </a:spcBef>
              <a:spcAft>
                <a:spcPts val="0"/>
              </a:spcAft>
              <a:buNone/>
              <a:defRPr/>
            </a:pPr>
            <a:fld id="{00000000-1234-1234-1234-123412341234}" type="slidenum">
              <a:rPr lang="en-GB"/>
              <a:t>‹#›</a:t>
            </a:fld>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PhAnim="0" matchingName="40_Title Only" userDrawn="1">
  <p:cSld name="40_Title Only">
    <p:spTree>
      <p:nvGrpSpPr>
        <p:cNvPr id="1" name=""/>
        <p:cNvGrpSpPr/>
        <p:nvPr/>
      </p:nvGrpSpPr>
      <p:grpSpPr bwMode="auto">
        <a:xfrm>
          <a:off x="0" y="0"/>
          <a:ext cx="0" cy="0"/>
          <a:chOff x="0" y="0"/>
          <a:chExt cx="0" cy="0"/>
        </a:xfrm>
      </p:grpSpPr>
      <p:sp>
        <p:nvSpPr>
          <p:cNvPr id="388" name="Google Shape;388;g109582dca3b_0_772"/>
          <p:cNvSpPr txBox="1">
            <a:spLocks noGrp="1"/>
          </p:cNvSpPr>
          <p:nvPr>
            <p:ph type="title"/>
          </p:nvPr>
        </p:nvSpPr>
        <p:spPr bwMode="auto">
          <a:xfrm>
            <a:off x="1557337" y="146447"/>
            <a:ext cx="7335600" cy="367800"/>
          </a:xfrm>
          <a:prstGeom prst="rect">
            <a:avLst/>
          </a:prstGeom>
          <a:noFill/>
          <a:ln>
            <a:noFill/>
          </a:ln>
        </p:spPr>
        <p:txBody>
          <a:bodyPr spcFirstLastPara="1" wrap="square" lIns="68575" tIns="34275" rIns="0" bIns="34275" anchor="ctr" anchorCtr="0">
            <a:normAutofit/>
          </a:bodyPr>
          <a:lstStyle>
            <a:lvl1pPr lvl="0" algn="l">
              <a:spcBef>
                <a:spcPts val="0"/>
              </a:spcBef>
              <a:spcAft>
                <a:spcPts val="0"/>
              </a:spcAft>
              <a:buSzPts val="1100"/>
              <a:buNone/>
              <a:defRPr sz="3000"/>
            </a:lvl1pPr>
            <a:lvl2pPr lvl="1" algn="r">
              <a:spcBef>
                <a:spcPts val="0"/>
              </a:spcBef>
              <a:spcAft>
                <a:spcPts val="0"/>
              </a:spcAft>
              <a:buSzPts val="1100"/>
              <a:buNone/>
              <a:defRPr/>
            </a:lvl2pPr>
            <a:lvl3pPr lvl="2" algn="r">
              <a:spcBef>
                <a:spcPts val="0"/>
              </a:spcBef>
              <a:spcAft>
                <a:spcPts val="0"/>
              </a:spcAft>
              <a:buSzPts val="1100"/>
              <a:buNone/>
              <a:defRPr/>
            </a:lvl3pPr>
            <a:lvl4pPr lvl="3" algn="r">
              <a:spcBef>
                <a:spcPts val="0"/>
              </a:spcBef>
              <a:spcAft>
                <a:spcPts val="0"/>
              </a:spcAft>
              <a:buSzPts val="1100"/>
              <a:buNone/>
              <a:defRPr/>
            </a:lvl4pPr>
            <a:lvl5pPr lvl="4" algn="r">
              <a:spcBef>
                <a:spcPts val="0"/>
              </a:spcBef>
              <a:spcAft>
                <a:spcPts val="0"/>
              </a:spcAft>
              <a:buSzPts val="1100"/>
              <a:buNone/>
              <a:defRPr/>
            </a:lvl5pPr>
            <a:lvl6pPr lvl="5" algn="r">
              <a:spcBef>
                <a:spcPts val="0"/>
              </a:spcBef>
              <a:spcAft>
                <a:spcPts val="0"/>
              </a:spcAft>
              <a:buSzPts val="1100"/>
              <a:buNone/>
              <a:defRPr/>
            </a:lvl6pPr>
            <a:lvl7pPr lvl="6" algn="r">
              <a:spcBef>
                <a:spcPts val="0"/>
              </a:spcBef>
              <a:spcAft>
                <a:spcPts val="0"/>
              </a:spcAft>
              <a:buSzPts val="1100"/>
              <a:buNone/>
              <a:defRPr/>
            </a:lvl7pPr>
            <a:lvl8pPr lvl="7" algn="r">
              <a:spcBef>
                <a:spcPts val="0"/>
              </a:spcBef>
              <a:spcAft>
                <a:spcPts val="0"/>
              </a:spcAft>
              <a:buSzPts val="1100"/>
              <a:buNone/>
              <a:defRPr/>
            </a:lvl8pPr>
            <a:lvl9pPr lvl="8" algn="r">
              <a:spcBef>
                <a:spcPts val="0"/>
              </a:spcBef>
              <a:spcAft>
                <a:spcPts val="0"/>
              </a:spcAft>
              <a:buSzPts val="1100"/>
              <a:buNone/>
              <a:defRPr/>
            </a:lvl9pPr>
          </a:lstStyle>
          <a:p>
            <a:pPr>
              <a:defRPr/>
            </a:pPr>
            <a:endParaRPr/>
          </a:p>
        </p:txBody>
      </p:sp>
      <p:sp>
        <p:nvSpPr>
          <p:cNvPr id="389" name="Google Shape;389;g109582dca3b_0_772"/>
          <p:cNvSpPr txBox="1">
            <a:spLocks noGrp="1"/>
          </p:cNvSpPr>
          <p:nvPr>
            <p:ph type="body" idx="1"/>
          </p:nvPr>
        </p:nvSpPr>
        <p:spPr bwMode="auto">
          <a:xfrm>
            <a:off x="457200" y="960120"/>
            <a:ext cx="8229600" cy="3497700"/>
          </a:xfrm>
          <a:prstGeom prst="rect">
            <a:avLst/>
          </a:prstGeom>
          <a:noFill/>
          <a:ln>
            <a:noFill/>
          </a:ln>
        </p:spPr>
        <p:txBody>
          <a:bodyPr spcFirstLastPara="1" wrap="square" lIns="0" tIns="34275" rIns="68575" bIns="34275" anchor="t" anchorCtr="0">
            <a:normAutofit/>
          </a:bodyPr>
          <a:lstStyle>
            <a:lvl1pPr marL="457200" lvl="0" indent="-349250" algn="l">
              <a:spcBef>
                <a:spcPts val="400"/>
              </a:spcBef>
              <a:spcAft>
                <a:spcPts val="0"/>
              </a:spcAft>
              <a:buClr>
                <a:schemeClr val="dk1"/>
              </a:buClr>
              <a:buSzPts val="1900"/>
              <a:buChar char="▪"/>
              <a:defRPr sz="2100"/>
            </a:lvl1pPr>
            <a:lvl2pPr marL="914400" lvl="1" indent="-342900" algn="l">
              <a:spcBef>
                <a:spcPts val="400"/>
              </a:spcBef>
              <a:spcAft>
                <a:spcPts val="0"/>
              </a:spcAft>
              <a:buClr>
                <a:schemeClr val="dk1"/>
              </a:buClr>
              <a:buSzPts val="1800"/>
              <a:buFont typeface="Candara"/>
              <a:buChar char="–"/>
              <a:defRPr sz="1800"/>
            </a:lvl2pPr>
            <a:lvl3pPr marL="1371600" lvl="2" indent="-298450" algn="l">
              <a:spcBef>
                <a:spcPts val="300"/>
              </a:spcBef>
              <a:spcAft>
                <a:spcPts val="0"/>
              </a:spcAft>
              <a:buClr>
                <a:schemeClr val="dk1"/>
              </a:buClr>
              <a:buSzPts val="1100"/>
              <a:buChar char="▪"/>
              <a:defRPr sz="1500"/>
            </a:lvl3pPr>
            <a:lvl4pPr marL="1828800" lvl="3" indent="-317500" algn="l">
              <a:spcBef>
                <a:spcPts val="300"/>
              </a:spcBef>
              <a:spcAft>
                <a:spcPts val="0"/>
              </a:spcAft>
              <a:buClr>
                <a:schemeClr val="dk1"/>
              </a:buClr>
              <a:buSzPts val="1400"/>
              <a:buFont typeface="Candara"/>
              <a:buChar char="–"/>
              <a:defRPr sz="1400"/>
            </a:lvl4pPr>
            <a:lvl5pPr marL="2286000" lvl="4" indent="-273050" algn="l">
              <a:spcBef>
                <a:spcPts val="300"/>
              </a:spcBef>
              <a:spcAft>
                <a:spcPts val="0"/>
              </a:spcAft>
              <a:buClr>
                <a:schemeClr val="dk1"/>
              </a:buClr>
              <a:buSzPts val="700"/>
              <a:buChar char="▪"/>
              <a:defRPr sz="1400"/>
            </a:lvl5pPr>
            <a:lvl6pPr marL="2743200" lvl="5" indent="-273050" algn="l">
              <a:spcBef>
                <a:spcPts val="300"/>
              </a:spcBef>
              <a:spcAft>
                <a:spcPts val="0"/>
              </a:spcAft>
              <a:buClr>
                <a:schemeClr val="dk1"/>
              </a:buClr>
              <a:buSzPts val="700"/>
              <a:buChar char="▪"/>
              <a:defRPr/>
            </a:lvl6pPr>
            <a:lvl7pPr marL="3200400" lvl="6" indent="-273050" algn="l">
              <a:spcBef>
                <a:spcPts val="300"/>
              </a:spcBef>
              <a:spcAft>
                <a:spcPts val="0"/>
              </a:spcAft>
              <a:buClr>
                <a:schemeClr val="dk1"/>
              </a:buClr>
              <a:buSzPts val="700"/>
              <a:buChar char="▪"/>
              <a:defRPr/>
            </a:lvl7pPr>
            <a:lvl8pPr marL="3657600" lvl="7" indent="-273050" algn="l">
              <a:spcBef>
                <a:spcPts val="300"/>
              </a:spcBef>
              <a:spcAft>
                <a:spcPts val="0"/>
              </a:spcAft>
              <a:buClr>
                <a:schemeClr val="dk1"/>
              </a:buClr>
              <a:buSzPts val="700"/>
              <a:buChar char="▪"/>
              <a:defRPr/>
            </a:lvl8pPr>
            <a:lvl9pPr marL="4114800" lvl="8" indent="-273050" algn="l">
              <a:spcBef>
                <a:spcPts val="300"/>
              </a:spcBef>
              <a:spcAft>
                <a:spcPts val="0"/>
              </a:spcAft>
              <a:buClr>
                <a:schemeClr val="dk1"/>
              </a:buClr>
              <a:buSzPts val="700"/>
              <a:buChar char="▪"/>
              <a:defRPr/>
            </a:lvl9pPr>
          </a:lstStyle>
          <a:p>
            <a:pPr>
              <a:defRPr/>
            </a:pPr>
            <a:endParaRPr/>
          </a:p>
        </p:txBody>
      </p:sp>
      <p:sp>
        <p:nvSpPr>
          <p:cNvPr id="390" name="Google Shape;390;g109582dca3b_0_772"/>
          <p:cNvSpPr txBox="1">
            <a:spLocks noGrp="1"/>
          </p:cNvSpPr>
          <p:nvPr>
            <p:ph type="dt" idx="10"/>
          </p:nvPr>
        </p:nvSpPr>
        <p:spPr bwMode="auto">
          <a:xfrm>
            <a:off x="457200" y="4830365"/>
            <a:ext cx="2133600" cy="273900"/>
          </a:xfrm>
          <a:prstGeom prst="rect">
            <a:avLst/>
          </a:prstGeom>
          <a:noFill/>
          <a:ln>
            <a:noFill/>
          </a:ln>
        </p:spPr>
        <p:txBody>
          <a:bodyPr spcFirstLastPara="1" wrap="square" lIns="68575" tIns="34275" rIns="68575" bIns="34275" anchor="t" anchorCtr="0">
            <a:noAutofit/>
          </a:bodyPr>
          <a:lstStyle>
            <a:lvl1pPr marR="0" lvl="0" algn="l">
              <a:spcBef>
                <a:spcPts val="0"/>
              </a:spcBef>
              <a:spcAft>
                <a:spcPts val="0"/>
              </a:spcAft>
              <a:buSzPts val="1100"/>
              <a:buNone/>
              <a:defRPr sz="1400">
                <a:solidFill>
                  <a:srgbClr val="000000"/>
                </a:solidFill>
                <a:latin typeface="Arial"/>
                <a:ea typeface="Arial"/>
                <a:cs typeface="Arial"/>
              </a:defRPr>
            </a:lvl1pPr>
            <a:lvl2pPr marR="0" lvl="1" algn="l">
              <a:spcBef>
                <a:spcPts val="0"/>
              </a:spcBef>
              <a:spcAft>
                <a:spcPts val="0"/>
              </a:spcAft>
              <a:buSzPts val="1100"/>
              <a:buNone/>
              <a:defRPr sz="1400" b="0" i="0" u="none" strike="noStrike" cap="none">
                <a:solidFill>
                  <a:schemeClr val="dk1"/>
                </a:solidFill>
                <a:latin typeface="Arial"/>
                <a:ea typeface="Arial"/>
                <a:cs typeface="Arial"/>
              </a:defRPr>
            </a:lvl2pPr>
            <a:lvl3pPr marR="0" lvl="2" algn="l">
              <a:spcBef>
                <a:spcPts val="0"/>
              </a:spcBef>
              <a:spcAft>
                <a:spcPts val="0"/>
              </a:spcAft>
              <a:buSzPts val="1100"/>
              <a:buNone/>
              <a:defRPr sz="1400" b="0" i="0" u="none" strike="noStrike" cap="none">
                <a:solidFill>
                  <a:schemeClr val="dk1"/>
                </a:solidFill>
                <a:latin typeface="Arial"/>
                <a:ea typeface="Arial"/>
                <a:cs typeface="Arial"/>
              </a:defRPr>
            </a:lvl3pPr>
            <a:lvl4pPr marR="0" lvl="3" algn="l">
              <a:spcBef>
                <a:spcPts val="0"/>
              </a:spcBef>
              <a:spcAft>
                <a:spcPts val="0"/>
              </a:spcAft>
              <a:buSzPts val="1100"/>
              <a:buNone/>
              <a:defRPr sz="1400" b="0" i="0" u="none" strike="noStrike" cap="none">
                <a:solidFill>
                  <a:schemeClr val="dk1"/>
                </a:solidFill>
                <a:latin typeface="Arial"/>
                <a:ea typeface="Arial"/>
                <a:cs typeface="Arial"/>
              </a:defRPr>
            </a:lvl4pPr>
            <a:lvl5pPr marR="0" lvl="4" algn="l">
              <a:spcBef>
                <a:spcPts val="0"/>
              </a:spcBef>
              <a:spcAft>
                <a:spcPts val="0"/>
              </a:spcAft>
              <a:buSzPts val="1100"/>
              <a:buNone/>
              <a:defRPr sz="1400" b="0" i="0" u="none" strike="noStrike" cap="none">
                <a:solidFill>
                  <a:schemeClr val="dk1"/>
                </a:solidFill>
                <a:latin typeface="Arial"/>
                <a:ea typeface="Arial"/>
                <a:cs typeface="Arial"/>
              </a:defRPr>
            </a:lvl5pPr>
            <a:lvl6pPr marR="0" lvl="5" algn="l">
              <a:spcBef>
                <a:spcPts val="0"/>
              </a:spcBef>
              <a:spcAft>
                <a:spcPts val="0"/>
              </a:spcAft>
              <a:buSzPts val="1100"/>
              <a:buNone/>
              <a:defRPr sz="1400" b="0" i="0" u="none" strike="noStrike" cap="none">
                <a:solidFill>
                  <a:schemeClr val="dk1"/>
                </a:solidFill>
                <a:latin typeface="Arial"/>
                <a:ea typeface="Arial"/>
                <a:cs typeface="Arial"/>
              </a:defRPr>
            </a:lvl6pPr>
            <a:lvl7pPr marR="0" lvl="6" algn="l">
              <a:spcBef>
                <a:spcPts val="0"/>
              </a:spcBef>
              <a:spcAft>
                <a:spcPts val="0"/>
              </a:spcAft>
              <a:buSzPts val="1100"/>
              <a:buNone/>
              <a:defRPr sz="1400" b="0" i="0" u="none" strike="noStrike" cap="none">
                <a:solidFill>
                  <a:schemeClr val="dk1"/>
                </a:solidFill>
                <a:latin typeface="Arial"/>
                <a:ea typeface="Arial"/>
                <a:cs typeface="Arial"/>
              </a:defRPr>
            </a:lvl7pPr>
            <a:lvl8pPr marR="0" lvl="7" algn="l">
              <a:spcBef>
                <a:spcPts val="0"/>
              </a:spcBef>
              <a:spcAft>
                <a:spcPts val="0"/>
              </a:spcAft>
              <a:buSzPts val="1100"/>
              <a:buNone/>
              <a:defRPr sz="1400" b="0" i="0" u="none" strike="noStrike" cap="none">
                <a:solidFill>
                  <a:schemeClr val="dk1"/>
                </a:solidFill>
                <a:latin typeface="Arial"/>
                <a:ea typeface="Arial"/>
                <a:cs typeface="Arial"/>
              </a:defRPr>
            </a:lvl8pPr>
            <a:lvl9pPr marR="0" lvl="8" algn="l">
              <a:spcBef>
                <a:spcPts val="0"/>
              </a:spcBef>
              <a:spcAft>
                <a:spcPts val="0"/>
              </a:spcAft>
              <a:buSzPts val="1100"/>
              <a:buNone/>
              <a:defRPr sz="1400" b="0" i="0" u="none" strike="noStrike" cap="none">
                <a:solidFill>
                  <a:schemeClr val="dk1"/>
                </a:solidFill>
                <a:latin typeface="Arial"/>
                <a:ea typeface="Arial"/>
                <a:cs typeface="Arial"/>
              </a:defRPr>
            </a:lvl9pPr>
          </a:lstStyle>
          <a:p>
            <a:pPr>
              <a:defRPr/>
            </a:pPr>
            <a:endParaRPr/>
          </a:p>
        </p:txBody>
      </p:sp>
      <p:sp>
        <p:nvSpPr>
          <p:cNvPr id="391" name="Google Shape;391;g109582dca3b_0_772"/>
          <p:cNvSpPr txBox="1">
            <a:spLocks noGrp="1"/>
          </p:cNvSpPr>
          <p:nvPr>
            <p:ph type="ftr" idx="11"/>
          </p:nvPr>
        </p:nvSpPr>
        <p:spPr bwMode="auto">
          <a:xfrm>
            <a:off x="3124200" y="4830365"/>
            <a:ext cx="2895600" cy="273900"/>
          </a:xfrm>
          <a:prstGeom prst="rect">
            <a:avLst/>
          </a:prstGeom>
          <a:noFill/>
          <a:ln>
            <a:noFill/>
          </a:ln>
        </p:spPr>
        <p:txBody>
          <a:bodyPr spcFirstLastPara="1" wrap="square" lIns="68575" tIns="34275" rIns="68575" bIns="34275" anchor="t" anchorCtr="0">
            <a:noAutofit/>
          </a:bodyPr>
          <a:lstStyle>
            <a:lvl1pPr marR="0" lvl="0" algn="l">
              <a:spcBef>
                <a:spcPts val="0"/>
              </a:spcBef>
              <a:spcAft>
                <a:spcPts val="0"/>
              </a:spcAft>
              <a:buSzPts val="1100"/>
              <a:buNone/>
              <a:defRPr sz="1400">
                <a:solidFill>
                  <a:srgbClr val="000000"/>
                </a:solidFill>
                <a:latin typeface="Arial"/>
                <a:ea typeface="Arial"/>
                <a:cs typeface="Arial"/>
              </a:defRPr>
            </a:lvl1pPr>
            <a:lvl2pPr marR="0" lvl="1" algn="l">
              <a:spcBef>
                <a:spcPts val="0"/>
              </a:spcBef>
              <a:spcAft>
                <a:spcPts val="0"/>
              </a:spcAft>
              <a:buSzPts val="1100"/>
              <a:buNone/>
              <a:defRPr sz="1400" b="0" i="0" u="none" strike="noStrike" cap="none">
                <a:solidFill>
                  <a:schemeClr val="dk1"/>
                </a:solidFill>
                <a:latin typeface="Arial"/>
                <a:ea typeface="Arial"/>
                <a:cs typeface="Arial"/>
              </a:defRPr>
            </a:lvl2pPr>
            <a:lvl3pPr marR="0" lvl="2" algn="l">
              <a:spcBef>
                <a:spcPts val="0"/>
              </a:spcBef>
              <a:spcAft>
                <a:spcPts val="0"/>
              </a:spcAft>
              <a:buSzPts val="1100"/>
              <a:buNone/>
              <a:defRPr sz="1400" b="0" i="0" u="none" strike="noStrike" cap="none">
                <a:solidFill>
                  <a:schemeClr val="dk1"/>
                </a:solidFill>
                <a:latin typeface="Arial"/>
                <a:ea typeface="Arial"/>
                <a:cs typeface="Arial"/>
              </a:defRPr>
            </a:lvl3pPr>
            <a:lvl4pPr marR="0" lvl="3" algn="l">
              <a:spcBef>
                <a:spcPts val="0"/>
              </a:spcBef>
              <a:spcAft>
                <a:spcPts val="0"/>
              </a:spcAft>
              <a:buSzPts val="1100"/>
              <a:buNone/>
              <a:defRPr sz="1400" b="0" i="0" u="none" strike="noStrike" cap="none">
                <a:solidFill>
                  <a:schemeClr val="dk1"/>
                </a:solidFill>
                <a:latin typeface="Arial"/>
                <a:ea typeface="Arial"/>
                <a:cs typeface="Arial"/>
              </a:defRPr>
            </a:lvl4pPr>
            <a:lvl5pPr marR="0" lvl="4" algn="l">
              <a:spcBef>
                <a:spcPts val="0"/>
              </a:spcBef>
              <a:spcAft>
                <a:spcPts val="0"/>
              </a:spcAft>
              <a:buSzPts val="1100"/>
              <a:buNone/>
              <a:defRPr sz="1400" b="0" i="0" u="none" strike="noStrike" cap="none">
                <a:solidFill>
                  <a:schemeClr val="dk1"/>
                </a:solidFill>
                <a:latin typeface="Arial"/>
                <a:ea typeface="Arial"/>
                <a:cs typeface="Arial"/>
              </a:defRPr>
            </a:lvl5pPr>
            <a:lvl6pPr marR="0" lvl="5" algn="l">
              <a:spcBef>
                <a:spcPts val="0"/>
              </a:spcBef>
              <a:spcAft>
                <a:spcPts val="0"/>
              </a:spcAft>
              <a:buSzPts val="1100"/>
              <a:buNone/>
              <a:defRPr sz="1400" b="0" i="0" u="none" strike="noStrike" cap="none">
                <a:solidFill>
                  <a:schemeClr val="dk1"/>
                </a:solidFill>
                <a:latin typeface="Arial"/>
                <a:ea typeface="Arial"/>
                <a:cs typeface="Arial"/>
              </a:defRPr>
            </a:lvl6pPr>
            <a:lvl7pPr marR="0" lvl="6" algn="l">
              <a:spcBef>
                <a:spcPts val="0"/>
              </a:spcBef>
              <a:spcAft>
                <a:spcPts val="0"/>
              </a:spcAft>
              <a:buSzPts val="1100"/>
              <a:buNone/>
              <a:defRPr sz="1400" b="0" i="0" u="none" strike="noStrike" cap="none">
                <a:solidFill>
                  <a:schemeClr val="dk1"/>
                </a:solidFill>
                <a:latin typeface="Arial"/>
                <a:ea typeface="Arial"/>
                <a:cs typeface="Arial"/>
              </a:defRPr>
            </a:lvl7pPr>
            <a:lvl8pPr marR="0" lvl="7" algn="l">
              <a:spcBef>
                <a:spcPts val="0"/>
              </a:spcBef>
              <a:spcAft>
                <a:spcPts val="0"/>
              </a:spcAft>
              <a:buSzPts val="1100"/>
              <a:buNone/>
              <a:defRPr sz="1400" b="0" i="0" u="none" strike="noStrike" cap="none">
                <a:solidFill>
                  <a:schemeClr val="dk1"/>
                </a:solidFill>
                <a:latin typeface="Arial"/>
                <a:ea typeface="Arial"/>
                <a:cs typeface="Arial"/>
              </a:defRPr>
            </a:lvl8pPr>
            <a:lvl9pPr marR="0" lvl="8" algn="l">
              <a:spcBef>
                <a:spcPts val="0"/>
              </a:spcBef>
              <a:spcAft>
                <a:spcPts val="0"/>
              </a:spcAft>
              <a:buSzPts val="1100"/>
              <a:buNone/>
              <a:defRPr sz="1400" b="0" i="0" u="none" strike="noStrike" cap="none">
                <a:solidFill>
                  <a:schemeClr val="dk1"/>
                </a:solidFill>
                <a:latin typeface="Arial"/>
                <a:ea typeface="Arial"/>
                <a:cs typeface="Arial"/>
              </a:defRPr>
            </a:lvl9pPr>
          </a:lstStyle>
          <a:p>
            <a:pPr>
              <a:defRPr/>
            </a:pPr>
            <a:endParaRPr/>
          </a:p>
        </p:txBody>
      </p:sp>
      <p:sp>
        <p:nvSpPr>
          <p:cNvPr id="392" name="Google Shape;392;g109582dca3b_0_772"/>
          <p:cNvSpPr txBox="1">
            <a:spLocks noGrp="1"/>
          </p:cNvSpPr>
          <p:nvPr>
            <p:ph type="sldNum" idx="12"/>
          </p:nvPr>
        </p:nvSpPr>
        <p:spPr bwMode="auto">
          <a:xfrm>
            <a:off x="6553200" y="4830365"/>
            <a:ext cx="2133600" cy="273900"/>
          </a:xfrm>
          <a:prstGeom prst="rect">
            <a:avLst/>
          </a:prstGeom>
          <a:noFill/>
          <a:ln>
            <a:noFill/>
          </a:ln>
        </p:spPr>
        <p:txBody>
          <a:bodyPr spcFirstLastPara="1" wrap="square" lIns="68575" tIns="34275" rIns="68575" bIns="34275" anchor="t" anchorCtr="0">
            <a:noAutofit/>
          </a:bodyPr>
          <a:lstStyle>
            <a:lvl1pPr marL="0" marR="0" lvl="0" indent="0" algn="l">
              <a:spcBef>
                <a:spcPts val="0"/>
              </a:spcBef>
              <a:spcAft>
                <a:spcPts val="0"/>
              </a:spcAft>
              <a:buNone/>
              <a:defRPr sz="1400">
                <a:solidFill>
                  <a:srgbClr val="000000"/>
                </a:solidFill>
                <a:latin typeface="Arial"/>
                <a:ea typeface="Arial"/>
                <a:cs typeface="Arial"/>
              </a:defRPr>
            </a:lvl1pPr>
            <a:lvl2pPr marL="0" marR="0" lvl="1" indent="0" algn="l">
              <a:spcBef>
                <a:spcPts val="0"/>
              </a:spcBef>
              <a:spcAft>
                <a:spcPts val="0"/>
              </a:spcAft>
              <a:buNone/>
              <a:defRPr sz="1400">
                <a:solidFill>
                  <a:srgbClr val="000000"/>
                </a:solidFill>
                <a:latin typeface="Arial"/>
                <a:ea typeface="Arial"/>
                <a:cs typeface="Arial"/>
              </a:defRPr>
            </a:lvl2pPr>
            <a:lvl3pPr marL="0" marR="0" lvl="2" indent="0" algn="l">
              <a:spcBef>
                <a:spcPts val="0"/>
              </a:spcBef>
              <a:spcAft>
                <a:spcPts val="0"/>
              </a:spcAft>
              <a:buNone/>
              <a:defRPr sz="1400">
                <a:solidFill>
                  <a:srgbClr val="000000"/>
                </a:solidFill>
                <a:latin typeface="Arial"/>
                <a:ea typeface="Arial"/>
                <a:cs typeface="Arial"/>
              </a:defRPr>
            </a:lvl3pPr>
            <a:lvl4pPr marL="0" marR="0" lvl="3" indent="0" algn="l">
              <a:spcBef>
                <a:spcPts val="0"/>
              </a:spcBef>
              <a:spcAft>
                <a:spcPts val="0"/>
              </a:spcAft>
              <a:buNone/>
              <a:defRPr sz="1400">
                <a:solidFill>
                  <a:srgbClr val="000000"/>
                </a:solidFill>
                <a:latin typeface="Arial"/>
                <a:ea typeface="Arial"/>
                <a:cs typeface="Arial"/>
              </a:defRPr>
            </a:lvl4pPr>
            <a:lvl5pPr marL="0" marR="0" lvl="4" indent="0" algn="l">
              <a:spcBef>
                <a:spcPts val="0"/>
              </a:spcBef>
              <a:spcAft>
                <a:spcPts val="0"/>
              </a:spcAft>
              <a:buNone/>
              <a:defRPr sz="1400">
                <a:solidFill>
                  <a:srgbClr val="000000"/>
                </a:solidFill>
                <a:latin typeface="Arial"/>
                <a:ea typeface="Arial"/>
                <a:cs typeface="Arial"/>
              </a:defRPr>
            </a:lvl5pPr>
            <a:lvl6pPr marL="0" marR="0" lvl="5" indent="0" algn="l">
              <a:spcBef>
                <a:spcPts val="0"/>
              </a:spcBef>
              <a:spcAft>
                <a:spcPts val="0"/>
              </a:spcAft>
              <a:buNone/>
              <a:defRPr sz="1400">
                <a:solidFill>
                  <a:srgbClr val="000000"/>
                </a:solidFill>
                <a:latin typeface="Arial"/>
                <a:ea typeface="Arial"/>
                <a:cs typeface="Arial"/>
              </a:defRPr>
            </a:lvl6pPr>
            <a:lvl7pPr marL="0" marR="0" lvl="6" indent="0" algn="l">
              <a:spcBef>
                <a:spcPts val="0"/>
              </a:spcBef>
              <a:spcAft>
                <a:spcPts val="0"/>
              </a:spcAft>
              <a:buNone/>
              <a:defRPr sz="1400">
                <a:solidFill>
                  <a:srgbClr val="000000"/>
                </a:solidFill>
                <a:latin typeface="Arial"/>
                <a:ea typeface="Arial"/>
                <a:cs typeface="Arial"/>
              </a:defRPr>
            </a:lvl7pPr>
            <a:lvl8pPr marL="0" marR="0" lvl="7" indent="0" algn="l">
              <a:spcBef>
                <a:spcPts val="0"/>
              </a:spcBef>
              <a:spcAft>
                <a:spcPts val="0"/>
              </a:spcAft>
              <a:buNone/>
              <a:defRPr sz="1400">
                <a:solidFill>
                  <a:srgbClr val="000000"/>
                </a:solidFill>
                <a:latin typeface="Arial"/>
                <a:ea typeface="Arial"/>
                <a:cs typeface="Arial"/>
              </a:defRPr>
            </a:lvl8pPr>
            <a:lvl9pPr marL="0" marR="0" lvl="8" indent="0" algn="l">
              <a:spcBef>
                <a:spcPts val="0"/>
              </a:spcBef>
              <a:spcAft>
                <a:spcPts val="0"/>
              </a:spcAft>
              <a:buNone/>
              <a:defRPr sz="1400">
                <a:solidFill>
                  <a:srgbClr val="000000"/>
                </a:solidFill>
                <a:latin typeface="Arial"/>
                <a:ea typeface="Arial"/>
                <a:cs typeface="Arial"/>
              </a:defRPr>
            </a:lvl9pPr>
          </a:lstStyle>
          <a:p>
            <a:pPr marL="0" lvl="0" indent="0" algn="l">
              <a:spcBef>
                <a:spcPts val="0"/>
              </a:spcBef>
              <a:spcAft>
                <a:spcPts val="0"/>
              </a:spcAft>
              <a:buNone/>
              <a:defRPr/>
            </a:pPr>
            <a:fld id="{00000000-1234-1234-1234-123412341234}" type="slidenum">
              <a:rPr lang="en-GB"/>
              <a:t>‹#›</a:t>
            </a:fld>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PhAnim="0" matchingName="41_Title Only" userDrawn="1">
  <p:cSld name="41_Title Only">
    <p:spTree>
      <p:nvGrpSpPr>
        <p:cNvPr id="1" name=""/>
        <p:cNvGrpSpPr/>
        <p:nvPr/>
      </p:nvGrpSpPr>
      <p:grpSpPr bwMode="auto">
        <a:xfrm>
          <a:off x="0" y="0"/>
          <a:ext cx="0" cy="0"/>
          <a:chOff x="0" y="0"/>
          <a:chExt cx="0" cy="0"/>
        </a:xfrm>
      </p:grpSpPr>
      <p:sp>
        <p:nvSpPr>
          <p:cNvPr id="394" name="Google Shape;394;g109582dca3b_0_778"/>
          <p:cNvSpPr txBox="1">
            <a:spLocks noGrp="1"/>
          </p:cNvSpPr>
          <p:nvPr>
            <p:ph type="title"/>
          </p:nvPr>
        </p:nvSpPr>
        <p:spPr bwMode="auto">
          <a:xfrm>
            <a:off x="1557337" y="146447"/>
            <a:ext cx="7335600" cy="367800"/>
          </a:xfrm>
          <a:prstGeom prst="rect">
            <a:avLst/>
          </a:prstGeom>
          <a:noFill/>
          <a:ln>
            <a:noFill/>
          </a:ln>
        </p:spPr>
        <p:txBody>
          <a:bodyPr spcFirstLastPara="1" wrap="square" lIns="68575" tIns="34275" rIns="0" bIns="34275" anchor="ctr" anchorCtr="0">
            <a:normAutofit/>
          </a:bodyPr>
          <a:lstStyle>
            <a:lvl1pPr lvl="0" algn="l">
              <a:spcBef>
                <a:spcPts val="0"/>
              </a:spcBef>
              <a:spcAft>
                <a:spcPts val="0"/>
              </a:spcAft>
              <a:buSzPts val="1100"/>
              <a:buNone/>
              <a:defRPr sz="3000"/>
            </a:lvl1pPr>
            <a:lvl2pPr lvl="1" algn="r">
              <a:spcBef>
                <a:spcPts val="0"/>
              </a:spcBef>
              <a:spcAft>
                <a:spcPts val="0"/>
              </a:spcAft>
              <a:buSzPts val="1100"/>
              <a:buNone/>
              <a:defRPr/>
            </a:lvl2pPr>
            <a:lvl3pPr lvl="2" algn="r">
              <a:spcBef>
                <a:spcPts val="0"/>
              </a:spcBef>
              <a:spcAft>
                <a:spcPts val="0"/>
              </a:spcAft>
              <a:buSzPts val="1100"/>
              <a:buNone/>
              <a:defRPr/>
            </a:lvl3pPr>
            <a:lvl4pPr lvl="3" algn="r">
              <a:spcBef>
                <a:spcPts val="0"/>
              </a:spcBef>
              <a:spcAft>
                <a:spcPts val="0"/>
              </a:spcAft>
              <a:buSzPts val="1100"/>
              <a:buNone/>
              <a:defRPr/>
            </a:lvl4pPr>
            <a:lvl5pPr lvl="4" algn="r">
              <a:spcBef>
                <a:spcPts val="0"/>
              </a:spcBef>
              <a:spcAft>
                <a:spcPts val="0"/>
              </a:spcAft>
              <a:buSzPts val="1100"/>
              <a:buNone/>
              <a:defRPr/>
            </a:lvl5pPr>
            <a:lvl6pPr lvl="5" algn="r">
              <a:spcBef>
                <a:spcPts val="0"/>
              </a:spcBef>
              <a:spcAft>
                <a:spcPts val="0"/>
              </a:spcAft>
              <a:buSzPts val="1100"/>
              <a:buNone/>
              <a:defRPr/>
            </a:lvl6pPr>
            <a:lvl7pPr lvl="6" algn="r">
              <a:spcBef>
                <a:spcPts val="0"/>
              </a:spcBef>
              <a:spcAft>
                <a:spcPts val="0"/>
              </a:spcAft>
              <a:buSzPts val="1100"/>
              <a:buNone/>
              <a:defRPr/>
            </a:lvl7pPr>
            <a:lvl8pPr lvl="7" algn="r">
              <a:spcBef>
                <a:spcPts val="0"/>
              </a:spcBef>
              <a:spcAft>
                <a:spcPts val="0"/>
              </a:spcAft>
              <a:buSzPts val="1100"/>
              <a:buNone/>
              <a:defRPr/>
            </a:lvl8pPr>
            <a:lvl9pPr lvl="8" algn="r">
              <a:spcBef>
                <a:spcPts val="0"/>
              </a:spcBef>
              <a:spcAft>
                <a:spcPts val="0"/>
              </a:spcAft>
              <a:buSzPts val="1100"/>
              <a:buNone/>
              <a:defRPr/>
            </a:lvl9pPr>
          </a:lstStyle>
          <a:p>
            <a:pPr>
              <a:defRPr/>
            </a:pPr>
            <a:endParaRPr/>
          </a:p>
        </p:txBody>
      </p:sp>
      <p:sp>
        <p:nvSpPr>
          <p:cNvPr id="395" name="Google Shape;395;g109582dca3b_0_778"/>
          <p:cNvSpPr txBox="1">
            <a:spLocks noGrp="1"/>
          </p:cNvSpPr>
          <p:nvPr>
            <p:ph type="body" idx="1"/>
          </p:nvPr>
        </p:nvSpPr>
        <p:spPr bwMode="auto">
          <a:xfrm>
            <a:off x="457200" y="960120"/>
            <a:ext cx="8229600" cy="3497700"/>
          </a:xfrm>
          <a:prstGeom prst="rect">
            <a:avLst/>
          </a:prstGeom>
          <a:noFill/>
          <a:ln>
            <a:noFill/>
          </a:ln>
        </p:spPr>
        <p:txBody>
          <a:bodyPr spcFirstLastPara="1" wrap="square" lIns="0" tIns="34275" rIns="68575" bIns="34275" anchor="t" anchorCtr="0">
            <a:normAutofit/>
          </a:bodyPr>
          <a:lstStyle>
            <a:lvl1pPr marL="457200" lvl="0" indent="-349250" algn="l">
              <a:spcBef>
                <a:spcPts val="400"/>
              </a:spcBef>
              <a:spcAft>
                <a:spcPts val="0"/>
              </a:spcAft>
              <a:buClr>
                <a:schemeClr val="dk1"/>
              </a:buClr>
              <a:buSzPts val="1900"/>
              <a:buChar char="▪"/>
              <a:defRPr sz="2100"/>
            </a:lvl1pPr>
            <a:lvl2pPr marL="914400" lvl="1" indent="-342900" algn="l">
              <a:spcBef>
                <a:spcPts val="400"/>
              </a:spcBef>
              <a:spcAft>
                <a:spcPts val="0"/>
              </a:spcAft>
              <a:buClr>
                <a:schemeClr val="dk1"/>
              </a:buClr>
              <a:buSzPts val="1800"/>
              <a:buFont typeface="Candara"/>
              <a:buChar char="–"/>
              <a:defRPr sz="1800"/>
            </a:lvl2pPr>
            <a:lvl3pPr marL="1371600" lvl="2" indent="-298450" algn="l">
              <a:spcBef>
                <a:spcPts val="300"/>
              </a:spcBef>
              <a:spcAft>
                <a:spcPts val="0"/>
              </a:spcAft>
              <a:buClr>
                <a:schemeClr val="dk1"/>
              </a:buClr>
              <a:buSzPts val="1100"/>
              <a:buChar char="▪"/>
              <a:defRPr sz="1500"/>
            </a:lvl3pPr>
            <a:lvl4pPr marL="1828800" lvl="3" indent="-317500" algn="l">
              <a:spcBef>
                <a:spcPts val="300"/>
              </a:spcBef>
              <a:spcAft>
                <a:spcPts val="0"/>
              </a:spcAft>
              <a:buClr>
                <a:schemeClr val="dk1"/>
              </a:buClr>
              <a:buSzPts val="1400"/>
              <a:buFont typeface="Candara"/>
              <a:buChar char="–"/>
              <a:defRPr sz="1400"/>
            </a:lvl4pPr>
            <a:lvl5pPr marL="2286000" lvl="4" indent="-273050" algn="l">
              <a:spcBef>
                <a:spcPts val="300"/>
              </a:spcBef>
              <a:spcAft>
                <a:spcPts val="0"/>
              </a:spcAft>
              <a:buClr>
                <a:schemeClr val="dk1"/>
              </a:buClr>
              <a:buSzPts val="700"/>
              <a:buChar char="▪"/>
              <a:defRPr sz="1400"/>
            </a:lvl5pPr>
            <a:lvl6pPr marL="2743200" lvl="5" indent="-273050" algn="l">
              <a:spcBef>
                <a:spcPts val="300"/>
              </a:spcBef>
              <a:spcAft>
                <a:spcPts val="0"/>
              </a:spcAft>
              <a:buClr>
                <a:schemeClr val="dk1"/>
              </a:buClr>
              <a:buSzPts val="700"/>
              <a:buChar char="▪"/>
              <a:defRPr/>
            </a:lvl6pPr>
            <a:lvl7pPr marL="3200400" lvl="6" indent="-273050" algn="l">
              <a:spcBef>
                <a:spcPts val="300"/>
              </a:spcBef>
              <a:spcAft>
                <a:spcPts val="0"/>
              </a:spcAft>
              <a:buClr>
                <a:schemeClr val="dk1"/>
              </a:buClr>
              <a:buSzPts val="700"/>
              <a:buChar char="▪"/>
              <a:defRPr/>
            </a:lvl7pPr>
            <a:lvl8pPr marL="3657600" lvl="7" indent="-273050" algn="l">
              <a:spcBef>
                <a:spcPts val="300"/>
              </a:spcBef>
              <a:spcAft>
                <a:spcPts val="0"/>
              </a:spcAft>
              <a:buClr>
                <a:schemeClr val="dk1"/>
              </a:buClr>
              <a:buSzPts val="700"/>
              <a:buChar char="▪"/>
              <a:defRPr/>
            </a:lvl8pPr>
            <a:lvl9pPr marL="4114800" lvl="8" indent="-273050" algn="l">
              <a:spcBef>
                <a:spcPts val="300"/>
              </a:spcBef>
              <a:spcAft>
                <a:spcPts val="0"/>
              </a:spcAft>
              <a:buClr>
                <a:schemeClr val="dk1"/>
              </a:buClr>
              <a:buSzPts val="700"/>
              <a:buChar char="▪"/>
              <a:defRPr/>
            </a:lvl9pPr>
          </a:lstStyle>
          <a:p>
            <a:pPr>
              <a:defRPr/>
            </a:pPr>
            <a:endParaRPr/>
          </a:p>
        </p:txBody>
      </p:sp>
      <p:sp>
        <p:nvSpPr>
          <p:cNvPr id="396" name="Google Shape;396;g109582dca3b_0_778"/>
          <p:cNvSpPr txBox="1">
            <a:spLocks noGrp="1"/>
          </p:cNvSpPr>
          <p:nvPr>
            <p:ph type="dt" idx="10"/>
          </p:nvPr>
        </p:nvSpPr>
        <p:spPr bwMode="auto">
          <a:xfrm>
            <a:off x="457200" y="4830365"/>
            <a:ext cx="2133600" cy="273900"/>
          </a:xfrm>
          <a:prstGeom prst="rect">
            <a:avLst/>
          </a:prstGeom>
          <a:noFill/>
          <a:ln>
            <a:noFill/>
          </a:ln>
        </p:spPr>
        <p:txBody>
          <a:bodyPr spcFirstLastPara="1" wrap="square" lIns="68575" tIns="34275" rIns="68575" bIns="34275" anchor="t" anchorCtr="0">
            <a:noAutofit/>
          </a:bodyPr>
          <a:lstStyle>
            <a:lvl1pPr marR="0" lvl="0" algn="l">
              <a:spcBef>
                <a:spcPts val="0"/>
              </a:spcBef>
              <a:spcAft>
                <a:spcPts val="0"/>
              </a:spcAft>
              <a:buSzPts val="1100"/>
              <a:buNone/>
              <a:defRPr sz="1400">
                <a:solidFill>
                  <a:srgbClr val="000000"/>
                </a:solidFill>
                <a:latin typeface="Arial"/>
                <a:ea typeface="Arial"/>
                <a:cs typeface="Arial"/>
              </a:defRPr>
            </a:lvl1pPr>
            <a:lvl2pPr marR="0" lvl="1" algn="l">
              <a:spcBef>
                <a:spcPts val="0"/>
              </a:spcBef>
              <a:spcAft>
                <a:spcPts val="0"/>
              </a:spcAft>
              <a:buSzPts val="1100"/>
              <a:buNone/>
              <a:defRPr sz="1400" b="0" i="0" u="none" strike="noStrike" cap="none">
                <a:solidFill>
                  <a:schemeClr val="dk1"/>
                </a:solidFill>
                <a:latin typeface="Arial"/>
                <a:ea typeface="Arial"/>
                <a:cs typeface="Arial"/>
              </a:defRPr>
            </a:lvl2pPr>
            <a:lvl3pPr marR="0" lvl="2" algn="l">
              <a:spcBef>
                <a:spcPts val="0"/>
              </a:spcBef>
              <a:spcAft>
                <a:spcPts val="0"/>
              </a:spcAft>
              <a:buSzPts val="1100"/>
              <a:buNone/>
              <a:defRPr sz="1400" b="0" i="0" u="none" strike="noStrike" cap="none">
                <a:solidFill>
                  <a:schemeClr val="dk1"/>
                </a:solidFill>
                <a:latin typeface="Arial"/>
                <a:ea typeface="Arial"/>
                <a:cs typeface="Arial"/>
              </a:defRPr>
            </a:lvl3pPr>
            <a:lvl4pPr marR="0" lvl="3" algn="l">
              <a:spcBef>
                <a:spcPts val="0"/>
              </a:spcBef>
              <a:spcAft>
                <a:spcPts val="0"/>
              </a:spcAft>
              <a:buSzPts val="1100"/>
              <a:buNone/>
              <a:defRPr sz="1400" b="0" i="0" u="none" strike="noStrike" cap="none">
                <a:solidFill>
                  <a:schemeClr val="dk1"/>
                </a:solidFill>
                <a:latin typeface="Arial"/>
                <a:ea typeface="Arial"/>
                <a:cs typeface="Arial"/>
              </a:defRPr>
            </a:lvl4pPr>
            <a:lvl5pPr marR="0" lvl="4" algn="l">
              <a:spcBef>
                <a:spcPts val="0"/>
              </a:spcBef>
              <a:spcAft>
                <a:spcPts val="0"/>
              </a:spcAft>
              <a:buSzPts val="1100"/>
              <a:buNone/>
              <a:defRPr sz="1400" b="0" i="0" u="none" strike="noStrike" cap="none">
                <a:solidFill>
                  <a:schemeClr val="dk1"/>
                </a:solidFill>
                <a:latin typeface="Arial"/>
                <a:ea typeface="Arial"/>
                <a:cs typeface="Arial"/>
              </a:defRPr>
            </a:lvl5pPr>
            <a:lvl6pPr marR="0" lvl="5" algn="l">
              <a:spcBef>
                <a:spcPts val="0"/>
              </a:spcBef>
              <a:spcAft>
                <a:spcPts val="0"/>
              </a:spcAft>
              <a:buSzPts val="1100"/>
              <a:buNone/>
              <a:defRPr sz="1400" b="0" i="0" u="none" strike="noStrike" cap="none">
                <a:solidFill>
                  <a:schemeClr val="dk1"/>
                </a:solidFill>
                <a:latin typeface="Arial"/>
                <a:ea typeface="Arial"/>
                <a:cs typeface="Arial"/>
              </a:defRPr>
            </a:lvl6pPr>
            <a:lvl7pPr marR="0" lvl="6" algn="l">
              <a:spcBef>
                <a:spcPts val="0"/>
              </a:spcBef>
              <a:spcAft>
                <a:spcPts val="0"/>
              </a:spcAft>
              <a:buSzPts val="1100"/>
              <a:buNone/>
              <a:defRPr sz="1400" b="0" i="0" u="none" strike="noStrike" cap="none">
                <a:solidFill>
                  <a:schemeClr val="dk1"/>
                </a:solidFill>
                <a:latin typeface="Arial"/>
                <a:ea typeface="Arial"/>
                <a:cs typeface="Arial"/>
              </a:defRPr>
            </a:lvl7pPr>
            <a:lvl8pPr marR="0" lvl="7" algn="l">
              <a:spcBef>
                <a:spcPts val="0"/>
              </a:spcBef>
              <a:spcAft>
                <a:spcPts val="0"/>
              </a:spcAft>
              <a:buSzPts val="1100"/>
              <a:buNone/>
              <a:defRPr sz="1400" b="0" i="0" u="none" strike="noStrike" cap="none">
                <a:solidFill>
                  <a:schemeClr val="dk1"/>
                </a:solidFill>
                <a:latin typeface="Arial"/>
                <a:ea typeface="Arial"/>
                <a:cs typeface="Arial"/>
              </a:defRPr>
            </a:lvl8pPr>
            <a:lvl9pPr marR="0" lvl="8" algn="l">
              <a:spcBef>
                <a:spcPts val="0"/>
              </a:spcBef>
              <a:spcAft>
                <a:spcPts val="0"/>
              </a:spcAft>
              <a:buSzPts val="1100"/>
              <a:buNone/>
              <a:defRPr sz="1400" b="0" i="0" u="none" strike="noStrike" cap="none">
                <a:solidFill>
                  <a:schemeClr val="dk1"/>
                </a:solidFill>
                <a:latin typeface="Arial"/>
                <a:ea typeface="Arial"/>
                <a:cs typeface="Arial"/>
              </a:defRPr>
            </a:lvl9pPr>
          </a:lstStyle>
          <a:p>
            <a:pPr>
              <a:defRPr/>
            </a:pPr>
            <a:endParaRPr/>
          </a:p>
        </p:txBody>
      </p:sp>
      <p:sp>
        <p:nvSpPr>
          <p:cNvPr id="397" name="Google Shape;397;g109582dca3b_0_778"/>
          <p:cNvSpPr txBox="1">
            <a:spLocks noGrp="1"/>
          </p:cNvSpPr>
          <p:nvPr>
            <p:ph type="ftr" idx="11"/>
          </p:nvPr>
        </p:nvSpPr>
        <p:spPr bwMode="auto">
          <a:xfrm>
            <a:off x="3124200" y="4830365"/>
            <a:ext cx="2895600" cy="273900"/>
          </a:xfrm>
          <a:prstGeom prst="rect">
            <a:avLst/>
          </a:prstGeom>
          <a:noFill/>
          <a:ln>
            <a:noFill/>
          </a:ln>
        </p:spPr>
        <p:txBody>
          <a:bodyPr spcFirstLastPara="1" wrap="square" lIns="68575" tIns="34275" rIns="68575" bIns="34275" anchor="t" anchorCtr="0">
            <a:noAutofit/>
          </a:bodyPr>
          <a:lstStyle>
            <a:lvl1pPr marR="0" lvl="0" algn="l">
              <a:spcBef>
                <a:spcPts val="0"/>
              </a:spcBef>
              <a:spcAft>
                <a:spcPts val="0"/>
              </a:spcAft>
              <a:buSzPts val="1100"/>
              <a:buNone/>
              <a:defRPr sz="1400">
                <a:solidFill>
                  <a:srgbClr val="000000"/>
                </a:solidFill>
                <a:latin typeface="Arial"/>
                <a:ea typeface="Arial"/>
                <a:cs typeface="Arial"/>
              </a:defRPr>
            </a:lvl1pPr>
            <a:lvl2pPr marR="0" lvl="1" algn="l">
              <a:spcBef>
                <a:spcPts val="0"/>
              </a:spcBef>
              <a:spcAft>
                <a:spcPts val="0"/>
              </a:spcAft>
              <a:buSzPts val="1100"/>
              <a:buNone/>
              <a:defRPr sz="1400" b="0" i="0" u="none" strike="noStrike" cap="none">
                <a:solidFill>
                  <a:schemeClr val="dk1"/>
                </a:solidFill>
                <a:latin typeface="Arial"/>
                <a:ea typeface="Arial"/>
                <a:cs typeface="Arial"/>
              </a:defRPr>
            </a:lvl2pPr>
            <a:lvl3pPr marR="0" lvl="2" algn="l">
              <a:spcBef>
                <a:spcPts val="0"/>
              </a:spcBef>
              <a:spcAft>
                <a:spcPts val="0"/>
              </a:spcAft>
              <a:buSzPts val="1100"/>
              <a:buNone/>
              <a:defRPr sz="1400" b="0" i="0" u="none" strike="noStrike" cap="none">
                <a:solidFill>
                  <a:schemeClr val="dk1"/>
                </a:solidFill>
                <a:latin typeface="Arial"/>
                <a:ea typeface="Arial"/>
                <a:cs typeface="Arial"/>
              </a:defRPr>
            </a:lvl3pPr>
            <a:lvl4pPr marR="0" lvl="3" algn="l">
              <a:spcBef>
                <a:spcPts val="0"/>
              </a:spcBef>
              <a:spcAft>
                <a:spcPts val="0"/>
              </a:spcAft>
              <a:buSzPts val="1100"/>
              <a:buNone/>
              <a:defRPr sz="1400" b="0" i="0" u="none" strike="noStrike" cap="none">
                <a:solidFill>
                  <a:schemeClr val="dk1"/>
                </a:solidFill>
                <a:latin typeface="Arial"/>
                <a:ea typeface="Arial"/>
                <a:cs typeface="Arial"/>
              </a:defRPr>
            </a:lvl4pPr>
            <a:lvl5pPr marR="0" lvl="4" algn="l">
              <a:spcBef>
                <a:spcPts val="0"/>
              </a:spcBef>
              <a:spcAft>
                <a:spcPts val="0"/>
              </a:spcAft>
              <a:buSzPts val="1100"/>
              <a:buNone/>
              <a:defRPr sz="1400" b="0" i="0" u="none" strike="noStrike" cap="none">
                <a:solidFill>
                  <a:schemeClr val="dk1"/>
                </a:solidFill>
                <a:latin typeface="Arial"/>
                <a:ea typeface="Arial"/>
                <a:cs typeface="Arial"/>
              </a:defRPr>
            </a:lvl5pPr>
            <a:lvl6pPr marR="0" lvl="5" algn="l">
              <a:spcBef>
                <a:spcPts val="0"/>
              </a:spcBef>
              <a:spcAft>
                <a:spcPts val="0"/>
              </a:spcAft>
              <a:buSzPts val="1100"/>
              <a:buNone/>
              <a:defRPr sz="1400" b="0" i="0" u="none" strike="noStrike" cap="none">
                <a:solidFill>
                  <a:schemeClr val="dk1"/>
                </a:solidFill>
                <a:latin typeface="Arial"/>
                <a:ea typeface="Arial"/>
                <a:cs typeface="Arial"/>
              </a:defRPr>
            </a:lvl6pPr>
            <a:lvl7pPr marR="0" lvl="6" algn="l">
              <a:spcBef>
                <a:spcPts val="0"/>
              </a:spcBef>
              <a:spcAft>
                <a:spcPts val="0"/>
              </a:spcAft>
              <a:buSzPts val="1100"/>
              <a:buNone/>
              <a:defRPr sz="1400" b="0" i="0" u="none" strike="noStrike" cap="none">
                <a:solidFill>
                  <a:schemeClr val="dk1"/>
                </a:solidFill>
                <a:latin typeface="Arial"/>
                <a:ea typeface="Arial"/>
                <a:cs typeface="Arial"/>
              </a:defRPr>
            </a:lvl7pPr>
            <a:lvl8pPr marR="0" lvl="7" algn="l">
              <a:spcBef>
                <a:spcPts val="0"/>
              </a:spcBef>
              <a:spcAft>
                <a:spcPts val="0"/>
              </a:spcAft>
              <a:buSzPts val="1100"/>
              <a:buNone/>
              <a:defRPr sz="1400" b="0" i="0" u="none" strike="noStrike" cap="none">
                <a:solidFill>
                  <a:schemeClr val="dk1"/>
                </a:solidFill>
                <a:latin typeface="Arial"/>
                <a:ea typeface="Arial"/>
                <a:cs typeface="Arial"/>
              </a:defRPr>
            </a:lvl8pPr>
            <a:lvl9pPr marR="0" lvl="8" algn="l">
              <a:spcBef>
                <a:spcPts val="0"/>
              </a:spcBef>
              <a:spcAft>
                <a:spcPts val="0"/>
              </a:spcAft>
              <a:buSzPts val="1100"/>
              <a:buNone/>
              <a:defRPr sz="1400" b="0" i="0" u="none" strike="noStrike" cap="none">
                <a:solidFill>
                  <a:schemeClr val="dk1"/>
                </a:solidFill>
                <a:latin typeface="Arial"/>
                <a:ea typeface="Arial"/>
                <a:cs typeface="Arial"/>
              </a:defRPr>
            </a:lvl9pPr>
          </a:lstStyle>
          <a:p>
            <a:pPr>
              <a:defRPr/>
            </a:pPr>
            <a:endParaRPr/>
          </a:p>
        </p:txBody>
      </p:sp>
      <p:sp>
        <p:nvSpPr>
          <p:cNvPr id="398" name="Google Shape;398;g109582dca3b_0_778"/>
          <p:cNvSpPr txBox="1">
            <a:spLocks noGrp="1"/>
          </p:cNvSpPr>
          <p:nvPr>
            <p:ph type="sldNum" idx="12"/>
          </p:nvPr>
        </p:nvSpPr>
        <p:spPr bwMode="auto">
          <a:xfrm>
            <a:off x="6553200" y="4830365"/>
            <a:ext cx="2133600" cy="273900"/>
          </a:xfrm>
          <a:prstGeom prst="rect">
            <a:avLst/>
          </a:prstGeom>
          <a:noFill/>
          <a:ln>
            <a:noFill/>
          </a:ln>
        </p:spPr>
        <p:txBody>
          <a:bodyPr spcFirstLastPara="1" wrap="square" lIns="68575" tIns="34275" rIns="68575" bIns="34275" anchor="t" anchorCtr="0">
            <a:noAutofit/>
          </a:bodyPr>
          <a:lstStyle>
            <a:lvl1pPr marL="0" marR="0" lvl="0" indent="0" algn="l">
              <a:spcBef>
                <a:spcPts val="0"/>
              </a:spcBef>
              <a:spcAft>
                <a:spcPts val="0"/>
              </a:spcAft>
              <a:buNone/>
              <a:defRPr sz="1400">
                <a:solidFill>
                  <a:srgbClr val="000000"/>
                </a:solidFill>
                <a:latin typeface="Arial"/>
                <a:ea typeface="Arial"/>
                <a:cs typeface="Arial"/>
              </a:defRPr>
            </a:lvl1pPr>
            <a:lvl2pPr marL="0" marR="0" lvl="1" indent="0" algn="l">
              <a:spcBef>
                <a:spcPts val="0"/>
              </a:spcBef>
              <a:spcAft>
                <a:spcPts val="0"/>
              </a:spcAft>
              <a:buNone/>
              <a:defRPr sz="1400">
                <a:solidFill>
                  <a:srgbClr val="000000"/>
                </a:solidFill>
                <a:latin typeface="Arial"/>
                <a:ea typeface="Arial"/>
                <a:cs typeface="Arial"/>
              </a:defRPr>
            </a:lvl2pPr>
            <a:lvl3pPr marL="0" marR="0" lvl="2" indent="0" algn="l">
              <a:spcBef>
                <a:spcPts val="0"/>
              </a:spcBef>
              <a:spcAft>
                <a:spcPts val="0"/>
              </a:spcAft>
              <a:buNone/>
              <a:defRPr sz="1400">
                <a:solidFill>
                  <a:srgbClr val="000000"/>
                </a:solidFill>
                <a:latin typeface="Arial"/>
                <a:ea typeface="Arial"/>
                <a:cs typeface="Arial"/>
              </a:defRPr>
            </a:lvl3pPr>
            <a:lvl4pPr marL="0" marR="0" lvl="3" indent="0" algn="l">
              <a:spcBef>
                <a:spcPts val="0"/>
              </a:spcBef>
              <a:spcAft>
                <a:spcPts val="0"/>
              </a:spcAft>
              <a:buNone/>
              <a:defRPr sz="1400">
                <a:solidFill>
                  <a:srgbClr val="000000"/>
                </a:solidFill>
                <a:latin typeface="Arial"/>
                <a:ea typeface="Arial"/>
                <a:cs typeface="Arial"/>
              </a:defRPr>
            </a:lvl4pPr>
            <a:lvl5pPr marL="0" marR="0" lvl="4" indent="0" algn="l">
              <a:spcBef>
                <a:spcPts val="0"/>
              </a:spcBef>
              <a:spcAft>
                <a:spcPts val="0"/>
              </a:spcAft>
              <a:buNone/>
              <a:defRPr sz="1400">
                <a:solidFill>
                  <a:srgbClr val="000000"/>
                </a:solidFill>
                <a:latin typeface="Arial"/>
                <a:ea typeface="Arial"/>
                <a:cs typeface="Arial"/>
              </a:defRPr>
            </a:lvl5pPr>
            <a:lvl6pPr marL="0" marR="0" lvl="5" indent="0" algn="l">
              <a:spcBef>
                <a:spcPts val="0"/>
              </a:spcBef>
              <a:spcAft>
                <a:spcPts val="0"/>
              </a:spcAft>
              <a:buNone/>
              <a:defRPr sz="1400">
                <a:solidFill>
                  <a:srgbClr val="000000"/>
                </a:solidFill>
                <a:latin typeface="Arial"/>
                <a:ea typeface="Arial"/>
                <a:cs typeface="Arial"/>
              </a:defRPr>
            </a:lvl6pPr>
            <a:lvl7pPr marL="0" marR="0" lvl="6" indent="0" algn="l">
              <a:spcBef>
                <a:spcPts val="0"/>
              </a:spcBef>
              <a:spcAft>
                <a:spcPts val="0"/>
              </a:spcAft>
              <a:buNone/>
              <a:defRPr sz="1400">
                <a:solidFill>
                  <a:srgbClr val="000000"/>
                </a:solidFill>
                <a:latin typeface="Arial"/>
                <a:ea typeface="Arial"/>
                <a:cs typeface="Arial"/>
              </a:defRPr>
            </a:lvl7pPr>
            <a:lvl8pPr marL="0" marR="0" lvl="7" indent="0" algn="l">
              <a:spcBef>
                <a:spcPts val="0"/>
              </a:spcBef>
              <a:spcAft>
                <a:spcPts val="0"/>
              </a:spcAft>
              <a:buNone/>
              <a:defRPr sz="1400">
                <a:solidFill>
                  <a:srgbClr val="000000"/>
                </a:solidFill>
                <a:latin typeface="Arial"/>
                <a:ea typeface="Arial"/>
                <a:cs typeface="Arial"/>
              </a:defRPr>
            </a:lvl8pPr>
            <a:lvl9pPr marL="0" marR="0" lvl="8" indent="0" algn="l">
              <a:spcBef>
                <a:spcPts val="0"/>
              </a:spcBef>
              <a:spcAft>
                <a:spcPts val="0"/>
              </a:spcAft>
              <a:buNone/>
              <a:defRPr sz="1400">
                <a:solidFill>
                  <a:srgbClr val="000000"/>
                </a:solidFill>
                <a:latin typeface="Arial"/>
                <a:ea typeface="Arial"/>
                <a:cs typeface="Arial"/>
              </a:defRPr>
            </a:lvl9pPr>
          </a:lstStyle>
          <a:p>
            <a:pPr marL="0" lvl="0" indent="0" algn="l">
              <a:spcBef>
                <a:spcPts val="0"/>
              </a:spcBef>
              <a:spcAft>
                <a:spcPts val="0"/>
              </a:spcAft>
              <a:buNone/>
              <a:defRPr/>
            </a:pPr>
            <a:fld id="{00000000-1234-1234-1234-123412341234}" type="slidenum">
              <a:rPr lang="en-GB"/>
              <a:t>‹#›</a:t>
            </a:fld>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PhAnim="0" matchingName="42_Title Only" userDrawn="1">
  <p:cSld name="42_Title Only">
    <p:spTree>
      <p:nvGrpSpPr>
        <p:cNvPr id="1" name=""/>
        <p:cNvGrpSpPr/>
        <p:nvPr/>
      </p:nvGrpSpPr>
      <p:grpSpPr bwMode="auto">
        <a:xfrm>
          <a:off x="0" y="0"/>
          <a:ext cx="0" cy="0"/>
          <a:chOff x="0" y="0"/>
          <a:chExt cx="0" cy="0"/>
        </a:xfrm>
      </p:grpSpPr>
      <p:sp>
        <p:nvSpPr>
          <p:cNvPr id="400" name="Google Shape;400;g109582dca3b_0_784"/>
          <p:cNvSpPr txBox="1">
            <a:spLocks noGrp="1"/>
          </p:cNvSpPr>
          <p:nvPr>
            <p:ph type="title"/>
          </p:nvPr>
        </p:nvSpPr>
        <p:spPr bwMode="auto">
          <a:xfrm>
            <a:off x="1557337" y="146447"/>
            <a:ext cx="7335600" cy="367800"/>
          </a:xfrm>
          <a:prstGeom prst="rect">
            <a:avLst/>
          </a:prstGeom>
          <a:noFill/>
          <a:ln>
            <a:noFill/>
          </a:ln>
        </p:spPr>
        <p:txBody>
          <a:bodyPr spcFirstLastPara="1" wrap="square" lIns="68575" tIns="34275" rIns="0" bIns="34275" anchor="ctr" anchorCtr="0">
            <a:normAutofit/>
          </a:bodyPr>
          <a:lstStyle>
            <a:lvl1pPr lvl="0" algn="l">
              <a:spcBef>
                <a:spcPts val="0"/>
              </a:spcBef>
              <a:spcAft>
                <a:spcPts val="0"/>
              </a:spcAft>
              <a:buSzPts val="1100"/>
              <a:buNone/>
              <a:defRPr sz="3000"/>
            </a:lvl1pPr>
            <a:lvl2pPr lvl="1" algn="r">
              <a:spcBef>
                <a:spcPts val="0"/>
              </a:spcBef>
              <a:spcAft>
                <a:spcPts val="0"/>
              </a:spcAft>
              <a:buSzPts val="1100"/>
              <a:buNone/>
              <a:defRPr/>
            </a:lvl2pPr>
            <a:lvl3pPr lvl="2" algn="r">
              <a:spcBef>
                <a:spcPts val="0"/>
              </a:spcBef>
              <a:spcAft>
                <a:spcPts val="0"/>
              </a:spcAft>
              <a:buSzPts val="1100"/>
              <a:buNone/>
              <a:defRPr/>
            </a:lvl3pPr>
            <a:lvl4pPr lvl="3" algn="r">
              <a:spcBef>
                <a:spcPts val="0"/>
              </a:spcBef>
              <a:spcAft>
                <a:spcPts val="0"/>
              </a:spcAft>
              <a:buSzPts val="1100"/>
              <a:buNone/>
              <a:defRPr/>
            </a:lvl4pPr>
            <a:lvl5pPr lvl="4" algn="r">
              <a:spcBef>
                <a:spcPts val="0"/>
              </a:spcBef>
              <a:spcAft>
                <a:spcPts val="0"/>
              </a:spcAft>
              <a:buSzPts val="1100"/>
              <a:buNone/>
              <a:defRPr/>
            </a:lvl5pPr>
            <a:lvl6pPr lvl="5" algn="r">
              <a:spcBef>
                <a:spcPts val="0"/>
              </a:spcBef>
              <a:spcAft>
                <a:spcPts val="0"/>
              </a:spcAft>
              <a:buSzPts val="1100"/>
              <a:buNone/>
              <a:defRPr/>
            </a:lvl6pPr>
            <a:lvl7pPr lvl="6" algn="r">
              <a:spcBef>
                <a:spcPts val="0"/>
              </a:spcBef>
              <a:spcAft>
                <a:spcPts val="0"/>
              </a:spcAft>
              <a:buSzPts val="1100"/>
              <a:buNone/>
              <a:defRPr/>
            </a:lvl7pPr>
            <a:lvl8pPr lvl="7" algn="r">
              <a:spcBef>
                <a:spcPts val="0"/>
              </a:spcBef>
              <a:spcAft>
                <a:spcPts val="0"/>
              </a:spcAft>
              <a:buSzPts val="1100"/>
              <a:buNone/>
              <a:defRPr/>
            </a:lvl8pPr>
            <a:lvl9pPr lvl="8" algn="r">
              <a:spcBef>
                <a:spcPts val="0"/>
              </a:spcBef>
              <a:spcAft>
                <a:spcPts val="0"/>
              </a:spcAft>
              <a:buSzPts val="1100"/>
              <a:buNone/>
              <a:defRPr/>
            </a:lvl9pPr>
          </a:lstStyle>
          <a:p>
            <a:pPr>
              <a:defRPr/>
            </a:pPr>
            <a:endParaRPr/>
          </a:p>
        </p:txBody>
      </p:sp>
      <p:sp>
        <p:nvSpPr>
          <p:cNvPr id="401" name="Google Shape;401;g109582dca3b_0_784"/>
          <p:cNvSpPr txBox="1">
            <a:spLocks noGrp="1"/>
          </p:cNvSpPr>
          <p:nvPr>
            <p:ph type="body" idx="1"/>
          </p:nvPr>
        </p:nvSpPr>
        <p:spPr bwMode="auto">
          <a:xfrm>
            <a:off x="457200" y="960120"/>
            <a:ext cx="8229600" cy="3497700"/>
          </a:xfrm>
          <a:prstGeom prst="rect">
            <a:avLst/>
          </a:prstGeom>
          <a:noFill/>
          <a:ln>
            <a:noFill/>
          </a:ln>
        </p:spPr>
        <p:txBody>
          <a:bodyPr spcFirstLastPara="1" wrap="square" lIns="0" tIns="34275" rIns="68575" bIns="34275" anchor="t" anchorCtr="0">
            <a:normAutofit/>
          </a:bodyPr>
          <a:lstStyle>
            <a:lvl1pPr marL="457200" lvl="0" indent="-349250" algn="l">
              <a:spcBef>
                <a:spcPts val="400"/>
              </a:spcBef>
              <a:spcAft>
                <a:spcPts val="0"/>
              </a:spcAft>
              <a:buClr>
                <a:schemeClr val="dk1"/>
              </a:buClr>
              <a:buSzPts val="1900"/>
              <a:buChar char="▪"/>
              <a:defRPr sz="2100"/>
            </a:lvl1pPr>
            <a:lvl2pPr marL="914400" lvl="1" indent="-342900" algn="l">
              <a:spcBef>
                <a:spcPts val="400"/>
              </a:spcBef>
              <a:spcAft>
                <a:spcPts val="0"/>
              </a:spcAft>
              <a:buClr>
                <a:schemeClr val="dk1"/>
              </a:buClr>
              <a:buSzPts val="1800"/>
              <a:buFont typeface="Candara"/>
              <a:buChar char="–"/>
              <a:defRPr sz="1800"/>
            </a:lvl2pPr>
            <a:lvl3pPr marL="1371600" lvl="2" indent="-298450" algn="l">
              <a:spcBef>
                <a:spcPts val="300"/>
              </a:spcBef>
              <a:spcAft>
                <a:spcPts val="0"/>
              </a:spcAft>
              <a:buClr>
                <a:schemeClr val="dk1"/>
              </a:buClr>
              <a:buSzPts val="1100"/>
              <a:buChar char="▪"/>
              <a:defRPr sz="1500"/>
            </a:lvl3pPr>
            <a:lvl4pPr marL="1828800" lvl="3" indent="-317500" algn="l">
              <a:spcBef>
                <a:spcPts val="300"/>
              </a:spcBef>
              <a:spcAft>
                <a:spcPts val="0"/>
              </a:spcAft>
              <a:buClr>
                <a:schemeClr val="dk1"/>
              </a:buClr>
              <a:buSzPts val="1400"/>
              <a:buFont typeface="Candara"/>
              <a:buChar char="–"/>
              <a:defRPr sz="1400"/>
            </a:lvl4pPr>
            <a:lvl5pPr marL="2286000" lvl="4" indent="-273050" algn="l">
              <a:spcBef>
                <a:spcPts val="300"/>
              </a:spcBef>
              <a:spcAft>
                <a:spcPts val="0"/>
              </a:spcAft>
              <a:buClr>
                <a:schemeClr val="dk1"/>
              </a:buClr>
              <a:buSzPts val="700"/>
              <a:buChar char="▪"/>
              <a:defRPr sz="1400"/>
            </a:lvl5pPr>
            <a:lvl6pPr marL="2743200" lvl="5" indent="-273050" algn="l">
              <a:spcBef>
                <a:spcPts val="300"/>
              </a:spcBef>
              <a:spcAft>
                <a:spcPts val="0"/>
              </a:spcAft>
              <a:buClr>
                <a:schemeClr val="dk1"/>
              </a:buClr>
              <a:buSzPts val="700"/>
              <a:buChar char="▪"/>
              <a:defRPr/>
            </a:lvl6pPr>
            <a:lvl7pPr marL="3200400" lvl="6" indent="-273050" algn="l">
              <a:spcBef>
                <a:spcPts val="300"/>
              </a:spcBef>
              <a:spcAft>
                <a:spcPts val="0"/>
              </a:spcAft>
              <a:buClr>
                <a:schemeClr val="dk1"/>
              </a:buClr>
              <a:buSzPts val="700"/>
              <a:buChar char="▪"/>
              <a:defRPr/>
            </a:lvl7pPr>
            <a:lvl8pPr marL="3657600" lvl="7" indent="-273050" algn="l">
              <a:spcBef>
                <a:spcPts val="300"/>
              </a:spcBef>
              <a:spcAft>
                <a:spcPts val="0"/>
              </a:spcAft>
              <a:buClr>
                <a:schemeClr val="dk1"/>
              </a:buClr>
              <a:buSzPts val="700"/>
              <a:buChar char="▪"/>
              <a:defRPr/>
            </a:lvl8pPr>
            <a:lvl9pPr marL="4114800" lvl="8" indent="-273050" algn="l">
              <a:spcBef>
                <a:spcPts val="300"/>
              </a:spcBef>
              <a:spcAft>
                <a:spcPts val="0"/>
              </a:spcAft>
              <a:buClr>
                <a:schemeClr val="dk1"/>
              </a:buClr>
              <a:buSzPts val="700"/>
              <a:buChar char="▪"/>
              <a:defRPr/>
            </a:lvl9pPr>
          </a:lstStyle>
          <a:p>
            <a:pPr>
              <a:defRPr/>
            </a:pPr>
            <a:endParaRPr/>
          </a:p>
        </p:txBody>
      </p:sp>
      <p:sp>
        <p:nvSpPr>
          <p:cNvPr id="402" name="Google Shape;402;g109582dca3b_0_784"/>
          <p:cNvSpPr txBox="1">
            <a:spLocks noGrp="1"/>
          </p:cNvSpPr>
          <p:nvPr>
            <p:ph type="dt" idx="10"/>
          </p:nvPr>
        </p:nvSpPr>
        <p:spPr bwMode="auto">
          <a:xfrm>
            <a:off x="457200" y="4830365"/>
            <a:ext cx="2133600" cy="273900"/>
          </a:xfrm>
          <a:prstGeom prst="rect">
            <a:avLst/>
          </a:prstGeom>
          <a:noFill/>
          <a:ln>
            <a:noFill/>
          </a:ln>
        </p:spPr>
        <p:txBody>
          <a:bodyPr spcFirstLastPara="1" wrap="square" lIns="68575" tIns="34275" rIns="68575" bIns="34275" anchor="t" anchorCtr="0">
            <a:noAutofit/>
          </a:bodyPr>
          <a:lstStyle>
            <a:lvl1pPr marR="0" lvl="0" algn="l">
              <a:spcBef>
                <a:spcPts val="0"/>
              </a:spcBef>
              <a:spcAft>
                <a:spcPts val="0"/>
              </a:spcAft>
              <a:buSzPts val="1100"/>
              <a:buNone/>
              <a:defRPr sz="1400">
                <a:solidFill>
                  <a:srgbClr val="000000"/>
                </a:solidFill>
                <a:latin typeface="Arial"/>
                <a:ea typeface="Arial"/>
                <a:cs typeface="Arial"/>
              </a:defRPr>
            </a:lvl1pPr>
            <a:lvl2pPr marR="0" lvl="1" algn="l">
              <a:spcBef>
                <a:spcPts val="0"/>
              </a:spcBef>
              <a:spcAft>
                <a:spcPts val="0"/>
              </a:spcAft>
              <a:buSzPts val="1100"/>
              <a:buNone/>
              <a:defRPr sz="1400" b="0" i="0" u="none" strike="noStrike" cap="none">
                <a:solidFill>
                  <a:schemeClr val="dk1"/>
                </a:solidFill>
                <a:latin typeface="Arial"/>
                <a:ea typeface="Arial"/>
                <a:cs typeface="Arial"/>
              </a:defRPr>
            </a:lvl2pPr>
            <a:lvl3pPr marR="0" lvl="2" algn="l">
              <a:spcBef>
                <a:spcPts val="0"/>
              </a:spcBef>
              <a:spcAft>
                <a:spcPts val="0"/>
              </a:spcAft>
              <a:buSzPts val="1100"/>
              <a:buNone/>
              <a:defRPr sz="1400" b="0" i="0" u="none" strike="noStrike" cap="none">
                <a:solidFill>
                  <a:schemeClr val="dk1"/>
                </a:solidFill>
                <a:latin typeface="Arial"/>
                <a:ea typeface="Arial"/>
                <a:cs typeface="Arial"/>
              </a:defRPr>
            </a:lvl3pPr>
            <a:lvl4pPr marR="0" lvl="3" algn="l">
              <a:spcBef>
                <a:spcPts val="0"/>
              </a:spcBef>
              <a:spcAft>
                <a:spcPts val="0"/>
              </a:spcAft>
              <a:buSzPts val="1100"/>
              <a:buNone/>
              <a:defRPr sz="1400" b="0" i="0" u="none" strike="noStrike" cap="none">
                <a:solidFill>
                  <a:schemeClr val="dk1"/>
                </a:solidFill>
                <a:latin typeface="Arial"/>
                <a:ea typeface="Arial"/>
                <a:cs typeface="Arial"/>
              </a:defRPr>
            </a:lvl4pPr>
            <a:lvl5pPr marR="0" lvl="4" algn="l">
              <a:spcBef>
                <a:spcPts val="0"/>
              </a:spcBef>
              <a:spcAft>
                <a:spcPts val="0"/>
              </a:spcAft>
              <a:buSzPts val="1100"/>
              <a:buNone/>
              <a:defRPr sz="1400" b="0" i="0" u="none" strike="noStrike" cap="none">
                <a:solidFill>
                  <a:schemeClr val="dk1"/>
                </a:solidFill>
                <a:latin typeface="Arial"/>
                <a:ea typeface="Arial"/>
                <a:cs typeface="Arial"/>
              </a:defRPr>
            </a:lvl5pPr>
            <a:lvl6pPr marR="0" lvl="5" algn="l">
              <a:spcBef>
                <a:spcPts val="0"/>
              </a:spcBef>
              <a:spcAft>
                <a:spcPts val="0"/>
              </a:spcAft>
              <a:buSzPts val="1100"/>
              <a:buNone/>
              <a:defRPr sz="1400" b="0" i="0" u="none" strike="noStrike" cap="none">
                <a:solidFill>
                  <a:schemeClr val="dk1"/>
                </a:solidFill>
                <a:latin typeface="Arial"/>
                <a:ea typeface="Arial"/>
                <a:cs typeface="Arial"/>
              </a:defRPr>
            </a:lvl6pPr>
            <a:lvl7pPr marR="0" lvl="6" algn="l">
              <a:spcBef>
                <a:spcPts val="0"/>
              </a:spcBef>
              <a:spcAft>
                <a:spcPts val="0"/>
              </a:spcAft>
              <a:buSzPts val="1100"/>
              <a:buNone/>
              <a:defRPr sz="1400" b="0" i="0" u="none" strike="noStrike" cap="none">
                <a:solidFill>
                  <a:schemeClr val="dk1"/>
                </a:solidFill>
                <a:latin typeface="Arial"/>
                <a:ea typeface="Arial"/>
                <a:cs typeface="Arial"/>
              </a:defRPr>
            </a:lvl7pPr>
            <a:lvl8pPr marR="0" lvl="7" algn="l">
              <a:spcBef>
                <a:spcPts val="0"/>
              </a:spcBef>
              <a:spcAft>
                <a:spcPts val="0"/>
              </a:spcAft>
              <a:buSzPts val="1100"/>
              <a:buNone/>
              <a:defRPr sz="1400" b="0" i="0" u="none" strike="noStrike" cap="none">
                <a:solidFill>
                  <a:schemeClr val="dk1"/>
                </a:solidFill>
                <a:latin typeface="Arial"/>
                <a:ea typeface="Arial"/>
                <a:cs typeface="Arial"/>
              </a:defRPr>
            </a:lvl8pPr>
            <a:lvl9pPr marR="0" lvl="8" algn="l">
              <a:spcBef>
                <a:spcPts val="0"/>
              </a:spcBef>
              <a:spcAft>
                <a:spcPts val="0"/>
              </a:spcAft>
              <a:buSzPts val="1100"/>
              <a:buNone/>
              <a:defRPr sz="1400" b="0" i="0" u="none" strike="noStrike" cap="none">
                <a:solidFill>
                  <a:schemeClr val="dk1"/>
                </a:solidFill>
                <a:latin typeface="Arial"/>
                <a:ea typeface="Arial"/>
                <a:cs typeface="Arial"/>
              </a:defRPr>
            </a:lvl9pPr>
          </a:lstStyle>
          <a:p>
            <a:pPr>
              <a:defRPr/>
            </a:pPr>
            <a:endParaRPr/>
          </a:p>
        </p:txBody>
      </p:sp>
      <p:sp>
        <p:nvSpPr>
          <p:cNvPr id="403" name="Google Shape;403;g109582dca3b_0_784"/>
          <p:cNvSpPr txBox="1">
            <a:spLocks noGrp="1"/>
          </p:cNvSpPr>
          <p:nvPr>
            <p:ph type="ftr" idx="11"/>
          </p:nvPr>
        </p:nvSpPr>
        <p:spPr bwMode="auto">
          <a:xfrm>
            <a:off x="3124200" y="4830365"/>
            <a:ext cx="2895600" cy="273900"/>
          </a:xfrm>
          <a:prstGeom prst="rect">
            <a:avLst/>
          </a:prstGeom>
          <a:noFill/>
          <a:ln>
            <a:noFill/>
          </a:ln>
        </p:spPr>
        <p:txBody>
          <a:bodyPr spcFirstLastPara="1" wrap="square" lIns="68575" tIns="34275" rIns="68575" bIns="34275" anchor="t" anchorCtr="0">
            <a:noAutofit/>
          </a:bodyPr>
          <a:lstStyle>
            <a:lvl1pPr marR="0" lvl="0" algn="l">
              <a:spcBef>
                <a:spcPts val="0"/>
              </a:spcBef>
              <a:spcAft>
                <a:spcPts val="0"/>
              </a:spcAft>
              <a:buSzPts val="1100"/>
              <a:buNone/>
              <a:defRPr sz="1400">
                <a:solidFill>
                  <a:srgbClr val="000000"/>
                </a:solidFill>
                <a:latin typeface="Arial"/>
                <a:ea typeface="Arial"/>
                <a:cs typeface="Arial"/>
              </a:defRPr>
            </a:lvl1pPr>
            <a:lvl2pPr marR="0" lvl="1" algn="l">
              <a:spcBef>
                <a:spcPts val="0"/>
              </a:spcBef>
              <a:spcAft>
                <a:spcPts val="0"/>
              </a:spcAft>
              <a:buSzPts val="1100"/>
              <a:buNone/>
              <a:defRPr sz="1400" b="0" i="0" u="none" strike="noStrike" cap="none">
                <a:solidFill>
                  <a:schemeClr val="dk1"/>
                </a:solidFill>
                <a:latin typeface="Arial"/>
                <a:ea typeface="Arial"/>
                <a:cs typeface="Arial"/>
              </a:defRPr>
            </a:lvl2pPr>
            <a:lvl3pPr marR="0" lvl="2" algn="l">
              <a:spcBef>
                <a:spcPts val="0"/>
              </a:spcBef>
              <a:spcAft>
                <a:spcPts val="0"/>
              </a:spcAft>
              <a:buSzPts val="1100"/>
              <a:buNone/>
              <a:defRPr sz="1400" b="0" i="0" u="none" strike="noStrike" cap="none">
                <a:solidFill>
                  <a:schemeClr val="dk1"/>
                </a:solidFill>
                <a:latin typeface="Arial"/>
                <a:ea typeface="Arial"/>
                <a:cs typeface="Arial"/>
              </a:defRPr>
            </a:lvl3pPr>
            <a:lvl4pPr marR="0" lvl="3" algn="l">
              <a:spcBef>
                <a:spcPts val="0"/>
              </a:spcBef>
              <a:spcAft>
                <a:spcPts val="0"/>
              </a:spcAft>
              <a:buSzPts val="1100"/>
              <a:buNone/>
              <a:defRPr sz="1400" b="0" i="0" u="none" strike="noStrike" cap="none">
                <a:solidFill>
                  <a:schemeClr val="dk1"/>
                </a:solidFill>
                <a:latin typeface="Arial"/>
                <a:ea typeface="Arial"/>
                <a:cs typeface="Arial"/>
              </a:defRPr>
            </a:lvl4pPr>
            <a:lvl5pPr marR="0" lvl="4" algn="l">
              <a:spcBef>
                <a:spcPts val="0"/>
              </a:spcBef>
              <a:spcAft>
                <a:spcPts val="0"/>
              </a:spcAft>
              <a:buSzPts val="1100"/>
              <a:buNone/>
              <a:defRPr sz="1400" b="0" i="0" u="none" strike="noStrike" cap="none">
                <a:solidFill>
                  <a:schemeClr val="dk1"/>
                </a:solidFill>
                <a:latin typeface="Arial"/>
                <a:ea typeface="Arial"/>
                <a:cs typeface="Arial"/>
              </a:defRPr>
            </a:lvl5pPr>
            <a:lvl6pPr marR="0" lvl="5" algn="l">
              <a:spcBef>
                <a:spcPts val="0"/>
              </a:spcBef>
              <a:spcAft>
                <a:spcPts val="0"/>
              </a:spcAft>
              <a:buSzPts val="1100"/>
              <a:buNone/>
              <a:defRPr sz="1400" b="0" i="0" u="none" strike="noStrike" cap="none">
                <a:solidFill>
                  <a:schemeClr val="dk1"/>
                </a:solidFill>
                <a:latin typeface="Arial"/>
                <a:ea typeface="Arial"/>
                <a:cs typeface="Arial"/>
              </a:defRPr>
            </a:lvl6pPr>
            <a:lvl7pPr marR="0" lvl="6" algn="l">
              <a:spcBef>
                <a:spcPts val="0"/>
              </a:spcBef>
              <a:spcAft>
                <a:spcPts val="0"/>
              </a:spcAft>
              <a:buSzPts val="1100"/>
              <a:buNone/>
              <a:defRPr sz="1400" b="0" i="0" u="none" strike="noStrike" cap="none">
                <a:solidFill>
                  <a:schemeClr val="dk1"/>
                </a:solidFill>
                <a:latin typeface="Arial"/>
                <a:ea typeface="Arial"/>
                <a:cs typeface="Arial"/>
              </a:defRPr>
            </a:lvl7pPr>
            <a:lvl8pPr marR="0" lvl="7" algn="l">
              <a:spcBef>
                <a:spcPts val="0"/>
              </a:spcBef>
              <a:spcAft>
                <a:spcPts val="0"/>
              </a:spcAft>
              <a:buSzPts val="1100"/>
              <a:buNone/>
              <a:defRPr sz="1400" b="0" i="0" u="none" strike="noStrike" cap="none">
                <a:solidFill>
                  <a:schemeClr val="dk1"/>
                </a:solidFill>
                <a:latin typeface="Arial"/>
                <a:ea typeface="Arial"/>
                <a:cs typeface="Arial"/>
              </a:defRPr>
            </a:lvl8pPr>
            <a:lvl9pPr marR="0" lvl="8" algn="l">
              <a:spcBef>
                <a:spcPts val="0"/>
              </a:spcBef>
              <a:spcAft>
                <a:spcPts val="0"/>
              </a:spcAft>
              <a:buSzPts val="1100"/>
              <a:buNone/>
              <a:defRPr sz="1400" b="0" i="0" u="none" strike="noStrike" cap="none">
                <a:solidFill>
                  <a:schemeClr val="dk1"/>
                </a:solidFill>
                <a:latin typeface="Arial"/>
                <a:ea typeface="Arial"/>
                <a:cs typeface="Arial"/>
              </a:defRPr>
            </a:lvl9pPr>
          </a:lstStyle>
          <a:p>
            <a:pPr>
              <a:defRPr/>
            </a:pPr>
            <a:endParaRPr/>
          </a:p>
        </p:txBody>
      </p:sp>
      <p:sp>
        <p:nvSpPr>
          <p:cNvPr id="404" name="Google Shape;404;g109582dca3b_0_784"/>
          <p:cNvSpPr txBox="1">
            <a:spLocks noGrp="1"/>
          </p:cNvSpPr>
          <p:nvPr>
            <p:ph type="sldNum" idx="12"/>
          </p:nvPr>
        </p:nvSpPr>
        <p:spPr bwMode="auto">
          <a:xfrm>
            <a:off x="6553200" y="4830365"/>
            <a:ext cx="2133600" cy="273900"/>
          </a:xfrm>
          <a:prstGeom prst="rect">
            <a:avLst/>
          </a:prstGeom>
          <a:noFill/>
          <a:ln>
            <a:noFill/>
          </a:ln>
        </p:spPr>
        <p:txBody>
          <a:bodyPr spcFirstLastPara="1" wrap="square" lIns="68575" tIns="34275" rIns="68575" bIns="34275" anchor="t" anchorCtr="0">
            <a:noAutofit/>
          </a:bodyPr>
          <a:lstStyle>
            <a:lvl1pPr marL="0" marR="0" lvl="0" indent="0" algn="l">
              <a:spcBef>
                <a:spcPts val="0"/>
              </a:spcBef>
              <a:spcAft>
                <a:spcPts val="0"/>
              </a:spcAft>
              <a:buNone/>
              <a:defRPr sz="1400">
                <a:solidFill>
                  <a:srgbClr val="000000"/>
                </a:solidFill>
                <a:latin typeface="Arial"/>
                <a:ea typeface="Arial"/>
                <a:cs typeface="Arial"/>
              </a:defRPr>
            </a:lvl1pPr>
            <a:lvl2pPr marL="0" marR="0" lvl="1" indent="0" algn="l">
              <a:spcBef>
                <a:spcPts val="0"/>
              </a:spcBef>
              <a:spcAft>
                <a:spcPts val="0"/>
              </a:spcAft>
              <a:buNone/>
              <a:defRPr sz="1400">
                <a:solidFill>
                  <a:srgbClr val="000000"/>
                </a:solidFill>
                <a:latin typeface="Arial"/>
                <a:ea typeface="Arial"/>
                <a:cs typeface="Arial"/>
              </a:defRPr>
            </a:lvl2pPr>
            <a:lvl3pPr marL="0" marR="0" lvl="2" indent="0" algn="l">
              <a:spcBef>
                <a:spcPts val="0"/>
              </a:spcBef>
              <a:spcAft>
                <a:spcPts val="0"/>
              </a:spcAft>
              <a:buNone/>
              <a:defRPr sz="1400">
                <a:solidFill>
                  <a:srgbClr val="000000"/>
                </a:solidFill>
                <a:latin typeface="Arial"/>
                <a:ea typeface="Arial"/>
                <a:cs typeface="Arial"/>
              </a:defRPr>
            </a:lvl3pPr>
            <a:lvl4pPr marL="0" marR="0" lvl="3" indent="0" algn="l">
              <a:spcBef>
                <a:spcPts val="0"/>
              </a:spcBef>
              <a:spcAft>
                <a:spcPts val="0"/>
              </a:spcAft>
              <a:buNone/>
              <a:defRPr sz="1400">
                <a:solidFill>
                  <a:srgbClr val="000000"/>
                </a:solidFill>
                <a:latin typeface="Arial"/>
                <a:ea typeface="Arial"/>
                <a:cs typeface="Arial"/>
              </a:defRPr>
            </a:lvl4pPr>
            <a:lvl5pPr marL="0" marR="0" lvl="4" indent="0" algn="l">
              <a:spcBef>
                <a:spcPts val="0"/>
              </a:spcBef>
              <a:spcAft>
                <a:spcPts val="0"/>
              </a:spcAft>
              <a:buNone/>
              <a:defRPr sz="1400">
                <a:solidFill>
                  <a:srgbClr val="000000"/>
                </a:solidFill>
                <a:latin typeface="Arial"/>
                <a:ea typeface="Arial"/>
                <a:cs typeface="Arial"/>
              </a:defRPr>
            </a:lvl5pPr>
            <a:lvl6pPr marL="0" marR="0" lvl="5" indent="0" algn="l">
              <a:spcBef>
                <a:spcPts val="0"/>
              </a:spcBef>
              <a:spcAft>
                <a:spcPts val="0"/>
              </a:spcAft>
              <a:buNone/>
              <a:defRPr sz="1400">
                <a:solidFill>
                  <a:srgbClr val="000000"/>
                </a:solidFill>
                <a:latin typeface="Arial"/>
                <a:ea typeface="Arial"/>
                <a:cs typeface="Arial"/>
              </a:defRPr>
            </a:lvl6pPr>
            <a:lvl7pPr marL="0" marR="0" lvl="6" indent="0" algn="l">
              <a:spcBef>
                <a:spcPts val="0"/>
              </a:spcBef>
              <a:spcAft>
                <a:spcPts val="0"/>
              </a:spcAft>
              <a:buNone/>
              <a:defRPr sz="1400">
                <a:solidFill>
                  <a:srgbClr val="000000"/>
                </a:solidFill>
                <a:latin typeface="Arial"/>
                <a:ea typeface="Arial"/>
                <a:cs typeface="Arial"/>
              </a:defRPr>
            </a:lvl7pPr>
            <a:lvl8pPr marL="0" marR="0" lvl="7" indent="0" algn="l">
              <a:spcBef>
                <a:spcPts val="0"/>
              </a:spcBef>
              <a:spcAft>
                <a:spcPts val="0"/>
              </a:spcAft>
              <a:buNone/>
              <a:defRPr sz="1400">
                <a:solidFill>
                  <a:srgbClr val="000000"/>
                </a:solidFill>
                <a:latin typeface="Arial"/>
                <a:ea typeface="Arial"/>
                <a:cs typeface="Arial"/>
              </a:defRPr>
            </a:lvl8pPr>
            <a:lvl9pPr marL="0" marR="0" lvl="8" indent="0" algn="l">
              <a:spcBef>
                <a:spcPts val="0"/>
              </a:spcBef>
              <a:spcAft>
                <a:spcPts val="0"/>
              </a:spcAft>
              <a:buNone/>
              <a:defRPr sz="1400">
                <a:solidFill>
                  <a:srgbClr val="000000"/>
                </a:solidFill>
                <a:latin typeface="Arial"/>
                <a:ea typeface="Arial"/>
                <a:cs typeface="Arial"/>
              </a:defRPr>
            </a:lvl9pPr>
          </a:lstStyle>
          <a:p>
            <a:pPr marL="0" lvl="0" indent="0" algn="l">
              <a:spcBef>
                <a:spcPts val="0"/>
              </a:spcBef>
              <a:spcAft>
                <a:spcPts val="0"/>
              </a:spcAft>
              <a:buNone/>
              <a:defRPr/>
            </a:pPr>
            <a:fld id="{00000000-1234-1234-1234-123412341234}" type="slidenum">
              <a:rPr lang="en-GB"/>
              <a:t>‹#›</a:t>
            </a:fld>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PhAnim="0" matchingName="43_Title Only" userDrawn="1">
  <p:cSld name="43_Title Only">
    <p:spTree>
      <p:nvGrpSpPr>
        <p:cNvPr id="1" name=""/>
        <p:cNvGrpSpPr/>
        <p:nvPr/>
      </p:nvGrpSpPr>
      <p:grpSpPr bwMode="auto">
        <a:xfrm>
          <a:off x="0" y="0"/>
          <a:ext cx="0" cy="0"/>
          <a:chOff x="0" y="0"/>
          <a:chExt cx="0" cy="0"/>
        </a:xfrm>
      </p:grpSpPr>
      <p:sp>
        <p:nvSpPr>
          <p:cNvPr id="406" name="Google Shape;406;g109582dca3b_0_790"/>
          <p:cNvSpPr txBox="1">
            <a:spLocks noGrp="1"/>
          </p:cNvSpPr>
          <p:nvPr>
            <p:ph type="title"/>
          </p:nvPr>
        </p:nvSpPr>
        <p:spPr bwMode="auto">
          <a:xfrm>
            <a:off x="1557337" y="146447"/>
            <a:ext cx="7335600" cy="367800"/>
          </a:xfrm>
          <a:prstGeom prst="rect">
            <a:avLst/>
          </a:prstGeom>
          <a:noFill/>
          <a:ln>
            <a:noFill/>
          </a:ln>
        </p:spPr>
        <p:txBody>
          <a:bodyPr spcFirstLastPara="1" wrap="square" lIns="68575" tIns="34275" rIns="0" bIns="34275" anchor="ctr" anchorCtr="0">
            <a:normAutofit/>
          </a:bodyPr>
          <a:lstStyle>
            <a:lvl1pPr lvl="0" algn="l">
              <a:spcBef>
                <a:spcPts val="0"/>
              </a:spcBef>
              <a:spcAft>
                <a:spcPts val="0"/>
              </a:spcAft>
              <a:buSzPts val="1100"/>
              <a:buNone/>
              <a:defRPr sz="3000"/>
            </a:lvl1pPr>
            <a:lvl2pPr lvl="1" algn="r">
              <a:spcBef>
                <a:spcPts val="0"/>
              </a:spcBef>
              <a:spcAft>
                <a:spcPts val="0"/>
              </a:spcAft>
              <a:buSzPts val="1100"/>
              <a:buNone/>
              <a:defRPr/>
            </a:lvl2pPr>
            <a:lvl3pPr lvl="2" algn="r">
              <a:spcBef>
                <a:spcPts val="0"/>
              </a:spcBef>
              <a:spcAft>
                <a:spcPts val="0"/>
              </a:spcAft>
              <a:buSzPts val="1100"/>
              <a:buNone/>
              <a:defRPr/>
            </a:lvl3pPr>
            <a:lvl4pPr lvl="3" algn="r">
              <a:spcBef>
                <a:spcPts val="0"/>
              </a:spcBef>
              <a:spcAft>
                <a:spcPts val="0"/>
              </a:spcAft>
              <a:buSzPts val="1100"/>
              <a:buNone/>
              <a:defRPr/>
            </a:lvl4pPr>
            <a:lvl5pPr lvl="4" algn="r">
              <a:spcBef>
                <a:spcPts val="0"/>
              </a:spcBef>
              <a:spcAft>
                <a:spcPts val="0"/>
              </a:spcAft>
              <a:buSzPts val="1100"/>
              <a:buNone/>
              <a:defRPr/>
            </a:lvl5pPr>
            <a:lvl6pPr lvl="5" algn="r">
              <a:spcBef>
                <a:spcPts val="0"/>
              </a:spcBef>
              <a:spcAft>
                <a:spcPts val="0"/>
              </a:spcAft>
              <a:buSzPts val="1100"/>
              <a:buNone/>
              <a:defRPr/>
            </a:lvl6pPr>
            <a:lvl7pPr lvl="6" algn="r">
              <a:spcBef>
                <a:spcPts val="0"/>
              </a:spcBef>
              <a:spcAft>
                <a:spcPts val="0"/>
              </a:spcAft>
              <a:buSzPts val="1100"/>
              <a:buNone/>
              <a:defRPr/>
            </a:lvl7pPr>
            <a:lvl8pPr lvl="7" algn="r">
              <a:spcBef>
                <a:spcPts val="0"/>
              </a:spcBef>
              <a:spcAft>
                <a:spcPts val="0"/>
              </a:spcAft>
              <a:buSzPts val="1100"/>
              <a:buNone/>
              <a:defRPr/>
            </a:lvl8pPr>
            <a:lvl9pPr lvl="8" algn="r">
              <a:spcBef>
                <a:spcPts val="0"/>
              </a:spcBef>
              <a:spcAft>
                <a:spcPts val="0"/>
              </a:spcAft>
              <a:buSzPts val="1100"/>
              <a:buNone/>
              <a:defRPr/>
            </a:lvl9pPr>
          </a:lstStyle>
          <a:p>
            <a:pPr>
              <a:defRPr/>
            </a:pPr>
            <a:endParaRPr/>
          </a:p>
        </p:txBody>
      </p:sp>
      <p:sp>
        <p:nvSpPr>
          <p:cNvPr id="407" name="Google Shape;407;g109582dca3b_0_790"/>
          <p:cNvSpPr txBox="1">
            <a:spLocks noGrp="1"/>
          </p:cNvSpPr>
          <p:nvPr>
            <p:ph type="body" idx="1"/>
          </p:nvPr>
        </p:nvSpPr>
        <p:spPr bwMode="auto">
          <a:xfrm>
            <a:off x="457200" y="960120"/>
            <a:ext cx="8229600" cy="3497700"/>
          </a:xfrm>
          <a:prstGeom prst="rect">
            <a:avLst/>
          </a:prstGeom>
          <a:noFill/>
          <a:ln>
            <a:noFill/>
          </a:ln>
        </p:spPr>
        <p:txBody>
          <a:bodyPr spcFirstLastPara="1" wrap="square" lIns="0" tIns="34275" rIns="68575" bIns="34275" anchor="t" anchorCtr="0">
            <a:normAutofit/>
          </a:bodyPr>
          <a:lstStyle>
            <a:lvl1pPr marL="457200" lvl="0" indent="-349250" algn="l">
              <a:spcBef>
                <a:spcPts val="400"/>
              </a:spcBef>
              <a:spcAft>
                <a:spcPts val="0"/>
              </a:spcAft>
              <a:buClr>
                <a:schemeClr val="dk1"/>
              </a:buClr>
              <a:buSzPts val="1900"/>
              <a:buChar char="▪"/>
              <a:defRPr sz="2100"/>
            </a:lvl1pPr>
            <a:lvl2pPr marL="914400" lvl="1" indent="-342900" algn="l">
              <a:spcBef>
                <a:spcPts val="400"/>
              </a:spcBef>
              <a:spcAft>
                <a:spcPts val="0"/>
              </a:spcAft>
              <a:buClr>
                <a:schemeClr val="dk1"/>
              </a:buClr>
              <a:buSzPts val="1800"/>
              <a:buFont typeface="Candara"/>
              <a:buChar char="–"/>
              <a:defRPr sz="1800"/>
            </a:lvl2pPr>
            <a:lvl3pPr marL="1371600" lvl="2" indent="-298450" algn="l">
              <a:spcBef>
                <a:spcPts val="300"/>
              </a:spcBef>
              <a:spcAft>
                <a:spcPts val="0"/>
              </a:spcAft>
              <a:buClr>
                <a:schemeClr val="dk1"/>
              </a:buClr>
              <a:buSzPts val="1100"/>
              <a:buChar char="▪"/>
              <a:defRPr sz="1500"/>
            </a:lvl3pPr>
            <a:lvl4pPr marL="1828800" lvl="3" indent="-317500" algn="l">
              <a:spcBef>
                <a:spcPts val="300"/>
              </a:spcBef>
              <a:spcAft>
                <a:spcPts val="0"/>
              </a:spcAft>
              <a:buClr>
                <a:schemeClr val="dk1"/>
              </a:buClr>
              <a:buSzPts val="1400"/>
              <a:buFont typeface="Candara"/>
              <a:buChar char="–"/>
              <a:defRPr sz="1400"/>
            </a:lvl4pPr>
            <a:lvl5pPr marL="2286000" lvl="4" indent="-273050" algn="l">
              <a:spcBef>
                <a:spcPts val="300"/>
              </a:spcBef>
              <a:spcAft>
                <a:spcPts val="0"/>
              </a:spcAft>
              <a:buClr>
                <a:schemeClr val="dk1"/>
              </a:buClr>
              <a:buSzPts val="700"/>
              <a:buChar char="▪"/>
              <a:defRPr sz="1400"/>
            </a:lvl5pPr>
            <a:lvl6pPr marL="2743200" lvl="5" indent="-273050" algn="l">
              <a:spcBef>
                <a:spcPts val="300"/>
              </a:spcBef>
              <a:spcAft>
                <a:spcPts val="0"/>
              </a:spcAft>
              <a:buClr>
                <a:schemeClr val="dk1"/>
              </a:buClr>
              <a:buSzPts val="700"/>
              <a:buChar char="▪"/>
              <a:defRPr/>
            </a:lvl6pPr>
            <a:lvl7pPr marL="3200400" lvl="6" indent="-273050" algn="l">
              <a:spcBef>
                <a:spcPts val="300"/>
              </a:spcBef>
              <a:spcAft>
                <a:spcPts val="0"/>
              </a:spcAft>
              <a:buClr>
                <a:schemeClr val="dk1"/>
              </a:buClr>
              <a:buSzPts val="700"/>
              <a:buChar char="▪"/>
              <a:defRPr/>
            </a:lvl7pPr>
            <a:lvl8pPr marL="3657600" lvl="7" indent="-273050" algn="l">
              <a:spcBef>
                <a:spcPts val="300"/>
              </a:spcBef>
              <a:spcAft>
                <a:spcPts val="0"/>
              </a:spcAft>
              <a:buClr>
                <a:schemeClr val="dk1"/>
              </a:buClr>
              <a:buSzPts val="700"/>
              <a:buChar char="▪"/>
              <a:defRPr/>
            </a:lvl8pPr>
            <a:lvl9pPr marL="4114800" lvl="8" indent="-273050" algn="l">
              <a:spcBef>
                <a:spcPts val="300"/>
              </a:spcBef>
              <a:spcAft>
                <a:spcPts val="0"/>
              </a:spcAft>
              <a:buClr>
                <a:schemeClr val="dk1"/>
              </a:buClr>
              <a:buSzPts val="700"/>
              <a:buChar char="▪"/>
              <a:defRPr/>
            </a:lvl9pPr>
          </a:lstStyle>
          <a:p>
            <a:pPr>
              <a:defRPr/>
            </a:pPr>
            <a:endParaRPr/>
          </a:p>
        </p:txBody>
      </p:sp>
      <p:sp>
        <p:nvSpPr>
          <p:cNvPr id="408" name="Google Shape;408;g109582dca3b_0_790"/>
          <p:cNvSpPr txBox="1">
            <a:spLocks noGrp="1"/>
          </p:cNvSpPr>
          <p:nvPr>
            <p:ph type="dt" idx="10"/>
          </p:nvPr>
        </p:nvSpPr>
        <p:spPr bwMode="auto">
          <a:xfrm>
            <a:off x="457200" y="4830365"/>
            <a:ext cx="2133600" cy="273900"/>
          </a:xfrm>
          <a:prstGeom prst="rect">
            <a:avLst/>
          </a:prstGeom>
          <a:noFill/>
          <a:ln>
            <a:noFill/>
          </a:ln>
        </p:spPr>
        <p:txBody>
          <a:bodyPr spcFirstLastPara="1" wrap="square" lIns="68575" tIns="34275" rIns="68575" bIns="34275" anchor="t" anchorCtr="0">
            <a:noAutofit/>
          </a:bodyPr>
          <a:lstStyle>
            <a:lvl1pPr marR="0" lvl="0" algn="l">
              <a:spcBef>
                <a:spcPts val="0"/>
              </a:spcBef>
              <a:spcAft>
                <a:spcPts val="0"/>
              </a:spcAft>
              <a:buSzPts val="1100"/>
              <a:buNone/>
              <a:defRPr sz="1400">
                <a:solidFill>
                  <a:srgbClr val="000000"/>
                </a:solidFill>
                <a:latin typeface="Arial"/>
                <a:ea typeface="Arial"/>
                <a:cs typeface="Arial"/>
              </a:defRPr>
            </a:lvl1pPr>
            <a:lvl2pPr marR="0" lvl="1" algn="l">
              <a:spcBef>
                <a:spcPts val="0"/>
              </a:spcBef>
              <a:spcAft>
                <a:spcPts val="0"/>
              </a:spcAft>
              <a:buSzPts val="1100"/>
              <a:buNone/>
              <a:defRPr sz="1400" b="0" i="0" u="none" strike="noStrike" cap="none">
                <a:solidFill>
                  <a:schemeClr val="dk1"/>
                </a:solidFill>
                <a:latin typeface="Arial"/>
                <a:ea typeface="Arial"/>
                <a:cs typeface="Arial"/>
              </a:defRPr>
            </a:lvl2pPr>
            <a:lvl3pPr marR="0" lvl="2" algn="l">
              <a:spcBef>
                <a:spcPts val="0"/>
              </a:spcBef>
              <a:spcAft>
                <a:spcPts val="0"/>
              </a:spcAft>
              <a:buSzPts val="1100"/>
              <a:buNone/>
              <a:defRPr sz="1400" b="0" i="0" u="none" strike="noStrike" cap="none">
                <a:solidFill>
                  <a:schemeClr val="dk1"/>
                </a:solidFill>
                <a:latin typeface="Arial"/>
                <a:ea typeface="Arial"/>
                <a:cs typeface="Arial"/>
              </a:defRPr>
            </a:lvl3pPr>
            <a:lvl4pPr marR="0" lvl="3" algn="l">
              <a:spcBef>
                <a:spcPts val="0"/>
              </a:spcBef>
              <a:spcAft>
                <a:spcPts val="0"/>
              </a:spcAft>
              <a:buSzPts val="1100"/>
              <a:buNone/>
              <a:defRPr sz="1400" b="0" i="0" u="none" strike="noStrike" cap="none">
                <a:solidFill>
                  <a:schemeClr val="dk1"/>
                </a:solidFill>
                <a:latin typeface="Arial"/>
                <a:ea typeface="Arial"/>
                <a:cs typeface="Arial"/>
              </a:defRPr>
            </a:lvl4pPr>
            <a:lvl5pPr marR="0" lvl="4" algn="l">
              <a:spcBef>
                <a:spcPts val="0"/>
              </a:spcBef>
              <a:spcAft>
                <a:spcPts val="0"/>
              </a:spcAft>
              <a:buSzPts val="1100"/>
              <a:buNone/>
              <a:defRPr sz="1400" b="0" i="0" u="none" strike="noStrike" cap="none">
                <a:solidFill>
                  <a:schemeClr val="dk1"/>
                </a:solidFill>
                <a:latin typeface="Arial"/>
                <a:ea typeface="Arial"/>
                <a:cs typeface="Arial"/>
              </a:defRPr>
            </a:lvl5pPr>
            <a:lvl6pPr marR="0" lvl="5" algn="l">
              <a:spcBef>
                <a:spcPts val="0"/>
              </a:spcBef>
              <a:spcAft>
                <a:spcPts val="0"/>
              </a:spcAft>
              <a:buSzPts val="1100"/>
              <a:buNone/>
              <a:defRPr sz="1400" b="0" i="0" u="none" strike="noStrike" cap="none">
                <a:solidFill>
                  <a:schemeClr val="dk1"/>
                </a:solidFill>
                <a:latin typeface="Arial"/>
                <a:ea typeface="Arial"/>
                <a:cs typeface="Arial"/>
              </a:defRPr>
            </a:lvl6pPr>
            <a:lvl7pPr marR="0" lvl="6" algn="l">
              <a:spcBef>
                <a:spcPts val="0"/>
              </a:spcBef>
              <a:spcAft>
                <a:spcPts val="0"/>
              </a:spcAft>
              <a:buSzPts val="1100"/>
              <a:buNone/>
              <a:defRPr sz="1400" b="0" i="0" u="none" strike="noStrike" cap="none">
                <a:solidFill>
                  <a:schemeClr val="dk1"/>
                </a:solidFill>
                <a:latin typeface="Arial"/>
                <a:ea typeface="Arial"/>
                <a:cs typeface="Arial"/>
              </a:defRPr>
            </a:lvl7pPr>
            <a:lvl8pPr marR="0" lvl="7" algn="l">
              <a:spcBef>
                <a:spcPts val="0"/>
              </a:spcBef>
              <a:spcAft>
                <a:spcPts val="0"/>
              </a:spcAft>
              <a:buSzPts val="1100"/>
              <a:buNone/>
              <a:defRPr sz="1400" b="0" i="0" u="none" strike="noStrike" cap="none">
                <a:solidFill>
                  <a:schemeClr val="dk1"/>
                </a:solidFill>
                <a:latin typeface="Arial"/>
                <a:ea typeface="Arial"/>
                <a:cs typeface="Arial"/>
              </a:defRPr>
            </a:lvl8pPr>
            <a:lvl9pPr marR="0" lvl="8" algn="l">
              <a:spcBef>
                <a:spcPts val="0"/>
              </a:spcBef>
              <a:spcAft>
                <a:spcPts val="0"/>
              </a:spcAft>
              <a:buSzPts val="1100"/>
              <a:buNone/>
              <a:defRPr sz="1400" b="0" i="0" u="none" strike="noStrike" cap="none">
                <a:solidFill>
                  <a:schemeClr val="dk1"/>
                </a:solidFill>
                <a:latin typeface="Arial"/>
                <a:ea typeface="Arial"/>
                <a:cs typeface="Arial"/>
              </a:defRPr>
            </a:lvl9pPr>
          </a:lstStyle>
          <a:p>
            <a:pPr>
              <a:defRPr/>
            </a:pPr>
            <a:endParaRPr/>
          </a:p>
        </p:txBody>
      </p:sp>
      <p:sp>
        <p:nvSpPr>
          <p:cNvPr id="409" name="Google Shape;409;g109582dca3b_0_790"/>
          <p:cNvSpPr txBox="1">
            <a:spLocks noGrp="1"/>
          </p:cNvSpPr>
          <p:nvPr>
            <p:ph type="ftr" idx="11"/>
          </p:nvPr>
        </p:nvSpPr>
        <p:spPr bwMode="auto">
          <a:xfrm>
            <a:off x="3124200" y="4830365"/>
            <a:ext cx="2895600" cy="273900"/>
          </a:xfrm>
          <a:prstGeom prst="rect">
            <a:avLst/>
          </a:prstGeom>
          <a:noFill/>
          <a:ln>
            <a:noFill/>
          </a:ln>
        </p:spPr>
        <p:txBody>
          <a:bodyPr spcFirstLastPara="1" wrap="square" lIns="68575" tIns="34275" rIns="68575" bIns="34275" anchor="t" anchorCtr="0">
            <a:noAutofit/>
          </a:bodyPr>
          <a:lstStyle>
            <a:lvl1pPr marR="0" lvl="0" algn="l">
              <a:spcBef>
                <a:spcPts val="0"/>
              </a:spcBef>
              <a:spcAft>
                <a:spcPts val="0"/>
              </a:spcAft>
              <a:buSzPts val="1100"/>
              <a:buNone/>
              <a:defRPr sz="1400">
                <a:solidFill>
                  <a:srgbClr val="000000"/>
                </a:solidFill>
                <a:latin typeface="Arial"/>
                <a:ea typeface="Arial"/>
                <a:cs typeface="Arial"/>
              </a:defRPr>
            </a:lvl1pPr>
            <a:lvl2pPr marR="0" lvl="1" algn="l">
              <a:spcBef>
                <a:spcPts val="0"/>
              </a:spcBef>
              <a:spcAft>
                <a:spcPts val="0"/>
              </a:spcAft>
              <a:buSzPts val="1100"/>
              <a:buNone/>
              <a:defRPr sz="1400" b="0" i="0" u="none" strike="noStrike" cap="none">
                <a:solidFill>
                  <a:schemeClr val="dk1"/>
                </a:solidFill>
                <a:latin typeface="Arial"/>
                <a:ea typeface="Arial"/>
                <a:cs typeface="Arial"/>
              </a:defRPr>
            </a:lvl2pPr>
            <a:lvl3pPr marR="0" lvl="2" algn="l">
              <a:spcBef>
                <a:spcPts val="0"/>
              </a:spcBef>
              <a:spcAft>
                <a:spcPts val="0"/>
              </a:spcAft>
              <a:buSzPts val="1100"/>
              <a:buNone/>
              <a:defRPr sz="1400" b="0" i="0" u="none" strike="noStrike" cap="none">
                <a:solidFill>
                  <a:schemeClr val="dk1"/>
                </a:solidFill>
                <a:latin typeface="Arial"/>
                <a:ea typeface="Arial"/>
                <a:cs typeface="Arial"/>
              </a:defRPr>
            </a:lvl3pPr>
            <a:lvl4pPr marR="0" lvl="3" algn="l">
              <a:spcBef>
                <a:spcPts val="0"/>
              </a:spcBef>
              <a:spcAft>
                <a:spcPts val="0"/>
              </a:spcAft>
              <a:buSzPts val="1100"/>
              <a:buNone/>
              <a:defRPr sz="1400" b="0" i="0" u="none" strike="noStrike" cap="none">
                <a:solidFill>
                  <a:schemeClr val="dk1"/>
                </a:solidFill>
                <a:latin typeface="Arial"/>
                <a:ea typeface="Arial"/>
                <a:cs typeface="Arial"/>
              </a:defRPr>
            </a:lvl4pPr>
            <a:lvl5pPr marR="0" lvl="4" algn="l">
              <a:spcBef>
                <a:spcPts val="0"/>
              </a:spcBef>
              <a:spcAft>
                <a:spcPts val="0"/>
              </a:spcAft>
              <a:buSzPts val="1100"/>
              <a:buNone/>
              <a:defRPr sz="1400" b="0" i="0" u="none" strike="noStrike" cap="none">
                <a:solidFill>
                  <a:schemeClr val="dk1"/>
                </a:solidFill>
                <a:latin typeface="Arial"/>
                <a:ea typeface="Arial"/>
                <a:cs typeface="Arial"/>
              </a:defRPr>
            </a:lvl5pPr>
            <a:lvl6pPr marR="0" lvl="5" algn="l">
              <a:spcBef>
                <a:spcPts val="0"/>
              </a:spcBef>
              <a:spcAft>
                <a:spcPts val="0"/>
              </a:spcAft>
              <a:buSzPts val="1100"/>
              <a:buNone/>
              <a:defRPr sz="1400" b="0" i="0" u="none" strike="noStrike" cap="none">
                <a:solidFill>
                  <a:schemeClr val="dk1"/>
                </a:solidFill>
                <a:latin typeface="Arial"/>
                <a:ea typeface="Arial"/>
                <a:cs typeface="Arial"/>
              </a:defRPr>
            </a:lvl6pPr>
            <a:lvl7pPr marR="0" lvl="6" algn="l">
              <a:spcBef>
                <a:spcPts val="0"/>
              </a:spcBef>
              <a:spcAft>
                <a:spcPts val="0"/>
              </a:spcAft>
              <a:buSzPts val="1100"/>
              <a:buNone/>
              <a:defRPr sz="1400" b="0" i="0" u="none" strike="noStrike" cap="none">
                <a:solidFill>
                  <a:schemeClr val="dk1"/>
                </a:solidFill>
                <a:latin typeface="Arial"/>
                <a:ea typeface="Arial"/>
                <a:cs typeface="Arial"/>
              </a:defRPr>
            </a:lvl7pPr>
            <a:lvl8pPr marR="0" lvl="7" algn="l">
              <a:spcBef>
                <a:spcPts val="0"/>
              </a:spcBef>
              <a:spcAft>
                <a:spcPts val="0"/>
              </a:spcAft>
              <a:buSzPts val="1100"/>
              <a:buNone/>
              <a:defRPr sz="1400" b="0" i="0" u="none" strike="noStrike" cap="none">
                <a:solidFill>
                  <a:schemeClr val="dk1"/>
                </a:solidFill>
                <a:latin typeface="Arial"/>
                <a:ea typeface="Arial"/>
                <a:cs typeface="Arial"/>
              </a:defRPr>
            </a:lvl8pPr>
            <a:lvl9pPr marR="0" lvl="8" algn="l">
              <a:spcBef>
                <a:spcPts val="0"/>
              </a:spcBef>
              <a:spcAft>
                <a:spcPts val="0"/>
              </a:spcAft>
              <a:buSzPts val="1100"/>
              <a:buNone/>
              <a:defRPr sz="1400" b="0" i="0" u="none" strike="noStrike" cap="none">
                <a:solidFill>
                  <a:schemeClr val="dk1"/>
                </a:solidFill>
                <a:latin typeface="Arial"/>
                <a:ea typeface="Arial"/>
                <a:cs typeface="Arial"/>
              </a:defRPr>
            </a:lvl9pPr>
          </a:lstStyle>
          <a:p>
            <a:pPr>
              <a:defRPr/>
            </a:pPr>
            <a:endParaRPr/>
          </a:p>
        </p:txBody>
      </p:sp>
      <p:sp>
        <p:nvSpPr>
          <p:cNvPr id="410" name="Google Shape;410;g109582dca3b_0_790"/>
          <p:cNvSpPr txBox="1">
            <a:spLocks noGrp="1"/>
          </p:cNvSpPr>
          <p:nvPr>
            <p:ph type="sldNum" idx="12"/>
          </p:nvPr>
        </p:nvSpPr>
        <p:spPr bwMode="auto">
          <a:xfrm>
            <a:off x="6553200" y="4830365"/>
            <a:ext cx="2133600" cy="273900"/>
          </a:xfrm>
          <a:prstGeom prst="rect">
            <a:avLst/>
          </a:prstGeom>
          <a:noFill/>
          <a:ln>
            <a:noFill/>
          </a:ln>
        </p:spPr>
        <p:txBody>
          <a:bodyPr spcFirstLastPara="1" wrap="square" lIns="68575" tIns="34275" rIns="68575" bIns="34275" anchor="t" anchorCtr="0">
            <a:noAutofit/>
          </a:bodyPr>
          <a:lstStyle>
            <a:lvl1pPr marL="0" marR="0" lvl="0" indent="0" algn="l">
              <a:spcBef>
                <a:spcPts val="0"/>
              </a:spcBef>
              <a:spcAft>
                <a:spcPts val="0"/>
              </a:spcAft>
              <a:buNone/>
              <a:defRPr sz="1400">
                <a:solidFill>
                  <a:srgbClr val="000000"/>
                </a:solidFill>
                <a:latin typeface="Arial"/>
                <a:ea typeface="Arial"/>
                <a:cs typeface="Arial"/>
              </a:defRPr>
            </a:lvl1pPr>
            <a:lvl2pPr marL="0" marR="0" lvl="1" indent="0" algn="l">
              <a:spcBef>
                <a:spcPts val="0"/>
              </a:spcBef>
              <a:spcAft>
                <a:spcPts val="0"/>
              </a:spcAft>
              <a:buNone/>
              <a:defRPr sz="1400">
                <a:solidFill>
                  <a:srgbClr val="000000"/>
                </a:solidFill>
                <a:latin typeface="Arial"/>
                <a:ea typeface="Arial"/>
                <a:cs typeface="Arial"/>
              </a:defRPr>
            </a:lvl2pPr>
            <a:lvl3pPr marL="0" marR="0" lvl="2" indent="0" algn="l">
              <a:spcBef>
                <a:spcPts val="0"/>
              </a:spcBef>
              <a:spcAft>
                <a:spcPts val="0"/>
              </a:spcAft>
              <a:buNone/>
              <a:defRPr sz="1400">
                <a:solidFill>
                  <a:srgbClr val="000000"/>
                </a:solidFill>
                <a:latin typeface="Arial"/>
                <a:ea typeface="Arial"/>
                <a:cs typeface="Arial"/>
              </a:defRPr>
            </a:lvl3pPr>
            <a:lvl4pPr marL="0" marR="0" lvl="3" indent="0" algn="l">
              <a:spcBef>
                <a:spcPts val="0"/>
              </a:spcBef>
              <a:spcAft>
                <a:spcPts val="0"/>
              </a:spcAft>
              <a:buNone/>
              <a:defRPr sz="1400">
                <a:solidFill>
                  <a:srgbClr val="000000"/>
                </a:solidFill>
                <a:latin typeface="Arial"/>
                <a:ea typeface="Arial"/>
                <a:cs typeface="Arial"/>
              </a:defRPr>
            </a:lvl4pPr>
            <a:lvl5pPr marL="0" marR="0" lvl="4" indent="0" algn="l">
              <a:spcBef>
                <a:spcPts val="0"/>
              </a:spcBef>
              <a:spcAft>
                <a:spcPts val="0"/>
              </a:spcAft>
              <a:buNone/>
              <a:defRPr sz="1400">
                <a:solidFill>
                  <a:srgbClr val="000000"/>
                </a:solidFill>
                <a:latin typeface="Arial"/>
                <a:ea typeface="Arial"/>
                <a:cs typeface="Arial"/>
              </a:defRPr>
            </a:lvl5pPr>
            <a:lvl6pPr marL="0" marR="0" lvl="5" indent="0" algn="l">
              <a:spcBef>
                <a:spcPts val="0"/>
              </a:spcBef>
              <a:spcAft>
                <a:spcPts val="0"/>
              </a:spcAft>
              <a:buNone/>
              <a:defRPr sz="1400">
                <a:solidFill>
                  <a:srgbClr val="000000"/>
                </a:solidFill>
                <a:latin typeface="Arial"/>
                <a:ea typeface="Arial"/>
                <a:cs typeface="Arial"/>
              </a:defRPr>
            </a:lvl6pPr>
            <a:lvl7pPr marL="0" marR="0" lvl="6" indent="0" algn="l">
              <a:spcBef>
                <a:spcPts val="0"/>
              </a:spcBef>
              <a:spcAft>
                <a:spcPts val="0"/>
              </a:spcAft>
              <a:buNone/>
              <a:defRPr sz="1400">
                <a:solidFill>
                  <a:srgbClr val="000000"/>
                </a:solidFill>
                <a:latin typeface="Arial"/>
                <a:ea typeface="Arial"/>
                <a:cs typeface="Arial"/>
              </a:defRPr>
            </a:lvl7pPr>
            <a:lvl8pPr marL="0" marR="0" lvl="7" indent="0" algn="l">
              <a:spcBef>
                <a:spcPts val="0"/>
              </a:spcBef>
              <a:spcAft>
                <a:spcPts val="0"/>
              </a:spcAft>
              <a:buNone/>
              <a:defRPr sz="1400">
                <a:solidFill>
                  <a:srgbClr val="000000"/>
                </a:solidFill>
                <a:latin typeface="Arial"/>
                <a:ea typeface="Arial"/>
                <a:cs typeface="Arial"/>
              </a:defRPr>
            </a:lvl8pPr>
            <a:lvl9pPr marL="0" marR="0" lvl="8" indent="0" algn="l">
              <a:spcBef>
                <a:spcPts val="0"/>
              </a:spcBef>
              <a:spcAft>
                <a:spcPts val="0"/>
              </a:spcAft>
              <a:buNone/>
              <a:defRPr sz="1400">
                <a:solidFill>
                  <a:srgbClr val="000000"/>
                </a:solidFill>
                <a:latin typeface="Arial"/>
                <a:ea typeface="Arial"/>
                <a:cs typeface="Arial"/>
              </a:defRPr>
            </a:lvl9pPr>
          </a:lstStyle>
          <a:p>
            <a:pPr marL="0" lvl="0" indent="0" algn="l">
              <a:spcBef>
                <a:spcPts val="0"/>
              </a:spcBef>
              <a:spcAft>
                <a:spcPts val="0"/>
              </a:spcAft>
              <a:buNone/>
              <a:defRPr/>
            </a:pPr>
            <a:fld id="{00000000-1234-1234-1234-123412341234}" type="slidenum">
              <a:rPr lang="en-GB"/>
              <a:t>‹#›</a:t>
            </a:fld>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PhAnim="0" matchingName="44_Title Only" userDrawn="1">
  <p:cSld name="44_Title Only">
    <p:spTree>
      <p:nvGrpSpPr>
        <p:cNvPr id="1" name=""/>
        <p:cNvGrpSpPr/>
        <p:nvPr/>
      </p:nvGrpSpPr>
      <p:grpSpPr bwMode="auto">
        <a:xfrm>
          <a:off x="0" y="0"/>
          <a:ext cx="0" cy="0"/>
          <a:chOff x="0" y="0"/>
          <a:chExt cx="0" cy="0"/>
        </a:xfrm>
      </p:grpSpPr>
      <p:sp>
        <p:nvSpPr>
          <p:cNvPr id="412" name="Google Shape;412;g109582dca3b_0_796"/>
          <p:cNvSpPr txBox="1">
            <a:spLocks noGrp="1"/>
          </p:cNvSpPr>
          <p:nvPr>
            <p:ph type="title"/>
          </p:nvPr>
        </p:nvSpPr>
        <p:spPr bwMode="auto">
          <a:xfrm>
            <a:off x="1557337" y="146447"/>
            <a:ext cx="7335600" cy="367800"/>
          </a:xfrm>
          <a:prstGeom prst="rect">
            <a:avLst/>
          </a:prstGeom>
          <a:noFill/>
          <a:ln>
            <a:noFill/>
          </a:ln>
        </p:spPr>
        <p:txBody>
          <a:bodyPr spcFirstLastPara="1" wrap="square" lIns="68575" tIns="34275" rIns="0" bIns="34275" anchor="ctr" anchorCtr="0">
            <a:normAutofit/>
          </a:bodyPr>
          <a:lstStyle>
            <a:lvl1pPr lvl="0" algn="l">
              <a:spcBef>
                <a:spcPts val="0"/>
              </a:spcBef>
              <a:spcAft>
                <a:spcPts val="0"/>
              </a:spcAft>
              <a:buSzPts val="1100"/>
              <a:buNone/>
              <a:defRPr sz="3000"/>
            </a:lvl1pPr>
            <a:lvl2pPr lvl="1" algn="r">
              <a:spcBef>
                <a:spcPts val="0"/>
              </a:spcBef>
              <a:spcAft>
                <a:spcPts val="0"/>
              </a:spcAft>
              <a:buSzPts val="1100"/>
              <a:buNone/>
              <a:defRPr/>
            </a:lvl2pPr>
            <a:lvl3pPr lvl="2" algn="r">
              <a:spcBef>
                <a:spcPts val="0"/>
              </a:spcBef>
              <a:spcAft>
                <a:spcPts val="0"/>
              </a:spcAft>
              <a:buSzPts val="1100"/>
              <a:buNone/>
              <a:defRPr/>
            </a:lvl3pPr>
            <a:lvl4pPr lvl="3" algn="r">
              <a:spcBef>
                <a:spcPts val="0"/>
              </a:spcBef>
              <a:spcAft>
                <a:spcPts val="0"/>
              </a:spcAft>
              <a:buSzPts val="1100"/>
              <a:buNone/>
              <a:defRPr/>
            </a:lvl4pPr>
            <a:lvl5pPr lvl="4" algn="r">
              <a:spcBef>
                <a:spcPts val="0"/>
              </a:spcBef>
              <a:spcAft>
                <a:spcPts val="0"/>
              </a:spcAft>
              <a:buSzPts val="1100"/>
              <a:buNone/>
              <a:defRPr/>
            </a:lvl5pPr>
            <a:lvl6pPr lvl="5" algn="r">
              <a:spcBef>
                <a:spcPts val="0"/>
              </a:spcBef>
              <a:spcAft>
                <a:spcPts val="0"/>
              </a:spcAft>
              <a:buSzPts val="1100"/>
              <a:buNone/>
              <a:defRPr/>
            </a:lvl6pPr>
            <a:lvl7pPr lvl="6" algn="r">
              <a:spcBef>
                <a:spcPts val="0"/>
              </a:spcBef>
              <a:spcAft>
                <a:spcPts val="0"/>
              </a:spcAft>
              <a:buSzPts val="1100"/>
              <a:buNone/>
              <a:defRPr/>
            </a:lvl7pPr>
            <a:lvl8pPr lvl="7" algn="r">
              <a:spcBef>
                <a:spcPts val="0"/>
              </a:spcBef>
              <a:spcAft>
                <a:spcPts val="0"/>
              </a:spcAft>
              <a:buSzPts val="1100"/>
              <a:buNone/>
              <a:defRPr/>
            </a:lvl8pPr>
            <a:lvl9pPr lvl="8" algn="r">
              <a:spcBef>
                <a:spcPts val="0"/>
              </a:spcBef>
              <a:spcAft>
                <a:spcPts val="0"/>
              </a:spcAft>
              <a:buSzPts val="1100"/>
              <a:buNone/>
              <a:defRPr/>
            </a:lvl9pPr>
          </a:lstStyle>
          <a:p>
            <a:pPr>
              <a:defRPr/>
            </a:pPr>
            <a:endParaRPr/>
          </a:p>
        </p:txBody>
      </p:sp>
      <p:sp>
        <p:nvSpPr>
          <p:cNvPr id="413" name="Google Shape;413;g109582dca3b_0_796"/>
          <p:cNvSpPr txBox="1">
            <a:spLocks noGrp="1"/>
          </p:cNvSpPr>
          <p:nvPr>
            <p:ph type="body" idx="1"/>
          </p:nvPr>
        </p:nvSpPr>
        <p:spPr bwMode="auto">
          <a:xfrm>
            <a:off x="457200" y="960120"/>
            <a:ext cx="8229600" cy="3497700"/>
          </a:xfrm>
          <a:prstGeom prst="rect">
            <a:avLst/>
          </a:prstGeom>
          <a:noFill/>
          <a:ln>
            <a:noFill/>
          </a:ln>
        </p:spPr>
        <p:txBody>
          <a:bodyPr spcFirstLastPara="1" wrap="square" lIns="0" tIns="34275" rIns="68575" bIns="34275" anchor="t" anchorCtr="0">
            <a:normAutofit/>
          </a:bodyPr>
          <a:lstStyle>
            <a:lvl1pPr marL="457200" lvl="0" indent="-349250" algn="l">
              <a:spcBef>
                <a:spcPts val="400"/>
              </a:spcBef>
              <a:spcAft>
                <a:spcPts val="0"/>
              </a:spcAft>
              <a:buClr>
                <a:schemeClr val="dk1"/>
              </a:buClr>
              <a:buSzPts val="1900"/>
              <a:buChar char="▪"/>
              <a:defRPr sz="2100"/>
            </a:lvl1pPr>
            <a:lvl2pPr marL="914400" lvl="1" indent="-342900" algn="l">
              <a:spcBef>
                <a:spcPts val="400"/>
              </a:spcBef>
              <a:spcAft>
                <a:spcPts val="0"/>
              </a:spcAft>
              <a:buClr>
                <a:schemeClr val="dk1"/>
              </a:buClr>
              <a:buSzPts val="1800"/>
              <a:buFont typeface="Candara"/>
              <a:buChar char="–"/>
              <a:defRPr sz="1800"/>
            </a:lvl2pPr>
            <a:lvl3pPr marL="1371600" lvl="2" indent="-298450" algn="l">
              <a:spcBef>
                <a:spcPts val="300"/>
              </a:spcBef>
              <a:spcAft>
                <a:spcPts val="0"/>
              </a:spcAft>
              <a:buClr>
                <a:schemeClr val="dk1"/>
              </a:buClr>
              <a:buSzPts val="1100"/>
              <a:buChar char="▪"/>
              <a:defRPr sz="1500"/>
            </a:lvl3pPr>
            <a:lvl4pPr marL="1828800" lvl="3" indent="-317500" algn="l">
              <a:spcBef>
                <a:spcPts val="300"/>
              </a:spcBef>
              <a:spcAft>
                <a:spcPts val="0"/>
              </a:spcAft>
              <a:buClr>
                <a:schemeClr val="dk1"/>
              </a:buClr>
              <a:buSzPts val="1400"/>
              <a:buFont typeface="Candara"/>
              <a:buChar char="–"/>
              <a:defRPr sz="1400"/>
            </a:lvl4pPr>
            <a:lvl5pPr marL="2286000" lvl="4" indent="-273050" algn="l">
              <a:spcBef>
                <a:spcPts val="300"/>
              </a:spcBef>
              <a:spcAft>
                <a:spcPts val="0"/>
              </a:spcAft>
              <a:buClr>
                <a:schemeClr val="dk1"/>
              </a:buClr>
              <a:buSzPts val="700"/>
              <a:buChar char="▪"/>
              <a:defRPr sz="1400"/>
            </a:lvl5pPr>
            <a:lvl6pPr marL="2743200" lvl="5" indent="-273050" algn="l">
              <a:spcBef>
                <a:spcPts val="300"/>
              </a:spcBef>
              <a:spcAft>
                <a:spcPts val="0"/>
              </a:spcAft>
              <a:buClr>
                <a:schemeClr val="dk1"/>
              </a:buClr>
              <a:buSzPts val="700"/>
              <a:buChar char="▪"/>
              <a:defRPr/>
            </a:lvl6pPr>
            <a:lvl7pPr marL="3200400" lvl="6" indent="-273050" algn="l">
              <a:spcBef>
                <a:spcPts val="300"/>
              </a:spcBef>
              <a:spcAft>
                <a:spcPts val="0"/>
              </a:spcAft>
              <a:buClr>
                <a:schemeClr val="dk1"/>
              </a:buClr>
              <a:buSzPts val="700"/>
              <a:buChar char="▪"/>
              <a:defRPr/>
            </a:lvl7pPr>
            <a:lvl8pPr marL="3657600" lvl="7" indent="-273050" algn="l">
              <a:spcBef>
                <a:spcPts val="300"/>
              </a:spcBef>
              <a:spcAft>
                <a:spcPts val="0"/>
              </a:spcAft>
              <a:buClr>
                <a:schemeClr val="dk1"/>
              </a:buClr>
              <a:buSzPts val="700"/>
              <a:buChar char="▪"/>
              <a:defRPr/>
            </a:lvl8pPr>
            <a:lvl9pPr marL="4114800" lvl="8" indent="-273050" algn="l">
              <a:spcBef>
                <a:spcPts val="300"/>
              </a:spcBef>
              <a:spcAft>
                <a:spcPts val="0"/>
              </a:spcAft>
              <a:buClr>
                <a:schemeClr val="dk1"/>
              </a:buClr>
              <a:buSzPts val="700"/>
              <a:buChar char="▪"/>
              <a:defRPr/>
            </a:lvl9pPr>
          </a:lstStyle>
          <a:p>
            <a:pPr>
              <a:defRPr/>
            </a:pPr>
            <a:endParaRPr/>
          </a:p>
        </p:txBody>
      </p:sp>
      <p:sp>
        <p:nvSpPr>
          <p:cNvPr id="414" name="Google Shape;414;g109582dca3b_0_796"/>
          <p:cNvSpPr txBox="1">
            <a:spLocks noGrp="1"/>
          </p:cNvSpPr>
          <p:nvPr>
            <p:ph type="dt" idx="10"/>
          </p:nvPr>
        </p:nvSpPr>
        <p:spPr bwMode="auto">
          <a:xfrm>
            <a:off x="457200" y="4830365"/>
            <a:ext cx="2133600" cy="273900"/>
          </a:xfrm>
          <a:prstGeom prst="rect">
            <a:avLst/>
          </a:prstGeom>
          <a:noFill/>
          <a:ln>
            <a:noFill/>
          </a:ln>
        </p:spPr>
        <p:txBody>
          <a:bodyPr spcFirstLastPara="1" wrap="square" lIns="68575" tIns="34275" rIns="68575" bIns="34275" anchor="t" anchorCtr="0">
            <a:noAutofit/>
          </a:bodyPr>
          <a:lstStyle>
            <a:lvl1pPr marR="0" lvl="0" algn="l">
              <a:spcBef>
                <a:spcPts val="0"/>
              </a:spcBef>
              <a:spcAft>
                <a:spcPts val="0"/>
              </a:spcAft>
              <a:buSzPts val="1100"/>
              <a:buNone/>
              <a:defRPr sz="1400">
                <a:solidFill>
                  <a:srgbClr val="000000"/>
                </a:solidFill>
                <a:latin typeface="Arial"/>
                <a:ea typeface="Arial"/>
                <a:cs typeface="Arial"/>
              </a:defRPr>
            </a:lvl1pPr>
            <a:lvl2pPr marR="0" lvl="1" algn="l">
              <a:spcBef>
                <a:spcPts val="0"/>
              </a:spcBef>
              <a:spcAft>
                <a:spcPts val="0"/>
              </a:spcAft>
              <a:buSzPts val="1100"/>
              <a:buNone/>
              <a:defRPr sz="1400" b="0" i="0" u="none" strike="noStrike" cap="none">
                <a:solidFill>
                  <a:schemeClr val="dk1"/>
                </a:solidFill>
                <a:latin typeface="Arial"/>
                <a:ea typeface="Arial"/>
                <a:cs typeface="Arial"/>
              </a:defRPr>
            </a:lvl2pPr>
            <a:lvl3pPr marR="0" lvl="2" algn="l">
              <a:spcBef>
                <a:spcPts val="0"/>
              </a:spcBef>
              <a:spcAft>
                <a:spcPts val="0"/>
              </a:spcAft>
              <a:buSzPts val="1100"/>
              <a:buNone/>
              <a:defRPr sz="1400" b="0" i="0" u="none" strike="noStrike" cap="none">
                <a:solidFill>
                  <a:schemeClr val="dk1"/>
                </a:solidFill>
                <a:latin typeface="Arial"/>
                <a:ea typeface="Arial"/>
                <a:cs typeface="Arial"/>
              </a:defRPr>
            </a:lvl3pPr>
            <a:lvl4pPr marR="0" lvl="3" algn="l">
              <a:spcBef>
                <a:spcPts val="0"/>
              </a:spcBef>
              <a:spcAft>
                <a:spcPts val="0"/>
              </a:spcAft>
              <a:buSzPts val="1100"/>
              <a:buNone/>
              <a:defRPr sz="1400" b="0" i="0" u="none" strike="noStrike" cap="none">
                <a:solidFill>
                  <a:schemeClr val="dk1"/>
                </a:solidFill>
                <a:latin typeface="Arial"/>
                <a:ea typeface="Arial"/>
                <a:cs typeface="Arial"/>
              </a:defRPr>
            </a:lvl4pPr>
            <a:lvl5pPr marR="0" lvl="4" algn="l">
              <a:spcBef>
                <a:spcPts val="0"/>
              </a:spcBef>
              <a:spcAft>
                <a:spcPts val="0"/>
              </a:spcAft>
              <a:buSzPts val="1100"/>
              <a:buNone/>
              <a:defRPr sz="1400" b="0" i="0" u="none" strike="noStrike" cap="none">
                <a:solidFill>
                  <a:schemeClr val="dk1"/>
                </a:solidFill>
                <a:latin typeface="Arial"/>
                <a:ea typeface="Arial"/>
                <a:cs typeface="Arial"/>
              </a:defRPr>
            </a:lvl5pPr>
            <a:lvl6pPr marR="0" lvl="5" algn="l">
              <a:spcBef>
                <a:spcPts val="0"/>
              </a:spcBef>
              <a:spcAft>
                <a:spcPts val="0"/>
              </a:spcAft>
              <a:buSzPts val="1100"/>
              <a:buNone/>
              <a:defRPr sz="1400" b="0" i="0" u="none" strike="noStrike" cap="none">
                <a:solidFill>
                  <a:schemeClr val="dk1"/>
                </a:solidFill>
                <a:latin typeface="Arial"/>
                <a:ea typeface="Arial"/>
                <a:cs typeface="Arial"/>
              </a:defRPr>
            </a:lvl6pPr>
            <a:lvl7pPr marR="0" lvl="6" algn="l">
              <a:spcBef>
                <a:spcPts val="0"/>
              </a:spcBef>
              <a:spcAft>
                <a:spcPts val="0"/>
              </a:spcAft>
              <a:buSzPts val="1100"/>
              <a:buNone/>
              <a:defRPr sz="1400" b="0" i="0" u="none" strike="noStrike" cap="none">
                <a:solidFill>
                  <a:schemeClr val="dk1"/>
                </a:solidFill>
                <a:latin typeface="Arial"/>
                <a:ea typeface="Arial"/>
                <a:cs typeface="Arial"/>
              </a:defRPr>
            </a:lvl7pPr>
            <a:lvl8pPr marR="0" lvl="7" algn="l">
              <a:spcBef>
                <a:spcPts val="0"/>
              </a:spcBef>
              <a:spcAft>
                <a:spcPts val="0"/>
              </a:spcAft>
              <a:buSzPts val="1100"/>
              <a:buNone/>
              <a:defRPr sz="1400" b="0" i="0" u="none" strike="noStrike" cap="none">
                <a:solidFill>
                  <a:schemeClr val="dk1"/>
                </a:solidFill>
                <a:latin typeface="Arial"/>
                <a:ea typeface="Arial"/>
                <a:cs typeface="Arial"/>
              </a:defRPr>
            </a:lvl8pPr>
            <a:lvl9pPr marR="0" lvl="8" algn="l">
              <a:spcBef>
                <a:spcPts val="0"/>
              </a:spcBef>
              <a:spcAft>
                <a:spcPts val="0"/>
              </a:spcAft>
              <a:buSzPts val="1100"/>
              <a:buNone/>
              <a:defRPr sz="1400" b="0" i="0" u="none" strike="noStrike" cap="none">
                <a:solidFill>
                  <a:schemeClr val="dk1"/>
                </a:solidFill>
                <a:latin typeface="Arial"/>
                <a:ea typeface="Arial"/>
                <a:cs typeface="Arial"/>
              </a:defRPr>
            </a:lvl9pPr>
          </a:lstStyle>
          <a:p>
            <a:pPr>
              <a:defRPr/>
            </a:pPr>
            <a:endParaRPr/>
          </a:p>
        </p:txBody>
      </p:sp>
      <p:sp>
        <p:nvSpPr>
          <p:cNvPr id="415" name="Google Shape;415;g109582dca3b_0_796"/>
          <p:cNvSpPr txBox="1">
            <a:spLocks noGrp="1"/>
          </p:cNvSpPr>
          <p:nvPr>
            <p:ph type="ftr" idx="11"/>
          </p:nvPr>
        </p:nvSpPr>
        <p:spPr bwMode="auto">
          <a:xfrm>
            <a:off x="3124200" y="4830365"/>
            <a:ext cx="2895600" cy="273900"/>
          </a:xfrm>
          <a:prstGeom prst="rect">
            <a:avLst/>
          </a:prstGeom>
          <a:noFill/>
          <a:ln>
            <a:noFill/>
          </a:ln>
        </p:spPr>
        <p:txBody>
          <a:bodyPr spcFirstLastPara="1" wrap="square" lIns="68575" tIns="34275" rIns="68575" bIns="34275" anchor="t" anchorCtr="0">
            <a:noAutofit/>
          </a:bodyPr>
          <a:lstStyle>
            <a:lvl1pPr marR="0" lvl="0" algn="l">
              <a:spcBef>
                <a:spcPts val="0"/>
              </a:spcBef>
              <a:spcAft>
                <a:spcPts val="0"/>
              </a:spcAft>
              <a:buSzPts val="1100"/>
              <a:buNone/>
              <a:defRPr sz="1400">
                <a:solidFill>
                  <a:srgbClr val="000000"/>
                </a:solidFill>
                <a:latin typeface="Arial"/>
                <a:ea typeface="Arial"/>
                <a:cs typeface="Arial"/>
              </a:defRPr>
            </a:lvl1pPr>
            <a:lvl2pPr marR="0" lvl="1" algn="l">
              <a:spcBef>
                <a:spcPts val="0"/>
              </a:spcBef>
              <a:spcAft>
                <a:spcPts val="0"/>
              </a:spcAft>
              <a:buSzPts val="1100"/>
              <a:buNone/>
              <a:defRPr sz="1400" b="0" i="0" u="none" strike="noStrike" cap="none">
                <a:solidFill>
                  <a:schemeClr val="dk1"/>
                </a:solidFill>
                <a:latin typeface="Arial"/>
                <a:ea typeface="Arial"/>
                <a:cs typeface="Arial"/>
              </a:defRPr>
            </a:lvl2pPr>
            <a:lvl3pPr marR="0" lvl="2" algn="l">
              <a:spcBef>
                <a:spcPts val="0"/>
              </a:spcBef>
              <a:spcAft>
                <a:spcPts val="0"/>
              </a:spcAft>
              <a:buSzPts val="1100"/>
              <a:buNone/>
              <a:defRPr sz="1400" b="0" i="0" u="none" strike="noStrike" cap="none">
                <a:solidFill>
                  <a:schemeClr val="dk1"/>
                </a:solidFill>
                <a:latin typeface="Arial"/>
                <a:ea typeface="Arial"/>
                <a:cs typeface="Arial"/>
              </a:defRPr>
            </a:lvl3pPr>
            <a:lvl4pPr marR="0" lvl="3" algn="l">
              <a:spcBef>
                <a:spcPts val="0"/>
              </a:spcBef>
              <a:spcAft>
                <a:spcPts val="0"/>
              </a:spcAft>
              <a:buSzPts val="1100"/>
              <a:buNone/>
              <a:defRPr sz="1400" b="0" i="0" u="none" strike="noStrike" cap="none">
                <a:solidFill>
                  <a:schemeClr val="dk1"/>
                </a:solidFill>
                <a:latin typeface="Arial"/>
                <a:ea typeface="Arial"/>
                <a:cs typeface="Arial"/>
              </a:defRPr>
            </a:lvl4pPr>
            <a:lvl5pPr marR="0" lvl="4" algn="l">
              <a:spcBef>
                <a:spcPts val="0"/>
              </a:spcBef>
              <a:spcAft>
                <a:spcPts val="0"/>
              </a:spcAft>
              <a:buSzPts val="1100"/>
              <a:buNone/>
              <a:defRPr sz="1400" b="0" i="0" u="none" strike="noStrike" cap="none">
                <a:solidFill>
                  <a:schemeClr val="dk1"/>
                </a:solidFill>
                <a:latin typeface="Arial"/>
                <a:ea typeface="Arial"/>
                <a:cs typeface="Arial"/>
              </a:defRPr>
            </a:lvl5pPr>
            <a:lvl6pPr marR="0" lvl="5" algn="l">
              <a:spcBef>
                <a:spcPts val="0"/>
              </a:spcBef>
              <a:spcAft>
                <a:spcPts val="0"/>
              </a:spcAft>
              <a:buSzPts val="1100"/>
              <a:buNone/>
              <a:defRPr sz="1400" b="0" i="0" u="none" strike="noStrike" cap="none">
                <a:solidFill>
                  <a:schemeClr val="dk1"/>
                </a:solidFill>
                <a:latin typeface="Arial"/>
                <a:ea typeface="Arial"/>
                <a:cs typeface="Arial"/>
              </a:defRPr>
            </a:lvl6pPr>
            <a:lvl7pPr marR="0" lvl="6" algn="l">
              <a:spcBef>
                <a:spcPts val="0"/>
              </a:spcBef>
              <a:spcAft>
                <a:spcPts val="0"/>
              </a:spcAft>
              <a:buSzPts val="1100"/>
              <a:buNone/>
              <a:defRPr sz="1400" b="0" i="0" u="none" strike="noStrike" cap="none">
                <a:solidFill>
                  <a:schemeClr val="dk1"/>
                </a:solidFill>
                <a:latin typeface="Arial"/>
                <a:ea typeface="Arial"/>
                <a:cs typeface="Arial"/>
              </a:defRPr>
            </a:lvl7pPr>
            <a:lvl8pPr marR="0" lvl="7" algn="l">
              <a:spcBef>
                <a:spcPts val="0"/>
              </a:spcBef>
              <a:spcAft>
                <a:spcPts val="0"/>
              </a:spcAft>
              <a:buSzPts val="1100"/>
              <a:buNone/>
              <a:defRPr sz="1400" b="0" i="0" u="none" strike="noStrike" cap="none">
                <a:solidFill>
                  <a:schemeClr val="dk1"/>
                </a:solidFill>
                <a:latin typeface="Arial"/>
                <a:ea typeface="Arial"/>
                <a:cs typeface="Arial"/>
              </a:defRPr>
            </a:lvl8pPr>
            <a:lvl9pPr marR="0" lvl="8" algn="l">
              <a:spcBef>
                <a:spcPts val="0"/>
              </a:spcBef>
              <a:spcAft>
                <a:spcPts val="0"/>
              </a:spcAft>
              <a:buSzPts val="1100"/>
              <a:buNone/>
              <a:defRPr sz="1400" b="0" i="0" u="none" strike="noStrike" cap="none">
                <a:solidFill>
                  <a:schemeClr val="dk1"/>
                </a:solidFill>
                <a:latin typeface="Arial"/>
                <a:ea typeface="Arial"/>
                <a:cs typeface="Arial"/>
              </a:defRPr>
            </a:lvl9pPr>
          </a:lstStyle>
          <a:p>
            <a:pPr>
              <a:defRPr/>
            </a:pPr>
            <a:endParaRPr/>
          </a:p>
        </p:txBody>
      </p:sp>
      <p:sp>
        <p:nvSpPr>
          <p:cNvPr id="416" name="Google Shape;416;g109582dca3b_0_796"/>
          <p:cNvSpPr txBox="1">
            <a:spLocks noGrp="1"/>
          </p:cNvSpPr>
          <p:nvPr>
            <p:ph type="sldNum" idx="12"/>
          </p:nvPr>
        </p:nvSpPr>
        <p:spPr bwMode="auto">
          <a:xfrm>
            <a:off x="6553200" y="4830365"/>
            <a:ext cx="2133600" cy="273900"/>
          </a:xfrm>
          <a:prstGeom prst="rect">
            <a:avLst/>
          </a:prstGeom>
          <a:noFill/>
          <a:ln>
            <a:noFill/>
          </a:ln>
        </p:spPr>
        <p:txBody>
          <a:bodyPr spcFirstLastPara="1" wrap="square" lIns="68575" tIns="34275" rIns="68575" bIns="34275" anchor="t" anchorCtr="0">
            <a:noAutofit/>
          </a:bodyPr>
          <a:lstStyle>
            <a:lvl1pPr marL="0" marR="0" lvl="0" indent="0" algn="l">
              <a:spcBef>
                <a:spcPts val="0"/>
              </a:spcBef>
              <a:spcAft>
                <a:spcPts val="0"/>
              </a:spcAft>
              <a:buNone/>
              <a:defRPr sz="1400">
                <a:solidFill>
                  <a:srgbClr val="000000"/>
                </a:solidFill>
                <a:latin typeface="Arial"/>
                <a:ea typeface="Arial"/>
                <a:cs typeface="Arial"/>
              </a:defRPr>
            </a:lvl1pPr>
            <a:lvl2pPr marL="0" marR="0" lvl="1" indent="0" algn="l">
              <a:spcBef>
                <a:spcPts val="0"/>
              </a:spcBef>
              <a:spcAft>
                <a:spcPts val="0"/>
              </a:spcAft>
              <a:buNone/>
              <a:defRPr sz="1400">
                <a:solidFill>
                  <a:srgbClr val="000000"/>
                </a:solidFill>
                <a:latin typeface="Arial"/>
                <a:ea typeface="Arial"/>
                <a:cs typeface="Arial"/>
              </a:defRPr>
            </a:lvl2pPr>
            <a:lvl3pPr marL="0" marR="0" lvl="2" indent="0" algn="l">
              <a:spcBef>
                <a:spcPts val="0"/>
              </a:spcBef>
              <a:spcAft>
                <a:spcPts val="0"/>
              </a:spcAft>
              <a:buNone/>
              <a:defRPr sz="1400">
                <a:solidFill>
                  <a:srgbClr val="000000"/>
                </a:solidFill>
                <a:latin typeface="Arial"/>
                <a:ea typeface="Arial"/>
                <a:cs typeface="Arial"/>
              </a:defRPr>
            </a:lvl3pPr>
            <a:lvl4pPr marL="0" marR="0" lvl="3" indent="0" algn="l">
              <a:spcBef>
                <a:spcPts val="0"/>
              </a:spcBef>
              <a:spcAft>
                <a:spcPts val="0"/>
              </a:spcAft>
              <a:buNone/>
              <a:defRPr sz="1400">
                <a:solidFill>
                  <a:srgbClr val="000000"/>
                </a:solidFill>
                <a:latin typeface="Arial"/>
                <a:ea typeface="Arial"/>
                <a:cs typeface="Arial"/>
              </a:defRPr>
            </a:lvl4pPr>
            <a:lvl5pPr marL="0" marR="0" lvl="4" indent="0" algn="l">
              <a:spcBef>
                <a:spcPts val="0"/>
              </a:spcBef>
              <a:spcAft>
                <a:spcPts val="0"/>
              </a:spcAft>
              <a:buNone/>
              <a:defRPr sz="1400">
                <a:solidFill>
                  <a:srgbClr val="000000"/>
                </a:solidFill>
                <a:latin typeface="Arial"/>
                <a:ea typeface="Arial"/>
                <a:cs typeface="Arial"/>
              </a:defRPr>
            </a:lvl5pPr>
            <a:lvl6pPr marL="0" marR="0" lvl="5" indent="0" algn="l">
              <a:spcBef>
                <a:spcPts val="0"/>
              </a:spcBef>
              <a:spcAft>
                <a:spcPts val="0"/>
              </a:spcAft>
              <a:buNone/>
              <a:defRPr sz="1400">
                <a:solidFill>
                  <a:srgbClr val="000000"/>
                </a:solidFill>
                <a:latin typeface="Arial"/>
                <a:ea typeface="Arial"/>
                <a:cs typeface="Arial"/>
              </a:defRPr>
            </a:lvl6pPr>
            <a:lvl7pPr marL="0" marR="0" lvl="6" indent="0" algn="l">
              <a:spcBef>
                <a:spcPts val="0"/>
              </a:spcBef>
              <a:spcAft>
                <a:spcPts val="0"/>
              </a:spcAft>
              <a:buNone/>
              <a:defRPr sz="1400">
                <a:solidFill>
                  <a:srgbClr val="000000"/>
                </a:solidFill>
                <a:latin typeface="Arial"/>
                <a:ea typeface="Arial"/>
                <a:cs typeface="Arial"/>
              </a:defRPr>
            </a:lvl7pPr>
            <a:lvl8pPr marL="0" marR="0" lvl="7" indent="0" algn="l">
              <a:spcBef>
                <a:spcPts val="0"/>
              </a:spcBef>
              <a:spcAft>
                <a:spcPts val="0"/>
              </a:spcAft>
              <a:buNone/>
              <a:defRPr sz="1400">
                <a:solidFill>
                  <a:srgbClr val="000000"/>
                </a:solidFill>
                <a:latin typeface="Arial"/>
                <a:ea typeface="Arial"/>
                <a:cs typeface="Arial"/>
              </a:defRPr>
            </a:lvl8pPr>
            <a:lvl9pPr marL="0" marR="0" lvl="8" indent="0" algn="l">
              <a:spcBef>
                <a:spcPts val="0"/>
              </a:spcBef>
              <a:spcAft>
                <a:spcPts val="0"/>
              </a:spcAft>
              <a:buNone/>
              <a:defRPr sz="1400">
                <a:solidFill>
                  <a:srgbClr val="000000"/>
                </a:solidFill>
                <a:latin typeface="Arial"/>
                <a:ea typeface="Arial"/>
                <a:cs typeface="Arial"/>
              </a:defRPr>
            </a:lvl9pPr>
          </a:lstStyle>
          <a:p>
            <a:pPr marL="0" lvl="0" indent="0" algn="l">
              <a:spcBef>
                <a:spcPts val="0"/>
              </a:spcBef>
              <a:spcAft>
                <a:spcPts val="0"/>
              </a:spcAft>
              <a:buNone/>
              <a:defRPr/>
            </a:pPr>
            <a:fld id="{00000000-1234-1234-1234-123412341234}" type="slidenum">
              <a:rPr lang="en-GB"/>
              <a:t>‹#›</a:t>
            </a:fld>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PhAnim="0" matchingName="45_Title Only" userDrawn="1">
  <p:cSld name="45_Title Only">
    <p:spTree>
      <p:nvGrpSpPr>
        <p:cNvPr id="1" name=""/>
        <p:cNvGrpSpPr/>
        <p:nvPr/>
      </p:nvGrpSpPr>
      <p:grpSpPr bwMode="auto">
        <a:xfrm>
          <a:off x="0" y="0"/>
          <a:ext cx="0" cy="0"/>
          <a:chOff x="0" y="0"/>
          <a:chExt cx="0" cy="0"/>
        </a:xfrm>
      </p:grpSpPr>
      <p:sp>
        <p:nvSpPr>
          <p:cNvPr id="418" name="Google Shape;418;g109582dca3b_0_802"/>
          <p:cNvSpPr txBox="1">
            <a:spLocks noGrp="1"/>
          </p:cNvSpPr>
          <p:nvPr>
            <p:ph type="title"/>
          </p:nvPr>
        </p:nvSpPr>
        <p:spPr bwMode="auto">
          <a:xfrm>
            <a:off x="1557337" y="146447"/>
            <a:ext cx="7335600" cy="367800"/>
          </a:xfrm>
          <a:prstGeom prst="rect">
            <a:avLst/>
          </a:prstGeom>
          <a:noFill/>
          <a:ln>
            <a:noFill/>
          </a:ln>
        </p:spPr>
        <p:txBody>
          <a:bodyPr spcFirstLastPara="1" wrap="square" lIns="68575" tIns="34275" rIns="0" bIns="34275" anchor="ctr" anchorCtr="0">
            <a:normAutofit/>
          </a:bodyPr>
          <a:lstStyle>
            <a:lvl1pPr lvl="0" algn="l">
              <a:spcBef>
                <a:spcPts val="0"/>
              </a:spcBef>
              <a:spcAft>
                <a:spcPts val="0"/>
              </a:spcAft>
              <a:buSzPts val="1100"/>
              <a:buNone/>
              <a:defRPr sz="3000"/>
            </a:lvl1pPr>
            <a:lvl2pPr lvl="1" algn="r">
              <a:spcBef>
                <a:spcPts val="0"/>
              </a:spcBef>
              <a:spcAft>
                <a:spcPts val="0"/>
              </a:spcAft>
              <a:buSzPts val="1100"/>
              <a:buNone/>
              <a:defRPr/>
            </a:lvl2pPr>
            <a:lvl3pPr lvl="2" algn="r">
              <a:spcBef>
                <a:spcPts val="0"/>
              </a:spcBef>
              <a:spcAft>
                <a:spcPts val="0"/>
              </a:spcAft>
              <a:buSzPts val="1100"/>
              <a:buNone/>
              <a:defRPr/>
            </a:lvl3pPr>
            <a:lvl4pPr lvl="3" algn="r">
              <a:spcBef>
                <a:spcPts val="0"/>
              </a:spcBef>
              <a:spcAft>
                <a:spcPts val="0"/>
              </a:spcAft>
              <a:buSzPts val="1100"/>
              <a:buNone/>
              <a:defRPr/>
            </a:lvl4pPr>
            <a:lvl5pPr lvl="4" algn="r">
              <a:spcBef>
                <a:spcPts val="0"/>
              </a:spcBef>
              <a:spcAft>
                <a:spcPts val="0"/>
              </a:spcAft>
              <a:buSzPts val="1100"/>
              <a:buNone/>
              <a:defRPr/>
            </a:lvl5pPr>
            <a:lvl6pPr lvl="5" algn="r">
              <a:spcBef>
                <a:spcPts val="0"/>
              </a:spcBef>
              <a:spcAft>
                <a:spcPts val="0"/>
              </a:spcAft>
              <a:buSzPts val="1100"/>
              <a:buNone/>
              <a:defRPr/>
            </a:lvl6pPr>
            <a:lvl7pPr lvl="6" algn="r">
              <a:spcBef>
                <a:spcPts val="0"/>
              </a:spcBef>
              <a:spcAft>
                <a:spcPts val="0"/>
              </a:spcAft>
              <a:buSzPts val="1100"/>
              <a:buNone/>
              <a:defRPr/>
            </a:lvl7pPr>
            <a:lvl8pPr lvl="7" algn="r">
              <a:spcBef>
                <a:spcPts val="0"/>
              </a:spcBef>
              <a:spcAft>
                <a:spcPts val="0"/>
              </a:spcAft>
              <a:buSzPts val="1100"/>
              <a:buNone/>
              <a:defRPr/>
            </a:lvl8pPr>
            <a:lvl9pPr lvl="8" algn="r">
              <a:spcBef>
                <a:spcPts val="0"/>
              </a:spcBef>
              <a:spcAft>
                <a:spcPts val="0"/>
              </a:spcAft>
              <a:buSzPts val="1100"/>
              <a:buNone/>
              <a:defRPr/>
            </a:lvl9pPr>
          </a:lstStyle>
          <a:p>
            <a:pPr>
              <a:defRPr/>
            </a:pPr>
            <a:endParaRPr/>
          </a:p>
        </p:txBody>
      </p:sp>
      <p:sp>
        <p:nvSpPr>
          <p:cNvPr id="419" name="Google Shape;419;g109582dca3b_0_802"/>
          <p:cNvSpPr txBox="1">
            <a:spLocks noGrp="1"/>
          </p:cNvSpPr>
          <p:nvPr>
            <p:ph type="body" idx="1"/>
          </p:nvPr>
        </p:nvSpPr>
        <p:spPr bwMode="auto">
          <a:xfrm>
            <a:off x="457200" y="960120"/>
            <a:ext cx="8229600" cy="3497700"/>
          </a:xfrm>
          <a:prstGeom prst="rect">
            <a:avLst/>
          </a:prstGeom>
          <a:noFill/>
          <a:ln>
            <a:noFill/>
          </a:ln>
        </p:spPr>
        <p:txBody>
          <a:bodyPr spcFirstLastPara="1" wrap="square" lIns="0" tIns="34275" rIns="68575" bIns="34275" anchor="t" anchorCtr="0">
            <a:normAutofit/>
          </a:bodyPr>
          <a:lstStyle>
            <a:lvl1pPr marL="457200" lvl="0" indent="-349250" algn="l">
              <a:spcBef>
                <a:spcPts val="400"/>
              </a:spcBef>
              <a:spcAft>
                <a:spcPts val="0"/>
              </a:spcAft>
              <a:buClr>
                <a:schemeClr val="dk1"/>
              </a:buClr>
              <a:buSzPts val="1900"/>
              <a:buChar char="▪"/>
              <a:defRPr sz="2100"/>
            </a:lvl1pPr>
            <a:lvl2pPr marL="914400" lvl="1" indent="-342900" algn="l">
              <a:spcBef>
                <a:spcPts val="400"/>
              </a:spcBef>
              <a:spcAft>
                <a:spcPts val="0"/>
              </a:spcAft>
              <a:buClr>
                <a:schemeClr val="dk1"/>
              </a:buClr>
              <a:buSzPts val="1800"/>
              <a:buFont typeface="Candara"/>
              <a:buChar char="–"/>
              <a:defRPr sz="1800"/>
            </a:lvl2pPr>
            <a:lvl3pPr marL="1371600" lvl="2" indent="-298450" algn="l">
              <a:spcBef>
                <a:spcPts val="300"/>
              </a:spcBef>
              <a:spcAft>
                <a:spcPts val="0"/>
              </a:spcAft>
              <a:buClr>
                <a:schemeClr val="dk1"/>
              </a:buClr>
              <a:buSzPts val="1100"/>
              <a:buChar char="▪"/>
              <a:defRPr sz="1500"/>
            </a:lvl3pPr>
            <a:lvl4pPr marL="1828800" lvl="3" indent="-317500" algn="l">
              <a:spcBef>
                <a:spcPts val="300"/>
              </a:spcBef>
              <a:spcAft>
                <a:spcPts val="0"/>
              </a:spcAft>
              <a:buClr>
                <a:schemeClr val="dk1"/>
              </a:buClr>
              <a:buSzPts val="1400"/>
              <a:buFont typeface="Candara"/>
              <a:buChar char="–"/>
              <a:defRPr sz="1400"/>
            </a:lvl4pPr>
            <a:lvl5pPr marL="2286000" lvl="4" indent="-273050" algn="l">
              <a:spcBef>
                <a:spcPts val="300"/>
              </a:spcBef>
              <a:spcAft>
                <a:spcPts val="0"/>
              </a:spcAft>
              <a:buClr>
                <a:schemeClr val="dk1"/>
              </a:buClr>
              <a:buSzPts val="700"/>
              <a:buChar char="▪"/>
              <a:defRPr sz="1400"/>
            </a:lvl5pPr>
            <a:lvl6pPr marL="2743200" lvl="5" indent="-273050" algn="l">
              <a:spcBef>
                <a:spcPts val="300"/>
              </a:spcBef>
              <a:spcAft>
                <a:spcPts val="0"/>
              </a:spcAft>
              <a:buClr>
                <a:schemeClr val="dk1"/>
              </a:buClr>
              <a:buSzPts val="700"/>
              <a:buChar char="▪"/>
              <a:defRPr/>
            </a:lvl6pPr>
            <a:lvl7pPr marL="3200400" lvl="6" indent="-273050" algn="l">
              <a:spcBef>
                <a:spcPts val="300"/>
              </a:spcBef>
              <a:spcAft>
                <a:spcPts val="0"/>
              </a:spcAft>
              <a:buClr>
                <a:schemeClr val="dk1"/>
              </a:buClr>
              <a:buSzPts val="700"/>
              <a:buChar char="▪"/>
              <a:defRPr/>
            </a:lvl7pPr>
            <a:lvl8pPr marL="3657600" lvl="7" indent="-273050" algn="l">
              <a:spcBef>
                <a:spcPts val="300"/>
              </a:spcBef>
              <a:spcAft>
                <a:spcPts val="0"/>
              </a:spcAft>
              <a:buClr>
                <a:schemeClr val="dk1"/>
              </a:buClr>
              <a:buSzPts val="700"/>
              <a:buChar char="▪"/>
              <a:defRPr/>
            </a:lvl8pPr>
            <a:lvl9pPr marL="4114800" lvl="8" indent="-273050" algn="l">
              <a:spcBef>
                <a:spcPts val="300"/>
              </a:spcBef>
              <a:spcAft>
                <a:spcPts val="0"/>
              </a:spcAft>
              <a:buClr>
                <a:schemeClr val="dk1"/>
              </a:buClr>
              <a:buSzPts val="700"/>
              <a:buChar char="▪"/>
              <a:defRPr/>
            </a:lvl9pPr>
          </a:lstStyle>
          <a:p>
            <a:pPr>
              <a:defRPr/>
            </a:pPr>
            <a:endParaRPr/>
          </a:p>
        </p:txBody>
      </p:sp>
      <p:sp>
        <p:nvSpPr>
          <p:cNvPr id="420" name="Google Shape;420;g109582dca3b_0_802"/>
          <p:cNvSpPr txBox="1">
            <a:spLocks noGrp="1"/>
          </p:cNvSpPr>
          <p:nvPr>
            <p:ph type="dt" idx="10"/>
          </p:nvPr>
        </p:nvSpPr>
        <p:spPr bwMode="auto">
          <a:xfrm>
            <a:off x="457200" y="4830365"/>
            <a:ext cx="2133600" cy="273900"/>
          </a:xfrm>
          <a:prstGeom prst="rect">
            <a:avLst/>
          </a:prstGeom>
          <a:noFill/>
          <a:ln>
            <a:noFill/>
          </a:ln>
        </p:spPr>
        <p:txBody>
          <a:bodyPr spcFirstLastPara="1" wrap="square" lIns="68575" tIns="34275" rIns="68575" bIns="34275" anchor="t" anchorCtr="0">
            <a:noAutofit/>
          </a:bodyPr>
          <a:lstStyle>
            <a:lvl1pPr marR="0" lvl="0" algn="l">
              <a:spcBef>
                <a:spcPts val="0"/>
              </a:spcBef>
              <a:spcAft>
                <a:spcPts val="0"/>
              </a:spcAft>
              <a:buSzPts val="1100"/>
              <a:buNone/>
              <a:defRPr sz="1400">
                <a:solidFill>
                  <a:srgbClr val="000000"/>
                </a:solidFill>
                <a:latin typeface="Arial"/>
                <a:ea typeface="Arial"/>
                <a:cs typeface="Arial"/>
              </a:defRPr>
            </a:lvl1pPr>
            <a:lvl2pPr marR="0" lvl="1" algn="l">
              <a:spcBef>
                <a:spcPts val="0"/>
              </a:spcBef>
              <a:spcAft>
                <a:spcPts val="0"/>
              </a:spcAft>
              <a:buSzPts val="1100"/>
              <a:buNone/>
              <a:defRPr sz="1400" b="0" i="0" u="none" strike="noStrike" cap="none">
                <a:solidFill>
                  <a:schemeClr val="dk1"/>
                </a:solidFill>
                <a:latin typeface="Arial"/>
                <a:ea typeface="Arial"/>
                <a:cs typeface="Arial"/>
              </a:defRPr>
            </a:lvl2pPr>
            <a:lvl3pPr marR="0" lvl="2" algn="l">
              <a:spcBef>
                <a:spcPts val="0"/>
              </a:spcBef>
              <a:spcAft>
                <a:spcPts val="0"/>
              </a:spcAft>
              <a:buSzPts val="1100"/>
              <a:buNone/>
              <a:defRPr sz="1400" b="0" i="0" u="none" strike="noStrike" cap="none">
                <a:solidFill>
                  <a:schemeClr val="dk1"/>
                </a:solidFill>
                <a:latin typeface="Arial"/>
                <a:ea typeface="Arial"/>
                <a:cs typeface="Arial"/>
              </a:defRPr>
            </a:lvl3pPr>
            <a:lvl4pPr marR="0" lvl="3" algn="l">
              <a:spcBef>
                <a:spcPts val="0"/>
              </a:spcBef>
              <a:spcAft>
                <a:spcPts val="0"/>
              </a:spcAft>
              <a:buSzPts val="1100"/>
              <a:buNone/>
              <a:defRPr sz="1400" b="0" i="0" u="none" strike="noStrike" cap="none">
                <a:solidFill>
                  <a:schemeClr val="dk1"/>
                </a:solidFill>
                <a:latin typeface="Arial"/>
                <a:ea typeface="Arial"/>
                <a:cs typeface="Arial"/>
              </a:defRPr>
            </a:lvl4pPr>
            <a:lvl5pPr marR="0" lvl="4" algn="l">
              <a:spcBef>
                <a:spcPts val="0"/>
              </a:spcBef>
              <a:spcAft>
                <a:spcPts val="0"/>
              </a:spcAft>
              <a:buSzPts val="1100"/>
              <a:buNone/>
              <a:defRPr sz="1400" b="0" i="0" u="none" strike="noStrike" cap="none">
                <a:solidFill>
                  <a:schemeClr val="dk1"/>
                </a:solidFill>
                <a:latin typeface="Arial"/>
                <a:ea typeface="Arial"/>
                <a:cs typeface="Arial"/>
              </a:defRPr>
            </a:lvl5pPr>
            <a:lvl6pPr marR="0" lvl="5" algn="l">
              <a:spcBef>
                <a:spcPts val="0"/>
              </a:spcBef>
              <a:spcAft>
                <a:spcPts val="0"/>
              </a:spcAft>
              <a:buSzPts val="1100"/>
              <a:buNone/>
              <a:defRPr sz="1400" b="0" i="0" u="none" strike="noStrike" cap="none">
                <a:solidFill>
                  <a:schemeClr val="dk1"/>
                </a:solidFill>
                <a:latin typeface="Arial"/>
                <a:ea typeface="Arial"/>
                <a:cs typeface="Arial"/>
              </a:defRPr>
            </a:lvl6pPr>
            <a:lvl7pPr marR="0" lvl="6" algn="l">
              <a:spcBef>
                <a:spcPts val="0"/>
              </a:spcBef>
              <a:spcAft>
                <a:spcPts val="0"/>
              </a:spcAft>
              <a:buSzPts val="1100"/>
              <a:buNone/>
              <a:defRPr sz="1400" b="0" i="0" u="none" strike="noStrike" cap="none">
                <a:solidFill>
                  <a:schemeClr val="dk1"/>
                </a:solidFill>
                <a:latin typeface="Arial"/>
                <a:ea typeface="Arial"/>
                <a:cs typeface="Arial"/>
              </a:defRPr>
            </a:lvl7pPr>
            <a:lvl8pPr marR="0" lvl="7" algn="l">
              <a:spcBef>
                <a:spcPts val="0"/>
              </a:spcBef>
              <a:spcAft>
                <a:spcPts val="0"/>
              </a:spcAft>
              <a:buSzPts val="1100"/>
              <a:buNone/>
              <a:defRPr sz="1400" b="0" i="0" u="none" strike="noStrike" cap="none">
                <a:solidFill>
                  <a:schemeClr val="dk1"/>
                </a:solidFill>
                <a:latin typeface="Arial"/>
                <a:ea typeface="Arial"/>
                <a:cs typeface="Arial"/>
              </a:defRPr>
            </a:lvl8pPr>
            <a:lvl9pPr marR="0" lvl="8" algn="l">
              <a:spcBef>
                <a:spcPts val="0"/>
              </a:spcBef>
              <a:spcAft>
                <a:spcPts val="0"/>
              </a:spcAft>
              <a:buSzPts val="1100"/>
              <a:buNone/>
              <a:defRPr sz="1400" b="0" i="0" u="none" strike="noStrike" cap="none">
                <a:solidFill>
                  <a:schemeClr val="dk1"/>
                </a:solidFill>
                <a:latin typeface="Arial"/>
                <a:ea typeface="Arial"/>
                <a:cs typeface="Arial"/>
              </a:defRPr>
            </a:lvl9pPr>
          </a:lstStyle>
          <a:p>
            <a:pPr>
              <a:defRPr/>
            </a:pPr>
            <a:endParaRPr/>
          </a:p>
        </p:txBody>
      </p:sp>
      <p:sp>
        <p:nvSpPr>
          <p:cNvPr id="421" name="Google Shape;421;g109582dca3b_0_802"/>
          <p:cNvSpPr txBox="1">
            <a:spLocks noGrp="1"/>
          </p:cNvSpPr>
          <p:nvPr>
            <p:ph type="ftr" idx="11"/>
          </p:nvPr>
        </p:nvSpPr>
        <p:spPr bwMode="auto">
          <a:xfrm>
            <a:off x="3124200" y="4830365"/>
            <a:ext cx="2895600" cy="273900"/>
          </a:xfrm>
          <a:prstGeom prst="rect">
            <a:avLst/>
          </a:prstGeom>
          <a:noFill/>
          <a:ln>
            <a:noFill/>
          </a:ln>
        </p:spPr>
        <p:txBody>
          <a:bodyPr spcFirstLastPara="1" wrap="square" lIns="68575" tIns="34275" rIns="68575" bIns="34275" anchor="t" anchorCtr="0">
            <a:noAutofit/>
          </a:bodyPr>
          <a:lstStyle>
            <a:lvl1pPr marR="0" lvl="0" algn="l">
              <a:spcBef>
                <a:spcPts val="0"/>
              </a:spcBef>
              <a:spcAft>
                <a:spcPts val="0"/>
              </a:spcAft>
              <a:buSzPts val="1100"/>
              <a:buNone/>
              <a:defRPr sz="1400">
                <a:solidFill>
                  <a:srgbClr val="000000"/>
                </a:solidFill>
                <a:latin typeface="Arial"/>
                <a:ea typeface="Arial"/>
                <a:cs typeface="Arial"/>
              </a:defRPr>
            </a:lvl1pPr>
            <a:lvl2pPr marR="0" lvl="1" algn="l">
              <a:spcBef>
                <a:spcPts val="0"/>
              </a:spcBef>
              <a:spcAft>
                <a:spcPts val="0"/>
              </a:spcAft>
              <a:buSzPts val="1100"/>
              <a:buNone/>
              <a:defRPr sz="1400" b="0" i="0" u="none" strike="noStrike" cap="none">
                <a:solidFill>
                  <a:schemeClr val="dk1"/>
                </a:solidFill>
                <a:latin typeface="Arial"/>
                <a:ea typeface="Arial"/>
                <a:cs typeface="Arial"/>
              </a:defRPr>
            </a:lvl2pPr>
            <a:lvl3pPr marR="0" lvl="2" algn="l">
              <a:spcBef>
                <a:spcPts val="0"/>
              </a:spcBef>
              <a:spcAft>
                <a:spcPts val="0"/>
              </a:spcAft>
              <a:buSzPts val="1100"/>
              <a:buNone/>
              <a:defRPr sz="1400" b="0" i="0" u="none" strike="noStrike" cap="none">
                <a:solidFill>
                  <a:schemeClr val="dk1"/>
                </a:solidFill>
                <a:latin typeface="Arial"/>
                <a:ea typeface="Arial"/>
                <a:cs typeface="Arial"/>
              </a:defRPr>
            </a:lvl3pPr>
            <a:lvl4pPr marR="0" lvl="3" algn="l">
              <a:spcBef>
                <a:spcPts val="0"/>
              </a:spcBef>
              <a:spcAft>
                <a:spcPts val="0"/>
              </a:spcAft>
              <a:buSzPts val="1100"/>
              <a:buNone/>
              <a:defRPr sz="1400" b="0" i="0" u="none" strike="noStrike" cap="none">
                <a:solidFill>
                  <a:schemeClr val="dk1"/>
                </a:solidFill>
                <a:latin typeface="Arial"/>
                <a:ea typeface="Arial"/>
                <a:cs typeface="Arial"/>
              </a:defRPr>
            </a:lvl4pPr>
            <a:lvl5pPr marR="0" lvl="4" algn="l">
              <a:spcBef>
                <a:spcPts val="0"/>
              </a:spcBef>
              <a:spcAft>
                <a:spcPts val="0"/>
              </a:spcAft>
              <a:buSzPts val="1100"/>
              <a:buNone/>
              <a:defRPr sz="1400" b="0" i="0" u="none" strike="noStrike" cap="none">
                <a:solidFill>
                  <a:schemeClr val="dk1"/>
                </a:solidFill>
                <a:latin typeface="Arial"/>
                <a:ea typeface="Arial"/>
                <a:cs typeface="Arial"/>
              </a:defRPr>
            </a:lvl5pPr>
            <a:lvl6pPr marR="0" lvl="5" algn="l">
              <a:spcBef>
                <a:spcPts val="0"/>
              </a:spcBef>
              <a:spcAft>
                <a:spcPts val="0"/>
              </a:spcAft>
              <a:buSzPts val="1100"/>
              <a:buNone/>
              <a:defRPr sz="1400" b="0" i="0" u="none" strike="noStrike" cap="none">
                <a:solidFill>
                  <a:schemeClr val="dk1"/>
                </a:solidFill>
                <a:latin typeface="Arial"/>
                <a:ea typeface="Arial"/>
                <a:cs typeface="Arial"/>
              </a:defRPr>
            </a:lvl6pPr>
            <a:lvl7pPr marR="0" lvl="6" algn="l">
              <a:spcBef>
                <a:spcPts val="0"/>
              </a:spcBef>
              <a:spcAft>
                <a:spcPts val="0"/>
              </a:spcAft>
              <a:buSzPts val="1100"/>
              <a:buNone/>
              <a:defRPr sz="1400" b="0" i="0" u="none" strike="noStrike" cap="none">
                <a:solidFill>
                  <a:schemeClr val="dk1"/>
                </a:solidFill>
                <a:latin typeface="Arial"/>
                <a:ea typeface="Arial"/>
                <a:cs typeface="Arial"/>
              </a:defRPr>
            </a:lvl7pPr>
            <a:lvl8pPr marR="0" lvl="7" algn="l">
              <a:spcBef>
                <a:spcPts val="0"/>
              </a:spcBef>
              <a:spcAft>
                <a:spcPts val="0"/>
              </a:spcAft>
              <a:buSzPts val="1100"/>
              <a:buNone/>
              <a:defRPr sz="1400" b="0" i="0" u="none" strike="noStrike" cap="none">
                <a:solidFill>
                  <a:schemeClr val="dk1"/>
                </a:solidFill>
                <a:latin typeface="Arial"/>
                <a:ea typeface="Arial"/>
                <a:cs typeface="Arial"/>
              </a:defRPr>
            </a:lvl8pPr>
            <a:lvl9pPr marR="0" lvl="8" algn="l">
              <a:spcBef>
                <a:spcPts val="0"/>
              </a:spcBef>
              <a:spcAft>
                <a:spcPts val="0"/>
              </a:spcAft>
              <a:buSzPts val="1100"/>
              <a:buNone/>
              <a:defRPr sz="1400" b="0" i="0" u="none" strike="noStrike" cap="none">
                <a:solidFill>
                  <a:schemeClr val="dk1"/>
                </a:solidFill>
                <a:latin typeface="Arial"/>
                <a:ea typeface="Arial"/>
                <a:cs typeface="Arial"/>
              </a:defRPr>
            </a:lvl9pPr>
          </a:lstStyle>
          <a:p>
            <a:pPr>
              <a:defRPr/>
            </a:pPr>
            <a:endParaRPr/>
          </a:p>
        </p:txBody>
      </p:sp>
      <p:sp>
        <p:nvSpPr>
          <p:cNvPr id="422" name="Google Shape;422;g109582dca3b_0_802"/>
          <p:cNvSpPr txBox="1">
            <a:spLocks noGrp="1"/>
          </p:cNvSpPr>
          <p:nvPr>
            <p:ph type="sldNum" idx="12"/>
          </p:nvPr>
        </p:nvSpPr>
        <p:spPr bwMode="auto">
          <a:xfrm>
            <a:off x="6553200" y="4830365"/>
            <a:ext cx="2133600" cy="273900"/>
          </a:xfrm>
          <a:prstGeom prst="rect">
            <a:avLst/>
          </a:prstGeom>
          <a:noFill/>
          <a:ln>
            <a:noFill/>
          </a:ln>
        </p:spPr>
        <p:txBody>
          <a:bodyPr spcFirstLastPara="1" wrap="square" lIns="68575" tIns="34275" rIns="68575" bIns="34275" anchor="t" anchorCtr="0">
            <a:noAutofit/>
          </a:bodyPr>
          <a:lstStyle>
            <a:lvl1pPr marL="0" marR="0" lvl="0" indent="0" algn="l">
              <a:spcBef>
                <a:spcPts val="0"/>
              </a:spcBef>
              <a:spcAft>
                <a:spcPts val="0"/>
              </a:spcAft>
              <a:buNone/>
              <a:defRPr sz="1400">
                <a:solidFill>
                  <a:srgbClr val="000000"/>
                </a:solidFill>
                <a:latin typeface="Arial"/>
                <a:ea typeface="Arial"/>
                <a:cs typeface="Arial"/>
              </a:defRPr>
            </a:lvl1pPr>
            <a:lvl2pPr marL="0" marR="0" lvl="1" indent="0" algn="l">
              <a:spcBef>
                <a:spcPts val="0"/>
              </a:spcBef>
              <a:spcAft>
                <a:spcPts val="0"/>
              </a:spcAft>
              <a:buNone/>
              <a:defRPr sz="1400">
                <a:solidFill>
                  <a:srgbClr val="000000"/>
                </a:solidFill>
                <a:latin typeface="Arial"/>
                <a:ea typeface="Arial"/>
                <a:cs typeface="Arial"/>
              </a:defRPr>
            </a:lvl2pPr>
            <a:lvl3pPr marL="0" marR="0" lvl="2" indent="0" algn="l">
              <a:spcBef>
                <a:spcPts val="0"/>
              </a:spcBef>
              <a:spcAft>
                <a:spcPts val="0"/>
              </a:spcAft>
              <a:buNone/>
              <a:defRPr sz="1400">
                <a:solidFill>
                  <a:srgbClr val="000000"/>
                </a:solidFill>
                <a:latin typeface="Arial"/>
                <a:ea typeface="Arial"/>
                <a:cs typeface="Arial"/>
              </a:defRPr>
            </a:lvl3pPr>
            <a:lvl4pPr marL="0" marR="0" lvl="3" indent="0" algn="l">
              <a:spcBef>
                <a:spcPts val="0"/>
              </a:spcBef>
              <a:spcAft>
                <a:spcPts val="0"/>
              </a:spcAft>
              <a:buNone/>
              <a:defRPr sz="1400">
                <a:solidFill>
                  <a:srgbClr val="000000"/>
                </a:solidFill>
                <a:latin typeface="Arial"/>
                <a:ea typeface="Arial"/>
                <a:cs typeface="Arial"/>
              </a:defRPr>
            </a:lvl4pPr>
            <a:lvl5pPr marL="0" marR="0" lvl="4" indent="0" algn="l">
              <a:spcBef>
                <a:spcPts val="0"/>
              </a:spcBef>
              <a:spcAft>
                <a:spcPts val="0"/>
              </a:spcAft>
              <a:buNone/>
              <a:defRPr sz="1400">
                <a:solidFill>
                  <a:srgbClr val="000000"/>
                </a:solidFill>
                <a:latin typeface="Arial"/>
                <a:ea typeface="Arial"/>
                <a:cs typeface="Arial"/>
              </a:defRPr>
            </a:lvl5pPr>
            <a:lvl6pPr marL="0" marR="0" lvl="5" indent="0" algn="l">
              <a:spcBef>
                <a:spcPts val="0"/>
              </a:spcBef>
              <a:spcAft>
                <a:spcPts val="0"/>
              </a:spcAft>
              <a:buNone/>
              <a:defRPr sz="1400">
                <a:solidFill>
                  <a:srgbClr val="000000"/>
                </a:solidFill>
                <a:latin typeface="Arial"/>
                <a:ea typeface="Arial"/>
                <a:cs typeface="Arial"/>
              </a:defRPr>
            </a:lvl6pPr>
            <a:lvl7pPr marL="0" marR="0" lvl="6" indent="0" algn="l">
              <a:spcBef>
                <a:spcPts val="0"/>
              </a:spcBef>
              <a:spcAft>
                <a:spcPts val="0"/>
              </a:spcAft>
              <a:buNone/>
              <a:defRPr sz="1400">
                <a:solidFill>
                  <a:srgbClr val="000000"/>
                </a:solidFill>
                <a:latin typeface="Arial"/>
                <a:ea typeface="Arial"/>
                <a:cs typeface="Arial"/>
              </a:defRPr>
            </a:lvl7pPr>
            <a:lvl8pPr marL="0" marR="0" lvl="7" indent="0" algn="l">
              <a:spcBef>
                <a:spcPts val="0"/>
              </a:spcBef>
              <a:spcAft>
                <a:spcPts val="0"/>
              </a:spcAft>
              <a:buNone/>
              <a:defRPr sz="1400">
                <a:solidFill>
                  <a:srgbClr val="000000"/>
                </a:solidFill>
                <a:latin typeface="Arial"/>
                <a:ea typeface="Arial"/>
                <a:cs typeface="Arial"/>
              </a:defRPr>
            </a:lvl8pPr>
            <a:lvl9pPr marL="0" marR="0" lvl="8" indent="0" algn="l">
              <a:spcBef>
                <a:spcPts val="0"/>
              </a:spcBef>
              <a:spcAft>
                <a:spcPts val="0"/>
              </a:spcAft>
              <a:buNone/>
              <a:defRPr sz="1400">
                <a:solidFill>
                  <a:srgbClr val="000000"/>
                </a:solidFill>
                <a:latin typeface="Arial"/>
                <a:ea typeface="Arial"/>
                <a:cs typeface="Arial"/>
              </a:defRPr>
            </a:lvl9pPr>
          </a:lstStyle>
          <a:p>
            <a:pPr marL="0" lvl="0" indent="0" algn="l">
              <a:spcBef>
                <a:spcPts val="0"/>
              </a:spcBef>
              <a:spcAft>
                <a:spcPts val="0"/>
              </a:spcAft>
              <a:buNone/>
              <a:defRPr/>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PhAnim="0" matchingName="Title Only" type="titleOnly" userDrawn="1">
  <p:cSld name="TITLE_ONLY">
    <p:spTree>
      <p:nvGrpSpPr>
        <p:cNvPr id="1" name=""/>
        <p:cNvGrpSpPr/>
        <p:nvPr/>
      </p:nvGrpSpPr>
      <p:grpSpPr bwMode="auto">
        <a:xfrm>
          <a:off x="0" y="0"/>
          <a:ext cx="0" cy="0"/>
          <a:chOff x="0" y="0"/>
          <a:chExt cx="0" cy="0"/>
        </a:xfrm>
      </p:grpSpPr>
      <p:sp>
        <p:nvSpPr>
          <p:cNvPr id="116" name="Google Shape;116;g109582dca3b_0_500"/>
          <p:cNvSpPr txBox="1">
            <a:spLocks noGrp="1"/>
          </p:cNvSpPr>
          <p:nvPr>
            <p:ph type="title"/>
          </p:nvPr>
        </p:nvSpPr>
        <p:spPr bwMode="auto">
          <a:xfrm>
            <a:off x="1557337" y="146447"/>
            <a:ext cx="7335600" cy="367800"/>
          </a:xfrm>
          <a:prstGeom prst="rect">
            <a:avLst/>
          </a:prstGeom>
          <a:noFill/>
          <a:ln>
            <a:noFill/>
          </a:ln>
        </p:spPr>
        <p:txBody>
          <a:bodyPr spcFirstLastPara="1" wrap="square" lIns="68575" tIns="34275" rIns="0" bIns="34275" anchor="ctr" anchorCtr="0">
            <a:noAutofit/>
          </a:bodyPr>
          <a:lstStyle>
            <a:lvl1pPr lvl="0" algn="r">
              <a:spcBef>
                <a:spcPts val="0"/>
              </a:spcBef>
              <a:spcAft>
                <a:spcPts val="0"/>
              </a:spcAft>
              <a:buSzPts val="1100"/>
              <a:buNone/>
              <a:defRPr/>
            </a:lvl1pPr>
            <a:lvl2pPr lvl="1" algn="r">
              <a:spcBef>
                <a:spcPts val="0"/>
              </a:spcBef>
              <a:spcAft>
                <a:spcPts val="0"/>
              </a:spcAft>
              <a:buSzPts val="1100"/>
              <a:buNone/>
              <a:defRPr/>
            </a:lvl2pPr>
            <a:lvl3pPr lvl="2" algn="r">
              <a:spcBef>
                <a:spcPts val="0"/>
              </a:spcBef>
              <a:spcAft>
                <a:spcPts val="0"/>
              </a:spcAft>
              <a:buSzPts val="1100"/>
              <a:buNone/>
              <a:defRPr/>
            </a:lvl3pPr>
            <a:lvl4pPr lvl="3" algn="r">
              <a:spcBef>
                <a:spcPts val="0"/>
              </a:spcBef>
              <a:spcAft>
                <a:spcPts val="0"/>
              </a:spcAft>
              <a:buSzPts val="1100"/>
              <a:buNone/>
              <a:defRPr/>
            </a:lvl4pPr>
            <a:lvl5pPr lvl="4" algn="r">
              <a:spcBef>
                <a:spcPts val="0"/>
              </a:spcBef>
              <a:spcAft>
                <a:spcPts val="0"/>
              </a:spcAft>
              <a:buSzPts val="1100"/>
              <a:buNone/>
              <a:defRPr/>
            </a:lvl5pPr>
            <a:lvl6pPr lvl="5" algn="r">
              <a:spcBef>
                <a:spcPts val="0"/>
              </a:spcBef>
              <a:spcAft>
                <a:spcPts val="0"/>
              </a:spcAft>
              <a:buSzPts val="1100"/>
              <a:buNone/>
              <a:defRPr/>
            </a:lvl6pPr>
            <a:lvl7pPr lvl="6" algn="r">
              <a:spcBef>
                <a:spcPts val="0"/>
              </a:spcBef>
              <a:spcAft>
                <a:spcPts val="0"/>
              </a:spcAft>
              <a:buSzPts val="1100"/>
              <a:buNone/>
              <a:defRPr/>
            </a:lvl7pPr>
            <a:lvl8pPr lvl="7" algn="r">
              <a:spcBef>
                <a:spcPts val="0"/>
              </a:spcBef>
              <a:spcAft>
                <a:spcPts val="0"/>
              </a:spcAft>
              <a:buSzPts val="1100"/>
              <a:buNone/>
              <a:defRPr/>
            </a:lvl8pPr>
            <a:lvl9pPr lvl="8" algn="r">
              <a:spcBef>
                <a:spcPts val="0"/>
              </a:spcBef>
              <a:spcAft>
                <a:spcPts val="0"/>
              </a:spcAft>
              <a:buSzPts val="1100"/>
              <a:buNone/>
              <a:defRPr/>
            </a:lvl9pPr>
          </a:lstStyle>
          <a:p>
            <a:pPr>
              <a:defRPr/>
            </a:pPr>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PhAnim="0" matchingName="46_Title Only" userDrawn="1">
  <p:cSld name="46_Title Only">
    <p:spTree>
      <p:nvGrpSpPr>
        <p:cNvPr id="1" name=""/>
        <p:cNvGrpSpPr/>
        <p:nvPr/>
      </p:nvGrpSpPr>
      <p:grpSpPr bwMode="auto">
        <a:xfrm>
          <a:off x="0" y="0"/>
          <a:ext cx="0" cy="0"/>
          <a:chOff x="0" y="0"/>
          <a:chExt cx="0" cy="0"/>
        </a:xfrm>
      </p:grpSpPr>
      <p:sp>
        <p:nvSpPr>
          <p:cNvPr id="424" name="Google Shape;424;g109582dca3b_0_808"/>
          <p:cNvSpPr txBox="1">
            <a:spLocks noGrp="1"/>
          </p:cNvSpPr>
          <p:nvPr>
            <p:ph type="title"/>
          </p:nvPr>
        </p:nvSpPr>
        <p:spPr bwMode="auto">
          <a:xfrm>
            <a:off x="1557337" y="146447"/>
            <a:ext cx="7335600" cy="367800"/>
          </a:xfrm>
          <a:prstGeom prst="rect">
            <a:avLst/>
          </a:prstGeom>
          <a:noFill/>
          <a:ln>
            <a:noFill/>
          </a:ln>
        </p:spPr>
        <p:txBody>
          <a:bodyPr spcFirstLastPara="1" wrap="square" lIns="68575" tIns="34275" rIns="0" bIns="34275" anchor="ctr" anchorCtr="0">
            <a:normAutofit/>
          </a:bodyPr>
          <a:lstStyle>
            <a:lvl1pPr lvl="0" algn="l">
              <a:spcBef>
                <a:spcPts val="0"/>
              </a:spcBef>
              <a:spcAft>
                <a:spcPts val="0"/>
              </a:spcAft>
              <a:buSzPts val="1100"/>
              <a:buNone/>
              <a:defRPr sz="3000"/>
            </a:lvl1pPr>
            <a:lvl2pPr lvl="1" algn="r">
              <a:spcBef>
                <a:spcPts val="0"/>
              </a:spcBef>
              <a:spcAft>
                <a:spcPts val="0"/>
              </a:spcAft>
              <a:buSzPts val="1100"/>
              <a:buNone/>
              <a:defRPr/>
            </a:lvl2pPr>
            <a:lvl3pPr lvl="2" algn="r">
              <a:spcBef>
                <a:spcPts val="0"/>
              </a:spcBef>
              <a:spcAft>
                <a:spcPts val="0"/>
              </a:spcAft>
              <a:buSzPts val="1100"/>
              <a:buNone/>
              <a:defRPr/>
            </a:lvl3pPr>
            <a:lvl4pPr lvl="3" algn="r">
              <a:spcBef>
                <a:spcPts val="0"/>
              </a:spcBef>
              <a:spcAft>
                <a:spcPts val="0"/>
              </a:spcAft>
              <a:buSzPts val="1100"/>
              <a:buNone/>
              <a:defRPr/>
            </a:lvl4pPr>
            <a:lvl5pPr lvl="4" algn="r">
              <a:spcBef>
                <a:spcPts val="0"/>
              </a:spcBef>
              <a:spcAft>
                <a:spcPts val="0"/>
              </a:spcAft>
              <a:buSzPts val="1100"/>
              <a:buNone/>
              <a:defRPr/>
            </a:lvl5pPr>
            <a:lvl6pPr lvl="5" algn="r">
              <a:spcBef>
                <a:spcPts val="0"/>
              </a:spcBef>
              <a:spcAft>
                <a:spcPts val="0"/>
              </a:spcAft>
              <a:buSzPts val="1100"/>
              <a:buNone/>
              <a:defRPr/>
            </a:lvl6pPr>
            <a:lvl7pPr lvl="6" algn="r">
              <a:spcBef>
                <a:spcPts val="0"/>
              </a:spcBef>
              <a:spcAft>
                <a:spcPts val="0"/>
              </a:spcAft>
              <a:buSzPts val="1100"/>
              <a:buNone/>
              <a:defRPr/>
            </a:lvl7pPr>
            <a:lvl8pPr lvl="7" algn="r">
              <a:spcBef>
                <a:spcPts val="0"/>
              </a:spcBef>
              <a:spcAft>
                <a:spcPts val="0"/>
              </a:spcAft>
              <a:buSzPts val="1100"/>
              <a:buNone/>
              <a:defRPr/>
            </a:lvl8pPr>
            <a:lvl9pPr lvl="8" algn="r">
              <a:spcBef>
                <a:spcPts val="0"/>
              </a:spcBef>
              <a:spcAft>
                <a:spcPts val="0"/>
              </a:spcAft>
              <a:buSzPts val="1100"/>
              <a:buNone/>
              <a:defRPr/>
            </a:lvl9pPr>
          </a:lstStyle>
          <a:p>
            <a:pPr>
              <a:defRPr/>
            </a:pPr>
            <a:endParaRPr/>
          </a:p>
        </p:txBody>
      </p:sp>
      <p:sp>
        <p:nvSpPr>
          <p:cNvPr id="425" name="Google Shape;425;g109582dca3b_0_808"/>
          <p:cNvSpPr txBox="1">
            <a:spLocks noGrp="1"/>
          </p:cNvSpPr>
          <p:nvPr>
            <p:ph type="body" idx="1"/>
          </p:nvPr>
        </p:nvSpPr>
        <p:spPr bwMode="auto">
          <a:xfrm>
            <a:off x="457200" y="960120"/>
            <a:ext cx="8229600" cy="3497700"/>
          </a:xfrm>
          <a:prstGeom prst="rect">
            <a:avLst/>
          </a:prstGeom>
          <a:noFill/>
          <a:ln>
            <a:noFill/>
          </a:ln>
        </p:spPr>
        <p:txBody>
          <a:bodyPr spcFirstLastPara="1" wrap="square" lIns="0" tIns="34275" rIns="68575" bIns="34275" anchor="t" anchorCtr="0">
            <a:normAutofit/>
          </a:bodyPr>
          <a:lstStyle>
            <a:lvl1pPr marL="457200" lvl="0" indent="-349250" algn="l">
              <a:spcBef>
                <a:spcPts val="400"/>
              </a:spcBef>
              <a:spcAft>
                <a:spcPts val="0"/>
              </a:spcAft>
              <a:buClr>
                <a:schemeClr val="dk1"/>
              </a:buClr>
              <a:buSzPts val="1900"/>
              <a:buChar char="▪"/>
              <a:defRPr sz="2100"/>
            </a:lvl1pPr>
            <a:lvl2pPr marL="914400" lvl="1" indent="-342900" algn="l">
              <a:spcBef>
                <a:spcPts val="400"/>
              </a:spcBef>
              <a:spcAft>
                <a:spcPts val="0"/>
              </a:spcAft>
              <a:buClr>
                <a:schemeClr val="dk1"/>
              </a:buClr>
              <a:buSzPts val="1800"/>
              <a:buFont typeface="Candara"/>
              <a:buChar char="–"/>
              <a:defRPr sz="1800"/>
            </a:lvl2pPr>
            <a:lvl3pPr marL="1371600" lvl="2" indent="-298450" algn="l">
              <a:spcBef>
                <a:spcPts val="300"/>
              </a:spcBef>
              <a:spcAft>
                <a:spcPts val="0"/>
              </a:spcAft>
              <a:buClr>
                <a:schemeClr val="dk1"/>
              </a:buClr>
              <a:buSzPts val="1100"/>
              <a:buChar char="▪"/>
              <a:defRPr sz="1500"/>
            </a:lvl3pPr>
            <a:lvl4pPr marL="1828800" lvl="3" indent="-317500" algn="l">
              <a:spcBef>
                <a:spcPts val="300"/>
              </a:spcBef>
              <a:spcAft>
                <a:spcPts val="0"/>
              </a:spcAft>
              <a:buClr>
                <a:schemeClr val="dk1"/>
              </a:buClr>
              <a:buSzPts val="1400"/>
              <a:buFont typeface="Candara"/>
              <a:buChar char="–"/>
              <a:defRPr sz="1400"/>
            </a:lvl4pPr>
            <a:lvl5pPr marL="2286000" lvl="4" indent="-273050" algn="l">
              <a:spcBef>
                <a:spcPts val="300"/>
              </a:spcBef>
              <a:spcAft>
                <a:spcPts val="0"/>
              </a:spcAft>
              <a:buClr>
                <a:schemeClr val="dk1"/>
              </a:buClr>
              <a:buSzPts val="700"/>
              <a:buChar char="▪"/>
              <a:defRPr sz="1400"/>
            </a:lvl5pPr>
            <a:lvl6pPr marL="2743200" lvl="5" indent="-273050" algn="l">
              <a:spcBef>
                <a:spcPts val="300"/>
              </a:spcBef>
              <a:spcAft>
                <a:spcPts val="0"/>
              </a:spcAft>
              <a:buClr>
                <a:schemeClr val="dk1"/>
              </a:buClr>
              <a:buSzPts val="700"/>
              <a:buChar char="▪"/>
              <a:defRPr/>
            </a:lvl6pPr>
            <a:lvl7pPr marL="3200400" lvl="6" indent="-273050" algn="l">
              <a:spcBef>
                <a:spcPts val="300"/>
              </a:spcBef>
              <a:spcAft>
                <a:spcPts val="0"/>
              </a:spcAft>
              <a:buClr>
                <a:schemeClr val="dk1"/>
              </a:buClr>
              <a:buSzPts val="700"/>
              <a:buChar char="▪"/>
              <a:defRPr/>
            </a:lvl7pPr>
            <a:lvl8pPr marL="3657600" lvl="7" indent="-273050" algn="l">
              <a:spcBef>
                <a:spcPts val="300"/>
              </a:spcBef>
              <a:spcAft>
                <a:spcPts val="0"/>
              </a:spcAft>
              <a:buClr>
                <a:schemeClr val="dk1"/>
              </a:buClr>
              <a:buSzPts val="700"/>
              <a:buChar char="▪"/>
              <a:defRPr/>
            </a:lvl8pPr>
            <a:lvl9pPr marL="4114800" lvl="8" indent="-273050" algn="l">
              <a:spcBef>
                <a:spcPts val="300"/>
              </a:spcBef>
              <a:spcAft>
                <a:spcPts val="0"/>
              </a:spcAft>
              <a:buClr>
                <a:schemeClr val="dk1"/>
              </a:buClr>
              <a:buSzPts val="700"/>
              <a:buChar char="▪"/>
              <a:defRPr/>
            </a:lvl9pPr>
          </a:lstStyle>
          <a:p>
            <a:pPr>
              <a:defRPr/>
            </a:pPr>
            <a:endParaRPr/>
          </a:p>
        </p:txBody>
      </p:sp>
      <p:sp>
        <p:nvSpPr>
          <p:cNvPr id="426" name="Google Shape;426;g109582dca3b_0_808"/>
          <p:cNvSpPr txBox="1">
            <a:spLocks noGrp="1"/>
          </p:cNvSpPr>
          <p:nvPr>
            <p:ph type="dt" idx="10"/>
          </p:nvPr>
        </p:nvSpPr>
        <p:spPr bwMode="auto">
          <a:xfrm>
            <a:off x="457200" y="4830365"/>
            <a:ext cx="2133600" cy="273900"/>
          </a:xfrm>
          <a:prstGeom prst="rect">
            <a:avLst/>
          </a:prstGeom>
          <a:noFill/>
          <a:ln>
            <a:noFill/>
          </a:ln>
        </p:spPr>
        <p:txBody>
          <a:bodyPr spcFirstLastPara="1" wrap="square" lIns="68575" tIns="34275" rIns="68575" bIns="34275" anchor="t" anchorCtr="0">
            <a:noAutofit/>
          </a:bodyPr>
          <a:lstStyle>
            <a:lvl1pPr marR="0" lvl="0" algn="l">
              <a:spcBef>
                <a:spcPts val="0"/>
              </a:spcBef>
              <a:spcAft>
                <a:spcPts val="0"/>
              </a:spcAft>
              <a:buSzPts val="1100"/>
              <a:buNone/>
              <a:defRPr sz="1400">
                <a:solidFill>
                  <a:srgbClr val="000000"/>
                </a:solidFill>
                <a:latin typeface="Arial"/>
                <a:ea typeface="Arial"/>
                <a:cs typeface="Arial"/>
              </a:defRPr>
            </a:lvl1pPr>
            <a:lvl2pPr marR="0" lvl="1" algn="l">
              <a:spcBef>
                <a:spcPts val="0"/>
              </a:spcBef>
              <a:spcAft>
                <a:spcPts val="0"/>
              </a:spcAft>
              <a:buSzPts val="1100"/>
              <a:buNone/>
              <a:defRPr sz="1400" b="0" i="0" u="none" strike="noStrike" cap="none">
                <a:solidFill>
                  <a:schemeClr val="dk1"/>
                </a:solidFill>
                <a:latin typeface="Arial"/>
                <a:ea typeface="Arial"/>
                <a:cs typeface="Arial"/>
              </a:defRPr>
            </a:lvl2pPr>
            <a:lvl3pPr marR="0" lvl="2" algn="l">
              <a:spcBef>
                <a:spcPts val="0"/>
              </a:spcBef>
              <a:spcAft>
                <a:spcPts val="0"/>
              </a:spcAft>
              <a:buSzPts val="1100"/>
              <a:buNone/>
              <a:defRPr sz="1400" b="0" i="0" u="none" strike="noStrike" cap="none">
                <a:solidFill>
                  <a:schemeClr val="dk1"/>
                </a:solidFill>
                <a:latin typeface="Arial"/>
                <a:ea typeface="Arial"/>
                <a:cs typeface="Arial"/>
              </a:defRPr>
            </a:lvl3pPr>
            <a:lvl4pPr marR="0" lvl="3" algn="l">
              <a:spcBef>
                <a:spcPts val="0"/>
              </a:spcBef>
              <a:spcAft>
                <a:spcPts val="0"/>
              </a:spcAft>
              <a:buSzPts val="1100"/>
              <a:buNone/>
              <a:defRPr sz="1400" b="0" i="0" u="none" strike="noStrike" cap="none">
                <a:solidFill>
                  <a:schemeClr val="dk1"/>
                </a:solidFill>
                <a:latin typeface="Arial"/>
                <a:ea typeface="Arial"/>
                <a:cs typeface="Arial"/>
              </a:defRPr>
            </a:lvl4pPr>
            <a:lvl5pPr marR="0" lvl="4" algn="l">
              <a:spcBef>
                <a:spcPts val="0"/>
              </a:spcBef>
              <a:spcAft>
                <a:spcPts val="0"/>
              </a:spcAft>
              <a:buSzPts val="1100"/>
              <a:buNone/>
              <a:defRPr sz="1400" b="0" i="0" u="none" strike="noStrike" cap="none">
                <a:solidFill>
                  <a:schemeClr val="dk1"/>
                </a:solidFill>
                <a:latin typeface="Arial"/>
                <a:ea typeface="Arial"/>
                <a:cs typeface="Arial"/>
              </a:defRPr>
            </a:lvl5pPr>
            <a:lvl6pPr marR="0" lvl="5" algn="l">
              <a:spcBef>
                <a:spcPts val="0"/>
              </a:spcBef>
              <a:spcAft>
                <a:spcPts val="0"/>
              </a:spcAft>
              <a:buSzPts val="1100"/>
              <a:buNone/>
              <a:defRPr sz="1400" b="0" i="0" u="none" strike="noStrike" cap="none">
                <a:solidFill>
                  <a:schemeClr val="dk1"/>
                </a:solidFill>
                <a:latin typeface="Arial"/>
                <a:ea typeface="Arial"/>
                <a:cs typeface="Arial"/>
              </a:defRPr>
            </a:lvl6pPr>
            <a:lvl7pPr marR="0" lvl="6" algn="l">
              <a:spcBef>
                <a:spcPts val="0"/>
              </a:spcBef>
              <a:spcAft>
                <a:spcPts val="0"/>
              </a:spcAft>
              <a:buSzPts val="1100"/>
              <a:buNone/>
              <a:defRPr sz="1400" b="0" i="0" u="none" strike="noStrike" cap="none">
                <a:solidFill>
                  <a:schemeClr val="dk1"/>
                </a:solidFill>
                <a:latin typeface="Arial"/>
                <a:ea typeface="Arial"/>
                <a:cs typeface="Arial"/>
              </a:defRPr>
            </a:lvl7pPr>
            <a:lvl8pPr marR="0" lvl="7" algn="l">
              <a:spcBef>
                <a:spcPts val="0"/>
              </a:spcBef>
              <a:spcAft>
                <a:spcPts val="0"/>
              </a:spcAft>
              <a:buSzPts val="1100"/>
              <a:buNone/>
              <a:defRPr sz="1400" b="0" i="0" u="none" strike="noStrike" cap="none">
                <a:solidFill>
                  <a:schemeClr val="dk1"/>
                </a:solidFill>
                <a:latin typeface="Arial"/>
                <a:ea typeface="Arial"/>
                <a:cs typeface="Arial"/>
              </a:defRPr>
            </a:lvl8pPr>
            <a:lvl9pPr marR="0" lvl="8" algn="l">
              <a:spcBef>
                <a:spcPts val="0"/>
              </a:spcBef>
              <a:spcAft>
                <a:spcPts val="0"/>
              </a:spcAft>
              <a:buSzPts val="1100"/>
              <a:buNone/>
              <a:defRPr sz="1400" b="0" i="0" u="none" strike="noStrike" cap="none">
                <a:solidFill>
                  <a:schemeClr val="dk1"/>
                </a:solidFill>
                <a:latin typeface="Arial"/>
                <a:ea typeface="Arial"/>
                <a:cs typeface="Arial"/>
              </a:defRPr>
            </a:lvl9pPr>
          </a:lstStyle>
          <a:p>
            <a:pPr>
              <a:defRPr/>
            </a:pPr>
            <a:endParaRPr/>
          </a:p>
        </p:txBody>
      </p:sp>
      <p:sp>
        <p:nvSpPr>
          <p:cNvPr id="427" name="Google Shape;427;g109582dca3b_0_808"/>
          <p:cNvSpPr txBox="1">
            <a:spLocks noGrp="1"/>
          </p:cNvSpPr>
          <p:nvPr>
            <p:ph type="ftr" idx="11"/>
          </p:nvPr>
        </p:nvSpPr>
        <p:spPr bwMode="auto">
          <a:xfrm>
            <a:off x="3124200" y="4830365"/>
            <a:ext cx="2895600" cy="273900"/>
          </a:xfrm>
          <a:prstGeom prst="rect">
            <a:avLst/>
          </a:prstGeom>
          <a:noFill/>
          <a:ln>
            <a:noFill/>
          </a:ln>
        </p:spPr>
        <p:txBody>
          <a:bodyPr spcFirstLastPara="1" wrap="square" lIns="68575" tIns="34275" rIns="68575" bIns="34275" anchor="t" anchorCtr="0">
            <a:noAutofit/>
          </a:bodyPr>
          <a:lstStyle>
            <a:lvl1pPr marR="0" lvl="0" algn="l">
              <a:spcBef>
                <a:spcPts val="0"/>
              </a:spcBef>
              <a:spcAft>
                <a:spcPts val="0"/>
              </a:spcAft>
              <a:buSzPts val="1100"/>
              <a:buNone/>
              <a:defRPr sz="1400">
                <a:solidFill>
                  <a:srgbClr val="000000"/>
                </a:solidFill>
                <a:latin typeface="Arial"/>
                <a:ea typeface="Arial"/>
                <a:cs typeface="Arial"/>
              </a:defRPr>
            </a:lvl1pPr>
            <a:lvl2pPr marR="0" lvl="1" algn="l">
              <a:spcBef>
                <a:spcPts val="0"/>
              </a:spcBef>
              <a:spcAft>
                <a:spcPts val="0"/>
              </a:spcAft>
              <a:buSzPts val="1100"/>
              <a:buNone/>
              <a:defRPr sz="1400" b="0" i="0" u="none" strike="noStrike" cap="none">
                <a:solidFill>
                  <a:schemeClr val="dk1"/>
                </a:solidFill>
                <a:latin typeface="Arial"/>
                <a:ea typeface="Arial"/>
                <a:cs typeface="Arial"/>
              </a:defRPr>
            </a:lvl2pPr>
            <a:lvl3pPr marR="0" lvl="2" algn="l">
              <a:spcBef>
                <a:spcPts val="0"/>
              </a:spcBef>
              <a:spcAft>
                <a:spcPts val="0"/>
              </a:spcAft>
              <a:buSzPts val="1100"/>
              <a:buNone/>
              <a:defRPr sz="1400" b="0" i="0" u="none" strike="noStrike" cap="none">
                <a:solidFill>
                  <a:schemeClr val="dk1"/>
                </a:solidFill>
                <a:latin typeface="Arial"/>
                <a:ea typeface="Arial"/>
                <a:cs typeface="Arial"/>
              </a:defRPr>
            </a:lvl3pPr>
            <a:lvl4pPr marR="0" lvl="3" algn="l">
              <a:spcBef>
                <a:spcPts val="0"/>
              </a:spcBef>
              <a:spcAft>
                <a:spcPts val="0"/>
              </a:spcAft>
              <a:buSzPts val="1100"/>
              <a:buNone/>
              <a:defRPr sz="1400" b="0" i="0" u="none" strike="noStrike" cap="none">
                <a:solidFill>
                  <a:schemeClr val="dk1"/>
                </a:solidFill>
                <a:latin typeface="Arial"/>
                <a:ea typeface="Arial"/>
                <a:cs typeface="Arial"/>
              </a:defRPr>
            </a:lvl4pPr>
            <a:lvl5pPr marR="0" lvl="4" algn="l">
              <a:spcBef>
                <a:spcPts val="0"/>
              </a:spcBef>
              <a:spcAft>
                <a:spcPts val="0"/>
              </a:spcAft>
              <a:buSzPts val="1100"/>
              <a:buNone/>
              <a:defRPr sz="1400" b="0" i="0" u="none" strike="noStrike" cap="none">
                <a:solidFill>
                  <a:schemeClr val="dk1"/>
                </a:solidFill>
                <a:latin typeface="Arial"/>
                <a:ea typeface="Arial"/>
                <a:cs typeface="Arial"/>
              </a:defRPr>
            </a:lvl5pPr>
            <a:lvl6pPr marR="0" lvl="5" algn="l">
              <a:spcBef>
                <a:spcPts val="0"/>
              </a:spcBef>
              <a:spcAft>
                <a:spcPts val="0"/>
              </a:spcAft>
              <a:buSzPts val="1100"/>
              <a:buNone/>
              <a:defRPr sz="1400" b="0" i="0" u="none" strike="noStrike" cap="none">
                <a:solidFill>
                  <a:schemeClr val="dk1"/>
                </a:solidFill>
                <a:latin typeface="Arial"/>
                <a:ea typeface="Arial"/>
                <a:cs typeface="Arial"/>
              </a:defRPr>
            </a:lvl6pPr>
            <a:lvl7pPr marR="0" lvl="6" algn="l">
              <a:spcBef>
                <a:spcPts val="0"/>
              </a:spcBef>
              <a:spcAft>
                <a:spcPts val="0"/>
              </a:spcAft>
              <a:buSzPts val="1100"/>
              <a:buNone/>
              <a:defRPr sz="1400" b="0" i="0" u="none" strike="noStrike" cap="none">
                <a:solidFill>
                  <a:schemeClr val="dk1"/>
                </a:solidFill>
                <a:latin typeface="Arial"/>
                <a:ea typeface="Arial"/>
                <a:cs typeface="Arial"/>
              </a:defRPr>
            </a:lvl7pPr>
            <a:lvl8pPr marR="0" lvl="7" algn="l">
              <a:spcBef>
                <a:spcPts val="0"/>
              </a:spcBef>
              <a:spcAft>
                <a:spcPts val="0"/>
              </a:spcAft>
              <a:buSzPts val="1100"/>
              <a:buNone/>
              <a:defRPr sz="1400" b="0" i="0" u="none" strike="noStrike" cap="none">
                <a:solidFill>
                  <a:schemeClr val="dk1"/>
                </a:solidFill>
                <a:latin typeface="Arial"/>
                <a:ea typeface="Arial"/>
                <a:cs typeface="Arial"/>
              </a:defRPr>
            </a:lvl8pPr>
            <a:lvl9pPr marR="0" lvl="8" algn="l">
              <a:spcBef>
                <a:spcPts val="0"/>
              </a:spcBef>
              <a:spcAft>
                <a:spcPts val="0"/>
              </a:spcAft>
              <a:buSzPts val="1100"/>
              <a:buNone/>
              <a:defRPr sz="1400" b="0" i="0" u="none" strike="noStrike" cap="none">
                <a:solidFill>
                  <a:schemeClr val="dk1"/>
                </a:solidFill>
                <a:latin typeface="Arial"/>
                <a:ea typeface="Arial"/>
                <a:cs typeface="Arial"/>
              </a:defRPr>
            </a:lvl9pPr>
          </a:lstStyle>
          <a:p>
            <a:pPr>
              <a:defRPr/>
            </a:pPr>
            <a:endParaRPr/>
          </a:p>
        </p:txBody>
      </p:sp>
      <p:sp>
        <p:nvSpPr>
          <p:cNvPr id="428" name="Google Shape;428;g109582dca3b_0_808"/>
          <p:cNvSpPr txBox="1">
            <a:spLocks noGrp="1"/>
          </p:cNvSpPr>
          <p:nvPr>
            <p:ph type="sldNum" idx="12"/>
          </p:nvPr>
        </p:nvSpPr>
        <p:spPr bwMode="auto">
          <a:xfrm>
            <a:off x="6553200" y="4830365"/>
            <a:ext cx="2133600" cy="273900"/>
          </a:xfrm>
          <a:prstGeom prst="rect">
            <a:avLst/>
          </a:prstGeom>
          <a:noFill/>
          <a:ln>
            <a:noFill/>
          </a:ln>
        </p:spPr>
        <p:txBody>
          <a:bodyPr spcFirstLastPara="1" wrap="square" lIns="68575" tIns="34275" rIns="68575" bIns="34275" anchor="t" anchorCtr="0">
            <a:noAutofit/>
          </a:bodyPr>
          <a:lstStyle>
            <a:lvl1pPr marL="0" marR="0" lvl="0" indent="0" algn="l">
              <a:spcBef>
                <a:spcPts val="0"/>
              </a:spcBef>
              <a:spcAft>
                <a:spcPts val="0"/>
              </a:spcAft>
              <a:buNone/>
              <a:defRPr sz="1400">
                <a:solidFill>
                  <a:srgbClr val="000000"/>
                </a:solidFill>
                <a:latin typeface="Arial"/>
                <a:ea typeface="Arial"/>
                <a:cs typeface="Arial"/>
              </a:defRPr>
            </a:lvl1pPr>
            <a:lvl2pPr marL="0" marR="0" lvl="1" indent="0" algn="l">
              <a:spcBef>
                <a:spcPts val="0"/>
              </a:spcBef>
              <a:spcAft>
                <a:spcPts val="0"/>
              </a:spcAft>
              <a:buNone/>
              <a:defRPr sz="1400">
                <a:solidFill>
                  <a:srgbClr val="000000"/>
                </a:solidFill>
                <a:latin typeface="Arial"/>
                <a:ea typeface="Arial"/>
                <a:cs typeface="Arial"/>
              </a:defRPr>
            </a:lvl2pPr>
            <a:lvl3pPr marL="0" marR="0" lvl="2" indent="0" algn="l">
              <a:spcBef>
                <a:spcPts val="0"/>
              </a:spcBef>
              <a:spcAft>
                <a:spcPts val="0"/>
              </a:spcAft>
              <a:buNone/>
              <a:defRPr sz="1400">
                <a:solidFill>
                  <a:srgbClr val="000000"/>
                </a:solidFill>
                <a:latin typeface="Arial"/>
                <a:ea typeface="Arial"/>
                <a:cs typeface="Arial"/>
              </a:defRPr>
            </a:lvl3pPr>
            <a:lvl4pPr marL="0" marR="0" lvl="3" indent="0" algn="l">
              <a:spcBef>
                <a:spcPts val="0"/>
              </a:spcBef>
              <a:spcAft>
                <a:spcPts val="0"/>
              </a:spcAft>
              <a:buNone/>
              <a:defRPr sz="1400">
                <a:solidFill>
                  <a:srgbClr val="000000"/>
                </a:solidFill>
                <a:latin typeface="Arial"/>
                <a:ea typeface="Arial"/>
                <a:cs typeface="Arial"/>
              </a:defRPr>
            </a:lvl4pPr>
            <a:lvl5pPr marL="0" marR="0" lvl="4" indent="0" algn="l">
              <a:spcBef>
                <a:spcPts val="0"/>
              </a:spcBef>
              <a:spcAft>
                <a:spcPts val="0"/>
              </a:spcAft>
              <a:buNone/>
              <a:defRPr sz="1400">
                <a:solidFill>
                  <a:srgbClr val="000000"/>
                </a:solidFill>
                <a:latin typeface="Arial"/>
                <a:ea typeface="Arial"/>
                <a:cs typeface="Arial"/>
              </a:defRPr>
            </a:lvl5pPr>
            <a:lvl6pPr marL="0" marR="0" lvl="5" indent="0" algn="l">
              <a:spcBef>
                <a:spcPts val="0"/>
              </a:spcBef>
              <a:spcAft>
                <a:spcPts val="0"/>
              </a:spcAft>
              <a:buNone/>
              <a:defRPr sz="1400">
                <a:solidFill>
                  <a:srgbClr val="000000"/>
                </a:solidFill>
                <a:latin typeface="Arial"/>
                <a:ea typeface="Arial"/>
                <a:cs typeface="Arial"/>
              </a:defRPr>
            </a:lvl6pPr>
            <a:lvl7pPr marL="0" marR="0" lvl="6" indent="0" algn="l">
              <a:spcBef>
                <a:spcPts val="0"/>
              </a:spcBef>
              <a:spcAft>
                <a:spcPts val="0"/>
              </a:spcAft>
              <a:buNone/>
              <a:defRPr sz="1400">
                <a:solidFill>
                  <a:srgbClr val="000000"/>
                </a:solidFill>
                <a:latin typeface="Arial"/>
                <a:ea typeface="Arial"/>
                <a:cs typeface="Arial"/>
              </a:defRPr>
            </a:lvl7pPr>
            <a:lvl8pPr marL="0" marR="0" lvl="7" indent="0" algn="l">
              <a:spcBef>
                <a:spcPts val="0"/>
              </a:spcBef>
              <a:spcAft>
                <a:spcPts val="0"/>
              </a:spcAft>
              <a:buNone/>
              <a:defRPr sz="1400">
                <a:solidFill>
                  <a:srgbClr val="000000"/>
                </a:solidFill>
                <a:latin typeface="Arial"/>
                <a:ea typeface="Arial"/>
                <a:cs typeface="Arial"/>
              </a:defRPr>
            </a:lvl8pPr>
            <a:lvl9pPr marL="0" marR="0" lvl="8" indent="0" algn="l">
              <a:spcBef>
                <a:spcPts val="0"/>
              </a:spcBef>
              <a:spcAft>
                <a:spcPts val="0"/>
              </a:spcAft>
              <a:buNone/>
              <a:defRPr sz="1400">
                <a:solidFill>
                  <a:srgbClr val="000000"/>
                </a:solidFill>
                <a:latin typeface="Arial"/>
                <a:ea typeface="Arial"/>
                <a:cs typeface="Arial"/>
              </a:defRPr>
            </a:lvl9pPr>
          </a:lstStyle>
          <a:p>
            <a:pPr marL="0" lvl="0" indent="0" algn="l">
              <a:spcBef>
                <a:spcPts val="0"/>
              </a:spcBef>
              <a:spcAft>
                <a:spcPts val="0"/>
              </a:spcAft>
              <a:buNone/>
              <a:defRPr/>
            </a:pPr>
            <a:fld id="{00000000-1234-1234-1234-123412341234}" type="slidenum">
              <a:rPr lang="en-GB"/>
              <a:t>‹#›</a:t>
            </a:fld>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PhAnim="0" matchingName="47_Title Only" userDrawn="1">
  <p:cSld name="47_Title Only">
    <p:spTree>
      <p:nvGrpSpPr>
        <p:cNvPr id="1" name=""/>
        <p:cNvGrpSpPr/>
        <p:nvPr/>
      </p:nvGrpSpPr>
      <p:grpSpPr bwMode="auto">
        <a:xfrm>
          <a:off x="0" y="0"/>
          <a:ext cx="0" cy="0"/>
          <a:chOff x="0" y="0"/>
          <a:chExt cx="0" cy="0"/>
        </a:xfrm>
      </p:grpSpPr>
      <p:sp>
        <p:nvSpPr>
          <p:cNvPr id="430" name="Google Shape;430;g109582dca3b_0_814"/>
          <p:cNvSpPr txBox="1">
            <a:spLocks noGrp="1"/>
          </p:cNvSpPr>
          <p:nvPr>
            <p:ph type="title"/>
          </p:nvPr>
        </p:nvSpPr>
        <p:spPr bwMode="auto">
          <a:xfrm>
            <a:off x="1557337" y="146447"/>
            <a:ext cx="7335600" cy="367800"/>
          </a:xfrm>
          <a:prstGeom prst="rect">
            <a:avLst/>
          </a:prstGeom>
          <a:noFill/>
          <a:ln>
            <a:noFill/>
          </a:ln>
        </p:spPr>
        <p:txBody>
          <a:bodyPr spcFirstLastPara="1" wrap="square" lIns="68575" tIns="34275" rIns="0" bIns="34275" anchor="ctr" anchorCtr="0">
            <a:normAutofit/>
          </a:bodyPr>
          <a:lstStyle>
            <a:lvl1pPr lvl="0" algn="l">
              <a:spcBef>
                <a:spcPts val="0"/>
              </a:spcBef>
              <a:spcAft>
                <a:spcPts val="0"/>
              </a:spcAft>
              <a:buSzPts val="1100"/>
              <a:buNone/>
              <a:defRPr sz="3000"/>
            </a:lvl1pPr>
            <a:lvl2pPr lvl="1" algn="r">
              <a:spcBef>
                <a:spcPts val="0"/>
              </a:spcBef>
              <a:spcAft>
                <a:spcPts val="0"/>
              </a:spcAft>
              <a:buSzPts val="1100"/>
              <a:buNone/>
              <a:defRPr/>
            </a:lvl2pPr>
            <a:lvl3pPr lvl="2" algn="r">
              <a:spcBef>
                <a:spcPts val="0"/>
              </a:spcBef>
              <a:spcAft>
                <a:spcPts val="0"/>
              </a:spcAft>
              <a:buSzPts val="1100"/>
              <a:buNone/>
              <a:defRPr/>
            </a:lvl3pPr>
            <a:lvl4pPr lvl="3" algn="r">
              <a:spcBef>
                <a:spcPts val="0"/>
              </a:spcBef>
              <a:spcAft>
                <a:spcPts val="0"/>
              </a:spcAft>
              <a:buSzPts val="1100"/>
              <a:buNone/>
              <a:defRPr/>
            </a:lvl4pPr>
            <a:lvl5pPr lvl="4" algn="r">
              <a:spcBef>
                <a:spcPts val="0"/>
              </a:spcBef>
              <a:spcAft>
                <a:spcPts val="0"/>
              </a:spcAft>
              <a:buSzPts val="1100"/>
              <a:buNone/>
              <a:defRPr/>
            </a:lvl5pPr>
            <a:lvl6pPr lvl="5" algn="r">
              <a:spcBef>
                <a:spcPts val="0"/>
              </a:spcBef>
              <a:spcAft>
                <a:spcPts val="0"/>
              </a:spcAft>
              <a:buSzPts val="1100"/>
              <a:buNone/>
              <a:defRPr/>
            </a:lvl6pPr>
            <a:lvl7pPr lvl="6" algn="r">
              <a:spcBef>
                <a:spcPts val="0"/>
              </a:spcBef>
              <a:spcAft>
                <a:spcPts val="0"/>
              </a:spcAft>
              <a:buSzPts val="1100"/>
              <a:buNone/>
              <a:defRPr/>
            </a:lvl7pPr>
            <a:lvl8pPr lvl="7" algn="r">
              <a:spcBef>
                <a:spcPts val="0"/>
              </a:spcBef>
              <a:spcAft>
                <a:spcPts val="0"/>
              </a:spcAft>
              <a:buSzPts val="1100"/>
              <a:buNone/>
              <a:defRPr/>
            </a:lvl8pPr>
            <a:lvl9pPr lvl="8" algn="r">
              <a:spcBef>
                <a:spcPts val="0"/>
              </a:spcBef>
              <a:spcAft>
                <a:spcPts val="0"/>
              </a:spcAft>
              <a:buSzPts val="1100"/>
              <a:buNone/>
              <a:defRPr/>
            </a:lvl9pPr>
          </a:lstStyle>
          <a:p>
            <a:pPr>
              <a:defRPr/>
            </a:pPr>
            <a:endParaRPr/>
          </a:p>
        </p:txBody>
      </p:sp>
      <p:sp>
        <p:nvSpPr>
          <p:cNvPr id="431" name="Google Shape;431;g109582dca3b_0_814"/>
          <p:cNvSpPr txBox="1">
            <a:spLocks noGrp="1"/>
          </p:cNvSpPr>
          <p:nvPr>
            <p:ph type="body" idx="1"/>
          </p:nvPr>
        </p:nvSpPr>
        <p:spPr bwMode="auto">
          <a:xfrm>
            <a:off x="457200" y="960120"/>
            <a:ext cx="8229600" cy="3497700"/>
          </a:xfrm>
          <a:prstGeom prst="rect">
            <a:avLst/>
          </a:prstGeom>
          <a:noFill/>
          <a:ln>
            <a:noFill/>
          </a:ln>
        </p:spPr>
        <p:txBody>
          <a:bodyPr spcFirstLastPara="1" wrap="square" lIns="0" tIns="34275" rIns="68575" bIns="34275" anchor="t" anchorCtr="0">
            <a:normAutofit/>
          </a:bodyPr>
          <a:lstStyle>
            <a:lvl1pPr marL="457200" lvl="0" indent="-349250" algn="l">
              <a:spcBef>
                <a:spcPts val="400"/>
              </a:spcBef>
              <a:spcAft>
                <a:spcPts val="0"/>
              </a:spcAft>
              <a:buClr>
                <a:schemeClr val="dk1"/>
              </a:buClr>
              <a:buSzPts val="1900"/>
              <a:buChar char="▪"/>
              <a:defRPr sz="2100"/>
            </a:lvl1pPr>
            <a:lvl2pPr marL="914400" lvl="1" indent="-342900" algn="l">
              <a:spcBef>
                <a:spcPts val="400"/>
              </a:spcBef>
              <a:spcAft>
                <a:spcPts val="0"/>
              </a:spcAft>
              <a:buClr>
                <a:schemeClr val="dk1"/>
              </a:buClr>
              <a:buSzPts val="1800"/>
              <a:buFont typeface="Candara"/>
              <a:buChar char="–"/>
              <a:defRPr sz="1800"/>
            </a:lvl2pPr>
            <a:lvl3pPr marL="1371600" lvl="2" indent="-298450" algn="l">
              <a:spcBef>
                <a:spcPts val="300"/>
              </a:spcBef>
              <a:spcAft>
                <a:spcPts val="0"/>
              </a:spcAft>
              <a:buClr>
                <a:schemeClr val="dk1"/>
              </a:buClr>
              <a:buSzPts val="1100"/>
              <a:buChar char="▪"/>
              <a:defRPr sz="1500"/>
            </a:lvl3pPr>
            <a:lvl4pPr marL="1828800" lvl="3" indent="-317500" algn="l">
              <a:spcBef>
                <a:spcPts val="300"/>
              </a:spcBef>
              <a:spcAft>
                <a:spcPts val="0"/>
              </a:spcAft>
              <a:buClr>
                <a:schemeClr val="dk1"/>
              </a:buClr>
              <a:buSzPts val="1400"/>
              <a:buFont typeface="Candara"/>
              <a:buChar char="–"/>
              <a:defRPr sz="1400"/>
            </a:lvl4pPr>
            <a:lvl5pPr marL="2286000" lvl="4" indent="-273050" algn="l">
              <a:spcBef>
                <a:spcPts val="300"/>
              </a:spcBef>
              <a:spcAft>
                <a:spcPts val="0"/>
              </a:spcAft>
              <a:buClr>
                <a:schemeClr val="dk1"/>
              </a:buClr>
              <a:buSzPts val="700"/>
              <a:buChar char="▪"/>
              <a:defRPr sz="1400"/>
            </a:lvl5pPr>
            <a:lvl6pPr marL="2743200" lvl="5" indent="-273050" algn="l">
              <a:spcBef>
                <a:spcPts val="300"/>
              </a:spcBef>
              <a:spcAft>
                <a:spcPts val="0"/>
              </a:spcAft>
              <a:buClr>
                <a:schemeClr val="dk1"/>
              </a:buClr>
              <a:buSzPts val="700"/>
              <a:buChar char="▪"/>
              <a:defRPr/>
            </a:lvl6pPr>
            <a:lvl7pPr marL="3200400" lvl="6" indent="-273050" algn="l">
              <a:spcBef>
                <a:spcPts val="300"/>
              </a:spcBef>
              <a:spcAft>
                <a:spcPts val="0"/>
              </a:spcAft>
              <a:buClr>
                <a:schemeClr val="dk1"/>
              </a:buClr>
              <a:buSzPts val="700"/>
              <a:buChar char="▪"/>
              <a:defRPr/>
            </a:lvl7pPr>
            <a:lvl8pPr marL="3657600" lvl="7" indent="-273050" algn="l">
              <a:spcBef>
                <a:spcPts val="300"/>
              </a:spcBef>
              <a:spcAft>
                <a:spcPts val="0"/>
              </a:spcAft>
              <a:buClr>
                <a:schemeClr val="dk1"/>
              </a:buClr>
              <a:buSzPts val="700"/>
              <a:buChar char="▪"/>
              <a:defRPr/>
            </a:lvl8pPr>
            <a:lvl9pPr marL="4114800" lvl="8" indent="-273050" algn="l">
              <a:spcBef>
                <a:spcPts val="300"/>
              </a:spcBef>
              <a:spcAft>
                <a:spcPts val="0"/>
              </a:spcAft>
              <a:buClr>
                <a:schemeClr val="dk1"/>
              </a:buClr>
              <a:buSzPts val="700"/>
              <a:buChar char="▪"/>
              <a:defRPr/>
            </a:lvl9pPr>
          </a:lstStyle>
          <a:p>
            <a:pPr>
              <a:defRPr/>
            </a:pPr>
            <a:endParaRPr/>
          </a:p>
        </p:txBody>
      </p:sp>
      <p:sp>
        <p:nvSpPr>
          <p:cNvPr id="432" name="Google Shape;432;g109582dca3b_0_814"/>
          <p:cNvSpPr txBox="1">
            <a:spLocks noGrp="1"/>
          </p:cNvSpPr>
          <p:nvPr>
            <p:ph type="dt" idx="10"/>
          </p:nvPr>
        </p:nvSpPr>
        <p:spPr bwMode="auto">
          <a:xfrm>
            <a:off x="457200" y="4830365"/>
            <a:ext cx="2133600" cy="273900"/>
          </a:xfrm>
          <a:prstGeom prst="rect">
            <a:avLst/>
          </a:prstGeom>
          <a:noFill/>
          <a:ln>
            <a:noFill/>
          </a:ln>
        </p:spPr>
        <p:txBody>
          <a:bodyPr spcFirstLastPara="1" wrap="square" lIns="68575" tIns="34275" rIns="68575" bIns="34275" anchor="t" anchorCtr="0">
            <a:noAutofit/>
          </a:bodyPr>
          <a:lstStyle>
            <a:lvl1pPr marR="0" lvl="0" algn="l">
              <a:spcBef>
                <a:spcPts val="0"/>
              </a:spcBef>
              <a:spcAft>
                <a:spcPts val="0"/>
              </a:spcAft>
              <a:buSzPts val="1100"/>
              <a:buNone/>
              <a:defRPr sz="1400">
                <a:solidFill>
                  <a:srgbClr val="000000"/>
                </a:solidFill>
                <a:latin typeface="Arial"/>
                <a:ea typeface="Arial"/>
                <a:cs typeface="Arial"/>
              </a:defRPr>
            </a:lvl1pPr>
            <a:lvl2pPr marR="0" lvl="1" algn="l">
              <a:spcBef>
                <a:spcPts val="0"/>
              </a:spcBef>
              <a:spcAft>
                <a:spcPts val="0"/>
              </a:spcAft>
              <a:buSzPts val="1100"/>
              <a:buNone/>
              <a:defRPr sz="1400" b="0" i="0" u="none" strike="noStrike" cap="none">
                <a:solidFill>
                  <a:schemeClr val="dk1"/>
                </a:solidFill>
                <a:latin typeface="Arial"/>
                <a:ea typeface="Arial"/>
                <a:cs typeface="Arial"/>
              </a:defRPr>
            </a:lvl2pPr>
            <a:lvl3pPr marR="0" lvl="2" algn="l">
              <a:spcBef>
                <a:spcPts val="0"/>
              </a:spcBef>
              <a:spcAft>
                <a:spcPts val="0"/>
              </a:spcAft>
              <a:buSzPts val="1100"/>
              <a:buNone/>
              <a:defRPr sz="1400" b="0" i="0" u="none" strike="noStrike" cap="none">
                <a:solidFill>
                  <a:schemeClr val="dk1"/>
                </a:solidFill>
                <a:latin typeface="Arial"/>
                <a:ea typeface="Arial"/>
                <a:cs typeface="Arial"/>
              </a:defRPr>
            </a:lvl3pPr>
            <a:lvl4pPr marR="0" lvl="3" algn="l">
              <a:spcBef>
                <a:spcPts val="0"/>
              </a:spcBef>
              <a:spcAft>
                <a:spcPts val="0"/>
              </a:spcAft>
              <a:buSzPts val="1100"/>
              <a:buNone/>
              <a:defRPr sz="1400" b="0" i="0" u="none" strike="noStrike" cap="none">
                <a:solidFill>
                  <a:schemeClr val="dk1"/>
                </a:solidFill>
                <a:latin typeface="Arial"/>
                <a:ea typeface="Arial"/>
                <a:cs typeface="Arial"/>
              </a:defRPr>
            </a:lvl4pPr>
            <a:lvl5pPr marR="0" lvl="4" algn="l">
              <a:spcBef>
                <a:spcPts val="0"/>
              </a:spcBef>
              <a:spcAft>
                <a:spcPts val="0"/>
              </a:spcAft>
              <a:buSzPts val="1100"/>
              <a:buNone/>
              <a:defRPr sz="1400" b="0" i="0" u="none" strike="noStrike" cap="none">
                <a:solidFill>
                  <a:schemeClr val="dk1"/>
                </a:solidFill>
                <a:latin typeface="Arial"/>
                <a:ea typeface="Arial"/>
                <a:cs typeface="Arial"/>
              </a:defRPr>
            </a:lvl5pPr>
            <a:lvl6pPr marR="0" lvl="5" algn="l">
              <a:spcBef>
                <a:spcPts val="0"/>
              </a:spcBef>
              <a:spcAft>
                <a:spcPts val="0"/>
              </a:spcAft>
              <a:buSzPts val="1100"/>
              <a:buNone/>
              <a:defRPr sz="1400" b="0" i="0" u="none" strike="noStrike" cap="none">
                <a:solidFill>
                  <a:schemeClr val="dk1"/>
                </a:solidFill>
                <a:latin typeface="Arial"/>
                <a:ea typeface="Arial"/>
                <a:cs typeface="Arial"/>
              </a:defRPr>
            </a:lvl6pPr>
            <a:lvl7pPr marR="0" lvl="6" algn="l">
              <a:spcBef>
                <a:spcPts val="0"/>
              </a:spcBef>
              <a:spcAft>
                <a:spcPts val="0"/>
              </a:spcAft>
              <a:buSzPts val="1100"/>
              <a:buNone/>
              <a:defRPr sz="1400" b="0" i="0" u="none" strike="noStrike" cap="none">
                <a:solidFill>
                  <a:schemeClr val="dk1"/>
                </a:solidFill>
                <a:latin typeface="Arial"/>
                <a:ea typeface="Arial"/>
                <a:cs typeface="Arial"/>
              </a:defRPr>
            </a:lvl7pPr>
            <a:lvl8pPr marR="0" lvl="7" algn="l">
              <a:spcBef>
                <a:spcPts val="0"/>
              </a:spcBef>
              <a:spcAft>
                <a:spcPts val="0"/>
              </a:spcAft>
              <a:buSzPts val="1100"/>
              <a:buNone/>
              <a:defRPr sz="1400" b="0" i="0" u="none" strike="noStrike" cap="none">
                <a:solidFill>
                  <a:schemeClr val="dk1"/>
                </a:solidFill>
                <a:latin typeface="Arial"/>
                <a:ea typeface="Arial"/>
                <a:cs typeface="Arial"/>
              </a:defRPr>
            </a:lvl8pPr>
            <a:lvl9pPr marR="0" lvl="8" algn="l">
              <a:spcBef>
                <a:spcPts val="0"/>
              </a:spcBef>
              <a:spcAft>
                <a:spcPts val="0"/>
              </a:spcAft>
              <a:buSzPts val="1100"/>
              <a:buNone/>
              <a:defRPr sz="1400" b="0" i="0" u="none" strike="noStrike" cap="none">
                <a:solidFill>
                  <a:schemeClr val="dk1"/>
                </a:solidFill>
                <a:latin typeface="Arial"/>
                <a:ea typeface="Arial"/>
                <a:cs typeface="Arial"/>
              </a:defRPr>
            </a:lvl9pPr>
          </a:lstStyle>
          <a:p>
            <a:pPr>
              <a:defRPr/>
            </a:pPr>
            <a:endParaRPr/>
          </a:p>
        </p:txBody>
      </p:sp>
      <p:sp>
        <p:nvSpPr>
          <p:cNvPr id="433" name="Google Shape;433;g109582dca3b_0_814"/>
          <p:cNvSpPr txBox="1">
            <a:spLocks noGrp="1"/>
          </p:cNvSpPr>
          <p:nvPr>
            <p:ph type="ftr" idx="11"/>
          </p:nvPr>
        </p:nvSpPr>
        <p:spPr bwMode="auto">
          <a:xfrm>
            <a:off x="3124200" y="4830365"/>
            <a:ext cx="2895600" cy="273900"/>
          </a:xfrm>
          <a:prstGeom prst="rect">
            <a:avLst/>
          </a:prstGeom>
          <a:noFill/>
          <a:ln>
            <a:noFill/>
          </a:ln>
        </p:spPr>
        <p:txBody>
          <a:bodyPr spcFirstLastPara="1" wrap="square" lIns="68575" tIns="34275" rIns="68575" bIns="34275" anchor="t" anchorCtr="0">
            <a:noAutofit/>
          </a:bodyPr>
          <a:lstStyle>
            <a:lvl1pPr marR="0" lvl="0" algn="l">
              <a:spcBef>
                <a:spcPts val="0"/>
              </a:spcBef>
              <a:spcAft>
                <a:spcPts val="0"/>
              </a:spcAft>
              <a:buSzPts val="1100"/>
              <a:buNone/>
              <a:defRPr sz="1400">
                <a:solidFill>
                  <a:srgbClr val="000000"/>
                </a:solidFill>
                <a:latin typeface="Arial"/>
                <a:ea typeface="Arial"/>
                <a:cs typeface="Arial"/>
              </a:defRPr>
            </a:lvl1pPr>
            <a:lvl2pPr marR="0" lvl="1" algn="l">
              <a:spcBef>
                <a:spcPts val="0"/>
              </a:spcBef>
              <a:spcAft>
                <a:spcPts val="0"/>
              </a:spcAft>
              <a:buSzPts val="1100"/>
              <a:buNone/>
              <a:defRPr sz="1400" b="0" i="0" u="none" strike="noStrike" cap="none">
                <a:solidFill>
                  <a:schemeClr val="dk1"/>
                </a:solidFill>
                <a:latin typeface="Arial"/>
                <a:ea typeface="Arial"/>
                <a:cs typeface="Arial"/>
              </a:defRPr>
            </a:lvl2pPr>
            <a:lvl3pPr marR="0" lvl="2" algn="l">
              <a:spcBef>
                <a:spcPts val="0"/>
              </a:spcBef>
              <a:spcAft>
                <a:spcPts val="0"/>
              </a:spcAft>
              <a:buSzPts val="1100"/>
              <a:buNone/>
              <a:defRPr sz="1400" b="0" i="0" u="none" strike="noStrike" cap="none">
                <a:solidFill>
                  <a:schemeClr val="dk1"/>
                </a:solidFill>
                <a:latin typeface="Arial"/>
                <a:ea typeface="Arial"/>
                <a:cs typeface="Arial"/>
              </a:defRPr>
            </a:lvl3pPr>
            <a:lvl4pPr marR="0" lvl="3" algn="l">
              <a:spcBef>
                <a:spcPts val="0"/>
              </a:spcBef>
              <a:spcAft>
                <a:spcPts val="0"/>
              </a:spcAft>
              <a:buSzPts val="1100"/>
              <a:buNone/>
              <a:defRPr sz="1400" b="0" i="0" u="none" strike="noStrike" cap="none">
                <a:solidFill>
                  <a:schemeClr val="dk1"/>
                </a:solidFill>
                <a:latin typeface="Arial"/>
                <a:ea typeface="Arial"/>
                <a:cs typeface="Arial"/>
              </a:defRPr>
            </a:lvl4pPr>
            <a:lvl5pPr marR="0" lvl="4" algn="l">
              <a:spcBef>
                <a:spcPts val="0"/>
              </a:spcBef>
              <a:spcAft>
                <a:spcPts val="0"/>
              </a:spcAft>
              <a:buSzPts val="1100"/>
              <a:buNone/>
              <a:defRPr sz="1400" b="0" i="0" u="none" strike="noStrike" cap="none">
                <a:solidFill>
                  <a:schemeClr val="dk1"/>
                </a:solidFill>
                <a:latin typeface="Arial"/>
                <a:ea typeface="Arial"/>
                <a:cs typeface="Arial"/>
              </a:defRPr>
            </a:lvl5pPr>
            <a:lvl6pPr marR="0" lvl="5" algn="l">
              <a:spcBef>
                <a:spcPts val="0"/>
              </a:spcBef>
              <a:spcAft>
                <a:spcPts val="0"/>
              </a:spcAft>
              <a:buSzPts val="1100"/>
              <a:buNone/>
              <a:defRPr sz="1400" b="0" i="0" u="none" strike="noStrike" cap="none">
                <a:solidFill>
                  <a:schemeClr val="dk1"/>
                </a:solidFill>
                <a:latin typeface="Arial"/>
                <a:ea typeface="Arial"/>
                <a:cs typeface="Arial"/>
              </a:defRPr>
            </a:lvl6pPr>
            <a:lvl7pPr marR="0" lvl="6" algn="l">
              <a:spcBef>
                <a:spcPts val="0"/>
              </a:spcBef>
              <a:spcAft>
                <a:spcPts val="0"/>
              </a:spcAft>
              <a:buSzPts val="1100"/>
              <a:buNone/>
              <a:defRPr sz="1400" b="0" i="0" u="none" strike="noStrike" cap="none">
                <a:solidFill>
                  <a:schemeClr val="dk1"/>
                </a:solidFill>
                <a:latin typeface="Arial"/>
                <a:ea typeface="Arial"/>
                <a:cs typeface="Arial"/>
              </a:defRPr>
            </a:lvl7pPr>
            <a:lvl8pPr marR="0" lvl="7" algn="l">
              <a:spcBef>
                <a:spcPts val="0"/>
              </a:spcBef>
              <a:spcAft>
                <a:spcPts val="0"/>
              </a:spcAft>
              <a:buSzPts val="1100"/>
              <a:buNone/>
              <a:defRPr sz="1400" b="0" i="0" u="none" strike="noStrike" cap="none">
                <a:solidFill>
                  <a:schemeClr val="dk1"/>
                </a:solidFill>
                <a:latin typeface="Arial"/>
                <a:ea typeface="Arial"/>
                <a:cs typeface="Arial"/>
              </a:defRPr>
            </a:lvl8pPr>
            <a:lvl9pPr marR="0" lvl="8" algn="l">
              <a:spcBef>
                <a:spcPts val="0"/>
              </a:spcBef>
              <a:spcAft>
                <a:spcPts val="0"/>
              </a:spcAft>
              <a:buSzPts val="1100"/>
              <a:buNone/>
              <a:defRPr sz="1400" b="0" i="0" u="none" strike="noStrike" cap="none">
                <a:solidFill>
                  <a:schemeClr val="dk1"/>
                </a:solidFill>
                <a:latin typeface="Arial"/>
                <a:ea typeface="Arial"/>
                <a:cs typeface="Arial"/>
              </a:defRPr>
            </a:lvl9pPr>
          </a:lstStyle>
          <a:p>
            <a:pPr>
              <a:defRPr/>
            </a:pPr>
            <a:endParaRPr/>
          </a:p>
        </p:txBody>
      </p:sp>
      <p:sp>
        <p:nvSpPr>
          <p:cNvPr id="434" name="Google Shape;434;g109582dca3b_0_814"/>
          <p:cNvSpPr txBox="1">
            <a:spLocks noGrp="1"/>
          </p:cNvSpPr>
          <p:nvPr>
            <p:ph type="sldNum" idx="12"/>
          </p:nvPr>
        </p:nvSpPr>
        <p:spPr bwMode="auto">
          <a:xfrm>
            <a:off x="6553200" y="4830365"/>
            <a:ext cx="2133600" cy="273900"/>
          </a:xfrm>
          <a:prstGeom prst="rect">
            <a:avLst/>
          </a:prstGeom>
          <a:noFill/>
          <a:ln>
            <a:noFill/>
          </a:ln>
        </p:spPr>
        <p:txBody>
          <a:bodyPr spcFirstLastPara="1" wrap="square" lIns="68575" tIns="34275" rIns="68575" bIns="34275" anchor="t" anchorCtr="0">
            <a:noAutofit/>
          </a:bodyPr>
          <a:lstStyle>
            <a:lvl1pPr marL="0" marR="0" lvl="0" indent="0" algn="l">
              <a:spcBef>
                <a:spcPts val="0"/>
              </a:spcBef>
              <a:spcAft>
                <a:spcPts val="0"/>
              </a:spcAft>
              <a:buNone/>
              <a:defRPr sz="1400">
                <a:solidFill>
                  <a:srgbClr val="000000"/>
                </a:solidFill>
                <a:latin typeface="Arial"/>
                <a:ea typeface="Arial"/>
                <a:cs typeface="Arial"/>
              </a:defRPr>
            </a:lvl1pPr>
            <a:lvl2pPr marL="0" marR="0" lvl="1" indent="0" algn="l">
              <a:spcBef>
                <a:spcPts val="0"/>
              </a:spcBef>
              <a:spcAft>
                <a:spcPts val="0"/>
              </a:spcAft>
              <a:buNone/>
              <a:defRPr sz="1400">
                <a:solidFill>
                  <a:srgbClr val="000000"/>
                </a:solidFill>
                <a:latin typeface="Arial"/>
                <a:ea typeface="Arial"/>
                <a:cs typeface="Arial"/>
              </a:defRPr>
            </a:lvl2pPr>
            <a:lvl3pPr marL="0" marR="0" lvl="2" indent="0" algn="l">
              <a:spcBef>
                <a:spcPts val="0"/>
              </a:spcBef>
              <a:spcAft>
                <a:spcPts val="0"/>
              </a:spcAft>
              <a:buNone/>
              <a:defRPr sz="1400">
                <a:solidFill>
                  <a:srgbClr val="000000"/>
                </a:solidFill>
                <a:latin typeface="Arial"/>
                <a:ea typeface="Arial"/>
                <a:cs typeface="Arial"/>
              </a:defRPr>
            </a:lvl3pPr>
            <a:lvl4pPr marL="0" marR="0" lvl="3" indent="0" algn="l">
              <a:spcBef>
                <a:spcPts val="0"/>
              </a:spcBef>
              <a:spcAft>
                <a:spcPts val="0"/>
              </a:spcAft>
              <a:buNone/>
              <a:defRPr sz="1400">
                <a:solidFill>
                  <a:srgbClr val="000000"/>
                </a:solidFill>
                <a:latin typeface="Arial"/>
                <a:ea typeface="Arial"/>
                <a:cs typeface="Arial"/>
              </a:defRPr>
            </a:lvl4pPr>
            <a:lvl5pPr marL="0" marR="0" lvl="4" indent="0" algn="l">
              <a:spcBef>
                <a:spcPts val="0"/>
              </a:spcBef>
              <a:spcAft>
                <a:spcPts val="0"/>
              </a:spcAft>
              <a:buNone/>
              <a:defRPr sz="1400">
                <a:solidFill>
                  <a:srgbClr val="000000"/>
                </a:solidFill>
                <a:latin typeface="Arial"/>
                <a:ea typeface="Arial"/>
                <a:cs typeface="Arial"/>
              </a:defRPr>
            </a:lvl5pPr>
            <a:lvl6pPr marL="0" marR="0" lvl="5" indent="0" algn="l">
              <a:spcBef>
                <a:spcPts val="0"/>
              </a:spcBef>
              <a:spcAft>
                <a:spcPts val="0"/>
              </a:spcAft>
              <a:buNone/>
              <a:defRPr sz="1400">
                <a:solidFill>
                  <a:srgbClr val="000000"/>
                </a:solidFill>
                <a:latin typeface="Arial"/>
                <a:ea typeface="Arial"/>
                <a:cs typeface="Arial"/>
              </a:defRPr>
            </a:lvl6pPr>
            <a:lvl7pPr marL="0" marR="0" lvl="6" indent="0" algn="l">
              <a:spcBef>
                <a:spcPts val="0"/>
              </a:spcBef>
              <a:spcAft>
                <a:spcPts val="0"/>
              </a:spcAft>
              <a:buNone/>
              <a:defRPr sz="1400">
                <a:solidFill>
                  <a:srgbClr val="000000"/>
                </a:solidFill>
                <a:latin typeface="Arial"/>
                <a:ea typeface="Arial"/>
                <a:cs typeface="Arial"/>
              </a:defRPr>
            </a:lvl7pPr>
            <a:lvl8pPr marL="0" marR="0" lvl="7" indent="0" algn="l">
              <a:spcBef>
                <a:spcPts val="0"/>
              </a:spcBef>
              <a:spcAft>
                <a:spcPts val="0"/>
              </a:spcAft>
              <a:buNone/>
              <a:defRPr sz="1400">
                <a:solidFill>
                  <a:srgbClr val="000000"/>
                </a:solidFill>
                <a:latin typeface="Arial"/>
                <a:ea typeface="Arial"/>
                <a:cs typeface="Arial"/>
              </a:defRPr>
            </a:lvl8pPr>
            <a:lvl9pPr marL="0" marR="0" lvl="8" indent="0" algn="l">
              <a:spcBef>
                <a:spcPts val="0"/>
              </a:spcBef>
              <a:spcAft>
                <a:spcPts val="0"/>
              </a:spcAft>
              <a:buNone/>
              <a:defRPr sz="1400">
                <a:solidFill>
                  <a:srgbClr val="000000"/>
                </a:solidFill>
                <a:latin typeface="Arial"/>
                <a:ea typeface="Arial"/>
                <a:cs typeface="Arial"/>
              </a:defRPr>
            </a:lvl9pPr>
          </a:lstStyle>
          <a:p>
            <a:pPr marL="0" lvl="0" indent="0" algn="l">
              <a:spcBef>
                <a:spcPts val="0"/>
              </a:spcBef>
              <a:spcAft>
                <a:spcPts val="0"/>
              </a:spcAft>
              <a:buNone/>
              <a:defRPr/>
            </a:pPr>
            <a:fld id="{00000000-1234-1234-1234-123412341234}" type="slidenum">
              <a:rPr lang="en-GB"/>
              <a:t>‹#›</a:t>
            </a:fld>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PhAnim="0" matchingName="48_Title Only" userDrawn="1">
  <p:cSld name="48_Title Only">
    <p:spTree>
      <p:nvGrpSpPr>
        <p:cNvPr id="1" name=""/>
        <p:cNvGrpSpPr/>
        <p:nvPr/>
      </p:nvGrpSpPr>
      <p:grpSpPr bwMode="auto">
        <a:xfrm>
          <a:off x="0" y="0"/>
          <a:ext cx="0" cy="0"/>
          <a:chOff x="0" y="0"/>
          <a:chExt cx="0" cy="0"/>
        </a:xfrm>
      </p:grpSpPr>
      <p:sp>
        <p:nvSpPr>
          <p:cNvPr id="436" name="Google Shape;436;g109582dca3b_0_820"/>
          <p:cNvSpPr txBox="1">
            <a:spLocks noGrp="1"/>
          </p:cNvSpPr>
          <p:nvPr>
            <p:ph type="title"/>
          </p:nvPr>
        </p:nvSpPr>
        <p:spPr bwMode="auto">
          <a:xfrm>
            <a:off x="1557337" y="146447"/>
            <a:ext cx="7335600" cy="367800"/>
          </a:xfrm>
          <a:prstGeom prst="rect">
            <a:avLst/>
          </a:prstGeom>
          <a:noFill/>
          <a:ln>
            <a:noFill/>
          </a:ln>
        </p:spPr>
        <p:txBody>
          <a:bodyPr spcFirstLastPara="1" wrap="square" lIns="68575" tIns="34275" rIns="0" bIns="34275" anchor="ctr" anchorCtr="0">
            <a:normAutofit/>
          </a:bodyPr>
          <a:lstStyle>
            <a:lvl1pPr lvl="0" algn="l">
              <a:spcBef>
                <a:spcPts val="0"/>
              </a:spcBef>
              <a:spcAft>
                <a:spcPts val="0"/>
              </a:spcAft>
              <a:buSzPts val="1100"/>
              <a:buNone/>
              <a:defRPr sz="3000"/>
            </a:lvl1pPr>
            <a:lvl2pPr lvl="1" algn="r">
              <a:spcBef>
                <a:spcPts val="0"/>
              </a:spcBef>
              <a:spcAft>
                <a:spcPts val="0"/>
              </a:spcAft>
              <a:buSzPts val="1100"/>
              <a:buNone/>
              <a:defRPr/>
            </a:lvl2pPr>
            <a:lvl3pPr lvl="2" algn="r">
              <a:spcBef>
                <a:spcPts val="0"/>
              </a:spcBef>
              <a:spcAft>
                <a:spcPts val="0"/>
              </a:spcAft>
              <a:buSzPts val="1100"/>
              <a:buNone/>
              <a:defRPr/>
            </a:lvl3pPr>
            <a:lvl4pPr lvl="3" algn="r">
              <a:spcBef>
                <a:spcPts val="0"/>
              </a:spcBef>
              <a:spcAft>
                <a:spcPts val="0"/>
              </a:spcAft>
              <a:buSzPts val="1100"/>
              <a:buNone/>
              <a:defRPr/>
            </a:lvl4pPr>
            <a:lvl5pPr lvl="4" algn="r">
              <a:spcBef>
                <a:spcPts val="0"/>
              </a:spcBef>
              <a:spcAft>
                <a:spcPts val="0"/>
              </a:spcAft>
              <a:buSzPts val="1100"/>
              <a:buNone/>
              <a:defRPr/>
            </a:lvl5pPr>
            <a:lvl6pPr lvl="5" algn="r">
              <a:spcBef>
                <a:spcPts val="0"/>
              </a:spcBef>
              <a:spcAft>
                <a:spcPts val="0"/>
              </a:spcAft>
              <a:buSzPts val="1100"/>
              <a:buNone/>
              <a:defRPr/>
            </a:lvl6pPr>
            <a:lvl7pPr lvl="6" algn="r">
              <a:spcBef>
                <a:spcPts val="0"/>
              </a:spcBef>
              <a:spcAft>
                <a:spcPts val="0"/>
              </a:spcAft>
              <a:buSzPts val="1100"/>
              <a:buNone/>
              <a:defRPr/>
            </a:lvl7pPr>
            <a:lvl8pPr lvl="7" algn="r">
              <a:spcBef>
                <a:spcPts val="0"/>
              </a:spcBef>
              <a:spcAft>
                <a:spcPts val="0"/>
              </a:spcAft>
              <a:buSzPts val="1100"/>
              <a:buNone/>
              <a:defRPr/>
            </a:lvl8pPr>
            <a:lvl9pPr lvl="8" algn="r">
              <a:spcBef>
                <a:spcPts val="0"/>
              </a:spcBef>
              <a:spcAft>
                <a:spcPts val="0"/>
              </a:spcAft>
              <a:buSzPts val="1100"/>
              <a:buNone/>
              <a:defRPr/>
            </a:lvl9pPr>
          </a:lstStyle>
          <a:p>
            <a:pPr>
              <a:defRPr/>
            </a:pPr>
            <a:endParaRPr/>
          </a:p>
        </p:txBody>
      </p:sp>
      <p:sp>
        <p:nvSpPr>
          <p:cNvPr id="437" name="Google Shape;437;g109582dca3b_0_820"/>
          <p:cNvSpPr txBox="1">
            <a:spLocks noGrp="1"/>
          </p:cNvSpPr>
          <p:nvPr>
            <p:ph type="body" idx="1"/>
          </p:nvPr>
        </p:nvSpPr>
        <p:spPr bwMode="auto">
          <a:xfrm>
            <a:off x="457200" y="960120"/>
            <a:ext cx="8229600" cy="3497700"/>
          </a:xfrm>
          <a:prstGeom prst="rect">
            <a:avLst/>
          </a:prstGeom>
          <a:noFill/>
          <a:ln>
            <a:noFill/>
          </a:ln>
        </p:spPr>
        <p:txBody>
          <a:bodyPr spcFirstLastPara="1" wrap="square" lIns="0" tIns="34275" rIns="68575" bIns="34275" anchor="t" anchorCtr="0">
            <a:normAutofit/>
          </a:bodyPr>
          <a:lstStyle>
            <a:lvl1pPr marL="457200" lvl="0" indent="-349250" algn="l">
              <a:spcBef>
                <a:spcPts val="400"/>
              </a:spcBef>
              <a:spcAft>
                <a:spcPts val="0"/>
              </a:spcAft>
              <a:buClr>
                <a:schemeClr val="dk1"/>
              </a:buClr>
              <a:buSzPts val="1900"/>
              <a:buChar char="▪"/>
              <a:defRPr sz="2100"/>
            </a:lvl1pPr>
            <a:lvl2pPr marL="914400" lvl="1" indent="-342900" algn="l">
              <a:spcBef>
                <a:spcPts val="400"/>
              </a:spcBef>
              <a:spcAft>
                <a:spcPts val="0"/>
              </a:spcAft>
              <a:buClr>
                <a:schemeClr val="dk1"/>
              </a:buClr>
              <a:buSzPts val="1800"/>
              <a:buFont typeface="Candara"/>
              <a:buChar char="–"/>
              <a:defRPr sz="1800"/>
            </a:lvl2pPr>
            <a:lvl3pPr marL="1371600" lvl="2" indent="-298450" algn="l">
              <a:spcBef>
                <a:spcPts val="300"/>
              </a:spcBef>
              <a:spcAft>
                <a:spcPts val="0"/>
              </a:spcAft>
              <a:buClr>
                <a:schemeClr val="dk1"/>
              </a:buClr>
              <a:buSzPts val="1100"/>
              <a:buChar char="▪"/>
              <a:defRPr sz="1500"/>
            </a:lvl3pPr>
            <a:lvl4pPr marL="1828800" lvl="3" indent="-317500" algn="l">
              <a:spcBef>
                <a:spcPts val="300"/>
              </a:spcBef>
              <a:spcAft>
                <a:spcPts val="0"/>
              </a:spcAft>
              <a:buClr>
                <a:schemeClr val="dk1"/>
              </a:buClr>
              <a:buSzPts val="1400"/>
              <a:buFont typeface="Candara"/>
              <a:buChar char="–"/>
              <a:defRPr sz="1400"/>
            </a:lvl4pPr>
            <a:lvl5pPr marL="2286000" lvl="4" indent="-273050" algn="l">
              <a:spcBef>
                <a:spcPts val="300"/>
              </a:spcBef>
              <a:spcAft>
                <a:spcPts val="0"/>
              </a:spcAft>
              <a:buClr>
                <a:schemeClr val="dk1"/>
              </a:buClr>
              <a:buSzPts val="700"/>
              <a:buChar char="▪"/>
              <a:defRPr sz="1400"/>
            </a:lvl5pPr>
            <a:lvl6pPr marL="2743200" lvl="5" indent="-273050" algn="l">
              <a:spcBef>
                <a:spcPts val="300"/>
              </a:spcBef>
              <a:spcAft>
                <a:spcPts val="0"/>
              </a:spcAft>
              <a:buClr>
                <a:schemeClr val="dk1"/>
              </a:buClr>
              <a:buSzPts val="700"/>
              <a:buChar char="▪"/>
              <a:defRPr/>
            </a:lvl6pPr>
            <a:lvl7pPr marL="3200400" lvl="6" indent="-273050" algn="l">
              <a:spcBef>
                <a:spcPts val="300"/>
              </a:spcBef>
              <a:spcAft>
                <a:spcPts val="0"/>
              </a:spcAft>
              <a:buClr>
                <a:schemeClr val="dk1"/>
              </a:buClr>
              <a:buSzPts val="700"/>
              <a:buChar char="▪"/>
              <a:defRPr/>
            </a:lvl7pPr>
            <a:lvl8pPr marL="3657600" lvl="7" indent="-273050" algn="l">
              <a:spcBef>
                <a:spcPts val="300"/>
              </a:spcBef>
              <a:spcAft>
                <a:spcPts val="0"/>
              </a:spcAft>
              <a:buClr>
                <a:schemeClr val="dk1"/>
              </a:buClr>
              <a:buSzPts val="700"/>
              <a:buChar char="▪"/>
              <a:defRPr/>
            </a:lvl8pPr>
            <a:lvl9pPr marL="4114800" lvl="8" indent="-273050" algn="l">
              <a:spcBef>
                <a:spcPts val="300"/>
              </a:spcBef>
              <a:spcAft>
                <a:spcPts val="0"/>
              </a:spcAft>
              <a:buClr>
                <a:schemeClr val="dk1"/>
              </a:buClr>
              <a:buSzPts val="700"/>
              <a:buChar char="▪"/>
              <a:defRPr/>
            </a:lvl9pPr>
          </a:lstStyle>
          <a:p>
            <a:pPr>
              <a:defRPr/>
            </a:pPr>
            <a:endParaRPr/>
          </a:p>
        </p:txBody>
      </p:sp>
      <p:sp>
        <p:nvSpPr>
          <p:cNvPr id="438" name="Google Shape;438;g109582dca3b_0_820"/>
          <p:cNvSpPr txBox="1">
            <a:spLocks noGrp="1"/>
          </p:cNvSpPr>
          <p:nvPr>
            <p:ph type="dt" idx="10"/>
          </p:nvPr>
        </p:nvSpPr>
        <p:spPr bwMode="auto">
          <a:xfrm>
            <a:off x="457200" y="4830365"/>
            <a:ext cx="2133600" cy="273900"/>
          </a:xfrm>
          <a:prstGeom prst="rect">
            <a:avLst/>
          </a:prstGeom>
          <a:noFill/>
          <a:ln>
            <a:noFill/>
          </a:ln>
        </p:spPr>
        <p:txBody>
          <a:bodyPr spcFirstLastPara="1" wrap="square" lIns="68575" tIns="34275" rIns="68575" bIns="34275" anchor="t" anchorCtr="0">
            <a:noAutofit/>
          </a:bodyPr>
          <a:lstStyle>
            <a:lvl1pPr marR="0" lvl="0" algn="l">
              <a:spcBef>
                <a:spcPts val="0"/>
              </a:spcBef>
              <a:spcAft>
                <a:spcPts val="0"/>
              </a:spcAft>
              <a:buSzPts val="1100"/>
              <a:buNone/>
              <a:defRPr sz="1400">
                <a:solidFill>
                  <a:srgbClr val="000000"/>
                </a:solidFill>
                <a:latin typeface="Arial"/>
                <a:ea typeface="Arial"/>
                <a:cs typeface="Arial"/>
              </a:defRPr>
            </a:lvl1pPr>
            <a:lvl2pPr marR="0" lvl="1" algn="l">
              <a:spcBef>
                <a:spcPts val="0"/>
              </a:spcBef>
              <a:spcAft>
                <a:spcPts val="0"/>
              </a:spcAft>
              <a:buSzPts val="1100"/>
              <a:buNone/>
              <a:defRPr sz="1400" b="0" i="0" u="none" strike="noStrike" cap="none">
                <a:solidFill>
                  <a:schemeClr val="dk1"/>
                </a:solidFill>
                <a:latin typeface="Arial"/>
                <a:ea typeface="Arial"/>
                <a:cs typeface="Arial"/>
              </a:defRPr>
            </a:lvl2pPr>
            <a:lvl3pPr marR="0" lvl="2" algn="l">
              <a:spcBef>
                <a:spcPts val="0"/>
              </a:spcBef>
              <a:spcAft>
                <a:spcPts val="0"/>
              </a:spcAft>
              <a:buSzPts val="1100"/>
              <a:buNone/>
              <a:defRPr sz="1400" b="0" i="0" u="none" strike="noStrike" cap="none">
                <a:solidFill>
                  <a:schemeClr val="dk1"/>
                </a:solidFill>
                <a:latin typeface="Arial"/>
                <a:ea typeface="Arial"/>
                <a:cs typeface="Arial"/>
              </a:defRPr>
            </a:lvl3pPr>
            <a:lvl4pPr marR="0" lvl="3" algn="l">
              <a:spcBef>
                <a:spcPts val="0"/>
              </a:spcBef>
              <a:spcAft>
                <a:spcPts val="0"/>
              </a:spcAft>
              <a:buSzPts val="1100"/>
              <a:buNone/>
              <a:defRPr sz="1400" b="0" i="0" u="none" strike="noStrike" cap="none">
                <a:solidFill>
                  <a:schemeClr val="dk1"/>
                </a:solidFill>
                <a:latin typeface="Arial"/>
                <a:ea typeface="Arial"/>
                <a:cs typeface="Arial"/>
              </a:defRPr>
            </a:lvl4pPr>
            <a:lvl5pPr marR="0" lvl="4" algn="l">
              <a:spcBef>
                <a:spcPts val="0"/>
              </a:spcBef>
              <a:spcAft>
                <a:spcPts val="0"/>
              </a:spcAft>
              <a:buSzPts val="1100"/>
              <a:buNone/>
              <a:defRPr sz="1400" b="0" i="0" u="none" strike="noStrike" cap="none">
                <a:solidFill>
                  <a:schemeClr val="dk1"/>
                </a:solidFill>
                <a:latin typeface="Arial"/>
                <a:ea typeface="Arial"/>
                <a:cs typeface="Arial"/>
              </a:defRPr>
            </a:lvl5pPr>
            <a:lvl6pPr marR="0" lvl="5" algn="l">
              <a:spcBef>
                <a:spcPts val="0"/>
              </a:spcBef>
              <a:spcAft>
                <a:spcPts val="0"/>
              </a:spcAft>
              <a:buSzPts val="1100"/>
              <a:buNone/>
              <a:defRPr sz="1400" b="0" i="0" u="none" strike="noStrike" cap="none">
                <a:solidFill>
                  <a:schemeClr val="dk1"/>
                </a:solidFill>
                <a:latin typeface="Arial"/>
                <a:ea typeface="Arial"/>
                <a:cs typeface="Arial"/>
              </a:defRPr>
            </a:lvl6pPr>
            <a:lvl7pPr marR="0" lvl="6" algn="l">
              <a:spcBef>
                <a:spcPts val="0"/>
              </a:spcBef>
              <a:spcAft>
                <a:spcPts val="0"/>
              </a:spcAft>
              <a:buSzPts val="1100"/>
              <a:buNone/>
              <a:defRPr sz="1400" b="0" i="0" u="none" strike="noStrike" cap="none">
                <a:solidFill>
                  <a:schemeClr val="dk1"/>
                </a:solidFill>
                <a:latin typeface="Arial"/>
                <a:ea typeface="Arial"/>
                <a:cs typeface="Arial"/>
              </a:defRPr>
            </a:lvl7pPr>
            <a:lvl8pPr marR="0" lvl="7" algn="l">
              <a:spcBef>
                <a:spcPts val="0"/>
              </a:spcBef>
              <a:spcAft>
                <a:spcPts val="0"/>
              </a:spcAft>
              <a:buSzPts val="1100"/>
              <a:buNone/>
              <a:defRPr sz="1400" b="0" i="0" u="none" strike="noStrike" cap="none">
                <a:solidFill>
                  <a:schemeClr val="dk1"/>
                </a:solidFill>
                <a:latin typeface="Arial"/>
                <a:ea typeface="Arial"/>
                <a:cs typeface="Arial"/>
              </a:defRPr>
            </a:lvl8pPr>
            <a:lvl9pPr marR="0" lvl="8" algn="l">
              <a:spcBef>
                <a:spcPts val="0"/>
              </a:spcBef>
              <a:spcAft>
                <a:spcPts val="0"/>
              </a:spcAft>
              <a:buSzPts val="1100"/>
              <a:buNone/>
              <a:defRPr sz="1400" b="0" i="0" u="none" strike="noStrike" cap="none">
                <a:solidFill>
                  <a:schemeClr val="dk1"/>
                </a:solidFill>
                <a:latin typeface="Arial"/>
                <a:ea typeface="Arial"/>
                <a:cs typeface="Arial"/>
              </a:defRPr>
            </a:lvl9pPr>
          </a:lstStyle>
          <a:p>
            <a:pPr>
              <a:defRPr/>
            </a:pPr>
            <a:endParaRPr/>
          </a:p>
        </p:txBody>
      </p:sp>
      <p:sp>
        <p:nvSpPr>
          <p:cNvPr id="439" name="Google Shape;439;g109582dca3b_0_820"/>
          <p:cNvSpPr txBox="1">
            <a:spLocks noGrp="1"/>
          </p:cNvSpPr>
          <p:nvPr>
            <p:ph type="ftr" idx="11"/>
          </p:nvPr>
        </p:nvSpPr>
        <p:spPr bwMode="auto">
          <a:xfrm>
            <a:off x="3124200" y="4830365"/>
            <a:ext cx="2895600" cy="273900"/>
          </a:xfrm>
          <a:prstGeom prst="rect">
            <a:avLst/>
          </a:prstGeom>
          <a:noFill/>
          <a:ln>
            <a:noFill/>
          </a:ln>
        </p:spPr>
        <p:txBody>
          <a:bodyPr spcFirstLastPara="1" wrap="square" lIns="68575" tIns="34275" rIns="68575" bIns="34275" anchor="t" anchorCtr="0">
            <a:noAutofit/>
          </a:bodyPr>
          <a:lstStyle>
            <a:lvl1pPr marR="0" lvl="0" algn="l">
              <a:spcBef>
                <a:spcPts val="0"/>
              </a:spcBef>
              <a:spcAft>
                <a:spcPts val="0"/>
              </a:spcAft>
              <a:buSzPts val="1100"/>
              <a:buNone/>
              <a:defRPr sz="1400">
                <a:solidFill>
                  <a:srgbClr val="000000"/>
                </a:solidFill>
                <a:latin typeface="Arial"/>
                <a:ea typeface="Arial"/>
                <a:cs typeface="Arial"/>
              </a:defRPr>
            </a:lvl1pPr>
            <a:lvl2pPr marR="0" lvl="1" algn="l">
              <a:spcBef>
                <a:spcPts val="0"/>
              </a:spcBef>
              <a:spcAft>
                <a:spcPts val="0"/>
              </a:spcAft>
              <a:buSzPts val="1100"/>
              <a:buNone/>
              <a:defRPr sz="1400" b="0" i="0" u="none" strike="noStrike" cap="none">
                <a:solidFill>
                  <a:schemeClr val="dk1"/>
                </a:solidFill>
                <a:latin typeface="Arial"/>
                <a:ea typeface="Arial"/>
                <a:cs typeface="Arial"/>
              </a:defRPr>
            </a:lvl2pPr>
            <a:lvl3pPr marR="0" lvl="2" algn="l">
              <a:spcBef>
                <a:spcPts val="0"/>
              </a:spcBef>
              <a:spcAft>
                <a:spcPts val="0"/>
              </a:spcAft>
              <a:buSzPts val="1100"/>
              <a:buNone/>
              <a:defRPr sz="1400" b="0" i="0" u="none" strike="noStrike" cap="none">
                <a:solidFill>
                  <a:schemeClr val="dk1"/>
                </a:solidFill>
                <a:latin typeface="Arial"/>
                <a:ea typeface="Arial"/>
                <a:cs typeface="Arial"/>
              </a:defRPr>
            </a:lvl3pPr>
            <a:lvl4pPr marR="0" lvl="3" algn="l">
              <a:spcBef>
                <a:spcPts val="0"/>
              </a:spcBef>
              <a:spcAft>
                <a:spcPts val="0"/>
              </a:spcAft>
              <a:buSzPts val="1100"/>
              <a:buNone/>
              <a:defRPr sz="1400" b="0" i="0" u="none" strike="noStrike" cap="none">
                <a:solidFill>
                  <a:schemeClr val="dk1"/>
                </a:solidFill>
                <a:latin typeface="Arial"/>
                <a:ea typeface="Arial"/>
                <a:cs typeface="Arial"/>
              </a:defRPr>
            </a:lvl4pPr>
            <a:lvl5pPr marR="0" lvl="4" algn="l">
              <a:spcBef>
                <a:spcPts val="0"/>
              </a:spcBef>
              <a:spcAft>
                <a:spcPts val="0"/>
              </a:spcAft>
              <a:buSzPts val="1100"/>
              <a:buNone/>
              <a:defRPr sz="1400" b="0" i="0" u="none" strike="noStrike" cap="none">
                <a:solidFill>
                  <a:schemeClr val="dk1"/>
                </a:solidFill>
                <a:latin typeface="Arial"/>
                <a:ea typeface="Arial"/>
                <a:cs typeface="Arial"/>
              </a:defRPr>
            </a:lvl5pPr>
            <a:lvl6pPr marR="0" lvl="5" algn="l">
              <a:spcBef>
                <a:spcPts val="0"/>
              </a:spcBef>
              <a:spcAft>
                <a:spcPts val="0"/>
              </a:spcAft>
              <a:buSzPts val="1100"/>
              <a:buNone/>
              <a:defRPr sz="1400" b="0" i="0" u="none" strike="noStrike" cap="none">
                <a:solidFill>
                  <a:schemeClr val="dk1"/>
                </a:solidFill>
                <a:latin typeface="Arial"/>
                <a:ea typeface="Arial"/>
                <a:cs typeface="Arial"/>
              </a:defRPr>
            </a:lvl6pPr>
            <a:lvl7pPr marR="0" lvl="6" algn="l">
              <a:spcBef>
                <a:spcPts val="0"/>
              </a:spcBef>
              <a:spcAft>
                <a:spcPts val="0"/>
              </a:spcAft>
              <a:buSzPts val="1100"/>
              <a:buNone/>
              <a:defRPr sz="1400" b="0" i="0" u="none" strike="noStrike" cap="none">
                <a:solidFill>
                  <a:schemeClr val="dk1"/>
                </a:solidFill>
                <a:latin typeface="Arial"/>
                <a:ea typeface="Arial"/>
                <a:cs typeface="Arial"/>
              </a:defRPr>
            </a:lvl7pPr>
            <a:lvl8pPr marR="0" lvl="7" algn="l">
              <a:spcBef>
                <a:spcPts val="0"/>
              </a:spcBef>
              <a:spcAft>
                <a:spcPts val="0"/>
              </a:spcAft>
              <a:buSzPts val="1100"/>
              <a:buNone/>
              <a:defRPr sz="1400" b="0" i="0" u="none" strike="noStrike" cap="none">
                <a:solidFill>
                  <a:schemeClr val="dk1"/>
                </a:solidFill>
                <a:latin typeface="Arial"/>
                <a:ea typeface="Arial"/>
                <a:cs typeface="Arial"/>
              </a:defRPr>
            </a:lvl8pPr>
            <a:lvl9pPr marR="0" lvl="8" algn="l">
              <a:spcBef>
                <a:spcPts val="0"/>
              </a:spcBef>
              <a:spcAft>
                <a:spcPts val="0"/>
              </a:spcAft>
              <a:buSzPts val="1100"/>
              <a:buNone/>
              <a:defRPr sz="1400" b="0" i="0" u="none" strike="noStrike" cap="none">
                <a:solidFill>
                  <a:schemeClr val="dk1"/>
                </a:solidFill>
                <a:latin typeface="Arial"/>
                <a:ea typeface="Arial"/>
                <a:cs typeface="Arial"/>
              </a:defRPr>
            </a:lvl9pPr>
          </a:lstStyle>
          <a:p>
            <a:pPr>
              <a:defRPr/>
            </a:pPr>
            <a:endParaRPr/>
          </a:p>
        </p:txBody>
      </p:sp>
      <p:sp>
        <p:nvSpPr>
          <p:cNvPr id="440" name="Google Shape;440;g109582dca3b_0_820"/>
          <p:cNvSpPr txBox="1">
            <a:spLocks noGrp="1"/>
          </p:cNvSpPr>
          <p:nvPr>
            <p:ph type="sldNum" idx="12"/>
          </p:nvPr>
        </p:nvSpPr>
        <p:spPr bwMode="auto">
          <a:xfrm>
            <a:off x="6553200" y="4830365"/>
            <a:ext cx="2133600" cy="273900"/>
          </a:xfrm>
          <a:prstGeom prst="rect">
            <a:avLst/>
          </a:prstGeom>
          <a:noFill/>
          <a:ln>
            <a:noFill/>
          </a:ln>
        </p:spPr>
        <p:txBody>
          <a:bodyPr spcFirstLastPara="1" wrap="square" lIns="68575" tIns="34275" rIns="68575" bIns="34275" anchor="t" anchorCtr="0">
            <a:noAutofit/>
          </a:bodyPr>
          <a:lstStyle>
            <a:lvl1pPr marL="0" marR="0" lvl="0" indent="0" algn="l">
              <a:spcBef>
                <a:spcPts val="0"/>
              </a:spcBef>
              <a:spcAft>
                <a:spcPts val="0"/>
              </a:spcAft>
              <a:buNone/>
              <a:defRPr sz="1400">
                <a:solidFill>
                  <a:srgbClr val="000000"/>
                </a:solidFill>
                <a:latin typeface="Arial"/>
                <a:ea typeface="Arial"/>
                <a:cs typeface="Arial"/>
              </a:defRPr>
            </a:lvl1pPr>
            <a:lvl2pPr marL="0" marR="0" lvl="1" indent="0" algn="l">
              <a:spcBef>
                <a:spcPts val="0"/>
              </a:spcBef>
              <a:spcAft>
                <a:spcPts val="0"/>
              </a:spcAft>
              <a:buNone/>
              <a:defRPr sz="1400">
                <a:solidFill>
                  <a:srgbClr val="000000"/>
                </a:solidFill>
                <a:latin typeface="Arial"/>
                <a:ea typeface="Arial"/>
                <a:cs typeface="Arial"/>
              </a:defRPr>
            </a:lvl2pPr>
            <a:lvl3pPr marL="0" marR="0" lvl="2" indent="0" algn="l">
              <a:spcBef>
                <a:spcPts val="0"/>
              </a:spcBef>
              <a:spcAft>
                <a:spcPts val="0"/>
              </a:spcAft>
              <a:buNone/>
              <a:defRPr sz="1400">
                <a:solidFill>
                  <a:srgbClr val="000000"/>
                </a:solidFill>
                <a:latin typeface="Arial"/>
                <a:ea typeface="Arial"/>
                <a:cs typeface="Arial"/>
              </a:defRPr>
            </a:lvl3pPr>
            <a:lvl4pPr marL="0" marR="0" lvl="3" indent="0" algn="l">
              <a:spcBef>
                <a:spcPts val="0"/>
              </a:spcBef>
              <a:spcAft>
                <a:spcPts val="0"/>
              </a:spcAft>
              <a:buNone/>
              <a:defRPr sz="1400">
                <a:solidFill>
                  <a:srgbClr val="000000"/>
                </a:solidFill>
                <a:latin typeface="Arial"/>
                <a:ea typeface="Arial"/>
                <a:cs typeface="Arial"/>
              </a:defRPr>
            </a:lvl4pPr>
            <a:lvl5pPr marL="0" marR="0" lvl="4" indent="0" algn="l">
              <a:spcBef>
                <a:spcPts val="0"/>
              </a:spcBef>
              <a:spcAft>
                <a:spcPts val="0"/>
              </a:spcAft>
              <a:buNone/>
              <a:defRPr sz="1400">
                <a:solidFill>
                  <a:srgbClr val="000000"/>
                </a:solidFill>
                <a:latin typeface="Arial"/>
                <a:ea typeface="Arial"/>
                <a:cs typeface="Arial"/>
              </a:defRPr>
            </a:lvl5pPr>
            <a:lvl6pPr marL="0" marR="0" lvl="5" indent="0" algn="l">
              <a:spcBef>
                <a:spcPts val="0"/>
              </a:spcBef>
              <a:spcAft>
                <a:spcPts val="0"/>
              </a:spcAft>
              <a:buNone/>
              <a:defRPr sz="1400">
                <a:solidFill>
                  <a:srgbClr val="000000"/>
                </a:solidFill>
                <a:latin typeface="Arial"/>
                <a:ea typeface="Arial"/>
                <a:cs typeface="Arial"/>
              </a:defRPr>
            </a:lvl6pPr>
            <a:lvl7pPr marL="0" marR="0" lvl="6" indent="0" algn="l">
              <a:spcBef>
                <a:spcPts val="0"/>
              </a:spcBef>
              <a:spcAft>
                <a:spcPts val="0"/>
              </a:spcAft>
              <a:buNone/>
              <a:defRPr sz="1400">
                <a:solidFill>
                  <a:srgbClr val="000000"/>
                </a:solidFill>
                <a:latin typeface="Arial"/>
                <a:ea typeface="Arial"/>
                <a:cs typeface="Arial"/>
              </a:defRPr>
            </a:lvl7pPr>
            <a:lvl8pPr marL="0" marR="0" lvl="7" indent="0" algn="l">
              <a:spcBef>
                <a:spcPts val="0"/>
              </a:spcBef>
              <a:spcAft>
                <a:spcPts val="0"/>
              </a:spcAft>
              <a:buNone/>
              <a:defRPr sz="1400">
                <a:solidFill>
                  <a:srgbClr val="000000"/>
                </a:solidFill>
                <a:latin typeface="Arial"/>
                <a:ea typeface="Arial"/>
                <a:cs typeface="Arial"/>
              </a:defRPr>
            </a:lvl8pPr>
            <a:lvl9pPr marL="0" marR="0" lvl="8" indent="0" algn="l">
              <a:spcBef>
                <a:spcPts val="0"/>
              </a:spcBef>
              <a:spcAft>
                <a:spcPts val="0"/>
              </a:spcAft>
              <a:buNone/>
              <a:defRPr sz="1400">
                <a:solidFill>
                  <a:srgbClr val="000000"/>
                </a:solidFill>
                <a:latin typeface="Arial"/>
                <a:ea typeface="Arial"/>
                <a:cs typeface="Arial"/>
              </a:defRPr>
            </a:lvl9pPr>
          </a:lstStyle>
          <a:p>
            <a:pPr marL="0" lvl="0" indent="0" algn="l">
              <a:spcBef>
                <a:spcPts val="0"/>
              </a:spcBef>
              <a:spcAft>
                <a:spcPts val="0"/>
              </a:spcAft>
              <a:buNone/>
              <a:defRPr/>
            </a:pPr>
            <a:fld id="{00000000-1234-1234-1234-123412341234}" type="slidenum">
              <a:rPr lang="en-GB"/>
              <a:t>‹#›</a:t>
            </a:fld>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PhAnim="0" matchingName="49_Title Only" userDrawn="1">
  <p:cSld name="49_Title Only">
    <p:spTree>
      <p:nvGrpSpPr>
        <p:cNvPr id="1" name=""/>
        <p:cNvGrpSpPr/>
        <p:nvPr/>
      </p:nvGrpSpPr>
      <p:grpSpPr bwMode="auto">
        <a:xfrm>
          <a:off x="0" y="0"/>
          <a:ext cx="0" cy="0"/>
          <a:chOff x="0" y="0"/>
          <a:chExt cx="0" cy="0"/>
        </a:xfrm>
      </p:grpSpPr>
      <p:sp>
        <p:nvSpPr>
          <p:cNvPr id="442" name="Google Shape;442;g109582dca3b_0_826"/>
          <p:cNvSpPr txBox="1">
            <a:spLocks noGrp="1"/>
          </p:cNvSpPr>
          <p:nvPr>
            <p:ph type="title"/>
          </p:nvPr>
        </p:nvSpPr>
        <p:spPr bwMode="auto">
          <a:xfrm>
            <a:off x="1557337" y="146447"/>
            <a:ext cx="7335600" cy="367800"/>
          </a:xfrm>
          <a:prstGeom prst="rect">
            <a:avLst/>
          </a:prstGeom>
          <a:noFill/>
          <a:ln>
            <a:noFill/>
          </a:ln>
        </p:spPr>
        <p:txBody>
          <a:bodyPr spcFirstLastPara="1" wrap="square" lIns="68575" tIns="34275" rIns="0" bIns="34275" anchor="ctr" anchorCtr="0">
            <a:normAutofit/>
          </a:bodyPr>
          <a:lstStyle>
            <a:lvl1pPr lvl="0" algn="l">
              <a:spcBef>
                <a:spcPts val="0"/>
              </a:spcBef>
              <a:spcAft>
                <a:spcPts val="0"/>
              </a:spcAft>
              <a:buSzPts val="1100"/>
              <a:buNone/>
              <a:defRPr sz="3000"/>
            </a:lvl1pPr>
            <a:lvl2pPr lvl="1" algn="r">
              <a:spcBef>
                <a:spcPts val="0"/>
              </a:spcBef>
              <a:spcAft>
                <a:spcPts val="0"/>
              </a:spcAft>
              <a:buSzPts val="1100"/>
              <a:buNone/>
              <a:defRPr/>
            </a:lvl2pPr>
            <a:lvl3pPr lvl="2" algn="r">
              <a:spcBef>
                <a:spcPts val="0"/>
              </a:spcBef>
              <a:spcAft>
                <a:spcPts val="0"/>
              </a:spcAft>
              <a:buSzPts val="1100"/>
              <a:buNone/>
              <a:defRPr/>
            </a:lvl3pPr>
            <a:lvl4pPr lvl="3" algn="r">
              <a:spcBef>
                <a:spcPts val="0"/>
              </a:spcBef>
              <a:spcAft>
                <a:spcPts val="0"/>
              </a:spcAft>
              <a:buSzPts val="1100"/>
              <a:buNone/>
              <a:defRPr/>
            </a:lvl4pPr>
            <a:lvl5pPr lvl="4" algn="r">
              <a:spcBef>
                <a:spcPts val="0"/>
              </a:spcBef>
              <a:spcAft>
                <a:spcPts val="0"/>
              </a:spcAft>
              <a:buSzPts val="1100"/>
              <a:buNone/>
              <a:defRPr/>
            </a:lvl5pPr>
            <a:lvl6pPr lvl="5" algn="r">
              <a:spcBef>
                <a:spcPts val="0"/>
              </a:spcBef>
              <a:spcAft>
                <a:spcPts val="0"/>
              </a:spcAft>
              <a:buSzPts val="1100"/>
              <a:buNone/>
              <a:defRPr/>
            </a:lvl6pPr>
            <a:lvl7pPr lvl="6" algn="r">
              <a:spcBef>
                <a:spcPts val="0"/>
              </a:spcBef>
              <a:spcAft>
                <a:spcPts val="0"/>
              </a:spcAft>
              <a:buSzPts val="1100"/>
              <a:buNone/>
              <a:defRPr/>
            </a:lvl7pPr>
            <a:lvl8pPr lvl="7" algn="r">
              <a:spcBef>
                <a:spcPts val="0"/>
              </a:spcBef>
              <a:spcAft>
                <a:spcPts val="0"/>
              </a:spcAft>
              <a:buSzPts val="1100"/>
              <a:buNone/>
              <a:defRPr/>
            </a:lvl8pPr>
            <a:lvl9pPr lvl="8" algn="r">
              <a:spcBef>
                <a:spcPts val="0"/>
              </a:spcBef>
              <a:spcAft>
                <a:spcPts val="0"/>
              </a:spcAft>
              <a:buSzPts val="1100"/>
              <a:buNone/>
              <a:defRPr/>
            </a:lvl9pPr>
          </a:lstStyle>
          <a:p>
            <a:pPr>
              <a:defRPr/>
            </a:pPr>
            <a:endParaRPr/>
          </a:p>
        </p:txBody>
      </p:sp>
      <p:sp>
        <p:nvSpPr>
          <p:cNvPr id="443" name="Google Shape;443;g109582dca3b_0_826"/>
          <p:cNvSpPr txBox="1">
            <a:spLocks noGrp="1"/>
          </p:cNvSpPr>
          <p:nvPr>
            <p:ph type="body" idx="1"/>
          </p:nvPr>
        </p:nvSpPr>
        <p:spPr bwMode="auto">
          <a:xfrm>
            <a:off x="457200" y="960120"/>
            <a:ext cx="8229600" cy="3497700"/>
          </a:xfrm>
          <a:prstGeom prst="rect">
            <a:avLst/>
          </a:prstGeom>
          <a:noFill/>
          <a:ln>
            <a:noFill/>
          </a:ln>
        </p:spPr>
        <p:txBody>
          <a:bodyPr spcFirstLastPara="1" wrap="square" lIns="0" tIns="34275" rIns="68575" bIns="34275" anchor="t" anchorCtr="0">
            <a:normAutofit/>
          </a:bodyPr>
          <a:lstStyle>
            <a:lvl1pPr marL="457200" lvl="0" indent="-349250" algn="l">
              <a:spcBef>
                <a:spcPts val="400"/>
              </a:spcBef>
              <a:spcAft>
                <a:spcPts val="0"/>
              </a:spcAft>
              <a:buClr>
                <a:schemeClr val="dk1"/>
              </a:buClr>
              <a:buSzPts val="1900"/>
              <a:buChar char="▪"/>
              <a:defRPr sz="2100"/>
            </a:lvl1pPr>
            <a:lvl2pPr marL="914400" lvl="1" indent="-342900" algn="l">
              <a:spcBef>
                <a:spcPts val="400"/>
              </a:spcBef>
              <a:spcAft>
                <a:spcPts val="0"/>
              </a:spcAft>
              <a:buClr>
                <a:schemeClr val="dk1"/>
              </a:buClr>
              <a:buSzPts val="1800"/>
              <a:buFont typeface="Candara"/>
              <a:buChar char="–"/>
              <a:defRPr sz="1800"/>
            </a:lvl2pPr>
            <a:lvl3pPr marL="1371600" lvl="2" indent="-298450" algn="l">
              <a:spcBef>
                <a:spcPts val="300"/>
              </a:spcBef>
              <a:spcAft>
                <a:spcPts val="0"/>
              </a:spcAft>
              <a:buClr>
                <a:schemeClr val="dk1"/>
              </a:buClr>
              <a:buSzPts val="1100"/>
              <a:buChar char="▪"/>
              <a:defRPr sz="1500"/>
            </a:lvl3pPr>
            <a:lvl4pPr marL="1828800" lvl="3" indent="-317500" algn="l">
              <a:spcBef>
                <a:spcPts val="300"/>
              </a:spcBef>
              <a:spcAft>
                <a:spcPts val="0"/>
              </a:spcAft>
              <a:buClr>
                <a:schemeClr val="dk1"/>
              </a:buClr>
              <a:buSzPts val="1400"/>
              <a:buFont typeface="Candara"/>
              <a:buChar char="–"/>
              <a:defRPr sz="1400"/>
            </a:lvl4pPr>
            <a:lvl5pPr marL="2286000" lvl="4" indent="-273050" algn="l">
              <a:spcBef>
                <a:spcPts val="300"/>
              </a:spcBef>
              <a:spcAft>
                <a:spcPts val="0"/>
              </a:spcAft>
              <a:buClr>
                <a:schemeClr val="dk1"/>
              </a:buClr>
              <a:buSzPts val="700"/>
              <a:buChar char="▪"/>
              <a:defRPr sz="1400"/>
            </a:lvl5pPr>
            <a:lvl6pPr marL="2743200" lvl="5" indent="-273050" algn="l">
              <a:spcBef>
                <a:spcPts val="300"/>
              </a:spcBef>
              <a:spcAft>
                <a:spcPts val="0"/>
              </a:spcAft>
              <a:buClr>
                <a:schemeClr val="dk1"/>
              </a:buClr>
              <a:buSzPts val="700"/>
              <a:buChar char="▪"/>
              <a:defRPr/>
            </a:lvl6pPr>
            <a:lvl7pPr marL="3200400" lvl="6" indent="-273050" algn="l">
              <a:spcBef>
                <a:spcPts val="300"/>
              </a:spcBef>
              <a:spcAft>
                <a:spcPts val="0"/>
              </a:spcAft>
              <a:buClr>
                <a:schemeClr val="dk1"/>
              </a:buClr>
              <a:buSzPts val="700"/>
              <a:buChar char="▪"/>
              <a:defRPr/>
            </a:lvl7pPr>
            <a:lvl8pPr marL="3657600" lvl="7" indent="-273050" algn="l">
              <a:spcBef>
                <a:spcPts val="300"/>
              </a:spcBef>
              <a:spcAft>
                <a:spcPts val="0"/>
              </a:spcAft>
              <a:buClr>
                <a:schemeClr val="dk1"/>
              </a:buClr>
              <a:buSzPts val="700"/>
              <a:buChar char="▪"/>
              <a:defRPr/>
            </a:lvl8pPr>
            <a:lvl9pPr marL="4114800" lvl="8" indent="-273050" algn="l">
              <a:spcBef>
                <a:spcPts val="300"/>
              </a:spcBef>
              <a:spcAft>
                <a:spcPts val="0"/>
              </a:spcAft>
              <a:buClr>
                <a:schemeClr val="dk1"/>
              </a:buClr>
              <a:buSzPts val="700"/>
              <a:buChar char="▪"/>
              <a:defRPr/>
            </a:lvl9pPr>
          </a:lstStyle>
          <a:p>
            <a:pPr>
              <a:defRPr/>
            </a:pPr>
            <a:endParaRPr/>
          </a:p>
        </p:txBody>
      </p:sp>
      <p:sp>
        <p:nvSpPr>
          <p:cNvPr id="444" name="Google Shape;444;g109582dca3b_0_826"/>
          <p:cNvSpPr txBox="1">
            <a:spLocks noGrp="1"/>
          </p:cNvSpPr>
          <p:nvPr>
            <p:ph type="dt" idx="10"/>
          </p:nvPr>
        </p:nvSpPr>
        <p:spPr bwMode="auto">
          <a:xfrm>
            <a:off x="457200" y="4830365"/>
            <a:ext cx="2133600" cy="273900"/>
          </a:xfrm>
          <a:prstGeom prst="rect">
            <a:avLst/>
          </a:prstGeom>
          <a:noFill/>
          <a:ln>
            <a:noFill/>
          </a:ln>
        </p:spPr>
        <p:txBody>
          <a:bodyPr spcFirstLastPara="1" wrap="square" lIns="68575" tIns="34275" rIns="68575" bIns="34275" anchor="t" anchorCtr="0">
            <a:noAutofit/>
          </a:bodyPr>
          <a:lstStyle>
            <a:lvl1pPr marR="0" lvl="0" algn="l">
              <a:spcBef>
                <a:spcPts val="0"/>
              </a:spcBef>
              <a:spcAft>
                <a:spcPts val="0"/>
              </a:spcAft>
              <a:buSzPts val="1100"/>
              <a:buNone/>
              <a:defRPr sz="1400">
                <a:solidFill>
                  <a:srgbClr val="000000"/>
                </a:solidFill>
                <a:latin typeface="Arial"/>
                <a:ea typeface="Arial"/>
                <a:cs typeface="Arial"/>
              </a:defRPr>
            </a:lvl1pPr>
            <a:lvl2pPr marR="0" lvl="1" algn="l">
              <a:spcBef>
                <a:spcPts val="0"/>
              </a:spcBef>
              <a:spcAft>
                <a:spcPts val="0"/>
              </a:spcAft>
              <a:buSzPts val="1100"/>
              <a:buNone/>
              <a:defRPr sz="1400" b="0" i="0" u="none" strike="noStrike" cap="none">
                <a:solidFill>
                  <a:schemeClr val="dk1"/>
                </a:solidFill>
                <a:latin typeface="Arial"/>
                <a:ea typeface="Arial"/>
                <a:cs typeface="Arial"/>
              </a:defRPr>
            </a:lvl2pPr>
            <a:lvl3pPr marR="0" lvl="2" algn="l">
              <a:spcBef>
                <a:spcPts val="0"/>
              </a:spcBef>
              <a:spcAft>
                <a:spcPts val="0"/>
              </a:spcAft>
              <a:buSzPts val="1100"/>
              <a:buNone/>
              <a:defRPr sz="1400" b="0" i="0" u="none" strike="noStrike" cap="none">
                <a:solidFill>
                  <a:schemeClr val="dk1"/>
                </a:solidFill>
                <a:latin typeface="Arial"/>
                <a:ea typeface="Arial"/>
                <a:cs typeface="Arial"/>
              </a:defRPr>
            </a:lvl3pPr>
            <a:lvl4pPr marR="0" lvl="3" algn="l">
              <a:spcBef>
                <a:spcPts val="0"/>
              </a:spcBef>
              <a:spcAft>
                <a:spcPts val="0"/>
              </a:spcAft>
              <a:buSzPts val="1100"/>
              <a:buNone/>
              <a:defRPr sz="1400" b="0" i="0" u="none" strike="noStrike" cap="none">
                <a:solidFill>
                  <a:schemeClr val="dk1"/>
                </a:solidFill>
                <a:latin typeface="Arial"/>
                <a:ea typeface="Arial"/>
                <a:cs typeface="Arial"/>
              </a:defRPr>
            </a:lvl4pPr>
            <a:lvl5pPr marR="0" lvl="4" algn="l">
              <a:spcBef>
                <a:spcPts val="0"/>
              </a:spcBef>
              <a:spcAft>
                <a:spcPts val="0"/>
              </a:spcAft>
              <a:buSzPts val="1100"/>
              <a:buNone/>
              <a:defRPr sz="1400" b="0" i="0" u="none" strike="noStrike" cap="none">
                <a:solidFill>
                  <a:schemeClr val="dk1"/>
                </a:solidFill>
                <a:latin typeface="Arial"/>
                <a:ea typeface="Arial"/>
                <a:cs typeface="Arial"/>
              </a:defRPr>
            </a:lvl5pPr>
            <a:lvl6pPr marR="0" lvl="5" algn="l">
              <a:spcBef>
                <a:spcPts val="0"/>
              </a:spcBef>
              <a:spcAft>
                <a:spcPts val="0"/>
              </a:spcAft>
              <a:buSzPts val="1100"/>
              <a:buNone/>
              <a:defRPr sz="1400" b="0" i="0" u="none" strike="noStrike" cap="none">
                <a:solidFill>
                  <a:schemeClr val="dk1"/>
                </a:solidFill>
                <a:latin typeface="Arial"/>
                <a:ea typeface="Arial"/>
                <a:cs typeface="Arial"/>
              </a:defRPr>
            </a:lvl6pPr>
            <a:lvl7pPr marR="0" lvl="6" algn="l">
              <a:spcBef>
                <a:spcPts val="0"/>
              </a:spcBef>
              <a:spcAft>
                <a:spcPts val="0"/>
              </a:spcAft>
              <a:buSzPts val="1100"/>
              <a:buNone/>
              <a:defRPr sz="1400" b="0" i="0" u="none" strike="noStrike" cap="none">
                <a:solidFill>
                  <a:schemeClr val="dk1"/>
                </a:solidFill>
                <a:latin typeface="Arial"/>
                <a:ea typeface="Arial"/>
                <a:cs typeface="Arial"/>
              </a:defRPr>
            </a:lvl7pPr>
            <a:lvl8pPr marR="0" lvl="7" algn="l">
              <a:spcBef>
                <a:spcPts val="0"/>
              </a:spcBef>
              <a:spcAft>
                <a:spcPts val="0"/>
              </a:spcAft>
              <a:buSzPts val="1100"/>
              <a:buNone/>
              <a:defRPr sz="1400" b="0" i="0" u="none" strike="noStrike" cap="none">
                <a:solidFill>
                  <a:schemeClr val="dk1"/>
                </a:solidFill>
                <a:latin typeface="Arial"/>
                <a:ea typeface="Arial"/>
                <a:cs typeface="Arial"/>
              </a:defRPr>
            </a:lvl8pPr>
            <a:lvl9pPr marR="0" lvl="8" algn="l">
              <a:spcBef>
                <a:spcPts val="0"/>
              </a:spcBef>
              <a:spcAft>
                <a:spcPts val="0"/>
              </a:spcAft>
              <a:buSzPts val="1100"/>
              <a:buNone/>
              <a:defRPr sz="1400" b="0" i="0" u="none" strike="noStrike" cap="none">
                <a:solidFill>
                  <a:schemeClr val="dk1"/>
                </a:solidFill>
                <a:latin typeface="Arial"/>
                <a:ea typeface="Arial"/>
                <a:cs typeface="Arial"/>
              </a:defRPr>
            </a:lvl9pPr>
          </a:lstStyle>
          <a:p>
            <a:pPr>
              <a:defRPr/>
            </a:pPr>
            <a:endParaRPr/>
          </a:p>
        </p:txBody>
      </p:sp>
      <p:sp>
        <p:nvSpPr>
          <p:cNvPr id="445" name="Google Shape;445;g109582dca3b_0_826"/>
          <p:cNvSpPr txBox="1">
            <a:spLocks noGrp="1"/>
          </p:cNvSpPr>
          <p:nvPr>
            <p:ph type="ftr" idx="11"/>
          </p:nvPr>
        </p:nvSpPr>
        <p:spPr bwMode="auto">
          <a:xfrm>
            <a:off x="3124200" y="4830365"/>
            <a:ext cx="2895600" cy="273900"/>
          </a:xfrm>
          <a:prstGeom prst="rect">
            <a:avLst/>
          </a:prstGeom>
          <a:noFill/>
          <a:ln>
            <a:noFill/>
          </a:ln>
        </p:spPr>
        <p:txBody>
          <a:bodyPr spcFirstLastPara="1" wrap="square" lIns="68575" tIns="34275" rIns="68575" bIns="34275" anchor="t" anchorCtr="0">
            <a:noAutofit/>
          </a:bodyPr>
          <a:lstStyle>
            <a:lvl1pPr marR="0" lvl="0" algn="l">
              <a:spcBef>
                <a:spcPts val="0"/>
              </a:spcBef>
              <a:spcAft>
                <a:spcPts val="0"/>
              </a:spcAft>
              <a:buSzPts val="1100"/>
              <a:buNone/>
              <a:defRPr sz="1400">
                <a:solidFill>
                  <a:srgbClr val="000000"/>
                </a:solidFill>
                <a:latin typeface="Arial"/>
                <a:ea typeface="Arial"/>
                <a:cs typeface="Arial"/>
              </a:defRPr>
            </a:lvl1pPr>
            <a:lvl2pPr marR="0" lvl="1" algn="l">
              <a:spcBef>
                <a:spcPts val="0"/>
              </a:spcBef>
              <a:spcAft>
                <a:spcPts val="0"/>
              </a:spcAft>
              <a:buSzPts val="1100"/>
              <a:buNone/>
              <a:defRPr sz="1400" b="0" i="0" u="none" strike="noStrike" cap="none">
                <a:solidFill>
                  <a:schemeClr val="dk1"/>
                </a:solidFill>
                <a:latin typeface="Arial"/>
                <a:ea typeface="Arial"/>
                <a:cs typeface="Arial"/>
              </a:defRPr>
            </a:lvl2pPr>
            <a:lvl3pPr marR="0" lvl="2" algn="l">
              <a:spcBef>
                <a:spcPts val="0"/>
              </a:spcBef>
              <a:spcAft>
                <a:spcPts val="0"/>
              </a:spcAft>
              <a:buSzPts val="1100"/>
              <a:buNone/>
              <a:defRPr sz="1400" b="0" i="0" u="none" strike="noStrike" cap="none">
                <a:solidFill>
                  <a:schemeClr val="dk1"/>
                </a:solidFill>
                <a:latin typeface="Arial"/>
                <a:ea typeface="Arial"/>
                <a:cs typeface="Arial"/>
              </a:defRPr>
            </a:lvl3pPr>
            <a:lvl4pPr marR="0" lvl="3" algn="l">
              <a:spcBef>
                <a:spcPts val="0"/>
              </a:spcBef>
              <a:spcAft>
                <a:spcPts val="0"/>
              </a:spcAft>
              <a:buSzPts val="1100"/>
              <a:buNone/>
              <a:defRPr sz="1400" b="0" i="0" u="none" strike="noStrike" cap="none">
                <a:solidFill>
                  <a:schemeClr val="dk1"/>
                </a:solidFill>
                <a:latin typeface="Arial"/>
                <a:ea typeface="Arial"/>
                <a:cs typeface="Arial"/>
              </a:defRPr>
            </a:lvl4pPr>
            <a:lvl5pPr marR="0" lvl="4" algn="l">
              <a:spcBef>
                <a:spcPts val="0"/>
              </a:spcBef>
              <a:spcAft>
                <a:spcPts val="0"/>
              </a:spcAft>
              <a:buSzPts val="1100"/>
              <a:buNone/>
              <a:defRPr sz="1400" b="0" i="0" u="none" strike="noStrike" cap="none">
                <a:solidFill>
                  <a:schemeClr val="dk1"/>
                </a:solidFill>
                <a:latin typeface="Arial"/>
                <a:ea typeface="Arial"/>
                <a:cs typeface="Arial"/>
              </a:defRPr>
            </a:lvl5pPr>
            <a:lvl6pPr marR="0" lvl="5" algn="l">
              <a:spcBef>
                <a:spcPts val="0"/>
              </a:spcBef>
              <a:spcAft>
                <a:spcPts val="0"/>
              </a:spcAft>
              <a:buSzPts val="1100"/>
              <a:buNone/>
              <a:defRPr sz="1400" b="0" i="0" u="none" strike="noStrike" cap="none">
                <a:solidFill>
                  <a:schemeClr val="dk1"/>
                </a:solidFill>
                <a:latin typeface="Arial"/>
                <a:ea typeface="Arial"/>
                <a:cs typeface="Arial"/>
              </a:defRPr>
            </a:lvl6pPr>
            <a:lvl7pPr marR="0" lvl="6" algn="l">
              <a:spcBef>
                <a:spcPts val="0"/>
              </a:spcBef>
              <a:spcAft>
                <a:spcPts val="0"/>
              </a:spcAft>
              <a:buSzPts val="1100"/>
              <a:buNone/>
              <a:defRPr sz="1400" b="0" i="0" u="none" strike="noStrike" cap="none">
                <a:solidFill>
                  <a:schemeClr val="dk1"/>
                </a:solidFill>
                <a:latin typeface="Arial"/>
                <a:ea typeface="Arial"/>
                <a:cs typeface="Arial"/>
              </a:defRPr>
            </a:lvl7pPr>
            <a:lvl8pPr marR="0" lvl="7" algn="l">
              <a:spcBef>
                <a:spcPts val="0"/>
              </a:spcBef>
              <a:spcAft>
                <a:spcPts val="0"/>
              </a:spcAft>
              <a:buSzPts val="1100"/>
              <a:buNone/>
              <a:defRPr sz="1400" b="0" i="0" u="none" strike="noStrike" cap="none">
                <a:solidFill>
                  <a:schemeClr val="dk1"/>
                </a:solidFill>
                <a:latin typeface="Arial"/>
                <a:ea typeface="Arial"/>
                <a:cs typeface="Arial"/>
              </a:defRPr>
            </a:lvl8pPr>
            <a:lvl9pPr marR="0" lvl="8" algn="l">
              <a:spcBef>
                <a:spcPts val="0"/>
              </a:spcBef>
              <a:spcAft>
                <a:spcPts val="0"/>
              </a:spcAft>
              <a:buSzPts val="1100"/>
              <a:buNone/>
              <a:defRPr sz="1400" b="0" i="0" u="none" strike="noStrike" cap="none">
                <a:solidFill>
                  <a:schemeClr val="dk1"/>
                </a:solidFill>
                <a:latin typeface="Arial"/>
                <a:ea typeface="Arial"/>
                <a:cs typeface="Arial"/>
              </a:defRPr>
            </a:lvl9pPr>
          </a:lstStyle>
          <a:p>
            <a:pPr>
              <a:defRPr/>
            </a:pPr>
            <a:endParaRPr/>
          </a:p>
        </p:txBody>
      </p:sp>
      <p:sp>
        <p:nvSpPr>
          <p:cNvPr id="446" name="Google Shape;446;g109582dca3b_0_826"/>
          <p:cNvSpPr txBox="1">
            <a:spLocks noGrp="1"/>
          </p:cNvSpPr>
          <p:nvPr>
            <p:ph type="sldNum" idx="12"/>
          </p:nvPr>
        </p:nvSpPr>
        <p:spPr bwMode="auto">
          <a:xfrm>
            <a:off x="6553200" y="4830365"/>
            <a:ext cx="2133600" cy="273900"/>
          </a:xfrm>
          <a:prstGeom prst="rect">
            <a:avLst/>
          </a:prstGeom>
          <a:noFill/>
          <a:ln>
            <a:noFill/>
          </a:ln>
        </p:spPr>
        <p:txBody>
          <a:bodyPr spcFirstLastPara="1" wrap="square" lIns="68575" tIns="34275" rIns="68575" bIns="34275" anchor="t" anchorCtr="0">
            <a:noAutofit/>
          </a:bodyPr>
          <a:lstStyle>
            <a:lvl1pPr marL="0" marR="0" lvl="0" indent="0" algn="l">
              <a:spcBef>
                <a:spcPts val="0"/>
              </a:spcBef>
              <a:spcAft>
                <a:spcPts val="0"/>
              </a:spcAft>
              <a:buNone/>
              <a:defRPr sz="1400">
                <a:solidFill>
                  <a:srgbClr val="000000"/>
                </a:solidFill>
                <a:latin typeface="Arial"/>
                <a:ea typeface="Arial"/>
                <a:cs typeface="Arial"/>
              </a:defRPr>
            </a:lvl1pPr>
            <a:lvl2pPr marL="0" marR="0" lvl="1" indent="0" algn="l">
              <a:spcBef>
                <a:spcPts val="0"/>
              </a:spcBef>
              <a:spcAft>
                <a:spcPts val="0"/>
              </a:spcAft>
              <a:buNone/>
              <a:defRPr sz="1400">
                <a:solidFill>
                  <a:srgbClr val="000000"/>
                </a:solidFill>
                <a:latin typeface="Arial"/>
                <a:ea typeface="Arial"/>
                <a:cs typeface="Arial"/>
              </a:defRPr>
            </a:lvl2pPr>
            <a:lvl3pPr marL="0" marR="0" lvl="2" indent="0" algn="l">
              <a:spcBef>
                <a:spcPts val="0"/>
              </a:spcBef>
              <a:spcAft>
                <a:spcPts val="0"/>
              </a:spcAft>
              <a:buNone/>
              <a:defRPr sz="1400">
                <a:solidFill>
                  <a:srgbClr val="000000"/>
                </a:solidFill>
                <a:latin typeface="Arial"/>
                <a:ea typeface="Arial"/>
                <a:cs typeface="Arial"/>
              </a:defRPr>
            </a:lvl3pPr>
            <a:lvl4pPr marL="0" marR="0" lvl="3" indent="0" algn="l">
              <a:spcBef>
                <a:spcPts val="0"/>
              </a:spcBef>
              <a:spcAft>
                <a:spcPts val="0"/>
              </a:spcAft>
              <a:buNone/>
              <a:defRPr sz="1400">
                <a:solidFill>
                  <a:srgbClr val="000000"/>
                </a:solidFill>
                <a:latin typeface="Arial"/>
                <a:ea typeface="Arial"/>
                <a:cs typeface="Arial"/>
              </a:defRPr>
            </a:lvl4pPr>
            <a:lvl5pPr marL="0" marR="0" lvl="4" indent="0" algn="l">
              <a:spcBef>
                <a:spcPts val="0"/>
              </a:spcBef>
              <a:spcAft>
                <a:spcPts val="0"/>
              </a:spcAft>
              <a:buNone/>
              <a:defRPr sz="1400">
                <a:solidFill>
                  <a:srgbClr val="000000"/>
                </a:solidFill>
                <a:latin typeface="Arial"/>
                <a:ea typeface="Arial"/>
                <a:cs typeface="Arial"/>
              </a:defRPr>
            </a:lvl5pPr>
            <a:lvl6pPr marL="0" marR="0" lvl="5" indent="0" algn="l">
              <a:spcBef>
                <a:spcPts val="0"/>
              </a:spcBef>
              <a:spcAft>
                <a:spcPts val="0"/>
              </a:spcAft>
              <a:buNone/>
              <a:defRPr sz="1400">
                <a:solidFill>
                  <a:srgbClr val="000000"/>
                </a:solidFill>
                <a:latin typeface="Arial"/>
                <a:ea typeface="Arial"/>
                <a:cs typeface="Arial"/>
              </a:defRPr>
            </a:lvl6pPr>
            <a:lvl7pPr marL="0" marR="0" lvl="6" indent="0" algn="l">
              <a:spcBef>
                <a:spcPts val="0"/>
              </a:spcBef>
              <a:spcAft>
                <a:spcPts val="0"/>
              </a:spcAft>
              <a:buNone/>
              <a:defRPr sz="1400">
                <a:solidFill>
                  <a:srgbClr val="000000"/>
                </a:solidFill>
                <a:latin typeface="Arial"/>
                <a:ea typeface="Arial"/>
                <a:cs typeface="Arial"/>
              </a:defRPr>
            </a:lvl7pPr>
            <a:lvl8pPr marL="0" marR="0" lvl="7" indent="0" algn="l">
              <a:spcBef>
                <a:spcPts val="0"/>
              </a:spcBef>
              <a:spcAft>
                <a:spcPts val="0"/>
              </a:spcAft>
              <a:buNone/>
              <a:defRPr sz="1400">
                <a:solidFill>
                  <a:srgbClr val="000000"/>
                </a:solidFill>
                <a:latin typeface="Arial"/>
                <a:ea typeface="Arial"/>
                <a:cs typeface="Arial"/>
              </a:defRPr>
            </a:lvl8pPr>
            <a:lvl9pPr marL="0" marR="0" lvl="8" indent="0" algn="l">
              <a:spcBef>
                <a:spcPts val="0"/>
              </a:spcBef>
              <a:spcAft>
                <a:spcPts val="0"/>
              </a:spcAft>
              <a:buNone/>
              <a:defRPr sz="1400">
                <a:solidFill>
                  <a:srgbClr val="000000"/>
                </a:solidFill>
                <a:latin typeface="Arial"/>
                <a:ea typeface="Arial"/>
                <a:cs typeface="Arial"/>
              </a:defRPr>
            </a:lvl9pPr>
          </a:lstStyle>
          <a:p>
            <a:pPr marL="0" lvl="0" indent="0" algn="l">
              <a:spcBef>
                <a:spcPts val="0"/>
              </a:spcBef>
              <a:spcAft>
                <a:spcPts val="0"/>
              </a:spcAft>
              <a:buNone/>
              <a:defRPr/>
            </a:pPr>
            <a:fld id="{00000000-1234-1234-1234-123412341234}" type="slidenum">
              <a:rPr lang="en-GB"/>
              <a:t>‹#›</a:t>
            </a:fld>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PhAnim="0" matchingName="50_Title Only" userDrawn="1">
  <p:cSld name="50_Title Only">
    <p:spTree>
      <p:nvGrpSpPr>
        <p:cNvPr id="1" name=""/>
        <p:cNvGrpSpPr/>
        <p:nvPr/>
      </p:nvGrpSpPr>
      <p:grpSpPr bwMode="auto">
        <a:xfrm>
          <a:off x="0" y="0"/>
          <a:ext cx="0" cy="0"/>
          <a:chOff x="0" y="0"/>
          <a:chExt cx="0" cy="0"/>
        </a:xfrm>
      </p:grpSpPr>
      <p:sp>
        <p:nvSpPr>
          <p:cNvPr id="448" name="Google Shape;448;g109582dca3b_0_832"/>
          <p:cNvSpPr txBox="1">
            <a:spLocks noGrp="1"/>
          </p:cNvSpPr>
          <p:nvPr>
            <p:ph type="title"/>
          </p:nvPr>
        </p:nvSpPr>
        <p:spPr bwMode="auto">
          <a:xfrm>
            <a:off x="1557337" y="146447"/>
            <a:ext cx="7335600" cy="367800"/>
          </a:xfrm>
          <a:prstGeom prst="rect">
            <a:avLst/>
          </a:prstGeom>
          <a:noFill/>
          <a:ln>
            <a:noFill/>
          </a:ln>
        </p:spPr>
        <p:txBody>
          <a:bodyPr spcFirstLastPara="1" wrap="square" lIns="68575" tIns="34275" rIns="0" bIns="34275" anchor="ctr" anchorCtr="0">
            <a:normAutofit/>
          </a:bodyPr>
          <a:lstStyle>
            <a:lvl1pPr lvl="0" algn="l">
              <a:spcBef>
                <a:spcPts val="0"/>
              </a:spcBef>
              <a:spcAft>
                <a:spcPts val="0"/>
              </a:spcAft>
              <a:buSzPts val="1100"/>
              <a:buNone/>
              <a:defRPr sz="3000"/>
            </a:lvl1pPr>
            <a:lvl2pPr lvl="1" algn="r">
              <a:spcBef>
                <a:spcPts val="0"/>
              </a:spcBef>
              <a:spcAft>
                <a:spcPts val="0"/>
              </a:spcAft>
              <a:buSzPts val="1100"/>
              <a:buNone/>
              <a:defRPr/>
            </a:lvl2pPr>
            <a:lvl3pPr lvl="2" algn="r">
              <a:spcBef>
                <a:spcPts val="0"/>
              </a:spcBef>
              <a:spcAft>
                <a:spcPts val="0"/>
              </a:spcAft>
              <a:buSzPts val="1100"/>
              <a:buNone/>
              <a:defRPr/>
            </a:lvl3pPr>
            <a:lvl4pPr lvl="3" algn="r">
              <a:spcBef>
                <a:spcPts val="0"/>
              </a:spcBef>
              <a:spcAft>
                <a:spcPts val="0"/>
              </a:spcAft>
              <a:buSzPts val="1100"/>
              <a:buNone/>
              <a:defRPr/>
            </a:lvl4pPr>
            <a:lvl5pPr lvl="4" algn="r">
              <a:spcBef>
                <a:spcPts val="0"/>
              </a:spcBef>
              <a:spcAft>
                <a:spcPts val="0"/>
              </a:spcAft>
              <a:buSzPts val="1100"/>
              <a:buNone/>
              <a:defRPr/>
            </a:lvl5pPr>
            <a:lvl6pPr lvl="5" algn="r">
              <a:spcBef>
                <a:spcPts val="0"/>
              </a:spcBef>
              <a:spcAft>
                <a:spcPts val="0"/>
              </a:spcAft>
              <a:buSzPts val="1100"/>
              <a:buNone/>
              <a:defRPr/>
            </a:lvl6pPr>
            <a:lvl7pPr lvl="6" algn="r">
              <a:spcBef>
                <a:spcPts val="0"/>
              </a:spcBef>
              <a:spcAft>
                <a:spcPts val="0"/>
              </a:spcAft>
              <a:buSzPts val="1100"/>
              <a:buNone/>
              <a:defRPr/>
            </a:lvl7pPr>
            <a:lvl8pPr lvl="7" algn="r">
              <a:spcBef>
                <a:spcPts val="0"/>
              </a:spcBef>
              <a:spcAft>
                <a:spcPts val="0"/>
              </a:spcAft>
              <a:buSzPts val="1100"/>
              <a:buNone/>
              <a:defRPr/>
            </a:lvl8pPr>
            <a:lvl9pPr lvl="8" algn="r">
              <a:spcBef>
                <a:spcPts val="0"/>
              </a:spcBef>
              <a:spcAft>
                <a:spcPts val="0"/>
              </a:spcAft>
              <a:buSzPts val="1100"/>
              <a:buNone/>
              <a:defRPr/>
            </a:lvl9pPr>
          </a:lstStyle>
          <a:p>
            <a:pPr>
              <a:defRPr/>
            </a:pPr>
            <a:endParaRPr/>
          </a:p>
        </p:txBody>
      </p:sp>
      <p:sp>
        <p:nvSpPr>
          <p:cNvPr id="449" name="Google Shape;449;g109582dca3b_0_832"/>
          <p:cNvSpPr txBox="1">
            <a:spLocks noGrp="1"/>
          </p:cNvSpPr>
          <p:nvPr>
            <p:ph type="body" idx="1"/>
          </p:nvPr>
        </p:nvSpPr>
        <p:spPr bwMode="auto">
          <a:xfrm>
            <a:off x="457200" y="960120"/>
            <a:ext cx="8229600" cy="3497700"/>
          </a:xfrm>
          <a:prstGeom prst="rect">
            <a:avLst/>
          </a:prstGeom>
          <a:noFill/>
          <a:ln>
            <a:noFill/>
          </a:ln>
        </p:spPr>
        <p:txBody>
          <a:bodyPr spcFirstLastPara="1" wrap="square" lIns="0" tIns="34275" rIns="68575" bIns="34275" anchor="t" anchorCtr="0">
            <a:normAutofit/>
          </a:bodyPr>
          <a:lstStyle>
            <a:lvl1pPr marL="457200" lvl="0" indent="-349250" algn="l">
              <a:spcBef>
                <a:spcPts val="400"/>
              </a:spcBef>
              <a:spcAft>
                <a:spcPts val="0"/>
              </a:spcAft>
              <a:buClr>
                <a:schemeClr val="dk1"/>
              </a:buClr>
              <a:buSzPts val="1900"/>
              <a:buChar char="▪"/>
              <a:defRPr sz="2100"/>
            </a:lvl1pPr>
            <a:lvl2pPr marL="914400" lvl="1" indent="-342900" algn="l">
              <a:spcBef>
                <a:spcPts val="400"/>
              </a:spcBef>
              <a:spcAft>
                <a:spcPts val="0"/>
              </a:spcAft>
              <a:buClr>
                <a:schemeClr val="dk1"/>
              </a:buClr>
              <a:buSzPts val="1800"/>
              <a:buFont typeface="Candara"/>
              <a:buChar char="–"/>
              <a:defRPr sz="1800"/>
            </a:lvl2pPr>
            <a:lvl3pPr marL="1371600" lvl="2" indent="-298450" algn="l">
              <a:spcBef>
                <a:spcPts val="300"/>
              </a:spcBef>
              <a:spcAft>
                <a:spcPts val="0"/>
              </a:spcAft>
              <a:buClr>
                <a:schemeClr val="dk1"/>
              </a:buClr>
              <a:buSzPts val="1100"/>
              <a:buChar char="▪"/>
              <a:defRPr sz="1500"/>
            </a:lvl3pPr>
            <a:lvl4pPr marL="1828800" lvl="3" indent="-317500" algn="l">
              <a:spcBef>
                <a:spcPts val="300"/>
              </a:spcBef>
              <a:spcAft>
                <a:spcPts val="0"/>
              </a:spcAft>
              <a:buClr>
                <a:schemeClr val="dk1"/>
              </a:buClr>
              <a:buSzPts val="1400"/>
              <a:buFont typeface="Candara"/>
              <a:buChar char="–"/>
              <a:defRPr sz="1400"/>
            </a:lvl4pPr>
            <a:lvl5pPr marL="2286000" lvl="4" indent="-273050" algn="l">
              <a:spcBef>
                <a:spcPts val="300"/>
              </a:spcBef>
              <a:spcAft>
                <a:spcPts val="0"/>
              </a:spcAft>
              <a:buClr>
                <a:schemeClr val="dk1"/>
              </a:buClr>
              <a:buSzPts val="700"/>
              <a:buChar char="▪"/>
              <a:defRPr sz="1400"/>
            </a:lvl5pPr>
            <a:lvl6pPr marL="2743200" lvl="5" indent="-273050" algn="l">
              <a:spcBef>
                <a:spcPts val="300"/>
              </a:spcBef>
              <a:spcAft>
                <a:spcPts val="0"/>
              </a:spcAft>
              <a:buClr>
                <a:schemeClr val="dk1"/>
              </a:buClr>
              <a:buSzPts val="700"/>
              <a:buChar char="▪"/>
              <a:defRPr/>
            </a:lvl6pPr>
            <a:lvl7pPr marL="3200400" lvl="6" indent="-273050" algn="l">
              <a:spcBef>
                <a:spcPts val="300"/>
              </a:spcBef>
              <a:spcAft>
                <a:spcPts val="0"/>
              </a:spcAft>
              <a:buClr>
                <a:schemeClr val="dk1"/>
              </a:buClr>
              <a:buSzPts val="700"/>
              <a:buChar char="▪"/>
              <a:defRPr/>
            </a:lvl7pPr>
            <a:lvl8pPr marL="3657600" lvl="7" indent="-273050" algn="l">
              <a:spcBef>
                <a:spcPts val="300"/>
              </a:spcBef>
              <a:spcAft>
                <a:spcPts val="0"/>
              </a:spcAft>
              <a:buClr>
                <a:schemeClr val="dk1"/>
              </a:buClr>
              <a:buSzPts val="700"/>
              <a:buChar char="▪"/>
              <a:defRPr/>
            </a:lvl8pPr>
            <a:lvl9pPr marL="4114800" lvl="8" indent="-273050" algn="l">
              <a:spcBef>
                <a:spcPts val="300"/>
              </a:spcBef>
              <a:spcAft>
                <a:spcPts val="0"/>
              </a:spcAft>
              <a:buClr>
                <a:schemeClr val="dk1"/>
              </a:buClr>
              <a:buSzPts val="700"/>
              <a:buChar char="▪"/>
              <a:defRPr/>
            </a:lvl9pPr>
          </a:lstStyle>
          <a:p>
            <a:pPr>
              <a:defRPr/>
            </a:pPr>
            <a:endParaRPr/>
          </a:p>
        </p:txBody>
      </p:sp>
      <p:sp>
        <p:nvSpPr>
          <p:cNvPr id="450" name="Google Shape;450;g109582dca3b_0_832"/>
          <p:cNvSpPr txBox="1">
            <a:spLocks noGrp="1"/>
          </p:cNvSpPr>
          <p:nvPr>
            <p:ph type="dt" idx="10"/>
          </p:nvPr>
        </p:nvSpPr>
        <p:spPr bwMode="auto">
          <a:xfrm>
            <a:off x="457200" y="4830365"/>
            <a:ext cx="2133600" cy="273900"/>
          </a:xfrm>
          <a:prstGeom prst="rect">
            <a:avLst/>
          </a:prstGeom>
          <a:noFill/>
          <a:ln>
            <a:noFill/>
          </a:ln>
        </p:spPr>
        <p:txBody>
          <a:bodyPr spcFirstLastPara="1" wrap="square" lIns="68575" tIns="34275" rIns="68575" bIns="34275" anchor="t" anchorCtr="0">
            <a:noAutofit/>
          </a:bodyPr>
          <a:lstStyle>
            <a:lvl1pPr marR="0" lvl="0" algn="l">
              <a:spcBef>
                <a:spcPts val="0"/>
              </a:spcBef>
              <a:spcAft>
                <a:spcPts val="0"/>
              </a:spcAft>
              <a:buSzPts val="1100"/>
              <a:buNone/>
              <a:defRPr sz="1400">
                <a:solidFill>
                  <a:srgbClr val="000000"/>
                </a:solidFill>
                <a:latin typeface="Arial"/>
                <a:ea typeface="Arial"/>
                <a:cs typeface="Arial"/>
              </a:defRPr>
            </a:lvl1pPr>
            <a:lvl2pPr marR="0" lvl="1" algn="l">
              <a:spcBef>
                <a:spcPts val="0"/>
              </a:spcBef>
              <a:spcAft>
                <a:spcPts val="0"/>
              </a:spcAft>
              <a:buSzPts val="1100"/>
              <a:buNone/>
              <a:defRPr sz="1400" b="0" i="0" u="none" strike="noStrike" cap="none">
                <a:solidFill>
                  <a:schemeClr val="dk1"/>
                </a:solidFill>
                <a:latin typeface="Arial"/>
                <a:ea typeface="Arial"/>
                <a:cs typeface="Arial"/>
              </a:defRPr>
            </a:lvl2pPr>
            <a:lvl3pPr marR="0" lvl="2" algn="l">
              <a:spcBef>
                <a:spcPts val="0"/>
              </a:spcBef>
              <a:spcAft>
                <a:spcPts val="0"/>
              </a:spcAft>
              <a:buSzPts val="1100"/>
              <a:buNone/>
              <a:defRPr sz="1400" b="0" i="0" u="none" strike="noStrike" cap="none">
                <a:solidFill>
                  <a:schemeClr val="dk1"/>
                </a:solidFill>
                <a:latin typeface="Arial"/>
                <a:ea typeface="Arial"/>
                <a:cs typeface="Arial"/>
              </a:defRPr>
            </a:lvl3pPr>
            <a:lvl4pPr marR="0" lvl="3" algn="l">
              <a:spcBef>
                <a:spcPts val="0"/>
              </a:spcBef>
              <a:spcAft>
                <a:spcPts val="0"/>
              </a:spcAft>
              <a:buSzPts val="1100"/>
              <a:buNone/>
              <a:defRPr sz="1400" b="0" i="0" u="none" strike="noStrike" cap="none">
                <a:solidFill>
                  <a:schemeClr val="dk1"/>
                </a:solidFill>
                <a:latin typeface="Arial"/>
                <a:ea typeface="Arial"/>
                <a:cs typeface="Arial"/>
              </a:defRPr>
            </a:lvl4pPr>
            <a:lvl5pPr marR="0" lvl="4" algn="l">
              <a:spcBef>
                <a:spcPts val="0"/>
              </a:spcBef>
              <a:spcAft>
                <a:spcPts val="0"/>
              </a:spcAft>
              <a:buSzPts val="1100"/>
              <a:buNone/>
              <a:defRPr sz="1400" b="0" i="0" u="none" strike="noStrike" cap="none">
                <a:solidFill>
                  <a:schemeClr val="dk1"/>
                </a:solidFill>
                <a:latin typeface="Arial"/>
                <a:ea typeface="Arial"/>
                <a:cs typeface="Arial"/>
              </a:defRPr>
            </a:lvl5pPr>
            <a:lvl6pPr marR="0" lvl="5" algn="l">
              <a:spcBef>
                <a:spcPts val="0"/>
              </a:spcBef>
              <a:spcAft>
                <a:spcPts val="0"/>
              </a:spcAft>
              <a:buSzPts val="1100"/>
              <a:buNone/>
              <a:defRPr sz="1400" b="0" i="0" u="none" strike="noStrike" cap="none">
                <a:solidFill>
                  <a:schemeClr val="dk1"/>
                </a:solidFill>
                <a:latin typeface="Arial"/>
                <a:ea typeface="Arial"/>
                <a:cs typeface="Arial"/>
              </a:defRPr>
            </a:lvl6pPr>
            <a:lvl7pPr marR="0" lvl="6" algn="l">
              <a:spcBef>
                <a:spcPts val="0"/>
              </a:spcBef>
              <a:spcAft>
                <a:spcPts val="0"/>
              </a:spcAft>
              <a:buSzPts val="1100"/>
              <a:buNone/>
              <a:defRPr sz="1400" b="0" i="0" u="none" strike="noStrike" cap="none">
                <a:solidFill>
                  <a:schemeClr val="dk1"/>
                </a:solidFill>
                <a:latin typeface="Arial"/>
                <a:ea typeface="Arial"/>
                <a:cs typeface="Arial"/>
              </a:defRPr>
            </a:lvl7pPr>
            <a:lvl8pPr marR="0" lvl="7" algn="l">
              <a:spcBef>
                <a:spcPts val="0"/>
              </a:spcBef>
              <a:spcAft>
                <a:spcPts val="0"/>
              </a:spcAft>
              <a:buSzPts val="1100"/>
              <a:buNone/>
              <a:defRPr sz="1400" b="0" i="0" u="none" strike="noStrike" cap="none">
                <a:solidFill>
                  <a:schemeClr val="dk1"/>
                </a:solidFill>
                <a:latin typeface="Arial"/>
                <a:ea typeface="Arial"/>
                <a:cs typeface="Arial"/>
              </a:defRPr>
            </a:lvl8pPr>
            <a:lvl9pPr marR="0" lvl="8" algn="l">
              <a:spcBef>
                <a:spcPts val="0"/>
              </a:spcBef>
              <a:spcAft>
                <a:spcPts val="0"/>
              </a:spcAft>
              <a:buSzPts val="1100"/>
              <a:buNone/>
              <a:defRPr sz="1400" b="0" i="0" u="none" strike="noStrike" cap="none">
                <a:solidFill>
                  <a:schemeClr val="dk1"/>
                </a:solidFill>
                <a:latin typeface="Arial"/>
                <a:ea typeface="Arial"/>
                <a:cs typeface="Arial"/>
              </a:defRPr>
            </a:lvl9pPr>
          </a:lstStyle>
          <a:p>
            <a:pPr>
              <a:defRPr/>
            </a:pPr>
            <a:endParaRPr/>
          </a:p>
        </p:txBody>
      </p:sp>
      <p:sp>
        <p:nvSpPr>
          <p:cNvPr id="451" name="Google Shape;451;g109582dca3b_0_832"/>
          <p:cNvSpPr txBox="1">
            <a:spLocks noGrp="1"/>
          </p:cNvSpPr>
          <p:nvPr>
            <p:ph type="ftr" idx="11"/>
          </p:nvPr>
        </p:nvSpPr>
        <p:spPr bwMode="auto">
          <a:xfrm>
            <a:off x="3124200" y="4830365"/>
            <a:ext cx="2895600" cy="273900"/>
          </a:xfrm>
          <a:prstGeom prst="rect">
            <a:avLst/>
          </a:prstGeom>
          <a:noFill/>
          <a:ln>
            <a:noFill/>
          </a:ln>
        </p:spPr>
        <p:txBody>
          <a:bodyPr spcFirstLastPara="1" wrap="square" lIns="68575" tIns="34275" rIns="68575" bIns="34275" anchor="t" anchorCtr="0">
            <a:noAutofit/>
          </a:bodyPr>
          <a:lstStyle>
            <a:lvl1pPr marR="0" lvl="0" algn="l">
              <a:spcBef>
                <a:spcPts val="0"/>
              </a:spcBef>
              <a:spcAft>
                <a:spcPts val="0"/>
              </a:spcAft>
              <a:buSzPts val="1100"/>
              <a:buNone/>
              <a:defRPr sz="1400">
                <a:solidFill>
                  <a:srgbClr val="000000"/>
                </a:solidFill>
                <a:latin typeface="Arial"/>
                <a:ea typeface="Arial"/>
                <a:cs typeface="Arial"/>
              </a:defRPr>
            </a:lvl1pPr>
            <a:lvl2pPr marR="0" lvl="1" algn="l">
              <a:spcBef>
                <a:spcPts val="0"/>
              </a:spcBef>
              <a:spcAft>
                <a:spcPts val="0"/>
              </a:spcAft>
              <a:buSzPts val="1100"/>
              <a:buNone/>
              <a:defRPr sz="1400" b="0" i="0" u="none" strike="noStrike" cap="none">
                <a:solidFill>
                  <a:schemeClr val="dk1"/>
                </a:solidFill>
                <a:latin typeface="Arial"/>
                <a:ea typeface="Arial"/>
                <a:cs typeface="Arial"/>
              </a:defRPr>
            </a:lvl2pPr>
            <a:lvl3pPr marR="0" lvl="2" algn="l">
              <a:spcBef>
                <a:spcPts val="0"/>
              </a:spcBef>
              <a:spcAft>
                <a:spcPts val="0"/>
              </a:spcAft>
              <a:buSzPts val="1100"/>
              <a:buNone/>
              <a:defRPr sz="1400" b="0" i="0" u="none" strike="noStrike" cap="none">
                <a:solidFill>
                  <a:schemeClr val="dk1"/>
                </a:solidFill>
                <a:latin typeface="Arial"/>
                <a:ea typeface="Arial"/>
                <a:cs typeface="Arial"/>
              </a:defRPr>
            </a:lvl3pPr>
            <a:lvl4pPr marR="0" lvl="3" algn="l">
              <a:spcBef>
                <a:spcPts val="0"/>
              </a:spcBef>
              <a:spcAft>
                <a:spcPts val="0"/>
              </a:spcAft>
              <a:buSzPts val="1100"/>
              <a:buNone/>
              <a:defRPr sz="1400" b="0" i="0" u="none" strike="noStrike" cap="none">
                <a:solidFill>
                  <a:schemeClr val="dk1"/>
                </a:solidFill>
                <a:latin typeface="Arial"/>
                <a:ea typeface="Arial"/>
                <a:cs typeface="Arial"/>
              </a:defRPr>
            </a:lvl4pPr>
            <a:lvl5pPr marR="0" lvl="4" algn="l">
              <a:spcBef>
                <a:spcPts val="0"/>
              </a:spcBef>
              <a:spcAft>
                <a:spcPts val="0"/>
              </a:spcAft>
              <a:buSzPts val="1100"/>
              <a:buNone/>
              <a:defRPr sz="1400" b="0" i="0" u="none" strike="noStrike" cap="none">
                <a:solidFill>
                  <a:schemeClr val="dk1"/>
                </a:solidFill>
                <a:latin typeface="Arial"/>
                <a:ea typeface="Arial"/>
                <a:cs typeface="Arial"/>
              </a:defRPr>
            </a:lvl5pPr>
            <a:lvl6pPr marR="0" lvl="5" algn="l">
              <a:spcBef>
                <a:spcPts val="0"/>
              </a:spcBef>
              <a:spcAft>
                <a:spcPts val="0"/>
              </a:spcAft>
              <a:buSzPts val="1100"/>
              <a:buNone/>
              <a:defRPr sz="1400" b="0" i="0" u="none" strike="noStrike" cap="none">
                <a:solidFill>
                  <a:schemeClr val="dk1"/>
                </a:solidFill>
                <a:latin typeface="Arial"/>
                <a:ea typeface="Arial"/>
                <a:cs typeface="Arial"/>
              </a:defRPr>
            </a:lvl6pPr>
            <a:lvl7pPr marR="0" lvl="6" algn="l">
              <a:spcBef>
                <a:spcPts val="0"/>
              </a:spcBef>
              <a:spcAft>
                <a:spcPts val="0"/>
              </a:spcAft>
              <a:buSzPts val="1100"/>
              <a:buNone/>
              <a:defRPr sz="1400" b="0" i="0" u="none" strike="noStrike" cap="none">
                <a:solidFill>
                  <a:schemeClr val="dk1"/>
                </a:solidFill>
                <a:latin typeface="Arial"/>
                <a:ea typeface="Arial"/>
                <a:cs typeface="Arial"/>
              </a:defRPr>
            </a:lvl7pPr>
            <a:lvl8pPr marR="0" lvl="7" algn="l">
              <a:spcBef>
                <a:spcPts val="0"/>
              </a:spcBef>
              <a:spcAft>
                <a:spcPts val="0"/>
              </a:spcAft>
              <a:buSzPts val="1100"/>
              <a:buNone/>
              <a:defRPr sz="1400" b="0" i="0" u="none" strike="noStrike" cap="none">
                <a:solidFill>
                  <a:schemeClr val="dk1"/>
                </a:solidFill>
                <a:latin typeface="Arial"/>
                <a:ea typeface="Arial"/>
                <a:cs typeface="Arial"/>
              </a:defRPr>
            </a:lvl8pPr>
            <a:lvl9pPr marR="0" lvl="8" algn="l">
              <a:spcBef>
                <a:spcPts val="0"/>
              </a:spcBef>
              <a:spcAft>
                <a:spcPts val="0"/>
              </a:spcAft>
              <a:buSzPts val="1100"/>
              <a:buNone/>
              <a:defRPr sz="1400" b="0" i="0" u="none" strike="noStrike" cap="none">
                <a:solidFill>
                  <a:schemeClr val="dk1"/>
                </a:solidFill>
                <a:latin typeface="Arial"/>
                <a:ea typeface="Arial"/>
                <a:cs typeface="Arial"/>
              </a:defRPr>
            </a:lvl9pPr>
          </a:lstStyle>
          <a:p>
            <a:pPr>
              <a:defRPr/>
            </a:pPr>
            <a:endParaRPr/>
          </a:p>
        </p:txBody>
      </p:sp>
      <p:sp>
        <p:nvSpPr>
          <p:cNvPr id="452" name="Google Shape;452;g109582dca3b_0_832"/>
          <p:cNvSpPr txBox="1">
            <a:spLocks noGrp="1"/>
          </p:cNvSpPr>
          <p:nvPr>
            <p:ph type="sldNum" idx="12"/>
          </p:nvPr>
        </p:nvSpPr>
        <p:spPr bwMode="auto">
          <a:xfrm>
            <a:off x="6553200" y="4830365"/>
            <a:ext cx="2133600" cy="273900"/>
          </a:xfrm>
          <a:prstGeom prst="rect">
            <a:avLst/>
          </a:prstGeom>
          <a:noFill/>
          <a:ln>
            <a:noFill/>
          </a:ln>
        </p:spPr>
        <p:txBody>
          <a:bodyPr spcFirstLastPara="1" wrap="square" lIns="68575" tIns="34275" rIns="68575" bIns="34275" anchor="t" anchorCtr="0">
            <a:noAutofit/>
          </a:bodyPr>
          <a:lstStyle>
            <a:lvl1pPr marL="0" marR="0" lvl="0" indent="0" algn="l">
              <a:spcBef>
                <a:spcPts val="0"/>
              </a:spcBef>
              <a:spcAft>
                <a:spcPts val="0"/>
              </a:spcAft>
              <a:buNone/>
              <a:defRPr sz="1400">
                <a:solidFill>
                  <a:srgbClr val="000000"/>
                </a:solidFill>
                <a:latin typeface="Arial"/>
                <a:ea typeface="Arial"/>
                <a:cs typeface="Arial"/>
              </a:defRPr>
            </a:lvl1pPr>
            <a:lvl2pPr marL="0" marR="0" lvl="1" indent="0" algn="l">
              <a:spcBef>
                <a:spcPts val="0"/>
              </a:spcBef>
              <a:spcAft>
                <a:spcPts val="0"/>
              </a:spcAft>
              <a:buNone/>
              <a:defRPr sz="1400">
                <a:solidFill>
                  <a:srgbClr val="000000"/>
                </a:solidFill>
                <a:latin typeface="Arial"/>
                <a:ea typeface="Arial"/>
                <a:cs typeface="Arial"/>
              </a:defRPr>
            </a:lvl2pPr>
            <a:lvl3pPr marL="0" marR="0" lvl="2" indent="0" algn="l">
              <a:spcBef>
                <a:spcPts val="0"/>
              </a:spcBef>
              <a:spcAft>
                <a:spcPts val="0"/>
              </a:spcAft>
              <a:buNone/>
              <a:defRPr sz="1400">
                <a:solidFill>
                  <a:srgbClr val="000000"/>
                </a:solidFill>
                <a:latin typeface="Arial"/>
                <a:ea typeface="Arial"/>
                <a:cs typeface="Arial"/>
              </a:defRPr>
            </a:lvl3pPr>
            <a:lvl4pPr marL="0" marR="0" lvl="3" indent="0" algn="l">
              <a:spcBef>
                <a:spcPts val="0"/>
              </a:spcBef>
              <a:spcAft>
                <a:spcPts val="0"/>
              </a:spcAft>
              <a:buNone/>
              <a:defRPr sz="1400">
                <a:solidFill>
                  <a:srgbClr val="000000"/>
                </a:solidFill>
                <a:latin typeface="Arial"/>
                <a:ea typeface="Arial"/>
                <a:cs typeface="Arial"/>
              </a:defRPr>
            </a:lvl4pPr>
            <a:lvl5pPr marL="0" marR="0" lvl="4" indent="0" algn="l">
              <a:spcBef>
                <a:spcPts val="0"/>
              </a:spcBef>
              <a:spcAft>
                <a:spcPts val="0"/>
              </a:spcAft>
              <a:buNone/>
              <a:defRPr sz="1400">
                <a:solidFill>
                  <a:srgbClr val="000000"/>
                </a:solidFill>
                <a:latin typeface="Arial"/>
                <a:ea typeface="Arial"/>
                <a:cs typeface="Arial"/>
              </a:defRPr>
            </a:lvl5pPr>
            <a:lvl6pPr marL="0" marR="0" lvl="5" indent="0" algn="l">
              <a:spcBef>
                <a:spcPts val="0"/>
              </a:spcBef>
              <a:spcAft>
                <a:spcPts val="0"/>
              </a:spcAft>
              <a:buNone/>
              <a:defRPr sz="1400">
                <a:solidFill>
                  <a:srgbClr val="000000"/>
                </a:solidFill>
                <a:latin typeface="Arial"/>
                <a:ea typeface="Arial"/>
                <a:cs typeface="Arial"/>
              </a:defRPr>
            </a:lvl6pPr>
            <a:lvl7pPr marL="0" marR="0" lvl="6" indent="0" algn="l">
              <a:spcBef>
                <a:spcPts val="0"/>
              </a:spcBef>
              <a:spcAft>
                <a:spcPts val="0"/>
              </a:spcAft>
              <a:buNone/>
              <a:defRPr sz="1400">
                <a:solidFill>
                  <a:srgbClr val="000000"/>
                </a:solidFill>
                <a:latin typeface="Arial"/>
                <a:ea typeface="Arial"/>
                <a:cs typeface="Arial"/>
              </a:defRPr>
            </a:lvl7pPr>
            <a:lvl8pPr marL="0" marR="0" lvl="7" indent="0" algn="l">
              <a:spcBef>
                <a:spcPts val="0"/>
              </a:spcBef>
              <a:spcAft>
                <a:spcPts val="0"/>
              </a:spcAft>
              <a:buNone/>
              <a:defRPr sz="1400">
                <a:solidFill>
                  <a:srgbClr val="000000"/>
                </a:solidFill>
                <a:latin typeface="Arial"/>
                <a:ea typeface="Arial"/>
                <a:cs typeface="Arial"/>
              </a:defRPr>
            </a:lvl8pPr>
            <a:lvl9pPr marL="0" marR="0" lvl="8" indent="0" algn="l">
              <a:spcBef>
                <a:spcPts val="0"/>
              </a:spcBef>
              <a:spcAft>
                <a:spcPts val="0"/>
              </a:spcAft>
              <a:buNone/>
              <a:defRPr sz="1400">
                <a:solidFill>
                  <a:srgbClr val="000000"/>
                </a:solidFill>
                <a:latin typeface="Arial"/>
                <a:ea typeface="Arial"/>
                <a:cs typeface="Arial"/>
              </a:defRPr>
            </a:lvl9pPr>
          </a:lstStyle>
          <a:p>
            <a:pPr marL="0" lvl="0" indent="0" algn="l">
              <a:spcBef>
                <a:spcPts val="0"/>
              </a:spcBef>
              <a:spcAft>
                <a:spcPts val="0"/>
              </a:spcAft>
              <a:buNone/>
              <a:defRPr/>
            </a:pPr>
            <a:fld id="{00000000-1234-1234-1234-123412341234}" type="slidenum">
              <a:rPr lang="en-GB"/>
              <a:t>‹#›</a:t>
            </a:fld>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PhAnim="0" matchingName="51_Title Only" userDrawn="1">
  <p:cSld name="51_Title Only">
    <p:spTree>
      <p:nvGrpSpPr>
        <p:cNvPr id="1" name=""/>
        <p:cNvGrpSpPr/>
        <p:nvPr/>
      </p:nvGrpSpPr>
      <p:grpSpPr bwMode="auto">
        <a:xfrm>
          <a:off x="0" y="0"/>
          <a:ext cx="0" cy="0"/>
          <a:chOff x="0" y="0"/>
          <a:chExt cx="0" cy="0"/>
        </a:xfrm>
      </p:grpSpPr>
      <p:sp>
        <p:nvSpPr>
          <p:cNvPr id="454" name="Google Shape;454;g109582dca3b_0_838"/>
          <p:cNvSpPr txBox="1">
            <a:spLocks noGrp="1"/>
          </p:cNvSpPr>
          <p:nvPr>
            <p:ph type="title"/>
          </p:nvPr>
        </p:nvSpPr>
        <p:spPr bwMode="auto">
          <a:xfrm>
            <a:off x="1557337" y="146447"/>
            <a:ext cx="7335600" cy="367800"/>
          </a:xfrm>
          <a:prstGeom prst="rect">
            <a:avLst/>
          </a:prstGeom>
          <a:noFill/>
          <a:ln>
            <a:noFill/>
          </a:ln>
        </p:spPr>
        <p:txBody>
          <a:bodyPr spcFirstLastPara="1" wrap="square" lIns="68575" tIns="34275" rIns="0" bIns="34275" anchor="ctr" anchorCtr="0">
            <a:normAutofit/>
          </a:bodyPr>
          <a:lstStyle>
            <a:lvl1pPr lvl="0" algn="l">
              <a:spcBef>
                <a:spcPts val="0"/>
              </a:spcBef>
              <a:spcAft>
                <a:spcPts val="0"/>
              </a:spcAft>
              <a:buSzPts val="1100"/>
              <a:buNone/>
              <a:defRPr sz="3000"/>
            </a:lvl1pPr>
            <a:lvl2pPr lvl="1" algn="r">
              <a:spcBef>
                <a:spcPts val="0"/>
              </a:spcBef>
              <a:spcAft>
                <a:spcPts val="0"/>
              </a:spcAft>
              <a:buSzPts val="1100"/>
              <a:buNone/>
              <a:defRPr/>
            </a:lvl2pPr>
            <a:lvl3pPr lvl="2" algn="r">
              <a:spcBef>
                <a:spcPts val="0"/>
              </a:spcBef>
              <a:spcAft>
                <a:spcPts val="0"/>
              </a:spcAft>
              <a:buSzPts val="1100"/>
              <a:buNone/>
              <a:defRPr/>
            </a:lvl3pPr>
            <a:lvl4pPr lvl="3" algn="r">
              <a:spcBef>
                <a:spcPts val="0"/>
              </a:spcBef>
              <a:spcAft>
                <a:spcPts val="0"/>
              </a:spcAft>
              <a:buSzPts val="1100"/>
              <a:buNone/>
              <a:defRPr/>
            </a:lvl4pPr>
            <a:lvl5pPr lvl="4" algn="r">
              <a:spcBef>
                <a:spcPts val="0"/>
              </a:spcBef>
              <a:spcAft>
                <a:spcPts val="0"/>
              </a:spcAft>
              <a:buSzPts val="1100"/>
              <a:buNone/>
              <a:defRPr/>
            </a:lvl5pPr>
            <a:lvl6pPr lvl="5" algn="r">
              <a:spcBef>
                <a:spcPts val="0"/>
              </a:spcBef>
              <a:spcAft>
                <a:spcPts val="0"/>
              </a:spcAft>
              <a:buSzPts val="1100"/>
              <a:buNone/>
              <a:defRPr/>
            </a:lvl6pPr>
            <a:lvl7pPr lvl="6" algn="r">
              <a:spcBef>
                <a:spcPts val="0"/>
              </a:spcBef>
              <a:spcAft>
                <a:spcPts val="0"/>
              </a:spcAft>
              <a:buSzPts val="1100"/>
              <a:buNone/>
              <a:defRPr/>
            </a:lvl7pPr>
            <a:lvl8pPr lvl="7" algn="r">
              <a:spcBef>
                <a:spcPts val="0"/>
              </a:spcBef>
              <a:spcAft>
                <a:spcPts val="0"/>
              </a:spcAft>
              <a:buSzPts val="1100"/>
              <a:buNone/>
              <a:defRPr/>
            </a:lvl8pPr>
            <a:lvl9pPr lvl="8" algn="r">
              <a:spcBef>
                <a:spcPts val="0"/>
              </a:spcBef>
              <a:spcAft>
                <a:spcPts val="0"/>
              </a:spcAft>
              <a:buSzPts val="1100"/>
              <a:buNone/>
              <a:defRPr/>
            </a:lvl9pPr>
          </a:lstStyle>
          <a:p>
            <a:pPr>
              <a:defRPr/>
            </a:pPr>
            <a:endParaRPr/>
          </a:p>
        </p:txBody>
      </p:sp>
      <p:sp>
        <p:nvSpPr>
          <p:cNvPr id="455" name="Google Shape;455;g109582dca3b_0_838"/>
          <p:cNvSpPr txBox="1">
            <a:spLocks noGrp="1"/>
          </p:cNvSpPr>
          <p:nvPr>
            <p:ph type="body" idx="1"/>
          </p:nvPr>
        </p:nvSpPr>
        <p:spPr bwMode="auto">
          <a:xfrm>
            <a:off x="457200" y="960120"/>
            <a:ext cx="8229600" cy="3497700"/>
          </a:xfrm>
          <a:prstGeom prst="rect">
            <a:avLst/>
          </a:prstGeom>
          <a:noFill/>
          <a:ln>
            <a:noFill/>
          </a:ln>
        </p:spPr>
        <p:txBody>
          <a:bodyPr spcFirstLastPara="1" wrap="square" lIns="0" tIns="34275" rIns="68575" bIns="34275" anchor="t" anchorCtr="0">
            <a:normAutofit/>
          </a:bodyPr>
          <a:lstStyle>
            <a:lvl1pPr marL="457200" lvl="0" indent="-349250" algn="l">
              <a:spcBef>
                <a:spcPts val="400"/>
              </a:spcBef>
              <a:spcAft>
                <a:spcPts val="0"/>
              </a:spcAft>
              <a:buClr>
                <a:schemeClr val="dk1"/>
              </a:buClr>
              <a:buSzPts val="1900"/>
              <a:buChar char="▪"/>
              <a:defRPr sz="2100"/>
            </a:lvl1pPr>
            <a:lvl2pPr marL="914400" lvl="1" indent="-342900" algn="l">
              <a:spcBef>
                <a:spcPts val="400"/>
              </a:spcBef>
              <a:spcAft>
                <a:spcPts val="0"/>
              </a:spcAft>
              <a:buClr>
                <a:schemeClr val="dk1"/>
              </a:buClr>
              <a:buSzPts val="1800"/>
              <a:buFont typeface="Candara"/>
              <a:buChar char="–"/>
              <a:defRPr sz="1800"/>
            </a:lvl2pPr>
            <a:lvl3pPr marL="1371600" lvl="2" indent="-298450" algn="l">
              <a:spcBef>
                <a:spcPts val="300"/>
              </a:spcBef>
              <a:spcAft>
                <a:spcPts val="0"/>
              </a:spcAft>
              <a:buClr>
                <a:schemeClr val="dk1"/>
              </a:buClr>
              <a:buSzPts val="1100"/>
              <a:buChar char="▪"/>
              <a:defRPr sz="1500"/>
            </a:lvl3pPr>
            <a:lvl4pPr marL="1828800" lvl="3" indent="-317500" algn="l">
              <a:spcBef>
                <a:spcPts val="300"/>
              </a:spcBef>
              <a:spcAft>
                <a:spcPts val="0"/>
              </a:spcAft>
              <a:buClr>
                <a:schemeClr val="dk1"/>
              </a:buClr>
              <a:buSzPts val="1400"/>
              <a:buFont typeface="Candara"/>
              <a:buChar char="–"/>
              <a:defRPr sz="1400"/>
            </a:lvl4pPr>
            <a:lvl5pPr marL="2286000" lvl="4" indent="-273050" algn="l">
              <a:spcBef>
                <a:spcPts val="300"/>
              </a:spcBef>
              <a:spcAft>
                <a:spcPts val="0"/>
              </a:spcAft>
              <a:buClr>
                <a:schemeClr val="dk1"/>
              </a:buClr>
              <a:buSzPts val="700"/>
              <a:buChar char="▪"/>
              <a:defRPr sz="1400"/>
            </a:lvl5pPr>
            <a:lvl6pPr marL="2743200" lvl="5" indent="-273050" algn="l">
              <a:spcBef>
                <a:spcPts val="300"/>
              </a:spcBef>
              <a:spcAft>
                <a:spcPts val="0"/>
              </a:spcAft>
              <a:buClr>
                <a:schemeClr val="dk1"/>
              </a:buClr>
              <a:buSzPts val="700"/>
              <a:buChar char="▪"/>
              <a:defRPr/>
            </a:lvl6pPr>
            <a:lvl7pPr marL="3200400" lvl="6" indent="-273050" algn="l">
              <a:spcBef>
                <a:spcPts val="300"/>
              </a:spcBef>
              <a:spcAft>
                <a:spcPts val="0"/>
              </a:spcAft>
              <a:buClr>
                <a:schemeClr val="dk1"/>
              </a:buClr>
              <a:buSzPts val="700"/>
              <a:buChar char="▪"/>
              <a:defRPr/>
            </a:lvl7pPr>
            <a:lvl8pPr marL="3657600" lvl="7" indent="-273050" algn="l">
              <a:spcBef>
                <a:spcPts val="300"/>
              </a:spcBef>
              <a:spcAft>
                <a:spcPts val="0"/>
              </a:spcAft>
              <a:buClr>
                <a:schemeClr val="dk1"/>
              </a:buClr>
              <a:buSzPts val="700"/>
              <a:buChar char="▪"/>
              <a:defRPr/>
            </a:lvl8pPr>
            <a:lvl9pPr marL="4114800" lvl="8" indent="-273050" algn="l">
              <a:spcBef>
                <a:spcPts val="300"/>
              </a:spcBef>
              <a:spcAft>
                <a:spcPts val="0"/>
              </a:spcAft>
              <a:buClr>
                <a:schemeClr val="dk1"/>
              </a:buClr>
              <a:buSzPts val="700"/>
              <a:buChar char="▪"/>
              <a:defRPr/>
            </a:lvl9pPr>
          </a:lstStyle>
          <a:p>
            <a:pPr>
              <a:defRPr/>
            </a:pPr>
            <a:endParaRPr/>
          </a:p>
        </p:txBody>
      </p:sp>
      <p:sp>
        <p:nvSpPr>
          <p:cNvPr id="456" name="Google Shape;456;g109582dca3b_0_838"/>
          <p:cNvSpPr txBox="1">
            <a:spLocks noGrp="1"/>
          </p:cNvSpPr>
          <p:nvPr>
            <p:ph type="dt" idx="10"/>
          </p:nvPr>
        </p:nvSpPr>
        <p:spPr bwMode="auto">
          <a:xfrm>
            <a:off x="457200" y="4830365"/>
            <a:ext cx="2133600" cy="273900"/>
          </a:xfrm>
          <a:prstGeom prst="rect">
            <a:avLst/>
          </a:prstGeom>
          <a:noFill/>
          <a:ln>
            <a:noFill/>
          </a:ln>
        </p:spPr>
        <p:txBody>
          <a:bodyPr spcFirstLastPara="1" wrap="square" lIns="68575" tIns="34275" rIns="68575" bIns="34275" anchor="t" anchorCtr="0">
            <a:noAutofit/>
          </a:bodyPr>
          <a:lstStyle>
            <a:lvl1pPr marR="0" lvl="0" algn="l">
              <a:spcBef>
                <a:spcPts val="0"/>
              </a:spcBef>
              <a:spcAft>
                <a:spcPts val="0"/>
              </a:spcAft>
              <a:buSzPts val="1100"/>
              <a:buNone/>
              <a:defRPr sz="1400">
                <a:solidFill>
                  <a:srgbClr val="000000"/>
                </a:solidFill>
                <a:latin typeface="Arial"/>
                <a:ea typeface="Arial"/>
                <a:cs typeface="Arial"/>
              </a:defRPr>
            </a:lvl1pPr>
            <a:lvl2pPr marR="0" lvl="1" algn="l">
              <a:spcBef>
                <a:spcPts val="0"/>
              </a:spcBef>
              <a:spcAft>
                <a:spcPts val="0"/>
              </a:spcAft>
              <a:buSzPts val="1100"/>
              <a:buNone/>
              <a:defRPr sz="1400" b="0" i="0" u="none" strike="noStrike" cap="none">
                <a:solidFill>
                  <a:schemeClr val="dk1"/>
                </a:solidFill>
                <a:latin typeface="Arial"/>
                <a:ea typeface="Arial"/>
                <a:cs typeface="Arial"/>
              </a:defRPr>
            </a:lvl2pPr>
            <a:lvl3pPr marR="0" lvl="2" algn="l">
              <a:spcBef>
                <a:spcPts val="0"/>
              </a:spcBef>
              <a:spcAft>
                <a:spcPts val="0"/>
              </a:spcAft>
              <a:buSzPts val="1100"/>
              <a:buNone/>
              <a:defRPr sz="1400" b="0" i="0" u="none" strike="noStrike" cap="none">
                <a:solidFill>
                  <a:schemeClr val="dk1"/>
                </a:solidFill>
                <a:latin typeface="Arial"/>
                <a:ea typeface="Arial"/>
                <a:cs typeface="Arial"/>
              </a:defRPr>
            </a:lvl3pPr>
            <a:lvl4pPr marR="0" lvl="3" algn="l">
              <a:spcBef>
                <a:spcPts val="0"/>
              </a:spcBef>
              <a:spcAft>
                <a:spcPts val="0"/>
              </a:spcAft>
              <a:buSzPts val="1100"/>
              <a:buNone/>
              <a:defRPr sz="1400" b="0" i="0" u="none" strike="noStrike" cap="none">
                <a:solidFill>
                  <a:schemeClr val="dk1"/>
                </a:solidFill>
                <a:latin typeface="Arial"/>
                <a:ea typeface="Arial"/>
                <a:cs typeface="Arial"/>
              </a:defRPr>
            </a:lvl4pPr>
            <a:lvl5pPr marR="0" lvl="4" algn="l">
              <a:spcBef>
                <a:spcPts val="0"/>
              </a:spcBef>
              <a:spcAft>
                <a:spcPts val="0"/>
              </a:spcAft>
              <a:buSzPts val="1100"/>
              <a:buNone/>
              <a:defRPr sz="1400" b="0" i="0" u="none" strike="noStrike" cap="none">
                <a:solidFill>
                  <a:schemeClr val="dk1"/>
                </a:solidFill>
                <a:latin typeface="Arial"/>
                <a:ea typeface="Arial"/>
                <a:cs typeface="Arial"/>
              </a:defRPr>
            </a:lvl5pPr>
            <a:lvl6pPr marR="0" lvl="5" algn="l">
              <a:spcBef>
                <a:spcPts val="0"/>
              </a:spcBef>
              <a:spcAft>
                <a:spcPts val="0"/>
              </a:spcAft>
              <a:buSzPts val="1100"/>
              <a:buNone/>
              <a:defRPr sz="1400" b="0" i="0" u="none" strike="noStrike" cap="none">
                <a:solidFill>
                  <a:schemeClr val="dk1"/>
                </a:solidFill>
                <a:latin typeface="Arial"/>
                <a:ea typeface="Arial"/>
                <a:cs typeface="Arial"/>
              </a:defRPr>
            </a:lvl6pPr>
            <a:lvl7pPr marR="0" lvl="6" algn="l">
              <a:spcBef>
                <a:spcPts val="0"/>
              </a:spcBef>
              <a:spcAft>
                <a:spcPts val="0"/>
              </a:spcAft>
              <a:buSzPts val="1100"/>
              <a:buNone/>
              <a:defRPr sz="1400" b="0" i="0" u="none" strike="noStrike" cap="none">
                <a:solidFill>
                  <a:schemeClr val="dk1"/>
                </a:solidFill>
                <a:latin typeface="Arial"/>
                <a:ea typeface="Arial"/>
                <a:cs typeface="Arial"/>
              </a:defRPr>
            </a:lvl7pPr>
            <a:lvl8pPr marR="0" lvl="7" algn="l">
              <a:spcBef>
                <a:spcPts val="0"/>
              </a:spcBef>
              <a:spcAft>
                <a:spcPts val="0"/>
              </a:spcAft>
              <a:buSzPts val="1100"/>
              <a:buNone/>
              <a:defRPr sz="1400" b="0" i="0" u="none" strike="noStrike" cap="none">
                <a:solidFill>
                  <a:schemeClr val="dk1"/>
                </a:solidFill>
                <a:latin typeface="Arial"/>
                <a:ea typeface="Arial"/>
                <a:cs typeface="Arial"/>
              </a:defRPr>
            </a:lvl8pPr>
            <a:lvl9pPr marR="0" lvl="8" algn="l">
              <a:spcBef>
                <a:spcPts val="0"/>
              </a:spcBef>
              <a:spcAft>
                <a:spcPts val="0"/>
              </a:spcAft>
              <a:buSzPts val="1100"/>
              <a:buNone/>
              <a:defRPr sz="1400" b="0" i="0" u="none" strike="noStrike" cap="none">
                <a:solidFill>
                  <a:schemeClr val="dk1"/>
                </a:solidFill>
                <a:latin typeface="Arial"/>
                <a:ea typeface="Arial"/>
                <a:cs typeface="Arial"/>
              </a:defRPr>
            </a:lvl9pPr>
          </a:lstStyle>
          <a:p>
            <a:pPr>
              <a:defRPr/>
            </a:pPr>
            <a:endParaRPr/>
          </a:p>
        </p:txBody>
      </p:sp>
      <p:sp>
        <p:nvSpPr>
          <p:cNvPr id="457" name="Google Shape;457;g109582dca3b_0_838"/>
          <p:cNvSpPr txBox="1">
            <a:spLocks noGrp="1"/>
          </p:cNvSpPr>
          <p:nvPr>
            <p:ph type="ftr" idx="11"/>
          </p:nvPr>
        </p:nvSpPr>
        <p:spPr bwMode="auto">
          <a:xfrm>
            <a:off x="3124200" y="4830365"/>
            <a:ext cx="2895600" cy="273900"/>
          </a:xfrm>
          <a:prstGeom prst="rect">
            <a:avLst/>
          </a:prstGeom>
          <a:noFill/>
          <a:ln>
            <a:noFill/>
          </a:ln>
        </p:spPr>
        <p:txBody>
          <a:bodyPr spcFirstLastPara="1" wrap="square" lIns="68575" tIns="34275" rIns="68575" bIns="34275" anchor="t" anchorCtr="0">
            <a:noAutofit/>
          </a:bodyPr>
          <a:lstStyle>
            <a:lvl1pPr marR="0" lvl="0" algn="l">
              <a:spcBef>
                <a:spcPts val="0"/>
              </a:spcBef>
              <a:spcAft>
                <a:spcPts val="0"/>
              </a:spcAft>
              <a:buSzPts val="1100"/>
              <a:buNone/>
              <a:defRPr sz="1400">
                <a:solidFill>
                  <a:srgbClr val="000000"/>
                </a:solidFill>
                <a:latin typeface="Arial"/>
                <a:ea typeface="Arial"/>
                <a:cs typeface="Arial"/>
              </a:defRPr>
            </a:lvl1pPr>
            <a:lvl2pPr marR="0" lvl="1" algn="l">
              <a:spcBef>
                <a:spcPts val="0"/>
              </a:spcBef>
              <a:spcAft>
                <a:spcPts val="0"/>
              </a:spcAft>
              <a:buSzPts val="1100"/>
              <a:buNone/>
              <a:defRPr sz="1400" b="0" i="0" u="none" strike="noStrike" cap="none">
                <a:solidFill>
                  <a:schemeClr val="dk1"/>
                </a:solidFill>
                <a:latin typeface="Arial"/>
                <a:ea typeface="Arial"/>
                <a:cs typeface="Arial"/>
              </a:defRPr>
            </a:lvl2pPr>
            <a:lvl3pPr marR="0" lvl="2" algn="l">
              <a:spcBef>
                <a:spcPts val="0"/>
              </a:spcBef>
              <a:spcAft>
                <a:spcPts val="0"/>
              </a:spcAft>
              <a:buSzPts val="1100"/>
              <a:buNone/>
              <a:defRPr sz="1400" b="0" i="0" u="none" strike="noStrike" cap="none">
                <a:solidFill>
                  <a:schemeClr val="dk1"/>
                </a:solidFill>
                <a:latin typeface="Arial"/>
                <a:ea typeface="Arial"/>
                <a:cs typeface="Arial"/>
              </a:defRPr>
            </a:lvl3pPr>
            <a:lvl4pPr marR="0" lvl="3" algn="l">
              <a:spcBef>
                <a:spcPts val="0"/>
              </a:spcBef>
              <a:spcAft>
                <a:spcPts val="0"/>
              </a:spcAft>
              <a:buSzPts val="1100"/>
              <a:buNone/>
              <a:defRPr sz="1400" b="0" i="0" u="none" strike="noStrike" cap="none">
                <a:solidFill>
                  <a:schemeClr val="dk1"/>
                </a:solidFill>
                <a:latin typeface="Arial"/>
                <a:ea typeface="Arial"/>
                <a:cs typeface="Arial"/>
              </a:defRPr>
            </a:lvl4pPr>
            <a:lvl5pPr marR="0" lvl="4" algn="l">
              <a:spcBef>
                <a:spcPts val="0"/>
              </a:spcBef>
              <a:spcAft>
                <a:spcPts val="0"/>
              </a:spcAft>
              <a:buSzPts val="1100"/>
              <a:buNone/>
              <a:defRPr sz="1400" b="0" i="0" u="none" strike="noStrike" cap="none">
                <a:solidFill>
                  <a:schemeClr val="dk1"/>
                </a:solidFill>
                <a:latin typeface="Arial"/>
                <a:ea typeface="Arial"/>
                <a:cs typeface="Arial"/>
              </a:defRPr>
            </a:lvl5pPr>
            <a:lvl6pPr marR="0" lvl="5" algn="l">
              <a:spcBef>
                <a:spcPts val="0"/>
              </a:spcBef>
              <a:spcAft>
                <a:spcPts val="0"/>
              </a:spcAft>
              <a:buSzPts val="1100"/>
              <a:buNone/>
              <a:defRPr sz="1400" b="0" i="0" u="none" strike="noStrike" cap="none">
                <a:solidFill>
                  <a:schemeClr val="dk1"/>
                </a:solidFill>
                <a:latin typeface="Arial"/>
                <a:ea typeface="Arial"/>
                <a:cs typeface="Arial"/>
              </a:defRPr>
            </a:lvl6pPr>
            <a:lvl7pPr marR="0" lvl="6" algn="l">
              <a:spcBef>
                <a:spcPts val="0"/>
              </a:spcBef>
              <a:spcAft>
                <a:spcPts val="0"/>
              </a:spcAft>
              <a:buSzPts val="1100"/>
              <a:buNone/>
              <a:defRPr sz="1400" b="0" i="0" u="none" strike="noStrike" cap="none">
                <a:solidFill>
                  <a:schemeClr val="dk1"/>
                </a:solidFill>
                <a:latin typeface="Arial"/>
                <a:ea typeface="Arial"/>
                <a:cs typeface="Arial"/>
              </a:defRPr>
            </a:lvl7pPr>
            <a:lvl8pPr marR="0" lvl="7" algn="l">
              <a:spcBef>
                <a:spcPts val="0"/>
              </a:spcBef>
              <a:spcAft>
                <a:spcPts val="0"/>
              </a:spcAft>
              <a:buSzPts val="1100"/>
              <a:buNone/>
              <a:defRPr sz="1400" b="0" i="0" u="none" strike="noStrike" cap="none">
                <a:solidFill>
                  <a:schemeClr val="dk1"/>
                </a:solidFill>
                <a:latin typeface="Arial"/>
                <a:ea typeface="Arial"/>
                <a:cs typeface="Arial"/>
              </a:defRPr>
            </a:lvl8pPr>
            <a:lvl9pPr marR="0" lvl="8" algn="l">
              <a:spcBef>
                <a:spcPts val="0"/>
              </a:spcBef>
              <a:spcAft>
                <a:spcPts val="0"/>
              </a:spcAft>
              <a:buSzPts val="1100"/>
              <a:buNone/>
              <a:defRPr sz="1400" b="0" i="0" u="none" strike="noStrike" cap="none">
                <a:solidFill>
                  <a:schemeClr val="dk1"/>
                </a:solidFill>
                <a:latin typeface="Arial"/>
                <a:ea typeface="Arial"/>
                <a:cs typeface="Arial"/>
              </a:defRPr>
            </a:lvl9pPr>
          </a:lstStyle>
          <a:p>
            <a:pPr>
              <a:defRPr/>
            </a:pPr>
            <a:endParaRPr/>
          </a:p>
        </p:txBody>
      </p:sp>
      <p:sp>
        <p:nvSpPr>
          <p:cNvPr id="458" name="Google Shape;458;g109582dca3b_0_838"/>
          <p:cNvSpPr txBox="1">
            <a:spLocks noGrp="1"/>
          </p:cNvSpPr>
          <p:nvPr>
            <p:ph type="sldNum" idx="12"/>
          </p:nvPr>
        </p:nvSpPr>
        <p:spPr bwMode="auto">
          <a:xfrm>
            <a:off x="6553200" y="4830365"/>
            <a:ext cx="2133600" cy="273900"/>
          </a:xfrm>
          <a:prstGeom prst="rect">
            <a:avLst/>
          </a:prstGeom>
          <a:noFill/>
          <a:ln>
            <a:noFill/>
          </a:ln>
        </p:spPr>
        <p:txBody>
          <a:bodyPr spcFirstLastPara="1" wrap="square" lIns="68575" tIns="34275" rIns="68575" bIns="34275" anchor="t" anchorCtr="0">
            <a:noAutofit/>
          </a:bodyPr>
          <a:lstStyle>
            <a:lvl1pPr marL="0" marR="0" lvl="0" indent="0" algn="l">
              <a:spcBef>
                <a:spcPts val="0"/>
              </a:spcBef>
              <a:spcAft>
                <a:spcPts val="0"/>
              </a:spcAft>
              <a:buNone/>
              <a:defRPr sz="1400">
                <a:solidFill>
                  <a:srgbClr val="000000"/>
                </a:solidFill>
                <a:latin typeface="Arial"/>
                <a:ea typeface="Arial"/>
                <a:cs typeface="Arial"/>
              </a:defRPr>
            </a:lvl1pPr>
            <a:lvl2pPr marL="0" marR="0" lvl="1" indent="0" algn="l">
              <a:spcBef>
                <a:spcPts val="0"/>
              </a:spcBef>
              <a:spcAft>
                <a:spcPts val="0"/>
              </a:spcAft>
              <a:buNone/>
              <a:defRPr sz="1400">
                <a:solidFill>
                  <a:srgbClr val="000000"/>
                </a:solidFill>
                <a:latin typeface="Arial"/>
                <a:ea typeface="Arial"/>
                <a:cs typeface="Arial"/>
              </a:defRPr>
            </a:lvl2pPr>
            <a:lvl3pPr marL="0" marR="0" lvl="2" indent="0" algn="l">
              <a:spcBef>
                <a:spcPts val="0"/>
              </a:spcBef>
              <a:spcAft>
                <a:spcPts val="0"/>
              </a:spcAft>
              <a:buNone/>
              <a:defRPr sz="1400">
                <a:solidFill>
                  <a:srgbClr val="000000"/>
                </a:solidFill>
                <a:latin typeface="Arial"/>
                <a:ea typeface="Arial"/>
                <a:cs typeface="Arial"/>
              </a:defRPr>
            </a:lvl3pPr>
            <a:lvl4pPr marL="0" marR="0" lvl="3" indent="0" algn="l">
              <a:spcBef>
                <a:spcPts val="0"/>
              </a:spcBef>
              <a:spcAft>
                <a:spcPts val="0"/>
              </a:spcAft>
              <a:buNone/>
              <a:defRPr sz="1400">
                <a:solidFill>
                  <a:srgbClr val="000000"/>
                </a:solidFill>
                <a:latin typeface="Arial"/>
                <a:ea typeface="Arial"/>
                <a:cs typeface="Arial"/>
              </a:defRPr>
            </a:lvl4pPr>
            <a:lvl5pPr marL="0" marR="0" lvl="4" indent="0" algn="l">
              <a:spcBef>
                <a:spcPts val="0"/>
              </a:spcBef>
              <a:spcAft>
                <a:spcPts val="0"/>
              </a:spcAft>
              <a:buNone/>
              <a:defRPr sz="1400">
                <a:solidFill>
                  <a:srgbClr val="000000"/>
                </a:solidFill>
                <a:latin typeface="Arial"/>
                <a:ea typeface="Arial"/>
                <a:cs typeface="Arial"/>
              </a:defRPr>
            </a:lvl5pPr>
            <a:lvl6pPr marL="0" marR="0" lvl="5" indent="0" algn="l">
              <a:spcBef>
                <a:spcPts val="0"/>
              </a:spcBef>
              <a:spcAft>
                <a:spcPts val="0"/>
              </a:spcAft>
              <a:buNone/>
              <a:defRPr sz="1400">
                <a:solidFill>
                  <a:srgbClr val="000000"/>
                </a:solidFill>
                <a:latin typeface="Arial"/>
                <a:ea typeface="Arial"/>
                <a:cs typeface="Arial"/>
              </a:defRPr>
            </a:lvl6pPr>
            <a:lvl7pPr marL="0" marR="0" lvl="6" indent="0" algn="l">
              <a:spcBef>
                <a:spcPts val="0"/>
              </a:spcBef>
              <a:spcAft>
                <a:spcPts val="0"/>
              </a:spcAft>
              <a:buNone/>
              <a:defRPr sz="1400">
                <a:solidFill>
                  <a:srgbClr val="000000"/>
                </a:solidFill>
                <a:latin typeface="Arial"/>
                <a:ea typeface="Arial"/>
                <a:cs typeface="Arial"/>
              </a:defRPr>
            </a:lvl7pPr>
            <a:lvl8pPr marL="0" marR="0" lvl="7" indent="0" algn="l">
              <a:spcBef>
                <a:spcPts val="0"/>
              </a:spcBef>
              <a:spcAft>
                <a:spcPts val="0"/>
              </a:spcAft>
              <a:buNone/>
              <a:defRPr sz="1400">
                <a:solidFill>
                  <a:srgbClr val="000000"/>
                </a:solidFill>
                <a:latin typeface="Arial"/>
                <a:ea typeface="Arial"/>
                <a:cs typeface="Arial"/>
              </a:defRPr>
            </a:lvl8pPr>
            <a:lvl9pPr marL="0" marR="0" lvl="8" indent="0" algn="l">
              <a:spcBef>
                <a:spcPts val="0"/>
              </a:spcBef>
              <a:spcAft>
                <a:spcPts val="0"/>
              </a:spcAft>
              <a:buNone/>
              <a:defRPr sz="1400">
                <a:solidFill>
                  <a:srgbClr val="000000"/>
                </a:solidFill>
                <a:latin typeface="Arial"/>
                <a:ea typeface="Arial"/>
                <a:cs typeface="Arial"/>
              </a:defRPr>
            </a:lvl9pPr>
          </a:lstStyle>
          <a:p>
            <a:pPr marL="0" lvl="0" indent="0" algn="l">
              <a:spcBef>
                <a:spcPts val="0"/>
              </a:spcBef>
              <a:spcAft>
                <a:spcPts val="0"/>
              </a:spcAft>
              <a:buNone/>
              <a:defRPr/>
            </a:pPr>
            <a:fld id="{00000000-1234-1234-1234-123412341234}" type="slidenum">
              <a:rPr lang="en-GB"/>
              <a:t>‹#›</a:t>
            </a:fld>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PhAnim="0" matchingName="52_Title Only" userDrawn="1">
  <p:cSld name="52_Title Only">
    <p:spTree>
      <p:nvGrpSpPr>
        <p:cNvPr id="1" name=""/>
        <p:cNvGrpSpPr/>
        <p:nvPr/>
      </p:nvGrpSpPr>
      <p:grpSpPr bwMode="auto">
        <a:xfrm>
          <a:off x="0" y="0"/>
          <a:ext cx="0" cy="0"/>
          <a:chOff x="0" y="0"/>
          <a:chExt cx="0" cy="0"/>
        </a:xfrm>
      </p:grpSpPr>
      <p:sp>
        <p:nvSpPr>
          <p:cNvPr id="460" name="Google Shape;460;g109582dca3b_0_844"/>
          <p:cNvSpPr txBox="1">
            <a:spLocks noGrp="1"/>
          </p:cNvSpPr>
          <p:nvPr>
            <p:ph type="title"/>
          </p:nvPr>
        </p:nvSpPr>
        <p:spPr bwMode="auto">
          <a:xfrm>
            <a:off x="1557337" y="146447"/>
            <a:ext cx="7335600" cy="367800"/>
          </a:xfrm>
          <a:prstGeom prst="rect">
            <a:avLst/>
          </a:prstGeom>
          <a:noFill/>
          <a:ln>
            <a:noFill/>
          </a:ln>
        </p:spPr>
        <p:txBody>
          <a:bodyPr spcFirstLastPara="1" wrap="square" lIns="68575" tIns="34275" rIns="0" bIns="34275" anchor="ctr" anchorCtr="0">
            <a:normAutofit/>
          </a:bodyPr>
          <a:lstStyle>
            <a:lvl1pPr lvl="0" algn="l">
              <a:spcBef>
                <a:spcPts val="0"/>
              </a:spcBef>
              <a:spcAft>
                <a:spcPts val="0"/>
              </a:spcAft>
              <a:buSzPts val="1100"/>
              <a:buNone/>
              <a:defRPr sz="3000"/>
            </a:lvl1pPr>
            <a:lvl2pPr lvl="1" algn="r">
              <a:spcBef>
                <a:spcPts val="0"/>
              </a:spcBef>
              <a:spcAft>
                <a:spcPts val="0"/>
              </a:spcAft>
              <a:buSzPts val="1100"/>
              <a:buNone/>
              <a:defRPr/>
            </a:lvl2pPr>
            <a:lvl3pPr lvl="2" algn="r">
              <a:spcBef>
                <a:spcPts val="0"/>
              </a:spcBef>
              <a:spcAft>
                <a:spcPts val="0"/>
              </a:spcAft>
              <a:buSzPts val="1100"/>
              <a:buNone/>
              <a:defRPr/>
            </a:lvl3pPr>
            <a:lvl4pPr lvl="3" algn="r">
              <a:spcBef>
                <a:spcPts val="0"/>
              </a:spcBef>
              <a:spcAft>
                <a:spcPts val="0"/>
              </a:spcAft>
              <a:buSzPts val="1100"/>
              <a:buNone/>
              <a:defRPr/>
            </a:lvl4pPr>
            <a:lvl5pPr lvl="4" algn="r">
              <a:spcBef>
                <a:spcPts val="0"/>
              </a:spcBef>
              <a:spcAft>
                <a:spcPts val="0"/>
              </a:spcAft>
              <a:buSzPts val="1100"/>
              <a:buNone/>
              <a:defRPr/>
            </a:lvl5pPr>
            <a:lvl6pPr lvl="5" algn="r">
              <a:spcBef>
                <a:spcPts val="0"/>
              </a:spcBef>
              <a:spcAft>
                <a:spcPts val="0"/>
              </a:spcAft>
              <a:buSzPts val="1100"/>
              <a:buNone/>
              <a:defRPr/>
            </a:lvl6pPr>
            <a:lvl7pPr lvl="6" algn="r">
              <a:spcBef>
                <a:spcPts val="0"/>
              </a:spcBef>
              <a:spcAft>
                <a:spcPts val="0"/>
              </a:spcAft>
              <a:buSzPts val="1100"/>
              <a:buNone/>
              <a:defRPr/>
            </a:lvl7pPr>
            <a:lvl8pPr lvl="7" algn="r">
              <a:spcBef>
                <a:spcPts val="0"/>
              </a:spcBef>
              <a:spcAft>
                <a:spcPts val="0"/>
              </a:spcAft>
              <a:buSzPts val="1100"/>
              <a:buNone/>
              <a:defRPr/>
            </a:lvl8pPr>
            <a:lvl9pPr lvl="8" algn="r">
              <a:spcBef>
                <a:spcPts val="0"/>
              </a:spcBef>
              <a:spcAft>
                <a:spcPts val="0"/>
              </a:spcAft>
              <a:buSzPts val="1100"/>
              <a:buNone/>
              <a:defRPr/>
            </a:lvl9pPr>
          </a:lstStyle>
          <a:p>
            <a:pPr>
              <a:defRPr/>
            </a:pPr>
            <a:endParaRPr/>
          </a:p>
        </p:txBody>
      </p:sp>
      <p:sp>
        <p:nvSpPr>
          <p:cNvPr id="461" name="Google Shape;461;g109582dca3b_0_844"/>
          <p:cNvSpPr txBox="1">
            <a:spLocks noGrp="1"/>
          </p:cNvSpPr>
          <p:nvPr>
            <p:ph type="body" idx="1"/>
          </p:nvPr>
        </p:nvSpPr>
        <p:spPr bwMode="auto">
          <a:xfrm>
            <a:off x="457200" y="960120"/>
            <a:ext cx="8229600" cy="3497700"/>
          </a:xfrm>
          <a:prstGeom prst="rect">
            <a:avLst/>
          </a:prstGeom>
          <a:noFill/>
          <a:ln>
            <a:noFill/>
          </a:ln>
        </p:spPr>
        <p:txBody>
          <a:bodyPr spcFirstLastPara="1" wrap="square" lIns="0" tIns="34275" rIns="68575" bIns="34275" anchor="t" anchorCtr="0">
            <a:normAutofit/>
          </a:bodyPr>
          <a:lstStyle>
            <a:lvl1pPr marL="457200" lvl="0" indent="-349250" algn="l">
              <a:spcBef>
                <a:spcPts val="400"/>
              </a:spcBef>
              <a:spcAft>
                <a:spcPts val="0"/>
              </a:spcAft>
              <a:buClr>
                <a:schemeClr val="dk1"/>
              </a:buClr>
              <a:buSzPts val="1900"/>
              <a:buChar char="▪"/>
              <a:defRPr sz="2100"/>
            </a:lvl1pPr>
            <a:lvl2pPr marL="914400" lvl="1" indent="-342900" algn="l">
              <a:spcBef>
                <a:spcPts val="400"/>
              </a:spcBef>
              <a:spcAft>
                <a:spcPts val="0"/>
              </a:spcAft>
              <a:buClr>
                <a:schemeClr val="dk1"/>
              </a:buClr>
              <a:buSzPts val="1800"/>
              <a:buFont typeface="Candara"/>
              <a:buChar char="–"/>
              <a:defRPr sz="1800"/>
            </a:lvl2pPr>
            <a:lvl3pPr marL="1371600" lvl="2" indent="-298450" algn="l">
              <a:spcBef>
                <a:spcPts val="300"/>
              </a:spcBef>
              <a:spcAft>
                <a:spcPts val="0"/>
              </a:spcAft>
              <a:buClr>
                <a:schemeClr val="dk1"/>
              </a:buClr>
              <a:buSzPts val="1100"/>
              <a:buChar char="▪"/>
              <a:defRPr sz="1500"/>
            </a:lvl3pPr>
            <a:lvl4pPr marL="1828800" lvl="3" indent="-317500" algn="l">
              <a:spcBef>
                <a:spcPts val="300"/>
              </a:spcBef>
              <a:spcAft>
                <a:spcPts val="0"/>
              </a:spcAft>
              <a:buClr>
                <a:schemeClr val="dk1"/>
              </a:buClr>
              <a:buSzPts val="1400"/>
              <a:buFont typeface="Candara"/>
              <a:buChar char="–"/>
              <a:defRPr sz="1400"/>
            </a:lvl4pPr>
            <a:lvl5pPr marL="2286000" lvl="4" indent="-273050" algn="l">
              <a:spcBef>
                <a:spcPts val="300"/>
              </a:spcBef>
              <a:spcAft>
                <a:spcPts val="0"/>
              </a:spcAft>
              <a:buClr>
                <a:schemeClr val="dk1"/>
              </a:buClr>
              <a:buSzPts val="700"/>
              <a:buChar char="▪"/>
              <a:defRPr sz="1400"/>
            </a:lvl5pPr>
            <a:lvl6pPr marL="2743200" lvl="5" indent="-273050" algn="l">
              <a:spcBef>
                <a:spcPts val="300"/>
              </a:spcBef>
              <a:spcAft>
                <a:spcPts val="0"/>
              </a:spcAft>
              <a:buClr>
                <a:schemeClr val="dk1"/>
              </a:buClr>
              <a:buSzPts val="700"/>
              <a:buChar char="▪"/>
              <a:defRPr/>
            </a:lvl6pPr>
            <a:lvl7pPr marL="3200400" lvl="6" indent="-273050" algn="l">
              <a:spcBef>
                <a:spcPts val="300"/>
              </a:spcBef>
              <a:spcAft>
                <a:spcPts val="0"/>
              </a:spcAft>
              <a:buClr>
                <a:schemeClr val="dk1"/>
              </a:buClr>
              <a:buSzPts val="700"/>
              <a:buChar char="▪"/>
              <a:defRPr/>
            </a:lvl7pPr>
            <a:lvl8pPr marL="3657600" lvl="7" indent="-273050" algn="l">
              <a:spcBef>
                <a:spcPts val="300"/>
              </a:spcBef>
              <a:spcAft>
                <a:spcPts val="0"/>
              </a:spcAft>
              <a:buClr>
                <a:schemeClr val="dk1"/>
              </a:buClr>
              <a:buSzPts val="700"/>
              <a:buChar char="▪"/>
              <a:defRPr/>
            </a:lvl8pPr>
            <a:lvl9pPr marL="4114800" lvl="8" indent="-273050" algn="l">
              <a:spcBef>
                <a:spcPts val="300"/>
              </a:spcBef>
              <a:spcAft>
                <a:spcPts val="0"/>
              </a:spcAft>
              <a:buClr>
                <a:schemeClr val="dk1"/>
              </a:buClr>
              <a:buSzPts val="700"/>
              <a:buChar char="▪"/>
              <a:defRPr/>
            </a:lvl9pPr>
          </a:lstStyle>
          <a:p>
            <a:pPr>
              <a:defRPr/>
            </a:pPr>
            <a:endParaRPr/>
          </a:p>
        </p:txBody>
      </p:sp>
      <p:sp>
        <p:nvSpPr>
          <p:cNvPr id="462" name="Google Shape;462;g109582dca3b_0_844"/>
          <p:cNvSpPr txBox="1">
            <a:spLocks noGrp="1"/>
          </p:cNvSpPr>
          <p:nvPr>
            <p:ph type="dt" idx="10"/>
          </p:nvPr>
        </p:nvSpPr>
        <p:spPr bwMode="auto">
          <a:xfrm>
            <a:off x="457200" y="4830365"/>
            <a:ext cx="2133600" cy="273900"/>
          </a:xfrm>
          <a:prstGeom prst="rect">
            <a:avLst/>
          </a:prstGeom>
          <a:noFill/>
          <a:ln>
            <a:noFill/>
          </a:ln>
        </p:spPr>
        <p:txBody>
          <a:bodyPr spcFirstLastPara="1" wrap="square" lIns="68575" tIns="34275" rIns="68575" bIns="34275" anchor="t" anchorCtr="0">
            <a:noAutofit/>
          </a:bodyPr>
          <a:lstStyle>
            <a:lvl1pPr marR="0" lvl="0" algn="l">
              <a:spcBef>
                <a:spcPts val="0"/>
              </a:spcBef>
              <a:spcAft>
                <a:spcPts val="0"/>
              </a:spcAft>
              <a:buSzPts val="1100"/>
              <a:buNone/>
              <a:defRPr sz="1400">
                <a:solidFill>
                  <a:srgbClr val="000000"/>
                </a:solidFill>
                <a:latin typeface="Arial"/>
                <a:ea typeface="Arial"/>
                <a:cs typeface="Arial"/>
              </a:defRPr>
            </a:lvl1pPr>
            <a:lvl2pPr marR="0" lvl="1" algn="l">
              <a:spcBef>
                <a:spcPts val="0"/>
              </a:spcBef>
              <a:spcAft>
                <a:spcPts val="0"/>
              </a:spcAft>
              <a:buSzPts val="1100"/>
              <a:buNone/>
              <a:defRPr sz="1400" b="0" i="0" u="none" strike="noStrike" cap="none">
                <a:solidFill>
                  <a:schemeClr val="dk1"/>
                </a:solidFill>
                <a:latin typeface="Arial"/>
                <a:ea typeface="Arial"/>
                <a:cs typeface="Arial"/>
              </a:defRPr>
            </a:lvl2pPr>
            <a:lvl3pPr marR="0" lvl="2" algn="l">
              <a:spcBef>
                <a:spcPts val="0"/>
              </a:spcBef>
              <a:spcAft>
                <a:spcPts val="0"/>
              </a:spcAft>
              <a:buSzPts val="1100"/>
              <a:buNone/>
              <a:defRPr sz="1400" b="0" i="0" u="none" strike="noStrike" cap="none">
                <a:solidFill>
                  <a:schemeClr val="dk1"/>
                </a:solidFill>
                <a:latin typeface="Arial"/>
                <a:ea typeface="Arial"/>
                <a:cs typeface="Arial"/>
              </a:defRPr>
            </a:lvl3pPr>
            <a:lvl4pPr marR="0" lvl="3" algn="l">
              <a:spcBef>
                <a:spcPts val="0"/>
              </a:spcBef>
              <a:spcAft>
                <a:spcPts val="0"/>
              </a:spcAft>
              <a:buSzPts val="1100"/>
              <a:buNone/>
              <a:defRPr sz="1400" b="0" i="0" u="none" strike="noStrike" cap="none">
                <a:solidFill>
                  <a:schemeClr val="dk1"/>
                </a:solidFill>
                <a:latin typeface="Arial"/>
                <a:ea typeface="Arial"/>
                <a:cs typeface="Arial"/>
              </a:defRPr>
            </a:lvl4pPr>
            <a:lvl5pPr marR="0" lvl="4" algn="l">
              <a:spcBef>
                <a:spcPts val="0"/>
              </a:spcBef>
              <a:spcAft>
                <a:spcPts val="0"/>
              </a:spcAft>
              <a:buSzPts val="1100"/>
              <a:buNone/>
              <a:defRPr sz="1400" b="0" i="0" u="none" strike="noStrike" cap="none">
                <a:solidFill>
                  <a:schemeClr val="dk1"/>
                </a:solidFill>
                <a:latin typeface="Arial"/>
                <a:ea typeface="Arial"/>
                <a:cs typeface="Arial"/>
              </a:defRPr>
            </a:lvl5pPr>
            <a:lvl6pPr marR="0" lvl="5" algn="l">
              <a:spcBef>
                <a:spcPts val="0"/>
              </a:spcBef>
              <a:spcAft>
                <a:spcPts val="0"/>
              </a:spcAft>
              <a:buSzPts val="1100"/>
              <a:buNone/>
              <a:defRPr sz="1400" b="0" i="0" u="none" strike="noStrike" cap="none">
                <a:solidFill>
                  <a:schemeClr val="dk1"/>
                </a:solidFill>
                <a:latin typeface="Arial"/>
                <a:ea typeface="Arial"/>
                <a:cs typeface="Arial"/>
              </a:defRPr>
            </a:lvl6pPr>
            <a:lvl7pPr marR="0" lvl="6" algn="l">
              <a:spcBef>
                <a:spcPts val="0"/>
              </a:spcBef>
              <a:spcAft>
                <a:spcPts val="0"/>
              </a:spcAft>
              <a:buSzPts val="1100"/>
              <a:buNone/>
              <a:defRPr sz="1400" b="0" i="0" u="none" strike="noStrike" cap="none">
                <a:solidFill>
                  <a:schemeClr val="dk1"/>
                </a:solidFill>
                <a:latin typeface="Arial"/>
                <a:ea typeface="Arial"/>
                <a:cs typeface="Arial"/>
              </a:defRPr>
            </a:lvl7pPr>
            <a:lvl8pPr marR="0" lvl="7" algn="l">
              <a:spcBef>
                <a:spcPts val="0"/>
              </a:spcBef>
              <a:spcAft>
                <a:spcPts val="0"/>
              </a:spcAft>
              <a:buSzPts val="1100"/>
              <a:buNone/>
              <a:defRPr sz="1400" b="0" i="0" u="none" strike="noStrike" cap="none">
                <a:solidFill>
                  <a:schemeClr val="dk1"/>
                </a:solidFill>
                <a:latin typeface="Arial"/>
                <a:ea typeface="Arial"/>
                <a:cs typeface="Arial"/>
              </a:defRPr>
            </a:lvl8pPr>
            <a:lvl9pPr marR="0" lvl="8" algn="l">
              <a:spcBef>
                <a:spcPts val="0"/>
              </a:spcBef>
              <a:spcAft>
                <a:spcPts val="0"/>
              </a:spcAft>
              <a:buSzPts val="1100"/>
              <a:buNone/>
              <a:defRPr sz="1400" b="0" i="0" u="none" strike="noStrike" cap="none">
                <a:solidFill>
                  <a:schemeClr val="dk1"/>
                </a:solidFill>
                <a:latin typeface="Arial"/>
                <a:ea typeface="Arial"/>
                <a:cs typeface="Arial"/>
              </a:defRPr>
            </a:lvl9pPr>
          </a:lstStyle>
          <a:p>
            <a:pPr>
              <a:defRPr/>
            </a:pPr>
            <a:endParaRPr/>
          </a:p>
        </p:txBody>
      </p:sp>
      <p:sp>
        <p:nvSpPr>
          <p:cNvPr id="463" name="Google Shape;463;g109582dca3b_0_844"/>
          <p:cNvSpPr txBox="1">
            <a:spLocks noGrp="1"/>
          </p:cNvSpPr>
          <p:nvPr>
            <p:ph type="ftr" idx="11"/>
          </p:nvPr>
        </p:nvSpPr>
        <p:spPr bwMode="auto">
          <a:xfrm>
            <a:off x="3124200" y="4830365"/>
            <a:ext cx="2895600" cy="273900"/>
          </a:xfrm>
          <a:prstGeom prst="rect">
            <a:avLst/>
          </a:prstGeom>
          <a:noFill/>
          <a:ln>
            <a:noFill/>
          </a:ln>
        </p:spPr>
        <p:txBody>
          <a:bodyPr spcFirstLastPara="1" wrap="square" lIns="68575" tIns="34275" rIns="68575" bIns="34275" anchor="t" anchorCtr="0">
            <a:noAutofit/>
          </a:bodyPr>
          <a:lstStyle>
            <a:lvl1pPr marR="0" lvl="0" algn="l">
              <a:spcBef>
                <a:spcPts val="0"/>
              </a:spcBef>
              <a:spcAft>
                <a:spcPts val="0"/>
              </a:spcAft>
              <a:buSzPts val="1100"/>
              <a:buNone/>
              <a:defRPr sz="1400">
                <a:solidFill>
                  <a:srgbClr val="000000"/>
                </a:solidFill>
                <a:latin typeface="Arial"/>
                <a:ea typeface="Arial"/>
                <a:cs typeface="Arial"/>
              </a:defRPr>
            </a:lvl1pPr>
            <a:lvl2pPr marR="0" lvl="1" algn="l">
              <a:spcBef>
                <a:spcPts val="0"/>
              </a:spcBef>
              <a:spcAft>
                <a:spcPts val="0"/>
              </a:spcAft>
              <a:buSzPts val="1100"/>
              <a:buNone/>
              <a:defRPr sz="1400" b="0" i="0" u="none" strike="noStrike" cap="none">
                <a:solidFill>
                  <a:schemeClr val="dk1"/>
                </a:solidFill>
                <a:latin typeface="Arial"/>
                <a:ea typeface="Arial"/>
                <a:cs typeface="Arial"/>
              </a:defRPr>
            </a:lvl2pPr>
            <a:lvl3pPr marR="0" lvl="2" algn="l">
              <a:spcBef>
                <a:spcPts val="0"/>
              </a:spcBef>
              <a:spcAft>
                <a:spcPts val="0"/>
              </a:spcAft>
              <a:buSzPts val="1100"/>
              <a:buNone/>
              <a:defRPr sz="1400" b="0" i="0" u="none" strike="noStrike" cap="none">
                <a:solidFill>
                  <a:schemeClr val="dk1"/>
                </a:solidFill>
                <a:latin typeface="Arial"/>
                <a:ea typeface="Arial"/>
                <a:cs typeface="Arial"/>
              </a:defRPr>
            </a:lvl3pPr>
            <a:lvl4pPr marR="0" lvl="3" algn="l">
              <a:spcBef>
                <a:spcPts val="0"/>
              </a:spcBef>
              <a:spcAft>
                <a:spcPts val="0"/>
              </a:spcAft>
              <a:buSzPts val="1100"/>
              <a:buNone/>
              <a:defRPr sz="1400" b="0" i="0" u="none" strike="noStrike" cap="none">
                <a:solidFill>
                  <a:schemeClr val="dk1"/>
                </a:solidFill>
                <a:latin typeface="Arial"/>
                <a:ea typeface="Arial"/>
                <a:cs typeface="Arial"/>
              </a:defRPr>
            </a:lvl4pPr>
            <a:lvl5pPr marR="0" lvl="4" algn="l">
              <a:spcBef>
                <a:spcPts val="0"/>
              </a:spcBef>
              <a:spcAft>
                <a:spcPts val="0"/>
              </a:spcAft>
              <a:buSzPts val="1100"/>
              <a:buNone/>
              <a:defRPr sz="1400" b="0" i="0" u="none" strike="noStrike" cap="none">
                <a:solidFill>
                  <a:schemeClr val="dk1"/>
                </a:solidFill>
                <a:latin typeface="Arial"/>
                <a:ea typeface="Arial"/>
                <a:cs typeface="Arial"/>
              </a:defRPr>
            </a:lvl5pPr>
            <a:lvl6pPr marR="0" lvl="5" algn="l">
              <a:spcBef>
                <a:spcPts val="0"/>
              </a:spcBef>
              <a:spcAft>
                <a:spcPts val="0"/>
              </a:spcAft>
              <a:buSzPts val="1100"/>
              <a:buNone/>
              <a:defRPr sz="1400" b="0" i="0" u="none" strike="noStrike" cap="none">
                <a:solidFill>
                  <a:schemeClr val="dk1"/>
                </a:solidFill>
                <a:latin typeface="Arial"/>
                <a:ea typeface="Arial"/>
                <a:cs typeface="Arial"/>
              </a:defRPr>
            </a:lvl6pPr>
            <a:lvl7pPr marR="0" lvl="6" algn="l">
              <a:spcBef>
                <a:spcPts val="0"/>
              </a:spcBef>
              <a:spcAft>
                <a:spcPts val="0"/>
              </a:spcAft>
              <a:buSzPts val="1100"/>
              <a:buNone/>
              <a:defRPr sz="1400" b="0" i="0" u="none" strike="noStrike" cap="none">
                <a:solidFill>
                  <a:schemeClr val="dk1"/>
                </a:solidFill>
                <a:latin typeface="Arial"/>
                <a:ea typeface="Arial"/>
                <a:cs typeface="Arial"/>
              </a:defRPr>
            </a:lvl7pPr>
            <a:lvl8pPr marR="0" lvl="7" algn="l">
              <a:spcBef>
                <a:spcPts val="0"/>
              </a:spcBef>
              <a:spcAft>
                <a:spcPts val="0"/>
              </a:spcAft>
              <a:buSzPts val="1100"/>
              <a:buNone/>
              <a:defRPr sz="1400" b="0" i="0" u="none" strike="noStrike" cap="none">
                <a:solidFill>
                  <a:schemeClr val="dk1"/>
                </a:solidFill>
                <a:latin typeface="Arial"/>
                <a:ea typeface="Arial"/>
                <a:cs typeface="Arial"/>
              </a:defRPr>
            </a:lvl8pPr>
            <a:lvl9pPr marR="0" lvl="8" algn="l">
              <a:spcBef>
                <a:spcPts val="0"/>
              </a:spcBef>
              <a:spcAft>
                <a:spcPts val="0"/>
              </a:spcAft>
              <a:buSzPts val="1100"/>
              <a:buNone/>
              <a:defRPr sz="1400" b="0" i="0" u="none" strike="noStrike" cap="none">
                <a:solidFill>
                  <a:schemeClr val="dk1"/>
                </a:solidFill>
                <a:latin typeface="Arial"/>
                <a:ea typeface="Arial"/>
                <a:cs typeface="Arial"/>
              </a:defRPr>
            </a:lvl9pPr>
          </a:lstStyle>
          <a:p>
            <a:pPr>
              <a:defRPr/>
            </a:pPr>
            <a:endParaRPr/>
          </a:p>
        </p:txBody>
      </p:sp>
      <p:sp>
        <p:nvSpPr>
          <p:cNvPr id="464" name="Google Shape;464;g109582dca3b_0_844"/>
          <p:cNvSpPr txBox="1">
            <a:spLocks noGrp="1"/>
          </p:cNvSpPr>
          <p:nvPr>
            <p:ph type="sldNum" idx="12"/>
          </p:nvPr>
        </p:nvSpPr>
        <p:spPr bwMode="auto">
          <a:xfrm>
            <a:off x="6553200" y="4830365"/>
            <a:ext cx="2133600" cy="273900"/>
          </a:xfrm>
          <a:prstGeom prst="rect">
            <a:avLst/>
          </a:prstGeom>
          <a:noFill/>
          <a:ln>
            <a:noFill/>
          </a:ln>
        </p:spPr>
        <p:txBody>
          <a:bodyPr spcFirstLastPara="1" wrap="square" lIns="68575" tIns="34275" rIns="68575" bIns="34275" anchor="t" anchorCtr="0">
            <a:noAutofit/>
          </a:bodyPr>
          <a:lstStyle>
            <a:lvl1pPr marL="0" marR="0" lvl="0" indent="0" algn="l">
              <a:spcBef>
                <a:spcPts val="0"/>
              </a:spcBef>
              <a:spcAft>
                <a:spcPts val="0"/>
              </a:spcAft>
              <a:buNone/>
              <a:defRPr sz="1400">
                <a:solidFill>
                  <a:srgbClr val="000000"/>
                </a:solidFill>
                <a:latin typeface="Arial"/>
                <a:ea typeface="Arial"/>
                <a:cs typeface="Arial"/>
              </a:defRPr>
            </a:lvl1pPr>
            <a:lvl2pPr marL="0" marR="0" lvl="1" indent="0" algn="l">
              <a:spcBef>
                <a:spcPts val="0"/>
              </a:spcBef>
              <a:spcAft>
                <a:spcPts val="0"/>
              </a:spcAft>
              <a:buNone/>
              <a:defRPr sz="1400">
                <a:solidFill>
                  <a:srgbClr val="000000"/>
                </a:solidFill>
                <a:latin typeface="Arial"/>
                <a:ea typeface="Arial"/>
                <a:cs typeface="Arial"/>
              </a:defRPr>
            </a:lvl2pPr>
            <a:lvl3pPr marL="0" marR="0" lvl="2" indent="0" algn="l">
              <a:spcBef>
                <a:spcPts val="0"/>
              </a:spcBef>
              <a:spcAft>
                <a:spcPts val="0"/>
              </a:spcAft>
              <a:buNone/>
              <a:defRPr sz="1400">
                <a:solidFill>
                  <a:srgbClr val="000000"/>
                </a:solidFill>
                <a:latin typeface="Arial"/>
                <a:ea typeface="Arial"/>
                <a:cs typeface="Arial"/>
              </a:defRPr>
            </a:lvl3pPr>
            <a:lvl4pPr marL="0" marR="0" lvl="3" indent="0" algn="l">
              <a:spcBef>
                <a:spcPts val="0"/>
              </a:spcBef>
              <a:spcAft>
                <a:spcPts val="0"/>
              </a:spcAft>
              <a:buNone/>
              <a:defRPr sz="1400">
                <a:solidFill>
                  <a:srgbClr val="000000"/>
                </a:solidFill>
                <a:latin typeface="Arial"/>
                <a:ea typeface="Arial"/>
                <a:cs typeface="Arial"/>
              </a:defRPr>
            </a:lvl4pPr>
            <a:lvl5pPr marL="0" marR="0" lvl="4" indent="0" algn="l">
              <a:spcBef>
                <a:spcPts val="0"/>
              </a:spcBef>
              <a:spcAft>
                <a:spcPts val="0"/>
              </a:spcAft>
              <a:buNone/>
              <a:defRPr sz="1400">
                <a:solidFill>
                  <a:srgbClr val="000000"/>
                </a:solidFill>
                <a:latin typeface="Arial"/>
                <a:ea typeface="Arial"/>
                <a:cs typeface="Arial"/>
              </a:defRPr>
            </a:lvl5pPr>
            <a:lvl6pPr marL="0" marR="0" lvl="5" indent="0" algn="l">
              <a:spcBef>
                <a:spcPts val="0"/>
              </a:spcBef>
              <a:spcAft>
                <a:spcPts val="0"/>
              </a:spcAft>
              <a:buNone/>
              <a:defRPr sz="1400">
                <a:solidFill>
                  <a:srgbClr val="000000"/>
                </a:solidFill>
                <a:latin typeface="Arial"/>
                <a:ea typeface="Arial"/>
                <a:cs typeface="Arial"/>
              </a:defRPr>
            </a:lvl6pPr>
            <a:lvl7pPr marL="0" marR="0" lvl="6" indent="0" algn="l">
              <a:spcBef>
                <a:spcPts val="0"/>
              </a:spcBef>
              <a:spcAft>
                <a:spcPts val="0"/>
              </a:spcAft>
              <a:buNone/>
              <a:defRPr sz="1400">
                <a:solidFill>
                  <a:srgbClr val="000000"/>
                </a:solidFill>
                <a:latin typeface="Arial"/>
                <a:ea typeface="Arial"/>
                <a:cs typeface="Arial"/>
              </a:defRPr>
            </a:lvl7pPr>
            <a:lvl8pPr marL="0" marR="0" lvl="7" indent="0" algn="l">
              <a:spcBef>
                <a:spcPts val="0"/>
              </a:spcBef>
              <a:spcAft>
                <a:spcPts val="0"/>
              </a:spcAft>
              <a:buNone/>
              <a:defRPr sz="1400">
                <a:solidFill>
                  <a:srgbClr val="000000"/>
                </a:solidFill>
                <a:latin typeface="Arial"/>
                <a:ea typeface="Arial"/>
                <a:cs typeface="Arial"/>
              </a:defRPr>
            </a:lvl8pPr>
            <a:lvl9pPr marL="0" marR="0" lvl="8" indent="0" algn="l">
              <a:spcBef>
                <a:spcPts val="0"/>
              </a:spcBef>
              <a:spcAft>
                <a:spcPts val="0"/>
              </a:spcAft>
              <a:buNone/>
              <a:defRPr sz="1400">
                <a:solidFill>
                  <a:srgbClr val="000000"/>
                </a:solidFill>
                <a:latin typeface="Arial"/>
                <a:ea typeface="Arial"/>
                <a:cs typeface="Arial"/>
              </a:defRPr>
            </a:lvl9pPr>
          </a:lstStyle>
          <a:p>
            <a:pPr marL="0" lvl="0" indent="0" algn="l">
              <a:spcBef>
                <a:spcPts val="0"/>
              </a:spcBef>
              <a:spcAft>
                <a:spcPts val="0"/>
              </a:spcAft>
              <a:buNone/>
              <a:defRPr/>
            </a:pPr>
            <a:fld id="{00000000-1234-1234-1234-123412341234}" type="slidenum">
              <a:rPr lang="en-GB"/>
              <a:t>‹#›</a:t>
            </a:fld>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PhAnim="0" matchingName="53_Title Only" userDrawn="1">
  <p:cSld name="53_Title Only">
    <p:spTree>
      <p:nvGrpSpPr>
        <p:cNvPr id="1" name=""/>
        <p:cNvGrpSpPr/>
        <p:nvPr/>
      </p:nvGrpSpPr>
      <p:grpSpPr bwMode="auto">
        <a:xfrm>
          <a:off x="0" y="0"/>
          <a:ext cx="0" cy="0"/>
          <a:chOff x="0" y="0"/>
          <a:chExt cx="0" cy="0"/>
        </a:xfrm>
      </p:grpSpPr>
      <p:sp>
        <p:nvSpPr>
          <p:cNvPr id="466" name="Google Shape;466;g109582dca3b_0_850"/>
          <p:cNvSpPr txBox="1">
            <a:spLocks noGrp="1"/>
          </p:cNvSpPr>
          <p:nvPr>
            <p:ph type="title"/>
          </p:nvPr>
        </p:nvSpPr>
        <p:spPr bwMode="auto">
          <a:xfrm>
            <a:off x="1557337" y="146447"/>
            <a:ext cx="7335600" cy="367800"/>
          </a:xfrm>
          <a:prstGeom prst="rect">
            <a:avLst/>
          </a:prstGeom>
          <a:noFill/>
          <a:ln>
            <a:noFill/>
          </a:ln>
        </p:spPr>
        <p:txBody>
          <a:bodyPr spcFirstLastPara="1" wrap="square" lIns="68575" tIns="34275" rIns="0" bIns="34275" anchor="ctr" anchorCtr="0">
            <a:normAutofit/>
          </a:bodyPr>
          <a:lstStyle>
            <a:lvl1pPr lvl="0" algn="l">
              <a:spcBef>
                <a:spcPts val="0"/>
              </a:spcBef>
              <a:spcAft>
                <a:spcPts val="0"/>
              </a:spcAft>
              <a:buSzPts val="1100"/>
              <a:buNone/>
              <a:defRPr sz="3000"/>
            </a:lvl1pPr>
            <a:lvl2pPr lvl="1" algn="r">
              <a:spcBef>
                <a:spcPts val="0"/>
              </a:spcBef>
              <a:spcAft>
                <a:spcPts val="0"/>
              </a:spcAft>
              <a:buSzPts val="1100"/>
              <a:buNone/>
              <a:defRPr/>
            </a:lvl2pPr>
            <a:lvl3pPr lvl="2" algn="r">
              <a:spcBef>
                <a:spcPts val="0"/>
              </a:spcBef>
              <a:spcAft>
                <a:spcPts val="0"/>
              </a:spcAft>
              <a:buSzPts val="1100"/>
              <a:buNone/>
              <a:defRPr/>
            </a:lvl3pPr>
            <a:lvl4pPr lvl="3" algn="r">
              <a:spcBef>
                <a:spcPts val="0"/>
              </a:spcBef>
              <a:spcAft>
                <a:spcPts val="0"/>
              </a:spcAft>
              <a:buSzPts val="1100"/>
              <a:buNone/>
              <a:defRPr/>
            </a:lvl4pPr>
            <a:lvl5pPr lvl="4" algn="r">
              <a:spcBef>
                <a:spcPts val="0"/>
              </a:spcBef>
              <a:spcAft>
                <a:spcPts val="0"/>
              </a:spcAft>
              <a:buSzPts val="1100"/>
              <a:buNone/>
              <a:defRPr/>
            </a:lvl5pPr>
            <a:lvl6pPr lvl="5" algn="r">
              <a:spcBef>
                <a:spcPts val="0"/>
              </a:spcBef>
              <a:spcAft>
                <a:spcPts val="0"/>
              </a:spcAft>
              <a:buSzPts val="1100"/>
              <a:buNone/>
              <a:defRPr/>
            </a:lvl6pPr>
            <a:lvl7pPr lvl="6" algn="r">
              <a:spcBef>
                <a:spcPts val="0"/>
              </a:spcBef>
              <a:spcAft>
                <a:spcPts val="0"/>
              </a:spcAft>
              <a:buSzPts val="1100"/>
              <a:buNone/>
              <a:defRPr/>
            </a:lvl7pPr>
            <a:lvl8pPr lvl="7" algn="r">
              <a:spcBef>
                <a:spcPts val="0"/>
              </a:spcBef>
              <a:spcAft>
                <a:spcPts val="0"/>
              </a:spcAft>
              <a:buSzPts val="1100"/>
              <a:buNone/>
              <a:defRPr/>
            </a:lvl8pPr>
            <a:lvl9pPr lvl="8" algn="r">
              <a:spcBef>
                <a:spcPts val="0"/>
              </a:spcBef>
              <a:spcAft>
                <a:spcPts val="0"/>
              </a:spcAft>
              <a:buSzPts val="1100"/>
              <a:buNone/>
              <a:defRPr/>
            </a:lvl9pPr>
          </a:lstStyle>
          <a:p>
            <a:pPr>
              <a:defRPr/>
            </a:pPr>
            <a:endParaRPr/>
          </a:p>
        </p:txBody>
      </p:sp>
      <p:sp>
        <p:nvSpPr>
          <p:cNvPr id="467" name="Google Shape;467;g109582dca3b_0_850"/>
          <p:cNvSpPr txBox="1">
            <a:spLocks noGrp="1"/>
          </p:cNvSpPr>
          <p:nvPr>
            <p:ph type="body" idx="1"/>
          </p:nvPr>
        </p:nvSpPr>
        <p:spPr bwMode="auto">
          <a:xfrm>
            <a:off x="457200" y="960120"/>
            <a:ext cx="8229600" cy="3497700"/>
          </a:xfrm>
          <a:prstGeom prst="rect">
            <a:avLst/>
          </a:prstGeom>
          <a:noFill/>
          <a:ln>
            <a:noFill/>
          </a:ln>
        </p:spPr>
        <p:txBody>
          <a:bodyPr spcFirstLastPara="1" wrap="square" lIns="0" tIns="34275" rIns="68575" bIns="34275" anchor="t" anchorCtr="0">
            <a:normAutofit/>
          </a:bodyPr>
          <a:lstStyle>
            <a:lvl1pPr marL="457200" lvl="0" indent="-349250" algn="l">
              <a:spcBef>
                <a:spcPts val="400"/>
              </a:spcBef>
              <a:spcAft>
                <a:spcPts val="0"/>
              </a:spcAft>
              <a:buClr>
                <a:schemeClr val="dk1"/>
              </a:buClr>
              <a:buSzPts val="1900"/>
              <a:buChar char="▪"/>
              <a:defRPr sz="2100"/>
            </a:lvl1pPr>
            <a:lvl2pPr marL="914400" lvl="1" indent="-342900" algn="l">
              <a:spcBef>
                <a:spcPts val="400"/>
              </a:spcBef>
              <a:spcAft>
                <a:spcPts val="0"/>
              </a:spcAft>
              <a:buClr>
                <a:schemeClr val="dk1"/>
              </a:buClr>
              <a:buSzPts val="1800"/>
              <a:buFont typeface="Candara"/>
              <a:buChar char="–"/>
              <a:defRPr sz="1800"/>
            </a:lvl2pPr>
            <a:lvl3pPr marL="1371600" lvl="2" indent="-298450" algn="l">
              <a:spcBef>
                <a:spcPts val="300"/>
              </a:spcBef>
              <a:spcAft>
                <a:spcPts val="0"/>
              </a:spcAft>
              <a:buClr>
                <a:schemeClr val="dk1"/>
              </a:buClr>
              <a:buSzPts val="1100"/>
              <a:buChar char="▪"/>
              <a:defRPr sz="1500"/>
            </a:lvl3pPr>
            <a:lvl4pPr marL="1828800" lvl="3" indent="-317500" algn="l">
              <a:spcBef>
                <a:spcPts val="300"/>
              </a:spcBef>
              <a:spcAft>
                <a:spcPts val="0"/>
              </a:spcAft>
              <a:buClr>
                <a:schemeClr val="dk1"/>
              </a:buClr>
              <a:buSzPts val="1400"/>
              <a:buFont typeface="Candara"/>
              <a:buChar char="–"/>
              <a:defRPr sz="1400"/>
            </a:lvl4pPr>
            <a:lvl5pPr marL="2286000" lvl="4" indent="-273050" algn="l">
              <a:spcBef>
                <a:spcPts val="300"/>
              </a:spcBef>
              <a:spcAft>
                <a:spcPts val="0"/>
              </a:spcAft>
              <a:buClr>
                <a:schemeClr val="dk1"/>
              </a:buClr>
              <a:buSzPts val="700"/>
              <a:buChar char="▪"/>
              <a:defRPr sz="1400"/>
            </a:lvl5pPr>
            <a:lvl6pPr marL="2743200" lvl="5" indent="-273050" algn="l">
              <a:spcBef>
                <a:spcPts val="300"/>
              </a:spcBef>
              <a:spcAft>
                <a:spcPts val="0"/>
              </a:spcAft>
              <a:buClr>
                <a:schemeClr val="dk1"/>
              </a:buClr>
              <a:buSzPts val="700"/>
              <a:buChar char="▪"/>
              <a:defRPr/>
            </a:lvl6pPr>
            <a:lvl7pPr marL="3200400" lvl="6" indent="-273050" algn="l">
              <a:spcBef>
                <a:spcPts val="300"/>
              </a:spcBef>
              <a:spcAft>
                <a:spcPts val="0"/>
              </a:spcAft>
              <a:buClr>
                <a:schemeClr val="dk1"/>
              </a:buClr>
              <a:buSzPts val="700"/>
              <a:buChar char="▪"/>
              <a:defRPr/>
            </a:lvl7pPr>
            <a:lvl8pPr marL="3657600" lvl="7" indent="-273050" algn="l">
              <a:spcBef>
                <a:spcPts val="300"/>
              </a:spcBef>
              <a:spcAft>
                <a:spcPts val="0"/>
              </a:spcAft>
              <a:buClr>
                <a:schemeClr val="dk1"/>
              </a:buClr>
              <a:buSzPts val="700"/>
              <a:buChar char="▪"/>
              <a:defRPr/>
            </a:lvl8pPr>
            <a:lvl9pPr marL="4114800" lvl="8" indent="-273050" algn="l">
              <a:spcBef>
                <a:spcPts val="300"/>
              </a:spcBef>
              <a:spcAft>
                <a:spcPts val="0"/>
              </a:spcAft>
              <a:buClr>
                <a:schemeClr val="dk1"/>
              </a:buClr>
              <a:buSzPts val="700"/>
              <a:buChar char="▪"/>
              <a:defRPr/>
            </a:lvl9pPr>
          </a:lstStyle>
          <a:p>
            <a:pPr>
              <a:defRPr/>
            </a:pPr>
            <a:endParaRPr/>
          </a:p>
        </p:txBody>
      </p:sp>
      <p:sp>
        <p:nvSpPr>
          <p:cNvPr id="468" name="Google Shape;468;g109582dca3b_0_850"/>
          <p:cNvSpPr txBox="1">
            <a:spLocks noGrp="1"/>
          </p:cNvSpPr>
          <p:nvPr>
            <p:ph type="dt" idx="10"/>
          </p:nvPr>
        </p:nvSpPr>
        <p:spPr bwMode="auto">
          <a:xfrm>
            <a:off x="457200" y="4830365"/>
            <a:ext cx="2133600" cy="273900"/>
          </a:xfrm>
          <a:prstGeom prst="rect">
            <a:avLst/>
          </a:prstGeom>
          <a:noFill/>
          <a:ln>
            <a:noFill/>
          </a:ln>
        </p:spPr>
        <p:txBody>
          <a:bodyPr spcFirstLastPara="1" wrap="square" lIns="68575" tIns="34275" rIns="68575" bIns="34275" anchor="t" anchorCtr="0">
            <a:noAutofit/>
          </a:bodyPr>
          <a:lstStyle>
            <a:lvl1pPr marR="0" lvl="0" algn="l">
              <a:spcBef>
                <a:spcPts val="0"/>
              </a:spcBef>
              <a:spcAft>
                <a:spcPts val="0"/>
              </a:spcAft>
              <a:buSzPts val="1100"/>
              <a:buNone/>
              <a:defRPr sz="1400">
                <a:solidFill>
                  <a:srgbClr val="000000"/>
                </a:solidFill>
                <a:latin typeface="Arial"/>
                <a:ea typeface="Arial"/>
                <a:cs typeface="Arial"/>
              </a:defRPr>
            </a:lvl1pPr>
            <a:lvl2pPr marR="0" lvl="1" algn="l">
              <a:spcBef>
                <a:spcPts val="0"/>
              </a:spcBef>
              <a:spcAft>
                <a:spcPts val="0"/>
              </a:spcAft>
              <a:buSzPts val="1100"/>
              <a:buNone/>
              <a:defRPr sz="1400" b="0" i="0" u="none" strike="noStrike" cap="none">
                <a:solidFill>
                  <a:schemeClr val="dk1"/>
                </a:solidFill>
                <a:latin typeface="Arial"/>
                <a:ea typeface="Arial"/>
                <a:cs typeface="Arial"/>
              </a:defRPr>
            </a:lvl2pPr>
            <a:lvl3pPr marR="0" lvl="2" algn="l">
              <a:spcBef>
                <a:spcPts val="0"/>
              </a:spcBef>
              <a:spcAft>
                <a:spcPts val="0"/>
              </a:spcAft>
              <a:buSzPts val="1100"/>
              <a:buNone/>
              <a:defRPr sz="1400" b="0" i="0" u="none" strike="noStrike" cap="none">
                <a:solidFill>
                  <a:schemeClr val="dk1"/>
                </a:solidFill>
                <a:latin typeface="Arial"/>
                <a:ea typeface="Arial"/>
                <a:cs typeface="Arial"/>
              </a:defRPr>
            </a:lvl3pPr>
            <a:lvl4pPr marR="0" lvl="3" algn="l">
              <a:spcBef>
                <a:spcPts val="0"/>
              </a:spcBef>
              <a:spcAft>
                <a:spcPts val="0"/>
              </a:spcAft>
              <a:buSzPts val="1100"/>
              <a:buNone/>
              <a:defRPr sz="1400" b="0" i="0" u="none" strike="noStrike" cap="none">
                <a:solidFill>
                  <a:schemeClr val="dk1"/>
                </a:solidFill>
                <a:latin typeface="Arial"/>
                <a:ea typeface="Arial"/>
                <a:cs typeface="Arial"/>
              </a:defRPr>
            </a:lvl4pPr>
            <a:lvl5pPr marR="0" lvl="4" algn="l">
              <a:spcBef>
                <a:spcPts val="0"/>
              </a:spcBef>
              <a:spcAft>
                <a:spcPts val="0"/>
              </a:spcAft>
              <a:buSzPts val="1100"/>
              <a:buNone/>
              <a:defRPr sz="1400" b="0" i="0" u="none" strike="noStrike" cap="none">
                <a:solidFill>
                  <a:schemeClr val="dk1"/>
                </a:solidFill>
                <a:latin typeface="Arial"/>
                <a:ea typeface="Arial"/>
                <a:cs typeface="Arial"/>
              </a:defRPr>
            </a:lvl5pPr>
            <a:lvl6pPr marR="0" lvl="5" algn="l">
              <a:spcBef>
                <a:spcPts val="0"/>
              </a:spcBef>
              <a:spcAft>
                <a:spcPts val="0"/>
              </a:spcAft>
              <a:buSzPts val="1100"/>
              <a:buNone/>
              <a:defRPr sz="1400" b="0" i="0" u="none" strike="noStrike" cap="none">
                <a:solidFill>
                  <a:schemeClr val="dk1"/>
                </a:solidFill>
                <a:latin typeface="Arial"/>
                <a:ea typeface="Arial"/>
                <a:cs typeface="Arial"/>
              </a:defRPr>
            </a:lvl6pPr>
            <a:lvl7pPr marR="0" lvl="6" algn="l">
              <a:spcBef>
                <a:spcPts val="0"/>
              </a:spcBef>
              <a:spcAft>
                <a:spcPts val="0"/>
              </a:spcAft>
              <a:buSzPts val="1100"/>
              <a:buNone/>
              <a:defRPr sz="1400" b="0" i="0" u="none" strike="noStrike" cap="none">
                <a:solidFill>
                  <a:schemeClr val="dk1"/>
                </a:solidFill>
                <a:latin typeface="Arial"/>
                <a:ea typeface="Arial"/>
                <a:cs typeface="Arial"/>
              </a:defRPr>
            </a:lvl7pPr>
            <a:lvl8pPr marR="0" lvl="7" algn="l">
              <a:spcBef>
                <a:spcPts val="0"/>
              </a:spcBef>
              <a:spcAft>
                <a:spcPts val="0"/>
              </a:spcAft>
              <a:buSzPts val="1100"/>
              <a:buNone/>
              <a:defRPr sz="1400" b="0" i="0" u="none" strike="noStrike" cap="none">
                <a:solidFill>
                  <a:schemeClr val="dk1"/>
                </a:solidFill>
                <a:latin typeface="Arial"/>
                <a:ea typeface="Arial"/>
                <a:cs typeface="Arial"/>
              </a:defRPr>
            </a:lvl8pPr>
            <a:lvl9pPr marR="0" lvl="8" algn="l">
              <a:spcBef>
                <a:spcPts val="0"/>
              </a:spcBef>
              <a:spcAft>
                <a:spcPts val="0"/>
              </a:spcAft>
              <a:buSzPts val="1100"/>
              <a:buNone/>
              <a:defRPr sz="1400" b="0" i="0" u="none" strike="noStrike" cap="none">
                <a:solidFill>
                  <a:schemeClr val="dk1"/>
                </a:solidFill>
                <a:latin typeface="Arial"/>
                <a:ea typeface="Arial"/>
                <a:cs typeface="Arial"/>
              </a:defRPr>
            </a:lvl9pPr>
          </a:lstStyle>
          <a:p>
            <a:pPr>
              <a:defRPr/>
            </a:pPr>
            <a:endParaRPr/>
          </a:p>
        </p:txBody>
      </p:sp>
      <p:sp>
        <p:nvSpPr>
          <p:cNvPr id="469" name="Google Shape;469;g109582dca3b_0_850"/>
          <p:cNvSpPr txBox="1">
            <a:spLocks noGrp="1"/>
          </p:cNvSpPr>
          <p:nvPr>
            <p:ph type="ftr" idx="11"/>
          </p:nvPr>
        </p:nvSpPr>
        <p:spPr bwMode="auto">
          <a:xfrm>
            <a:off x="3124200" y="4830365"/>
            <a:ext cx="2895600" cy="273900"/>
          </a:xfrm>
          <a:prstGeom prst="rect">
            <a:avLst/>
          </a:prstGeom>
          <a:noFill/>
          <a:ln>
            <a:noFill/>
          </a:ln>
        </p:spPr>
        <p:txBody>
          <a:bodyPr spcFirstLastPara="1" wrap="square" lIns="68575" tIns="34275" rIns="68575" bIns="34275" anchor="t" anchorCtr="0">
            <a:noAutofit/>
          </a:bodyPr>
          <a:lstStyle>
            <a:lvl1pPr marR="0" lvl="0" algn="l">
              <a:spcBef>
                <a:spcPts val="0"/>
              </a:spcBef>
              <a:spcAft>
                <a:spcPts val="0"/>
              </a:spcAft>
              <a:buSzPts val="1100"/>
              <a:buNone/>
              <a:defRPr sz="1400">
                <a:solidFill>
                  <a:srgbClr val="000000"/>
                </a:solidFill>
                <a:latin typeface="Arial"/>
                <a:ea typeface="Arial"/>
                <a:cs typeface="Arial"/>
              </a:defRPr>
            </a:lvl1pPr>
            <a:lvl2pPr marR="0" lvl="1" algn="l">
              <a:spcBef>
                <a:spcPts val="0"/>
              </a:spcBef>
              <a:spcAft>
                <a:spcPts val="0"/>
              </a:spcAft>
              <a:buSzPts val="1100"/>
              <a:buNone/>
              <a:defRPr sz="1400" b="0" i="0" u="none" strike="noStrike" cap="none">
                <a:solidFill>
                  <a:schemeClr val="dk1"/>
                </a:solidFill>
                <a:latin typeface="Arial"/>
                <a:ea typeface="Arial"/>
                <a:cs typeface="Arial"/>
              </a:defRPr>
            </a:lvl2pPr>
            <a:lvl3pPr marR="0" lvl="2" algn="l">
              <a:spcBef>
                <a:spcPts val="0"/>
              </a:spcBef>
              <a:spcAft>
                <a:spcPts val="0"/>
              </a:spcAft>
              <a:buSzPts val="1100"/>
              <a:buNone/>
              <a:defRPr sz="1400" b="0" i="0" u="none" strike="noStrike" cap="none">
                <a:solidFill>
                  <a:schemeClr val="dk1"/>
                </a:solidFill>
                <a:latin typeface="Arial"/>
                <a:ea typeface="Arial"/>
                <a:cs typeface="Arial"/>
              </a:defRPr>
            </a:lvl3pPr>
            <a:lvl4pPr marR="0" lvl="3" algn="l">
              <a:spcBef>
                <a:spcPts val="0"/>
              </a:spcBef>
              <a:spcAft>
                <a:spcPts val="0"/>
              </a:spcAft>
              <a:buSzPts val="1100"/>
              <a:buNone/>
              <a:defRPr sz="1400" b="0" i="0" u="none" strike="noStrike" cap="none">
                <a:solidFill>
                  <a:schemeClr val="dk1"/>
                </a:solidFill>
                <a:latin typeface="Arial"/>
                <a:ea typeface="Arial"/>
                <a:cs typeface="Arial"/>
              </a:defRPr>
            </a:lvl4pPr>
            <a:lvl5pPr marR="0" lvl="4" algn="l">
              <a:spcBef>
                <a:spcPts val="0"/>
              </a:spcBef>
              <a:spcAft>
                <a:spcPts val="0"/>
              </a:spcAft>
              <a:buSzPts val="1100"/>
              <a:buNone/>
              <a:defRPr sz="1400" b="0" i="0" u="none" strike="noStrike" cap="none">
                <a:solidFill>
                  <a:schemeClr val="dk1"/>
                </a:solidFill>
                <a:latin typeface="Arial"/>
                <a:ea typeface="Arial"/>
                <a:cs typeface="Arial"/>
              </a:defRPr>
            </a:lvl5pPr>
            <a:lvl6pPr marR="0" lvl="5" algn="l">
              <a:spcBef>
                <a:spcPts val="0"/>
              </a:spcBef>
              <a:spcAft>
                <a:spcPts val="0"/>
              </a:spcAft>
              <a:buSzPts val="1100"/>
              <a:buNone/>
              <a:defRPr sz="1400" b="0" i="0" u="none" strike="noStrike" cap="none">
                <a:solidFill>
                  <a:schemeClr val="dk1"/>
                </a:solidFill>
                <a:latin typeface="Arial"/>
                <a:ea typeface="Arial"/>
                <a:cs typeface="Arial"/>
              </a:defRPr>
            </a:lvl6pPr>
            <a:lvl7pPr marR="0" lvl="6" algn="l">
              <a:spcBef>
                <a:spcPts val="0"/>
              </a:spcBef>
              <a:spcAft>
                <a:spcPts val="0"/>
              </a:spcAft>
              <a:buSzPts val="1100"/>
              <a:buNone/>
              <a:defRPr sz="1400" b="0" i="0" u="none" strike="noStrike" cap="none">
                <a:solidFill>
                  <a:schemeClr val="dk1"/>
                </a:solidFill>
                <a:latin typeface="Arial"/>
                <a:ea typeface="Arial"/>
                <a:cs typeface="Arial"/>
              </a:defRPr>
            </a:lvl7pPr>
            <a:lvl8pPr marR="0" lvl="7" algn="l">
              <a:spcBef>
                <a:spcPts val="0"/>
              </a:spcBef>
              <a:spcAft>
                <a:spcPts val="0"/>
              </a:spcAft>
              <a:buSzPts val="1100"/>
              <a:buNone/>
              <a:defRPr sz="1400" b="0" i="0" u="none" strike="noStrike" cap="none">
                <a:solidFill>
                  <a:schemeClr val="dk1"/>
                </a:solidFill>
                <a:latin typeface="Arial"/>
                <a:ea typeface="Arial"/>
                <a:cs typeface="Arial"/>
              </a:defRPr>
            </a:lvl8pPr>
            <a:lvl9pPr marR="0" lvl="8" algn="l">
              <a:spcBef>
                <a:spcPts val="0"/>
              </a:spcBef>
              <a:spcAft>
                <a:spcPts val="0"/>
              </a:spcAft>
              <a:buSzPts val="1100"/>
              <a:buNone/>
              <a:defRPr sz="1400" b="0" i="0" u="none" strike="noStrike" cap="none">
                <a:solidFill>
                  <a:schemeClr val="dk1"/>
                </a:solidFill>
                <a:latin typeface="Arial"/>
                <a:ea typeface="Arial"/>
                <a:cs typeface="Arial"/>
              </a:defRPr>
            </a:lvl9pPr>
          </a:lstStyle>
          <a:p>
            <a:pPr>
              <a:defRPr/>
            </a:pPr>
            <a:endParaRPr/>
          </a:p>
        </p:txBody>
      </p:sp>
      <p:sp>
        <p:nvSpPr>
          <p:cNvPr id="470" name="Google Shape;470;g109582dca3b_0_850"/>
          <p:cNvSpPr txBox="1">
            <a:spLocks noGrp="1"/>
          </p:cNvSpPr>
          <p:nvPr>
            <p:ph type="sldNum" idx="12"/>
          </p:nvPr>
        </p:nvSpPr>
        <p:spPr bwMode="auto">
          <a:xfrm>
            <a:off x="6553200" y="4830365"/>
            <a:ext cx="2133600" cy="273900"/>
          </a:xfrm>
          <a:prstGeom prst="rect">
            <a:avLst/>
          </a:prstGeom>
          <a:noFill/>
          <a:ln>
            <a:noFill/>
          </a:ln>
        </p:spPr>
        <p:txBody>
          <a:bodyPr spcFirstLastPara="1" wrap="square" lIns="68575" tIns="34275" rIns="68575" bIns="34275" anchor="t" anchorCtr="0">
            <a:noAutofit/>
          </a:bodyPr>
          <a:lstStyle>
            <a:lvl1pPr marL="0" marR="0" lvl="0" indent="0" algn="l">
              <a:spcBef>
                <a:spcPts val="0"/>
              </a:spcBef>
              <a:spcAft>
                <a:spcPts val="0"/>
              </a:spcAft>
              <a:buNone/>
              <a:defRPr sz="1400">
                <a:solidFill>
                  <a:srgbClr val="000000"/>
                </a:solidFill>
                <a:latin typeface="Arial"/>
                <a:ea typeface="Arial"/>
                <a:cs typeface="Arial"/>
              </a:defRPr>
            </a:lvl1pPr>
            <a:lvl2pPr marL="0" marR="0" lvl="1" indent="0" algn="l">
              <a:spcBef>
                <a:spcPts val="0"/>
              </a:spcBef>
              <a:spcAft>
                <a:spcPts val="0"/>
              </a:spcAft>
              <a:buNone/>
              <a:defRPr sz="1400">
                <a:solidFill>
                  <a:srgbClr val="000000"/>
                </a:solidFill>
                <a:latin typeface="Arial"/>
                <a:ea typeface="Arial"/>
                <a:cs typeface="Arial"/>
              </a:defRPr>
            </a:lvl2pPr>
            <a:lvl3pPr marL="0" marR="0" lvl="2" indent="0" algn="l">
              <a:spcBef>
                <a:spcPts val="0"/>
              </a:spcBef>
              <a:spcAft>
                <a:spcPts val="0"/>
              </a:spcAft>
              <a:buNone/>
              <a:defRPr sz="1400">
                <a:solidFill>
                  <a:srgbClr val="000000"/>
                </a:solidFill>
                <a:latin typeface="Arial"/>
                <a:ea typeface="Arial"/>
                <a:cs typeface="Arial"/>
              </a:defRPr>
            </a:lvl3pPr>
            <a:lvl4pPr marL="0" marR="0" lvl="3" indent="0" algn="l">
              <a:spcBef>
                <a:spcPts val="0"/>
              </a:spcBef>
              <a:spcAft>
                <a:spcPts val="0"/>
              </a:spcAft>
              <a:buNone/>
              <a:defRPr sz="1400">
                <a:solidFill>
                  <a:srgbClr val="000000"/>
                </a:solidFill>
                <a:latin typeface="Arial"/>
                <a:ea typeface="Arial"/>
                <a:cs typeface="Arial"/>
              </a:defRPr>
            </a:lvl4pPr>
            <a:lvl5pPr marL="0" marR="0" lvl="4" indent="0" algn="l">
              <a:spcBef>
                <a:spcPts val="0"/>
              </a:spcBef>
              <a:spcAft>
                <a:spcPts val="0"/>
              </a:spcAft>
              <a:buNone/>
              <a:defRPr sz="1400">
                <a:solidFill>
                  <a:srgbClr val="000000"/>
                </a:solidFill>
                <a:latin typeface="Arial"/>
                <a:ea typeface="Arial"/>
                <a:cs typeface="Arial"/>
              </a:defRPr>
            </a:lvl5pPr>
            <a:lvl6pPr marL="0" marR="0" lvl="5" indent="0" algn="l">
              <a:spcBef>
                <a:spcPts val="0"/>
              </a:spcBef>
              <a:spcAft>
                <a:spcPts val="0"/>
              </a:spcAft>
              <a:buNone/>
              <a:defRPr sz="1400">
                <a:solidFill>
                  <a:srgbClr val="000000"/>
                </a:solidFill>
                <a:latin typeface="Arial"/>
                <a:ea typeface="Arial"/>
                <a:cs typeface="Arial"/>
              </a:defRPr>
            </a:lvl6pPr>
            <a:lvl7pPr marL="0" marR="0" lvl="6" indent="0" algn="l">
              <a:spcBef>
                <a:spcPts val="0"/>
              </a:spcBef>
              <a:spcAft>
                <a:spcPts val="0"/>
              </a:spcAft>
              <a:buNone/>
              <a:defRPr sz="1400">
                <a:solidFill>
                  <a:srgbClr val="000000"/>
                </a:solidFill>
                <a:latin typeface="Arial"/>
                <a:ea typeface="Arial"/>
                <a:cs typeface="Arial"/>
              </a:defRPr>
            </a:lvl7pPr>
            <a:lvl8pPr marL="0" marR="0" lvl="7" indent="0" algn="l">
              <a:spcBef>
                <a:spcPts val="0"/>
              </a:spcBef>
              <a:spcAft>
                <a:spcPts val="0"/>
              </a:spcAft>
              <a:buNone/>
              <a:defRPr sz="1400">
                <a:solidFill>
                  <a:srgbClr val="000000"/>
                </a:solidFill>
                <a:latin typeface="Arial"/>
                <a:ea typeface="Arial"/>
                <a:cs typeface="Arial"/>
              </a:defRPr>
            </a:lvl8pPr>
            <a:lvl9pPr marL="0" marR="0" lvl="8" indent="0" algn="l">
              <a:spcBef>
                <a:spcPts val="0"/>
              </a:spcBef>
              <a:spcAft>
                <a:spcPts val="0"/>
              </a:spcAft>
              <a:buNone/>
              <a:defRPr sz="1400">
                <a:solidFill>
                  <a:srgbClr val="000000"/>
                </a:solidFill>
                <a:latin typeface="Arial"/>
                <a:ea typeface="Arial"/>
                <a:cs typeface="Arial"/>
              </a:defRPr>
            </a:lvl9pPr>
          </a:lstStyle>
          <a:p>
            <a:pPr marL="0" lvl="0" indent="0" algn="l">
              <a:spcBef>
                <a:spcPts val="0"/>
              </a:spcBef>
              <a:spcAft>
                <a:spcPts val="0"/>
              </a:spcAft>
              <a:buNone/>
              <a:defRPr/>
            </a:pPr>
            <a:fld id="{00000000-1234-1234-1234-123412341234}" type="slidenum">
              <a:rPr lang="en-GB"/>
              <a:t>‹#›</a:t>
            </a:fld>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PhAnim="0" matchingName="54_Title Only" userDrawn="1">
  <p:cSld name="54_Title Only">
    <p:spTree>
      <p:nvGrpSpPr>
        <p:cNvPr id="1" name=""/>
        <p:cNvGrpSpPr/>
        <p:nvPr/>
      </p:nvGrpSpPr>
      <p:grpSpPr bwMode="auto">
        <a:xfrm>
          <a:off x="0" y="0"/>
          <a:ext cx="0" cy="0"/>
          <a:chOff x="0" y="0"/>
          <a:chExt cx="0" cy="0"/>
        </a:xfrm>
      </p:grpSpPr>
      <p:sp>
        <p:nvSpPr>
          <p:cNvPr id="472" name="Google Shape;472;g109582dca3b_0_856"/>
          <p:cNvSpPr txBox="1">
            <a:spLocks noGrp="1"/>
          </p:cNvSpPr>
          <p:nvPr>
            <p:ph type="title"/>
          </p:nvPr>
        </p:nvSpPr>
        <p:spPr bwMode="auto">
          <a:xfrm>
            <a:off x="1557337" y="146447"/>
            <a:ext cx="7335600" cy="367800"/>
          </a:xfrm>
          <a:prstGeom prst="rect">
            <a:avLst/>
          </a:prstGeom>
          <a:noFill/>
          <a:ln>
            <a:noFill/>
          </a:ln>
        </p:spPr>
        <p:txBody>
          <a:bodyPr spcFirstLastPara="1" wrap="square" lIns="68575" tIns="34275" rIns="0" bIns="34275" anchor="ctr" anchorCtr="0">
            <a:normAutofit/>
          </a:bodyPr>
          <a:lstStyle>
            <a:lvl1pPr lvl="0" algn="l">
              <a:spcBef>
                <a:spcPts val="0"/>
              </a:spcBef>
              <a:spcAft>
                <a:spcPts val="0"/>
              </a:spcAft>
              <a:buSzPts val="1100"/>
              <a:buNone/>
              <a:defRPr sz="3000"/>
            </a:lvl1pPr>
            <a:lvl2pPr lvl="1" algn="r">
              <a:spcBef>
                <a:spcPts val="0"/>
              </a:spcBef>
              <a:spcAft>
                <a:spcPts val="0"/>
              </a:spcAft>
              <a:buSzPts val="1100"/>
              <a:buNone/>
              <a:defRPr/>
            </a:lvl2pPr>
            <a:lvl3pPr lvl="2" algn="r">
              <a:spcBef>
                <a:spcPts val="0"/>
              </a:spcBef>
              <a:spcAft>
                <a:spcPts val="0"/>
              </a:spcAft>
              <a:buSzPts val="1100"/>
              <a:buNone/>
              <a:defRPr/>
            </a:lvl3pPr>
            <a:lvl4pPr lvl="3" algn="r">
              <a:spcBef>
                <a:spcPts val="0"/>
              </a:spcBef>
              <a:spcAft>
                <a:spcPts val="0"/>
              </a:spcAft>
              <a:buSzPts val="1100"/>
              <a:buNone/>
              <a:defRPr/>
            </a:lvl4pPr>
            <a:lvl5pPr lvl="4" algn="r">
              <a:spcBef>
                <a:spcPts val="0"/>
              </a:spcBef>
              <a:spcAft>
                <a:spcPts val="0"/>
              </a:spcAft>
              <a:buSzPts val="1100"/>
              <a:buNone/>
              <a:defRPr/>
            </a:lvl5pPr>
            <a:lvl6pPr lvl="5" algn="r">
              <a:spcBef>
                <a:spcPts val="0"/>
              </a:spcBef>
              <a:spcAft>
                <a:spcPts val="0"/>
              </a:spcAft>
              <a:buSzPts val="1100"/>
              <a:buNone/>
              <a:defRPr/>
            </a:lvl6pPr>
            <a:lvl7pPr lvl="6" algn="r">
              <a:spcBef>
                <a:spcPts val="0"/>
              </a:spcBef>
              <a:spcAft>
                <a:spcPts val="0"/>
              </a:spcAft>
              <a:buSzPts val="1100"/>
              <a:buNone/>
              <a:defRPr/>
            </a:lvl7pPr>
            <a:lvl8pPr lvl="7" algn="r">
              <a:spcBef>
                <a:spcPts val="0"/>
              </a:spcBef>
              <a:spcAft>
                <a:spcPts val="0"/>
              </a:spcAft>
              <a:buSzPts val="1100"/>
              <a:buNone/>
              <a:defRPr/>
            </a:lvl8pPr>
            <a:lvl9pPr lvl="8" algn="r">
              <a:spcBef>
                <a:spcPts val="0"/>
              </a:spcBef>
              <a:spcAft>
                <a:spcPts val="0"/>
              </a:spcAft>
              <a:buSzPts val="1100"/>
              <a:buNone/>
              <a:defRPr/>
            </a:lvl9pPr>
          </a:lstStyle>
          <a:p>
            <a:pPr>
              <a:defRPr/>
            </a:pPr>
            <a:endParaRPr/>
          </a:p>
        </p:txBody>
      </p:sp>
      <p:sp>
        <p:nvSpPr>
          <p:cNvPr id="473" name="Google Shape;473;g109582dca3b_0_856"/>
          <p:cNvSpPr txBox="1">
            <a:spLocks noGrp="1"/>
          </p:cNvSpPr>
          <p:nvPr>
            <p:ph type="body" idx="1"/>
          </p:nvPr>
        </p:nvSpPr>
        <p:spPr bwMode="auto">
          <a:xfrm>
            <a:off x="457200" y="960120"/>
            <a:ext cx="8229600" cy="3497700"/>
          </a:xfrm>
          <a:prstGeom prst="rect">
            <a:avLst/>
          </a:prstGeom>
          <a:noFill/>
          <a:ln>
            <a:noFill/>
          </a:ln>
        </p:spPr>
        <p:txBody>
          <a:bodyPr spcFirstLastPara="1" wrap="square" lIns="0" tIns="34275" rIns="68575" bIns="34275" anchor="t" anchorCtr="0">
            <a:normAutofit/>
          </a:bodyPr>
          <a:lstStyle>
            <a:lvl1pPr marL="457200" lvl="0" indent="-349250" algn="l">
              <a:spcBef>
                <a:spcPts val="400"/>
              </a:spcBef>
              <a:spcAft>
                <a:spcPts val="0"/>
              </a:spcAft>
              <a:buClr>
                <a:schemeClr val="dk1"/>
              </a:buClr>
              <a:buSzPts val="1900"/>
              <a:buChar char="▪"/>
              <a:defRPr sz="2100"/>
            </a:lvl1pPr>
            <a:lvl2pPr marL="914400" lvl="1" indent="-342900" algn="l">
              <a:spcBef>
                <a:spcPts val="400"/>
              </a:spcBef>
              <a:spcAft>
                <a:spcPts val="0"/>
              </a:spcAft>
              <a:buClr>
                <a:schemeClr val="dk1"/>
              </a:buClr>
              <a:buSzPts val="1800"/>
              <a:buFont typeface="Candara"/>
              <a:buChar char="–"/>
              <a:defRPr sz="1800"/>
            </a:lvl2pPr>
            <a:lvl3pPr marL="1371600" lvl="2" indent="-298450" algn="l">
              <a:spcBef>
                <a:spcPts val="300"/>
              </a:spcBef>
              <a:spcAft>
                <a:spcPts val="0"/>
              </a:spcAft>
              <a:buClr>
                <a:schemeClr val="dk1"/>
              </a:buClr>
              <a:buSzPts val="1100"/>
              <a:buChar char="▪"/>
              <a:defRPr sz="1500"/>
            </a:lvl3pPr>
            <a:lvl4pPr marL="1828800" lvl="3" indent="-317500" algn="l">
              <a:spcBef>
                <a:spcPts val="300"/>
              </a:spcBef>
              <a:spcAft>
                <a:spcPts val="0"/>
              </a:spcAft>
              <a:buClr>
                <a:schemeClr val="dk1"/>
              </a:buClr>
              <a:buSzPts val="1400"/>
              <a:buFont typeface="Candara"/>
              <a:buChar char="–"/>
              <a:defRPr sz="1400"/>
            </a:lvl4pPr>
            <a:lvl5pPr marL="2286000" lvl="4" indent="-273050" algn="l">
              <a:spcBef>
                <a:spcPts val="300"/>
              </a:spcBef>
              <a:spcAft>
                <a:spcPts val="0"/>
              </a:spcAft>
              <a:buClr>
                <a:schemeClr val="dk1"/>
              </a:buClr>
              <a:buSzPts val="700"/>
              <a:buChar char="▪"/>
              <a:defRPr sz="1400"/>
            </a:lvl5pPr>
            <a:lvl6pPr marL="2743200" lvl="5" indent="-273050" algn="l">
              <a:spcBef>
                <a:spcPts val="300"/>
              </a:spcBef>
              <a:spcAft>
                <a:spcPts val="0"/>
              </a:spcAft>
              <a:buClr>
                <a:schemeClr val="dk1"/>
              </a:buClr>
              <a:buSzPts val="700"/>
              <a:buChar char="▪"/>
              <a:defRPr/>
            </a:lvl6pPr>
            <a:lvl7pPr marL="3200400" lvl="6" indent="-273050" algn="l">
              <a:spcBef>
                <a:spcPts val="300"/>
              </a:spcBef>
              <a:spcAft>
                <a:spcPts val="0"/>
              </a:spcAft>
              <a:buClr>
                <a:schemeClr val="dk1"/>
              </a:buClr>
              <a:buSzPts val="700"/>
              <a:buChar char="▪"/>
              <a:defRPr/>
            </a:lvl7pPr>
            <a:lvl8pPr marL="3657600" lvl="7" indent="-273050" algn="l">
              <a:spcBef>
                <a:spcPts val="300"/>
              </a:spcBef>
              <a:spcAft>
                <a:spcPts val="0"/>
              </a:spcAft>
              <a:buClr>
                <a:schemeClr val="dk1"/>
              </a:buClr>
              <a:buSzPts val="700"/>
              <a:buChar char="▪"/>
              <a:defRPr/>
            </a:lvl8pPr>
            <a:lvl9pPr marL="4114800" lvl="8" indent="-273050" algn="l">
              <a:spcBef>
                <a:spcPts val="300"/>
              </a:spcBef>
              <a:spcAft>
                <a:spcPts val="0"/>
              </a:spcAft>
              <a:buClr>
                <a:schemeClr val="dk1"/>
              </a:buClr>
              <a:buSzPts val="700"/>
              <a:buChar char="▪"/>
              <a:defRPr/>
            </a:lvl9pPr>
          </a:lstStyle>
          <a:p>
            <a:pPr>
              <a:defRPr/>
            </a:pPr>
            <a:endParaRPr/>
          </a:p>
        </p:txBody>
      </p:sp>
      <p:sp>
        <p:nvSpPr>
          <p:cNvPr id="474" name="Google Shape;474;g109582dca3b_0_856"/>
          <p:cNvSpPr txBox="1">
            <a:spLocks noGrp="1"/>
          </p:cNvSpPr>
          <p:nvPr>
            <p:ph type="dt" idx="10"/>
          </p:nvPr>
        </p:nvSpPr>
        <p:spPr bwMode="auto">
          <a:xfrm>
            <a:off x="457200" y="4830365"/>
            <a:ext cx="2133600" cy="273900"/>
          </a:xfrm>
          <a:prstGeom prst="rect">
            <a:avLst/>
          </a:prstGeom>
          <a:noFill/>
          <a:ln>
            <a:noFill/>
          </a:ln>
        </p:spPr>
        <p:txBody>
          <a:bodyPr spcFirstLastPara="1" wrap="square" lIns="68575" tIns="34275" rIns="68575" bIns="34275" anchor="t" anchorCtr="0">
            <a:noAutofit/>
          </a:bodyPr>
          <a:lstStyle>
            <a:lvl1pPr marR="0" lvl="0" algn="l">
              <a:spcBef>
                <a:spcPts val="0"/>
              </a:spcBef>
              <a:spcAft>
                <a:spcPts val="0"/>
              </a:spcAft>
              <a:buSzPts val="1100"/>
              <a:buNone/>
              <a:defRPr sz="1400">
                <a:solidFill>
                  <a:srgbClr val="000000"/>
                </a:solidFill>
                <a:latin typeface="Arial"/>
                <a:ea typeface="Arial"/>
                <a:cs typeface="Arial"/>
              </a:defRPr>
            </a:lvl1pPr>
            <a:lvl2pPr marR="0" lvl="1" algn="l">
              <a:spcBef>
                <a:spcPts val="0"/>
              </a:spcBef>
              <a:spcAft>
                <a:spcPts val="0"/>
              </a:spcAft>
              <a:buSzPts val="1100"/>
              <a:buNone/>
              <a:defRPr sz="1400" b="0" i="0" u="none" strike="noStrike" cap="none">
                <a:solidFill>
                  <a:schemeClr val="dk1"/>
                </a:solidFill>
                <a:latin typeface="Arial"/>
                <a:ea typeface="Arial"/>
                <a:cs typeface="Arial"/>
              </a:defRPr>
            </a:lvl2pPr>
            <a:lvl3pPr marR="0" lvl="2" algn="l">
              <a:spcBef>
                <a:spcPts val="0"/>
              </a:spcBef>
              <a:spcAft>
                <a:spcPts val="0"/>
              </a:spcAft>
              <a:buSzPts val="1100"/>
              <a:buNone/>
              <a:defRPr sz="1400" b="0" i="0" u="none" strike="noStrike" cap="none">
                <a:solidFill>
                  <a:schemeClr val="dk1"/>
                </a:solidFill>
                <a:latin typeface="Arial"/>
                <a:ea typeface="Arial"/>
                <a:cs typeface="Arial"/>
              </a:defRPr>
            </a:lvl3pPr>
            <a:lvl4pPr marR="0" lvl="3" algn="l">
              <a:spcBef>
                <a:spcPts val="0"/>
              </a:spcBef>
              <a:spcAft>
                <a:spcPts val="0"/>
              </a:spcAft>
              <a:buSzPts val="1100"/>
              <a:buNone/>
              <a:defRPr sz="1400" b="0" i="0" u="none" strike="noStrike" cap="none">
                <a:solidFill>
                  <a:schemeClr val="dk1"/>
                </a:solidFill>
                <a:latin typeface="Arial"/>
                <a:ea typeface="Arial"/>
                <a:cs typeface="Arial"/>
              </a:defRPr>
            </a:lvl4pPr>
            <a:lvl5pPr marR="0" lvl="4" algn="l">
              <a:spcBef>
                <a:spcPts val="0"/>
              </a:spcBef>
              <a:spcAft>
                <a:spcPts val="0"/>
              </a:spcAft>
              <a:buSzPts val="1100"/>
              <a:buNone/>
              <a:defRPr sz="1400" b="0" i="0" u="none" strike="noStrike" cap="none">
                <a:solidFill>
                  <a:schemeClr val="dk1"/>
                </a:solidFill>
                <a:latin typeface="Arial"/>
                <a:ea typeface="Arial"/>
                <a:cs typeface="Arial"/>
              </a:defRPr>
            </a:lvl5pPr>
            <a:lvl6pPr marR="0" lvl="5" algn="l">
              <a:spcBef>
                <a:spcPts val="0"/>
              </a:spcBef>
              <a:spcAft>
                <a:spcPts val="0"/>
              </a:spcAft>
              <a:buSzPts val="1100"/>
              <a:buNone/>
              <a:defRPr sz="1400" b="0" i="0" u="none" strike="noStrike" cap="none">
                <a:solidFill>
                  <a:schemeClr val="dk1"/>
                </a:solidFill>
                <a:latin typeface="Arial"/>
                <a:ea typeface="Arial"/>
                <a:cs typeface="Arial"/>
              </a:defRPr>
            </a:lvl6pPr>
            <a:lvl7pPr marR="0" lvl="6" algn="l">
              <a:spcBef>
                <a:spcPts val="0"/>
              </a:spcBef>
              <a:spcAft>
                <a:spcPts val="0"/>
              </a:spcAft>
              <a:buSzPts val="1100"/>
              <a:buNone/>
              <a:defRPr sz="1400" b="0" i="0" u="none" strike="noStrike" cap="none">
                <a:solidFill>
                  <a:schemeClr val="dk1"/>
                </a:solidFill>
                <a:latin typeface="Arial"/>
                <a:ea typeface="Arial"/>
                <a:cs typeface="Arial"/>
              </a:defRPr>
            </a:lvl7pPr>
            <a:lvl8pPr marR="0" lvl="7" algn="l">
              <a:spcBef>
                <a:spcPts val="0"/>
              </a:spcBef>
              <a:spcAft>
                <a:spcPts val="0"/>
              </a:spcAft>
              <a:buSzPts val="1100"/>
              <a:buNone/>
              <a:defRPr sz="1400" b="0" i="0" u="none" strike="noStrike" cap="none">
                <a:solidFill>
                  <a:schemeClr val="dk1"/>
                </a:solidFill>
                <a:latin typeface="Arial"/>
                <a:ea typeface="Arial"/>
                <a:cs typeface="Arial"/>
              </a:defRPr>
            </a:lvl8pPr>
            <a:lvl9pPr marR="0" lvl="8" algn="l">
              <a:spcBef>
                <a:spcPts val="0"/>
              </a:spcBef>
              <a:spcAft>
                <a:spcPts val="0"/>
              </a:spcAft>
              <a:buSzPts val="1100"/>
              <a:buNone/>
              <a:defRPr sz="1400" b="0" i="0" u="none" strike="noStrike" cap="none">
                <a:solidFill>
                  <a:schemeClr val="dk1"/>
                </a:solidFill>
                <a:latin typeface="Arial"/>
                <a:ea typeface="Arial"/>
                <a:cs typeface="Arial"/>
              </a:defRPr>
            </a:lvl9pPr>
          </a:lstStyle>
          <a:p>
            <a:pPr>
              <a:defRPr/>
            </a:pPr>
            <a:endParaRPr/>
          </a:p>
        </p:txBody>
      </p:sp>
      <p:sp>
        <p:nvSpPr>
          <p:cNvPr id="475" name="Google Shape;475;g109582dca3b_0_856"/>
          <p:cNvSpPr txBox="1">
            <a:spLocks noGrp="1"/>
          </p:cNvSpPr>
          <p:nvPr>
            <p:ph type="ftr" idx="11"/>
          </p:nvPr>
        </p:nvSpPr>
        <p:spPr bwMode="auto">
          <a:xfrm>
            <a:off x="3124200" y="4830365"/>
            <a:ext cx="2895600" cy="273900"/>
          </a:xfrm>
          <a:prstGeom prst="rect">
            <a:avLst/>
          </a:prstGeom>
          <a:noFill/>
          <a:ln>
            <a:noFill/>
          </a:ln>
        </p:spPr>
        <p:txBody>
          <a:bodyPr spcFirstLastPara="1" wrap="square" lIns="68575" tIns="34275" rIns="68575" bIns="34275" anchor="t" anchorCtr="0">
            <a:noAutofit/>
          </a:bodyPr>
          <a:lstStyle>
            <a:lvl1pPr marR="0" lvl="0" algn="l">
              <a:spcBef>
                <a:spcPts val="0"/>
              </a:spcBef>
              <a:spcAft>
                <a:spcPts val="0"/>
              </a:spcAft>
              <a:buSzPts val="1100"/>
              <a:buNone/>
              <a:defRPr sz="1400">
                <a:solidFill>
                  <a:srgbClr val="000000"/>
                </a:solidFill>
                <a:latin typeface="Arial"/>
                <a:ea typeface="Arial"/>
                <a:cs typeface="Arial"/>
              </a:defRPr>
            </a:lvl1pPr>
            <a:lvl2pPr marR="0" lvl="1" algn="l">
              <a:spcBef>
                <a:spcPts val="0"/>
              </a:spcBef>
              <a:spcAft>
                <a:spcPts val="0"/>
              </a:spcAft>
              <a:buSzPts val="1100"/>
              <a:buNone/>
              <a:defRPr sz="1400" b="0" i="0" u="none" strike="noStrike" cap="none">
                <a:solidFill>
                  <a:schemeClr val="dk1"/>
                </a:solidFill>
                <a:latin typeface="Arial"/>
                <a:ea typeface="Arial"/>
                <a:cs typeface="Arial"/>
              </a:defRPr>
            </a:lvl2pPr>
            <a:lvl3pPr marR="0" lvl="2" algn="l">
              <a:spcBef>
                <a:spcPts val="0"/>
              </a:spcBef>
              <a:spcAft>
                <a:spcPts val="0"/>
              </a:spcAft>
              <a:buSzPts val="1100"/>
              <a:buNone/>
              <a:defRPr sz="1400" b="0" i="0" u="none" strike="noStrike" cap="none">
                <a:solidFill>
                  <a:schemeClr val="dk1"/>
                </a:solidFill>
                <a:latin typeface="Arial"/>
                <a:ea typeface="Arial"/>
                <a:cs typeface="Arial"/>
              </a:defRPr>
            </a:lvl3pPr>
            <a:lvl4pPr marR="0" lvl="3" algn="l">
              <a:spcBef>
                <a:spcPts val="0"/>
              </a:spcBef>
              <a:spcAft>
                <a:spcPts val="0"/>
              </a:spcAft>
              <a:buSzPts val="1100"/>
              <a:buNone/>
              <a:defRPr sz="1400" b="0" i="0" u="none" strike="noStrike" cap="none">
                <a:solidFill>
                  <a:schemeClr val="dk1"/>
                </a:solidFill>
                <a:latin typeface="Arial"/>
                <a:ea typeface="Arial"/>
                <a:cs typeface="Arial"/>
              </a:defRPr>
            </a:lvl4pPr>
            <a:lvl5pPr marR="0" lvl="4" algn="l">
              <a:spcBef>
                <a:spcPts val="0"/>
              </a:spcBef>
              <a:spcAft>
                <a:spcPts val="0"/>
              </a:spcAft>
              <a:buSzPts val="1100"/>
              <a:buNone/>
              <a:defRPr sz="1400" b="0" i="0" u="none" strike="noStrike" cap="none">
                <a:solidFill>
                  <a:schemeClr val="dk1"/>
                </a:solidFill>
                <a:latin typeface="Arial"/>
                <a:ea typeface="Arial"/>
                <a:cs typeface="Arial"/>
              </a:defRPr>
            </a:lvl5pPr>
            <a:lvl6pPr marR="0" lvl="5" algn="l">
              <a:spcBef>
                <a:spcPts val="0"/>
              </a:spcBef>
              <a:spcAft>
                <a:spcPts val="0"/>
              </a:spcAft>
              <a:buSzPts val="1100"/>
              <a:buNone/>
              <a:defRPr sz="1400" b="0" i="0" u="none" strike="noStrike" cap="none">
                <a:solidFill>
                  <a:schemeClr val="dk1"/>
                </a:solidFill>
                <a:latin typeface="Arial"/>
                <a:ea typeface="Arial"/>
                <a:cs typeface="Arial"/>
              </a:defRPr>
            </a:lvl6pPr>
            <a:lvl7pPr marR="0" lvl="6" algn="l">
              <a:spcBef>
                <a:spcPts val="0"/>
              </a:spcBef>
              <a:spcAft>
                <a:spcPts val="0"/>
              </a:spcAft>
              <a:buSzPts val="1100"/>
              <a:buNone/>
              <a:defRPr sz="1400" b="0" i="0" u="none" strike="noStrike" cap="none">
                <a:solidFill>
                  <a:schemeClr val="dk1"/>
                </a:solidFill>
                <a:latin typeface="Arial"/>
                <a:ea typeface="Arial"/>
                <a:cs typeface="Arial"/>
              </a:defRPr>
            </a:lvl7pPr>
            <a:lvl8pPr marR="0" lvl="7" algn="l">
              <a:spcBef>
                <a:spcPts val="0"/>
              </a:spcBef>
              <a:spcAft>
                <a:spcPts val="0"/>
              </a:spcAft>
              <a:buSzPts val="1100"/>
              <a:buNone/>
              <a:defRPr sz="1400" b="0" i="0" u="none" strike="noStrike" cap="none">
                <a:solidFill>
                  <a:schemeClr val="dk1"/>
                </a:solidFill>
                <a:latin typeface="Arial"/>
                <a:ea typeface="Arial"/>
                <a:cs typeface="Arial"/>
              </a:defRPr>
            </a:lvl8pPr>
            <a:lvl9pPr marR="0" lvl="8" algn="l">
              <a:spcBef>
                <a:spcPts val="0"/>
              </a:spcBef>
              <a:spcAft>
                <a:spcPts val="0"/>
              </a:spcAft>
              <a:buSzPts val="1100"/>
              <a:buNone/>
              <a:defRPr sz="1400" b="0" i="0" u="none" strike="noStrike" cap="none">
                <a:solidFill>
                  <a:schemeClr val="dk1"/>
                </a:solidFill>
                <a:latin typeface="Arial"/>
                <a:ea typeface="Arial"/>
                <a:cs typeface="Arial"/>
              </a:defRPr>
            </a:lvl9pPr>
          </a:lstStyle>
          <a:p>
            <a:pPr>
              <a:defRPr/>
            </a:pPr>
            <a:endParaRPr/>
          </a:p>
        </p:txBody>
      </p:sp>
      <p:sp>
        <p:nvSpPr>
          <p:cNvPr id="476" name="Google Shape;476;g109582dca3b_0_856"/>
          <p:cNvSpPr txBox="1">
            <a:spLocks noGrp="1"/>
          </p:cNvSpPr>
          <p:nvPr>
            <p:ph type="sldNum" idx="12"/>
          </p:nvPr>
        </p:nvSpPr>
        <p:spPr bwMode="auto">
          <a:xfrm>
            <a:off x="6553200" y="4830365"/>
            <a:ext cx="2133600" cy="273900"/>
          </a:xfrm>
          <a:prstGeom prst="rect">
            <a:avLst/>
          </a:prstGeom>
          <a:noFill/>
          <a:ln>
            <a:noFill/>
          </a:ln>
        </p:spPr>
        <p:txBody>
          <a:bodyPr spcFirstLastPara="1" wrap="square" lIns="68575" tIns="34275" rIns="68575" bIns="34275" anchor="t" anchorCtr="0">
            <a:noAutofit/>
          </a:bodyPr>
          <a:lstStyle>
            <a:lvl1pPr marL="0" marR="0" lvl="0" indent="0" algn="l">
              <a:spcBef>
                <a:spcPts val="0"/>
              </a:spcBef>
              <a:spcAft>
                <a:spcPts val="0"/>
              </a:spcAft>
              <a:buNone/>
              <a:defRPr sz="1400">
                <a:solidFill>
                  <a:srgbClr val="000000"/>
                </a:solidFill>
                <a:latin typeface="Arial"/>
                <a:ea typeface="Arial"/>
                <a:cs typeface="Arial"/>
              </a:defRPr>
            </a:lvl1pPr>
            <a:lvl2pPr marL="0" marR="0" lvl="1" indent="0" algn="l">
              <a:spcBef>
                <a:spcPts val="0"/>
              </a:spcBef>
              <a:spcAft>
                <a:spcPts val="0"/>
              </a:spcAft>
              <a:buNone/>
              <a:defRPr sz="1400">
                <a:solidFill>
                  <a:srgbClr val="000000"/>
                </a:solidFill>
                <a:latin typeface="Arial"/>
                <a:ea typeface="Arial"/>
                <a:cs typeface="Arial"/>
              </a:defRPr>
            </a:lvl2pPr>
            <a:lvl3pPr marL="0" marR="0" lvl="2" indent="0" algn="l">
              <a:spcBef>
                <a:spcPts val="0"/>
              </a:spcBef>
              <a:spcAft>
                <a:spcPts val="0"/>
              </a:spcAft>
              <a:buNone/>
              <a:defRPr sz="1400">
                <a:solidFill>
                  <a:srgbClr val="000000"/>
                </a:solidFill>
                <a:latin typeface="Arial"/>
                <a:ea typeface="Arial"/>
                <a:cs typeface="Arial"/>
              </a:defRPr>
            </a:lvl3pPr>
            <a:lvl4pPr marL="0" marR="0" lvl="3" indent="0" algn="l">
              <a:spcBef>
                <a:spcPts val="0"/>
              </a:spcBef>
              <a:spcAft>
                <a:spcPts val="0"/>
              </a:spcAft>
              <a:buNone/>
              <a:defRPr sz="1400">
                <a:solidFill>
                  <a:srgbClr val="000000"/>
                </a:solidFill>
                <a:latin typeface="Arial"/>
                <a:ea typeface="Arial"/>
                <a:cs typeface="Arial"/>
              </a:defRPr>
            </a:lvl4pPr>
            <a:lvl5pPr marL="0" marR="0" lvl="4" indent="0" algn="l">
              <a:spcBef>
                <a:spcPts val="0"/>
              </a:spcBef>
              <a:spcAft>
                <a:spcPts val="0"/>
              </a:spcAft>
              <a:buNone/>
              <a:defRPr sz="1400">
                <a:solidFill>
                  <a:srgbClr val="000000"/>
                </a:solidFill>
                <a:latin typeface="Arial"/>
                <a:ea typeface="Arial"/>
                <a:cs typeface="Arial"/>
              </a:defRPr>
            </a:lvl5pPr>
            <a:lvl6pPr marL="0" marR="0" lvl="5" indent="0" algn="l">
              <a:spcBef>
                <a:spcPts val="0"/>
              </a:spcBef>
              <a:spcAft>
                <a:spcPts val="0"/>
              </a:spcAft>
              <a:buNone/>
              <a:defRPr sz="1400">
                <a:solidFill>
                  <a:srgbClr val="000000"/>
                </a:solidFill>
                <a:latin typeface="Arial"/>
                <a:ea typeface="Arial"/>
                <a:cs typeface="Arial"/>
              </a:defRPr>
            </a:lvl6pPr>
            <a:lvl7pPr marL="0" marR="0" lvl="6" indent="0" algn="l">
              <a:spcBef>
                <a:spcPts val="0"/>
              </a:spcBef>
              <a:spcAft>
                <a:spcPts val="0"/>
              </a:spcAft>
              <a:buNone/>
              <a:defRPr sz="1400">
                <a:solidFill>
                  <a:srgbClr val="000000"/>
                </a:solidFill>
                <a:latin typeface="Arial"/>
                <a:ea typeface="Arial"/>
                <a:cs typeface="Arial"/>
              </a:defRPr>
            </a:lvl7pPr>
            <a:lvl8pPr marL="0" marR="0" lvl="7" indent="0" algn="l">
              <a:spcBef>
                <a:spcPts val="0"/>
              </a:spcBef>
              <a:spcAft>
                <a:spcPts val="0"/>
              </a:spcAft>
              <a:buNone/>
              <a:defRPr sz="1400">
                <a:solidFill>
                  <a:srgbClr val="000000"/>
                </a:solidFill>
                <a:latin typeface="Arial"/>
                <a:ea typeface="Arial"/>
                <a:cs typeface="Arial"/>
              </a:defRPr>
            </a:lvl8pPr>
            <a:lvl9pPr marL="0" marR="0" lvl="8" indent="0" algn="l">
              <a:spcBef>
                <a:spcPts val="0"/>
              </a:spcBef>
              <a:spcAft>
                <a:spcPts val="0"/>
              </a:spcAft>
              <a:buNone/>
              <a:defRPr sz="1400">
                <a:solidFill>
                  <a:srgbClr val="000000"/>
                </a:solidFill>
                <a:latin typeface="Arial"/>
                <a:ea typeface="Arial"/>
                <a:cs typeface="Arial"/>
              </a:defRPr>
            </a:lvl9pPr>
          </a:lstStyle>
          <a:p>
            <a:pPr marL="0" lvl="0" indent="0" algn="l">
              <a:spcBef>
                <a:spcPts val="0"/>
              </a:spcBef>
              <a:spcAft>
                <a:spcPts val="0"/>
              </a:spcAft>
              <a:buNone/>
              <a:defRPr/>
            </a:pPr>
            <a:fld id="{00000000-1234-1234-1234-123412341234}" type="slidenum">
              <a:rPr lang="en-GB"/>
              <a:t>‹#›</a:t>
            </a:fld>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PhAnim="0" matchingName="55_Title Only" userDrawn="1">
  <p:cSld name="55_Title Only">
    <p:spTree>
      <p:nvGrpSpPr>
        <p:cNvPr id="1" name=""/>
        <p:cNvGrpSpPr/>
        <p:nvPr/>
      </p:nvGrpSpPr>
      <p:grpSpPr bwMode="auto">
        <a:xfrm>
          <a:off x="0" y="0"/>
          <a:ext cx="0" cy="0"/>
          <a:chOff x="0" y="0"/>
          <a:chExt cx="0" cy="0"/>
        </a:xfrm>
      </p:grpSpPr>
      <p:sp>
        <p:nvSpPr>
          <p:cNvPr id="478" name="Google Shape;478;g109582dca3b_0_862"/>
          <p:cNvSpPr txBox="1">
            <a:spLocks noGrp="1"/>
          </p:cNvSpPr>
          <p:nvPr>
            <p:ph type="title"/>
          </p:nvPr>
        </p:nvSpPr>
        <p:spPr bwMode="auto">
          <a:xfrm>
            <a:off x="1557337" y="146447"/>
            <a:ext cx="7335600" cy="367800"/>
          </a:xfrm>
          <a:prstGeom prst="rect">
            <a:avLst/>
          </a:prstGeom>
          <a:noFill/>
          <a:ln>
            <a:noFill/>
          </a:ln>
        </p:spPr>
        <p:txBody>
          <a:bodyPr spcFirstLastPara="1" wrap="square" lIns="68575" tIns="34275" rIns="0" bIns="34275" anchor="ctr" anchorCtr="0">
            <a:normAutofit/>
          </a:bodyPr>
          <a:lstStyle>
            <a:lvl1pPr lvl="0" algn="l">
              <a:spcBef>
                <a:spcPts val="0"/>
              </a:spcBef>
              <a:spcAft>
                <a:spcPts val="0"/>
              </a:spcAft>
              <a:buSzPts val="1100"/>
              <a:buNone/>
              <a:defRPr sz="3000"/>
            </a:lvl1pPr>
            <a:lvl2pPr lvl="1" algn="r">
              <a:spcBef>
                <a:spcPts val="0"/>
              </a:spcBef>
              <a:spcAft>
                <a:spcPts val="0"/>
              </a:spcAft>
              <a:buSzPts val="1100"/>
              <a:buNone/>
              <a:defRPr/>
            </a:lvl2pPr>
            <a:lvl3pPr lvl="2" algn="r">
              <a:spcBef>
                <a:spcPts val="0"/>
              </a:spcBef>
              <a:spcAft>
                <a:spcPts val="0"/>
              </a:spcAft>
              <a:buSzPts val="1100"/>
              <a:buNone/>
              <a:defRPr/>
            </a:lvl3pPr>
            <a:lvl4pPr lvl="3" algn="r">
              <a:spcBef>
                <a:spcPts val="0"/>
              </a:spcBef>
              <a:spcAft>
                <a:spcPts val="0"/>
              </a:spcAft>
              <a:buSzPts val="1100"/>
              <a:buNone/>
              <a:defRPr/>
            </a:lvl4pPr>
            <a:lvl5pPr lvl="4" algn="r">
              <a:spcBef>
                <a:spcPts val="0"/>
              </a:spcBef>
              <a:spcAft>
                <a:spcPts val="0"/>
              </a:spcAft>
              <a:buSzPts val="1100"/>
              <a:buNone/>
              <a:defRPr/>
            </a:lvl5pPr>
            <a:lvl6pPr lvl="5" algn="r">
              <a:spcBef>
                <a:spcPts val="0"/>
              </a:spcBef>
              <a:spcAft>
                <a:spcPts val="0"/>
              </a:spcAft>
              <a:buSzPts val="1100"/>
              <a:buNone/>
              <a:defRPr/>
            </a:lvl6pPr>
            <a:lvl7pPr lvl="6" algn="r">
              <a:spcBef>
                <a:spcPts val="0"/>
              </a:spcBef>
              <a:spcAft>
                <a:spcPts val="0"/>
              </a:spcAft>
              <a:buSzPts val="1100"/>
              <a:buNone/>
              <a:defRPr/>
            </a:lvl7pPr>
            <a:lvl8pPr lvl="7" algn="r">
              <a:spcBef>
                <a:spcPts val="0"/>
              </a:spcBef>
              <a:spcAft>
                <a:spcPts val="0"/>
              </a:spcAft>
              <a:buSzPts val="1100"/>
              <a:buNone/>
              <a:defRPr/>
            </a:lvl8pPr>
            <a:lvl9pPr lvl="8" algn="r">
              <a:spcBef>
                <a:spcPts val="0"/>
              </a:spcBef>
              <a:spcAft>
                <a:spcPts val="0"/>
              </a:spcAft>
              <a:buSzPts val="1100"/>
              <a:buNone/>
              <a:defRPr/>
            </a:lvl9pPr>
          </a:lstStyle>
          <a:p>
            <a:pPr>
              <a:defRPr/>
            </a:pPr>
            <a:endParaRPr/>
          </a:p>
        </p:txBody>
      </p:sp>
      <p:sp>
        <p:nvSpPr>
          <p:cNvPr id="479" name="Google Shape;479;g109582dca3b_0_862"/>
          <p:cNvSpPr txBox="1">
            <a:spLocks noGrp="1"/>
          </p:cNvSpPr>
          <p:nvPr>
            <p:ph type="body" idx="1"/>
          </p:nvPr>
        </p:nvSpPr>
        <p:spPr bwMode="auto">
          <a:xfrm>
            <a:off x="457200" y="960120"/>
            <a:ext cx="8229600" cy="3497700"/>
          </a:xfrm>
          <a:prstGeom prst="rect">
            <a:avLst/>
          </a:prstGeom>
          <a:noFill/>
          <a:ln>
            <a:noFill/>
          </a:ln>
        </p:spPr>
        <p:txBody>
          <a:bodyPr spcFirstLastPara="1" wrap="square" lIns="0" tIns="34275" rIns="68575" bIns="34275" anchor="t" anchorCtr="0">
            <a:normAutofit/>
          </a:bodyPr>
          <a:lstStyle>
            <a:lvl1pPr marL="457200" lvl="0" indent="-349250" algn="l">
              <a:spcBef>
                <a:spcPts val="400"/>
              </a:spcBef>
              <a:spcAft>
                <a:spcPts val="0"/>
              </a:spcAft>
              <a:buClr>
                <a:schemeClr val="dk1"/>
              </a:buClr>
              <a:buSzPts val="1900"/>
              <a:buChar char="▪"/>
              <a:defRPr sz="2100"/>
            </a:lvl1pPr>
            <a:lvl2pPr marL="914400" lvl="1" indent="-342900" algn="l">
              <a:spcBef>
                <a:spcPts val="400"/>
              </a:spcBef>
              <a:spcAft>
                <a:spcPts val="0"/>
              </a:spcAft>
              <a:buClr>
                <a:schemeClr val="dk1"/>
              </a:buClr>
              <a:buSzPts val="1800"/>
              <a:buFont typeface="Candara"/>
              <a:buChar char="–"/>
              <a:defRPr sz="1800"/>
            </a:lvl2pPr>
            <a:lvl3pPr marL="1371600" lvl="2" indent="-298450" algn="l">
              <a:spcBef>
                <a:spcPts val="300"/>
              </a:spcBef>
              <a:spcAft>
                <a:spcPts val="0"/>
              </a:spcAft>
              <a:buClr>
                <a:schemeClr val="dk1"/>
              </a:buClr>
              <a:buSzPts val="1100"/>
              <a:buChar char="▪"/>
              <a:defRPr sz="1500"/>
            </a:lvl3pPr>
            <a:lvl4pPr marL="1828800" lvl="3" indent="-317500" algn="l">
              <a:spcBef>
                <a:spcPts val="300"/>
              </a:spcBef>
              <a:spcAft>
                <a:spcPts val="0"/>
              </a:spcAft>
              <a:buClr>
                <a:schemeClr val="dk1"/>
              </a:buClr>
              <a:buSzPts val="1400"/>
              <a:buFont typeface="Candara"/>
              <a:buChar char="–"/>
              <a:defRPr sz="1400"/>
            </a:lvl4pPr>
            <a:lvl5pPr marL="2286000" lvl="4" indent="-273050" algn="l">
              <a:spcBef>
                <a:spcPts val="300"/>
              </a:spcBef>
              <a:spcAft>
                <a:spcPts val="0"/>
              </a:spcAft>
              <a:buClr>
                <a:schemeClr val="dk1"/>
              </a:buClr>
              <a:buSzPts val="700"/>
              <a:buChar char="▪"/>
              <a:defRPr sz="1400"/>
            </a:lvl5pPr>
            <a:lvl6pPr marL="2743200" lvl="5" indent="-273050" algn="l">
              <a:spcBef>
                <a:spcPts val="300"/>
              </a:spcBef>
              <a:spcAft>
                <a:spcPts val="0"/>
              </a:spcAft>
              <a:buClr>
                <a:schemeClr val="dk1"/>
              </a:buClr>
              <a:buSzPts val="700"/>
              <a:buChar char="▪"/>
              <a:defRPr/>
            </a:lvl6pPr>
            <a:lvl7pPr marL="3200400" lvl="6" indent="-273050" algn="l">
              <a:spcBef>
                <a:spcPts val="300"/>
              </a:spcBef>
              <a:spcAft>
                <a:spcPts val="0"/>
              </a:spcAft>
              <a:buClr>
                <a:schemeClr val="dk1"/>
              </a:buClr>
              <a:buSzPts val="700"/>
              <a:buChar char="▪"/>
              <a:defRPr/>
            </a:lvl7pPr>
            <a:lvl8pPr marL="3657600" lvl="7" indent="-273050" algn="l">
              <a:spcBef>
                <a:spcPts val="300"/>
              </a:spcBef>
              <a:spcAft>
                <a:spcPts val="0"/>
              </a:spcAft>
              <a:buClr>
                <a:schemeClr val="dk1"/>
              </a:buClr>
              <a:buSzPts val="700"/>
              <a:buChar char="▪"/>
              <a:defRPr/>
            </a:lvl8pPr>
            <a:lvl9pPr marL="4114800" lvl="8" indent="-273050" algn="l">
              <a:spcBef>
                <a:spcPts val="300"/>
              </a:spcBef>
              <a:spcAft>
                <a:spcPts val="0"/>
              </a:spcAft>
              <a:buClr>
                <a:schemeClr val="dk1"/>
              </a:buClr>
              <a:buSzPts val="700"/>
              <a:buChar char="▪"/>
              <a:defRPr/>
            </a:lvl9pPr>
          </a:lstStyle>
          <a:p>
            <a:pPr>
              <a:defRPr/>
            </a:pPr>
            <a:endParaRPr/>
          </a:p>
        </p:txBody>
      </p:sp>
      <p:sp>
        <p:nvSpPr>
          <p:cNvPr id="480" name="Google Shape;480;g109582dca3b_0_862"/>
          <p:cNvSpPr txBox="1">
            <a:spLocks noGrp="1"/>
          </p:cNvSpPr>
          <p:nvPr>
            <p:ph type="dt" idx="10"/>
          </p:nvPr>
        </p:nvSpPr>
        <p:spPr bwMode="auto">
          <a:xfrm>
            <a:off x="457200" y="4830365"/>
            <a:ext cx="2133600" cy="273900"/>
          </a:xfrm>
          <a:prstGeom prst="rect">
            <a:avLst/>
          </a:prstGeom>
          <a:noFill/>
          <a:ln>
            <a:noFill/>
          </a:ln>
        </p:spPr>
        <p:txBody>
          <a:bodyPr spcFirstLastPara="1" wrap="square" lIns="68575" tIns="34275" rIns="68575" bIns="34275" anchor="t" anchorCtr="0">
            <a:noAutofit/>
          </a:bodyPr>
          <a:lstStyle>
            <a:lvl1pPr marR="0" lvl="0" algn="l">
              <a:spcBef>
                <a:spcPts val="0"/>
              </a:spcBef>
              <a:spcAft>
                <a:spcPts val="0"/>
              </a:spcAft>
              <a:buSzPts val="1100"/>
              <a:buNone/>
              <a:defRPr sz="1400">
                <a:solidFill>
                  <a:srgbClr val="000000"/>
                </a:solidFill>
                <a:latin typeface="Arial"/>
                <a:ea typeface="Arial"/>
                <a:cs typeface="Arial"/>
              </a:defRPr>
            </a:lvl1pPr>
            <a:lvl2pPr marR="0" lvl="1" algn="l">
              <a:spcBef>
                <a:spcPts val="0"/>
              </a:spcBef>
              <a:spcAft>
                <a:spcPts val="0"/>
              </a:spcAft>
              <a:buSzPts val="1100"/>
              <a:buNone/>
              <a:defRPr sz="1400" b="0" i="0" u="none" strike="noStrike" cap="none">
                <a:solidFill>
                  <a:schemeClr val="dk1"/>
                </a:solidFill>
                <a:latin typeface="Arial"/>
                <a:ea typeface="Arial"/>
                <a:cs typeface="Arial"/>
              </a:defRPr>
            </a:lvl2pPr>
            <a:lvl3pPr marR="0" lvl="2" algn="l">
              <a:spcBef>
                <a:spcPts val="0"/>
              </a:spcBef>
              <a:spcAft>
                <a:spcPts val="0"/>
              </a:spcAft>
              <a:buSzPts val="1100"/>
              <a:buNone/>
              <a:defRPr sz="1400" b="0" i="0" u="none" strike="noStrike" cap="none">
                <a:solidFill>
                  <a:schemeClr val="dk1"/>
                </a:solidFill>
                <a:latin typeface="Arial"/>
                <a:ea typeface="Arial"/>
                <a:cs typeface="Arial"/>
              </a:defRPr>
            </a:lvl3pPr>
            <a:lvl4pPr marR="0" lvl="3" algn="l">
              <a:spcBef>
                <a:spcPts val="0"/>
              </a:spcBef>
              <a:spcAft>
                <a:spcPts val="0"/>
              </a:spcAft>
              <a:buSzPts val="1100"/>
              <a:buNone/>
              <a:defRPr sz="1400" b="0" i="0" u="none" strike="noStrike" cap="none">
                <a:solidFill>
                  <a:schemeClr val="dk1"/>
                </a:solidFill>
                <a:latin typeface="Arial"/>
                <a:ea typeface="Arial"/>
                <a:cs typeface="Arial"/>
              </a:defRPr>
            </a:lvl4pPr>
            <a:lvl5pPr marR="0" lvl="4" algn="l">
              <a:spcBef>
                <a:spcPts val="0"/>
              </a:spcBef>
              <a:spcAft>
                <a:spcPts val="0"/>
              </a:spcAft>
              <a:buSzPts val="1100"/>
              <a:buNone/>
              <a:defRPr sz="1400" b="0" i="0" u="none" strike="noStrike" cap="none">
                <a:solidFill>
                  <a:schemeClr val="dk1"/>
                </a:solidFill>
                <a:latin typeface="Arial"/>
                <a:ea typeface="Arial"/>
                <a:cs typeface="Arial"/>
              </a:defRPr>
            </a:lvl5pPr>
            <a:lvl6pPr marR="0" lvl="5" algn="l">
              <a:spcBef>
                <a:spcPts val="0"/>
              </a:spcBef>
              <a:spcAft>
                <a:spcPts val="0"/>
              </a:spcAft>
              <a:buSzPts val="1100"/>
              <a:buNone/>
              <a:defRPr sz="1400" b="0" i="0" u="none" strike="noStrike" cap="none">
                <a:solidFill>
                  <a:schemeClr val="dk1"/>
                </a:solidFill>
                <a:latin typeface="Arial"/>
                <a:ea typeface="Arial"/>
                <a:cs typeface="Arial"/>
              </a:defRPr>
            </a:lvl6pPr>
            <a:lvl7pPr marR="0" lvl="6" algn="l">
              <a:spcBef>
                <a:spcPts val="0"/>
              </a:spcBef>
              <a:spcAft>
                <a:spcPts val="0"/>
              </a:spcAft>
              <a:buSzPts val="1100"/>
              <a:buNone/>
              <a:defRPr sz="1400" b="0" i="0" u="none" strike="noStrike" cap="none">
                <a:solidFill>
                  <a:schemeClr val="dk1"/>
                </a:solidFill>
                <a:latin typeface="Arial"/>
                <a:ea typeface="Arial"/>
                <a:cs typeface="Arial"/>
              </a:defRPr>
            </a:lvl7pPr>
            <a:lvl8pPr marR="0" lvl="7" algn="l">
              <a:spcBef>
                <a:spcPts val="0"/>
              </a:spcBef>
              <a:spcAft>
                <a:spcPts val="0"/>
              </a:spcAft>
              <a:buSzPts val="1100"/>
              <a:buNone/>
              <a:defRPr sz="1400" b="0" i="0" u="none" strike="noStrike" cap="none">
                <a:solidFill>
                  <a:schemeClr val="dk1"/>
                </a:solidFill>
                <a:latin typeface="Arial"/>
                <a:ea typeface="Arial"/>
                <a:cs typeface="Arial"/>
              </a:defRPr>
            </a:lvl8pPr>
            <a:lvl9pPr marR="0" lvl="8" algn="l">
              <a:spcBef>
                <a:spcPts val="0"/>
              </a:spcBef>
              <a:spcAft>
                <a:spcPts val="0"/>
              </a:spcAft>
              <a:buSzPts val="1100"/>
              <a:buNone/>
              <a:defRPr sz="1400" b="0" i="0" u="none" strike="noStrike" cap="none">
                <a:solidFill>
                  <a:schemeClr val="dk1"/>
                </a:solidFill>
                <a:latin typeface="Arial"/>
                <a:ea typeface="Arial"/>
                <a:cs typeface="Arial"/>
              </a:defRPr>
            </a:lvl9pPr>
          </a:lstStyle>
          <a:p>
            <a:pPr>
              <a:defRPr/>
            </a:pPr>
            <a:endParaRPr/>
          </a:p>
        </p:txBody>
      </p:sp>
      <p:sp>
        <p:nvSpPr>
          <p:cNvPr id="481" name="Google Shape;481;g109582dca3b_0_862"/>
          <p:cNvSpPr txBox="1">
            <a:spLocks noGrp="1"/>
          </p:cNvSpPr>
          <p:nvPr>
            <p:ph type="ftr" idx="11"/>
          </p:nvPr>
        </p:nvSpPr>
        <p:spPr bwMode="auto">
          <a:xfrm>
            <a:off x="3124200" y="4830365"/>
            <a:ext cx="2895600" cy="273900"/>
          </a:xfrm>
          <a:prstGeom prst="rect">
            <a:avLst/>
          </a:prstGeom>
          <a:noFill/>
          <a:ln>
            <a:noFill/>
          </a:ln>
        </p:spPr>
        <p:txBody>
          <a:bodyPr spcFirstLastPara="1" wrap="square" lIns="68575" tIns="34275" rIns="68575" bIns="34275" anchor="t" anchorCtr="0">
            <a:noAutofit/>
          </a:bodyPr>
          <a:lstStyle>
            <a:lvl1pPr marR="0" lvl="0" algn="l">
              <a:spcBef>
                <a:spcPts val="0"/>
              </a:spcBef>
              <a:spcAft>
                <a:spcPts val="0"/>
              </a:spcAft>
              <a:buSzPts val="1100"/>
              <a:buNone/>
              <a:defRPr sz="1400">
                <a:solidFill>
                  <a:srgbClr val="000000"/>
                </a:solidFill>
                <a:latin typeface="Arial"/>
                <a:ea typeface="Arial"/>
                <a:cs typeface="Arial"/>
              </a:defRPr>
            </a:lvl1pPr>
            <a:lvl2pPr marR="0" lvl="1" algn="l">
              <a:spcBef>
                <a:spcPts val="0"/>
              </a:spcBef>
              <a:spcAft>
                <a:spcPts val="0"/>
              </a:spcAft>
              <a:buSzPts val="1100"/>
              <a:buNone/>
              <a:defRPr sz="1400" b="0" i="0" u="none" strike="noStrike" cap="none">
                <a:solidFill>
                  <a:schemeClr val="dk1"/>
                </a:solidFill>
                <a:latin typeface="Arial"/>
                <a:ea typeface="Arial"/>
                <a:cs typeface="Arial"/>
              </a:defRPr>
            </a:lvl2pPr>
            <a:lvl3pPr marR="0" lvl="2" algn="l">
              <a:spcBef>
                <a:spcPts val="0"/>
              </a:spcBef>
              <a:spcAft>
                <a:spcPts val="0"/>
              </a:spcAft>
              <a:buSzPts val="1100"/>
              <a:buNone/>
              <a:defRPr sz="1400" b="0" i="0" u="none" strike="noStrike" cap="none">
                <a:solidFill>
                  <a:schemeClr val="dk1"/>
                </a:solidFill>
                <a:latin typeface="Arial"/>
                <a:ea typeface="Arial"/>
                <a:cs typeface="Arial"/>
              </a:defRPr>
            </a:lvl3pPr>
            <a:lvl4pPr marR="0" lvl="3" algn="l">
              <a:spcBef>
                <a:spcPts val="0"/>
              </a:spcBef>
              <a:spcAft>
                <a:spcPts val="0"/>
              </a:spcAft>
              <a:buSzPts val="1100"/>
              <a:buNone/>
              <a:defRPr sz="1400" b="0" i="0" u="none" strike="noStrike" cap="none">
                <a:solidFill>
                  <a:schemeClr val="dk1"/>
                </a:solidFill>
                <a:latin typeface="Arial"/>
                <a:ea typeface="Arial"/>
                <a:cs typeface="Arial"/>
              </a:defRPr>
            </a:lvl4pPr>
            <a:lvl5pPr marR="0" lvl="4" algn="l">
              <a:spcBef>
                <a:spcPts val="0"/>
              </a:spcBef>
              <a:spcAft>
                <a:spcPts val="0"/>
              </a:spcAft>
              <a:buSzPts val="1100"/>
              <a:buNone/>
              <a:defRPr sz="1400" b="0" i="0" u="none" strike="noStrike" cap="none">
                <a:solidFill>
                  <a:schemeClr val="dk1"/>
                </a:solidFill>
                <a:latin typeface="Arial"/>
                <a:ea typeface="Arial"/>
                <a:cs typeface="Arial"/>
              </a:defRPr>
            </a:lvl5pPr>
            <a:lvl6pPr marR="0" lvl="5" algn="l">
              <a:spcBef>
                <a:spcPts val="0"/>
              </a:spcBef>
              <a:spcAft>
                <a:spcPts val="0"/>
              </a:spcAft>
              <a:buSzPts val="1100"/>
              <a:buNone/>
              <a:defRPr sz="1400" b="0" i="0" u="none" strike="noStrike" cap="none">
                <a:solidFill>
                  <a:schemeClr val="dk1"/>
                </a:solidFill>
                <a:latin typeface="Arial"/>
                <a:ea typeface="Arial"/>
                <a:cs typeface="Arial"/>
              </a:defRPr>
            </a:lvl6pPr>
            <a:lvl7pPr marR="0" lvl="6" algn="l">
              <a:spcBef>
                <a:spcPts val="0"/>
              </a:spcBef>
              <a:spcAft>
                <a:spcPts val="0"/>
              </a:spcAft>
              <a:buSzPts val="1100"/>
              <a:buNone/>
              <a:defRPr sz="1400" b="0" i="0" u="none" strike="noStrike" cap="none">
                <a:solidFill>
                  <a:schemeClr val="dk1"/>
                </a:solidFill>
                <a:latin typeface="Arial"/>
                <a:ea typeface="Arial"/>
                <a:cs typeface="Arial"/>
              </a:defRPr>
            </a:lvl7pPr>
            <a:lvl8pPr marR="0" lvl="7" algn="l">
              <a:spcBef>
                <a:spcPts val="0"/>
              </a:spcBef>
              <a:spcAft>
                <a:spcPts val="0"/>
              </a:spcAft>
              <a:buSzPts val="1100"/>
              <a:buNone/>
              <a:defRPr sz="1400" b="0" i="0" u="none" strike="noStrike" cap="none">
                <a:solidFill>
                  <a:schemeClr val="dk1"/>
                </a:solidFill>
                <a:latin typeface="Arial"/>
                <a:ea typeface="Arial"/>
                <a:cs typeface="Arial"/>
              </a:defRPr>
            </a:lvl8pPr>
            <a:lvl9pPr marR="0" lvl="8" algn="l">
              <a:spcBef>
                <a:spcPts val="0"/>
              </a:spcBef>
              <a:spcAft>
                <a:spcPts val="0"/>
              </a:spcAft>
              <a:buSzPts val="1100"/>
              <a:buNone/>
              <a:defRPr sz="1400" b="0" i="0" u="none" strike="noStrike" cap="none">
                <a:solidFill>
                  <a:schemeClr val="dk1"/>
                </a:solidFill>
                <a:latin typeface="Arial"/>
                <a:ea typeface="Arial"/>
                <a:cs typeface="Arial"/>
              </a:defRPr>
            </a:lvl9pPr>
          </a:lstStyle>
          <a:p>
            <a:pPr>
              <a:defRPr/>
            </a:pPr>
            <a:endParaRPr/>
          </a:p>
        </p:txBody>
      </p:sp>
      <p:sp>
        <p:nvSpPr>
          <p:cNvPr id="482" name="Google Shape;482;g109582dca3b_0_862"/>
          <p:cNvSpPr txBox="1">
            <a:spLocks noGrp="1"/>
          </p:cNvSpPr>
          <p:nvPr>
            <p:ph type="sldNum" idx="12"/>
          </p:nvPr>
        </p:nvSpPr>
        <p:spPr bwMode="auto">
          <a:xfrm>
            <a:off x="6553200" y="4830365"/>
            <a:ext cx="2133600" cy="273900"/>
          </a:xfrm>
          <a:prstGeom prst="rect">
            <a:avLst/>
          </a:prstGeom>
          <a:noFill/>
          <a:ln>
            <a:noFill/>
          </a:ln>
        </p:spPr>
        <p:txBody>
          <a:bodyPr spcFirstLastPara="1" wrap="square" lIns="68575" tIns="34275" rIns="68575" bIns="34275" anchor="t" anchorCtr="0">
            <a:noAutofit/>
          </a:bodyPr>
          <a:lstStyle>
            <a:lvl1pPr marL="0" marR="0" lvl="0" indent="0" algn="l">
              <a:spcBef>
                <a:spcPts val="0"/>
              </a:spcBef>
              <a:spcAft>
                <a:spcPts val="0"/>
              </a:spcAft>
              <a:buNone/>
              <a:defRPr sz="1400">
                <a:solidFill>
                  <a:srgbClr val="000000"/>
                </a:solidFill>
                <a:latin typeface="Arial"/>
                <a:ea typeface="Arial"/>
                <a:cs typeface="Arial"/>
              </a:defRPr>
            </a:lvl1pPr>
            <a:lvl2pPr marL="0" marR="0" lvl="1" indent="0" algn="l">
              <a:spcBef>
                <a:spcPts val="0"/>
              </a:spcBef>
              <a:spcAft>
                <a:spcPts val="0"/>
              </a:spcAft>
              <a:buNone/>
              <a:defRPr sz="1400">
                <a:solidFill>
                  <a:srgbClr val="000000"/>
                </a:solidFill>
                <a:latin typeface="Arial"/>
                <a:ea typeface="Arial"/>
                <a:cs typeface="Arial"/>
              </a:defRPr>
            </a:lvl2pPr>
            <a:lvl3pPr marL="0" marR="0" lvl="2" indent="0" algn="l">
              <a:spcBef>
                <a:spcPts val="0"/>
              </a:spcBef>
              <a:spcAft>
                <a:spcPts val="0"/>
              </a:spcAft>
              <a:buNone/>
              <a:defRPr sz="1400">
                <a:solidFill>
                  <a:srgbClr val="000000"/>
                </a:solidFill>
                <a:latin typeface="Arial"/>
                <a:ea typeface="Arial"/>
                <a:cs typeface="Arial"/>
              </a:defRPr>
            </a:lvl3pPr>
            <a:lvl4pPr marL="0" marR="0" lvl="3" indent="0" algn="l">
              <a:spcBef>
                <a:spcPts val="0"/>
              </a:spcBef>
              <a:spcAft>
                <a:spcPts val="0"/>
              </a:spcAft>
              <a:buNone/>
              <a:defRPr sz="1400">
                <a:solidFill>
                  <a:srgbClr val="000000"/>
                </a:solidFill>
                <a:latin typeface="Arial"/>
                <a:ea typeface="Arial"/>
                <a:cs typeface="Arial"/>
              </a:defRPr>
            </a:lvl4pPr>
            <a:lvl5pPr marL="0" marR="0" lvl="4" indent="0" algn="l">
              <a:spcBef>
                <a:spcPts val="0"/>
              </a:spcBef>
              <a:spcAft>
                <a:spcPts val="0"/>
              </a:spcAft>
              <a:buNone/>
              <a:defRPr sz="1400">
                <a:solidFill>
                  <a:srgbClr val="000000"/>
                </a:solidFill>
                <a:latin typeface="Arial"/>
                <a:ea typeface="Arial"/>
                <a:cs typeface="Arial"/>
              </a:defRPr>
            </a:lvl5pPr>
            <a:lvl6pPr marL="0" marR="0" lvl="5" indent="0" algn="l">
              <a:spcBef>
                <a:spcPts val="0"/>
              </a:spcBef>
              <a:spcAft>
                <a:spcPts val="0"/>
              </a:spcAft>
              <a:buNone/>
              <a:defRPr sz="1400">
                <a:solidFill>
                  <a:srgbClr val="000000"/>
                </a:solidFill>
                <a:latin typeface="Arial"/>
                <a:ea typeface="Arial"/>
                <a:cs typeface="Arial"/>
              </a:defRPr>
            </a:lvl6pPr>
            <a:lvl7pPr marL="0" marR="0" lvl="6" indent="0" algn="l">
              <a:spcBef>
                <a:spcPts val="0"/>
              </a:spcBef>
              <a:spcAft>
                <a:spcPts val="0"/>
              </a:spcAft>
              <a:buNone/>
              <a:defRPr sz="1400">
                <a:solidFill>
                  <a:srgbClr val="000000"/>
                </a:solidFill>
                <a:latin typeface="Arial"/>
                <a:ea typeface="Arial"/>
                <a:cs typeface="Arial"/>
              </a:defRPr>
            </a:lvl7pPr>
            <a:lvl8pPr marL="0" marR="0" lvl="7" indent="0" algn="l">
              <a:spcBef>
                <a:spcPts val="0"/>
              </a:spcBef>
              <a:spcAft>
                <a:spcPts val="0"/>
              </a:spcAft>
              <a:buNone/>
              <a:defRPr sz="1400">
                <a:solidFill>
                  <a:srgbClr val="000000"/>
                </a:solidFill>
                <a:latin typeface="Arial"/>
                <a:ea typeface="Arial"/>
                <a:cs typeface="Arial"/>
              </a:defRPr>
            </a:lvl8pPr>
            <a:lvl9pPr marL="0" marR="0" lvl="8" indent="0" algn="l">
              <a:spcBef>
                <a:spcPts val="0"/>
              </a:spcBef>
              <a:spcAft>
                <a:spcPts val="0"/>
              </a:spcAft>
              <a:buNone/>
              <a:defRPr sz="1400">
                <a:solidFill>
                  <a:srgbClr val="000000"/>
                </a:solidFill>
                <a:latin typeface="Arial"/>
                <a:ea typeface="Arial"/>
                <a:cs typeface="Arial"/>
              </a:defRPr>
            </a:lvl9pPr>
          </a:lstStyle>
          <a:p>
            <a:pPr marL="0" lvl="0" indent="0" algn="l">
              <a:spcBef>
                <a:spcPts val="0"/>
              </a:spcBef>
              <a:spcAft>
                <a:spcPts val="0"/>
              </a:spcAft>
              <a:buNone/>
              <a:defRPr/>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PhAnim="0" matchingName="Blank" type="blank" userDrawn="1">
  <p:cSld name="BLANK">
    <p:spTree>
      <p:nvGrpSpPr>
        <p:cNvPr id="1" name=""/>
        <p:cNvGrpSpPr/>
        <p:nvPr/>
      </p:nvGrpSpPr>
      <p:grpSpPr bwMode="auto">
        <a:xfrm>
          <a:off x="0" y="0"/>
          <a:ext cx="0" cy="0"/>
          <a:chOff x="0" y="0"/>
          <a:chExt cx="0" cy="0"/>
        </a:xfrm>
      </p:grpSpPr>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showMasterPhAnim="0" matchingName="56_Title Only" userDrawn="1">
  <p:cSld name="56_Title Only">
    <p:spTree>
      <p:nvGrpSpPr>
        <p:cNvPr id="1" name=""/>
        <p:cNvGrpSpPr/>
        <p:nvPr/>
      </p:nvGrpSpPr>
      <p:grpSpPr bwMode="auto">
        <a:xfrm>
          <a:off x="0" y="0"/>
          <a:ext cx="0" cy="0"/>
          <a:chOff x="0" y="0"/>
          <a:chExt cx="0" cy="0"/>
        </a:xfrm>
      </p:grpSpPr>
      <p:sp>
        <p:nvSpPr>
          <p:cNvPr id="484" name="Google Shape;484;g109582dca3b_0_868"/>
          <p:cNvSpPr txBox="1">
            <a:spLocks noGrp="1"/>
          </p:cNvSpPr>
          <p:nvPr>
            <p:ph type="title"/>
          </p:nvPr>
        </p:nvSpPr>
        <p:spPr bwMode="auto">
          <a:xfrm>
            <a:off x="1557337" y="146447"/>
            <a:ext cx="7335600" cy="367800"/>
          </a:xfrm>
          <a:prstGeom prst="rect">
            <a:avLst/>
          </a:prstGeom>
          <a:noFill/>
          <a:ln>
            <a:noFill/>
          </a:ln>
        </p:spPr>
        <p:txBody>
          <a:bodyPr spcFirstLastPara="1" wrap="square" lIns="68575" tIns="34275" rIns="0" bIns="34275" anchor="ctr" anchorCtr="0">
            <a:normAutofit/>
          </a:bodyPr>
          <a:lstStyle>
            <a:lvl1pPr lvl="0" algn="l">
              <a:spcBef>
                <a:spcPts val="0"/>
              </a:spcBef>
              <a:spcAft>
                <a:spcPts val="0"/>
              </a:spcAft>
              <a:buSzPts val="1100"/>
              <a:buNone/>
              <a:defRPr sz="3000"/>
            </a:lvl1pPr>
            <a:lvl2pPr lvl="1" algn="r">
              <a:spcBef>
                <a:spcPts val="0"/>
              </a:spcBef>
              <a:spcAft>
                <a:spcPts val="0"/>
              </a:spcAft>
              <a:buSzPts val="1100"/>
              <a:buNone/>
              <a:defRPr/>
            </a:lvl2pPr>
            <a:lvl3pPr lvl="2" algn="r">
              <a:spcBef>
                <a:spcPts val="0"/>
              </a:spcBef>
              <a:spcAft>
                <a:spcPts val="0"/>
              </a:spcAft>
              <a:buSzPts val="1100"/>
              <a:buNone/>
              <a:defRPr/>
            </a:lvl3pPr>
            <a:lvl4pPr lvl="3" algn="r">
              <a:spcBef>
                <a:spcPts val="0"/>
              </a:spcBef>
              <a:spcAft>
                <a:spcPts val="0"/>
              </a:spcAft>
              <a:buSzPts val="1100"/>
              <a:buNone/>
              <a:defRPr/>
            </a:lvl4pPr>
            <a:lvl5pPr lvl="4" algn="r">
              <a:spcBef>
                <a:spcPts val="0"/>
              </a:spcBef>
              <a:spcAft>
                <a:spcPts val="0"/>
              </a:spcAft>
              <a:buSzPts val="1100"/>
              <a:buNone/>
              <a:defRPr/>
            </a:lvl5pPr>
            <a:lvl6pPr lvl="5" algn="r">
              <a:spcBef>
                <a:spcPts val="0"/>
              </a:spcBef>
              <a:spcAft>
                <a:spcPts val="0"/>
              </a:spcAft>
              <a:buSzPts val="1100"/>
              <a:buNone/>
              <a:defRPr/>
            </a:lvl6pPr>
            <a:lvl7pPr lvl="6" algn="r">
              <a:spcBef>
                <a:spcPts val="0"/>
              </a:spcBef>
              <a:spcAft>
                <a:spcPts val="0"/>
              </a:spcAft>
              <a:buSzPts val="1100"/>
              <a:buNone/>
              <a:defRPr/>
            </a:lvl7pPr>
            <a:lvl8pPr lvl="7" algn="r">
              <a:spcBef>
                <a:spcPts val="0"/>
              </a:spcBef>
              <a:spcAft>
                <a:spcPts val="0"/>
              </a:spcAft>
              <a:buSzPts val="1100"/>
              <a:buNone/>
              <a:defRPr/>
            </a:lvl8pPr>
            <a:lvl9pPr lvl="8" algn="r">
              <a:spcBef>
                <a:spcPts val="0"/>
              </a:spcBef>
              <a:spcAft>
                <a:spcPts val="0"/>
              </a:spcAft>
              <a:buSzPts val="1100"/>
              <a:buNone/>
              <a:defRPr/>
            </a:lvl9pPr>
          </a:lstStyle>
          <a:p>
            <a:pPr>
              <a:defRPr/>
            </a:pPr>
            <a:endParaRPr/>
          </a:p>
        </p:txBody>
      </p:sp>
      <p:sp>
        <p:nvSpPr>
          <p:cNvPr id="485" name="Google Shape;485;g109582dca3b_0_868"/>
          <p:cNvSpPr txBox="1">
            <a:spLocks noGrp="1"/>
          </p:cNvSpPr>
          <p:nvPr>
            <p:ph type="body" idx="1"/>
          </p:nvPr>
        </p:nvSpPr>
        <p:spPr bwMode="auto">
          <a:xfrm>
            <a:off x="457200" y="960120"/>
            <a:ext cx="8229600" cy="3497700"/>
          </a:xfrm>
          <a:prstGeom prst="rect">
            <a:avLst/>
          </a:prstGeom>
          <a:noFill/>
          <a:ln>
            <a:noFill/>
          </a:ln>
        </p:spPr>
        <p:txBody>
          <a:bodyPr spcFirstLastPara="1" wrap="square" lIns="0" tIns="34275" rIns="68575" bIns="34275" anchor="t" anchorCtr="0">
            <a:normAutofit/>
          </a:bodyPr>
          <a:lstStyle>
            <a:lvl1pPr marL="457200" lvl="0" indent="-349250" algn="l">
              <a:spcBef>
                <a:spcPts val="400"/>
              </a:spcBef>
              <a:spcAft>
                <a:spcPts val="0"/>
              </a:spcAft>
              <a:buClr>
                <a:schemeClr val="dk1"/>
              </a:buClr>
              <a:buSzPts val="1900"/>
              <a:buChar char="▪"/>
              <a:defRPr sz="2100"/>
            </a:lvl1pPr>
            <a:lvl2pPr marL="914400" lvl="1" indent="-342900" algn="l">
              <a:spcBef>
                <a:spcPts val="400"/>
              </a:spcBef>
              <a:spcAft>
                <a:spcPts val="0"/>
              </a:spcAft>
              <a:buClr>
                <a:schemeClr val="dk1"/>
              </a:buClr>
              <a:buSzPts val="1800"/>
              <a:buFont typeface="Candara"/>
              <a:buChar char="–"/>
              <a:defRPr sz="1800"/>
            </a:lvl2pPr>
            <a:lvl3pPr marL="1371600" lvl="2" indent="-298450" algn="l">
              <a:spcBef>
                <a:spcPts val="300"/>
              </a:spcBef>
              <a:spcAft>
                <a:spcPts val="0"/>
              </a:spcAft>
              <a:buClr>
                <a:schemeClr val="dk1"/>
              </a:buClr>
              <a:buSzPts val="1100"/>
              <a:buChar char="▪"/>
              <a:defRPr sz="1500"/>
            </a:lvl3pPr>
            <a:lvl4pPr marL="1828800" lvl="3" indent="-317500" algn="l">
              <a:spcBef>
                <a:spcPts val="300"/>
              </a:spcBef>
              <a:spcAft>
                <a:spcPts val="0"/>
              </a:spcAft>
              <a:buClr>
                <a:schemeClr val="dk1"/>
              </a:buClr>
              <a:buSzPts val="1400"/>
              <a:buFont typeface="Candara"/>
              <a:buChar char="–"/>
              <a:defRPr sz="1400"/>
            </a:lvl4pPr>
            <a:lvl5pPr marL="2286000" lvl="4" indent="-273050" algn="l">
              <a:spcBef>
                <a:spcPts val="300"/>
              </a:spcBef>
              <a:spcAft>
                <a:spcPts val="0"/>
              </a:spcAft>
              <a:buClr>
                <a:schemeClr val="dk1"/>
              </a:buClr>
              <a:buSzPts val="700"/>
              <a:buChar char="▪"/>
              <a:defRPr sz="1400"/>
            </a:lvl5pPr>
            <a:lvl6pPr marL="2743200" lvl="5" indent="-273050" algn="l">
              <a:spcBef>
                <a:spcPts val="300"/>
              </a:spcBef>
              <a:spcAft>
                <a:spcPts val="0"/>
              </a:spcAft>
              <a:buClr>
                <a:schemeClr val="dk1"/>
              </a:buClr>
              <a:buSzPts val="700"/>
              <a:buChar char="▪"/>
              <a:defRPr/>
            </a:lvl6pPr>
            <a:lvl7pPr marL="3200400" lvl="6" indent="-273050" algn="l">
              <a:spcBef>
                <a:spcPts val="300"/>
              </a:spcBef>
              <a:spcAft>
                <a:spcPts val="0"/>
              </a:spcAft>
              <a:buClr>
                <a:schemeClr val="dk1"/>
              </a:buClr>
              <a:buSzPts val="700"/>
              <a:buChar char="▪"/>
              <a:defRPr/>
            </a:lvl7pPr>
            <a:lvl8pPr marL="3657600" lvl="7" indent="-273050" algn="l">
              <a:spcBef>
                <a:spcPts val="300"/>
              </a:spcBef>
              <a:spcAft>
                <a:spcPts val="0"/>
              </a:spcAft>
              <a:buClr>
                <a:schemeClr val="dk1"/>
              </a:buClr>
              <a:buSzPts val="700"/>
              <a:buChar char="▪"/>
              <a:defRPr/>
            </a:lvl8pPr>
            <a:lvl9pPr marL="4114800" lvl="8" indent="-273050" algn="l">
              <a:spcBef>
                <a:spcPts val="300"/>
              </a:spcBef>
              <a:spcAft>
                <a:spcPts val="0"/>
              </a:spcAft>
              <a:buClr>
                <a:schemeClr val="dk1"/>
              </a:buClr>
              <a:buSzPts val="700"/>
              <a:buChar char="▪"/>
              <a:defRPr/>
            </a:lvl9pPr>
          </a:lstStyle>
          <a:p>
            <a:pPr>
              <a:defRPr/>
            </a:pPr>
            <a:endParaRPr/>
          </a:p>
        </p:txBody>
      </p:sp>
      <p:sp>
        <p:nvSpPr>
          <p:cNvPr id="486" name="Google Shape;486;g109582dca3b_0_868"/>
          <p:cNvSpPr txBox="1">
            <a:spLocks noGrp="1"/>
          </p:cNvSpPr>
          <p:nvPr>
            <p:ph type="dt" idx="10"/>
          </p:nvPr>
        </p:nvSpPr>
        <p:spPr bwMode="auto">
          <a:xfrm>
            <a:off x="457200" y="4830365"/>
            <a:ext cx="2133600" cy="273900"/>
          </a:xfrm>
          <a:prstGeom prst="rect">
            <a:avLst/>
          </a:prstGeom>
          <a:noFill/>
          <a:ln>
            <a:noFill/>
          </a:ln>
        </p:spPr>
        <p:txBody>
          <a:bodyPr spcFirstLastPara="1" wrap="square" lIns="68575" tIns="34275" rIns="68575" bIns="34275" anchor="t" anchorCtr="0">
            <a:noAutofit/>
          </a:bodyPr>
          <a:lstStyle>
            <a:lvl1pPr marR="0" lvl="0" algn="l">
              <a:spcBef>
                <a:spcPts val="0"/>
              </a:spcBef>
              <a:spcAft>
                <a:spcPts val="0"/>
              </a:spcAft>
              <a:buSzPts val="1100"/>
              <a:buNone/>
              <a:defRPr sz="1400">
                <a:solidFill>
                  <a:srgbClr val="000000"/>
                </a:solidFill>
                <a:latin typeface="Arial"/>
                <a:ea typeface="Arial"/>
                <a:cs typeface="Arial"/>
              </a:defRPr>
            </a:lvl1pPr>
            <a:lvl2pPr marR="0" lvl="1" algn="l">
              <a:spcBef>
                <a:spcPts val="0"/>
              </a:spcBef>
              <a:spcAft>
                <a:spcPts val="0"/>
              </a:spcAft>
              <a:buSzPts val="1100"/>
              <a:buNone/>
              <a:defRPr sz="1400" b="0" i="0" u="none" strike="noStrike" cap="none">
                <a:solidFill>
                  <a:schemeClr val="dk1"/>
                </a:solidFill>
                <a:latin typeface="Arial"/>
                <a:ea typeface="Arial"/>
                <a:cs typeface="Arial"/>
              </a:defRPr>
            </a:lvl2pPr>
            <a:lvl3pPr marR="0" lvl="2" algn="l">
              <a:spcBef>
                <a:spcPts val="0"/>
              </a:spcBef>
              <a:spcAft>
                <a:spcPts val="0"/>
              </a:spcAft>
              <a:buSzPts val="1100"/>
              <a:buNone/>
              <a:defRPr sz="1400" b="0" i="0" u="none" strike="noStrike" cap="none">
                <a:solidFill>
                  <a:schemeClr val="dk1"/>
                </a:solidFill>
                <a:latin typeface="Arial"/>
                <a:ea typeface="Arial"/>
                <a:cs typeface="Arial"/>
              </a:defRPr>
            </a:lvl3pPr>
            <a:lvl4pPr marR="0" lvl="3" algn="l">
              <a:spcBef>
                <a:spcPts val="0"/>
              </a:spcBef>
              <a:spcAft>
                <a:spcPts val="0"/>
              </a:spcAft>
              <a:buSzPts val="1100"/>
              <a:buNone/>
              <a:defRPr sz="1400" b="0" i="0" u="none" strike="noStrike" cap="none">
                <a:solidFill>
                  <a:schemeClr val="dk1"/>
                </a:solidFill>
                <a:latin typeface="Arial"/>
                <a:ea typeface="Arial"/>
                <a:cs typeface="Arial"/>
              </a:defRPr>
            </a:lvl4pPr>
            <a:lvl5pPr marR="0" lvl="4" algn="l">
              <a:spcBef>
                <a:spcPts val="0"/>
              </a:spcBef>
              <a:spcAft>
                <a:spcPts val="0"/>
              </a:spcAft>
              <a:buSzPts val="1100"/>
              <a:buNone/>
              <a:defRPr sz="1400" b="0" i="0" u="none" strike="noStrike" cap="none">
                <a:solidFill>
                  <a:schemeClr val="dk1"/>
                </a:solidFill>
                <a:latin typeface="Arial"/>
                <a:ea typeface="Arial"/>
                <a:cs typeface="Arial"/>
              </a:defRPr>
            </a:lvl5pPr>
            <a:lvl6pPr marR="0" lvl="5" algn="l">
              <a:spcBef>
                <a:spcPts val="0"/>
              </a:spcBef>
              <a:spcAft>
                <a:spcPts val="0"/>
              </a:spcAft>
              <a:buSzPts val="1100"/>
              <a:buNone/>
              <a:defRPr sz="1400" b="0" i="0" u="none" strike="noStrike" cap="none">
                <a:solidFill>
                  <a:schemeClr val="dk1"/>
                </a:solidFill>
                <a:latin typeface="Arial"/>
                <a:ea typeface="Arial"/>
                <a:cs typeface="Arial"/>
              </a:defRPr>
            </a:lvl6pPr>
            <a:lvl7pPr marR="0" lvl="6" algn="l">
              <a:spcBef>
                <a:spcPts val="0"/>
              </a:spcBef>
              <a:spcAft>
                <a:spcPts val="0"/>
              </a:spcAft>
              <a:buSzPts val="1100"/>
              <a:buNone/>
              <a:defRPr sz="1400" b="0" i="0" u="none" strike="noStrike" cap="none">
                <a:solidFill>
                  <a:schemeClr val="dk1"/>
                </a:solidFill>
                <a:latin typeface="Arial"/>
                <a:ea typeface="Arial"/>
                <a:cs typeface="Arial"/>
              </a:defRPr>
            </a:lvl7pPr>
            <a:lvl8pPr marR="0" lvl="7" algn="l">
              <a:spcBef>
                <a:spcPts val="0"/>
              </a:spcBef>
              <a:spcAft>
                <a:spcPts val="0"/>
              </a:spcAft>
              <a:buSzPts val="1100"/>
              <a:buNone/>
              <a:defRPr sz="1400" b="0" i="0" u="none" strike="noStrike" cap="none">
                <a:solidFill>
                  <a:schemeClr val="dk1"/>
                </a:solidFill>
                <a:latin typeface="Arial"/>
                <a:ea typeface="Arial"/>
                <a:cs typeface="Arial"/>
              </a:defRPr>
            </a:lvl8pPr>
            <a:lvl9pPr marR="0" lvl="8" algn="l">
              <a:spcBef>
                <a:spcPts val="0"/>
              </a:spcBef>
              <a:spcAft>
                <a:spcPts val="0"/>
              </a:spcAft>
              <a:buSzPts val="1100"/>
              <a:buNone/>
              <a:defRPr sz="1400" b="0" i="0" u="none" strike="noStrike" cap="none">
                <a:solidFill>
                  <a:schemeClr val="dk1"/>
                </a:solidFill>
                <a:latin typeface="Arial"/>
                <a:ea typeface="Arial"/>
                <a:cs typeface="Arial"/>
              </a:defRPr>
            </a:lvl9pPr>
          </a:lstStyle>
          <a:p>
            <a:pPr>
              <a:defRPr/>
            </a:pPr>
            <a:endParaRPr/>
          </a:p>
        </p:txBody>
      </p:sp>
      <p:sp>
        <p:nvSpPr>
          <p:cNvPr id="487" name="Google Shape;487;g109582dca3b_0_868"/>
          <p:cNvSpPr txBox="1">
            <a:spLocks noGrp="1"/>
          </p:cNvSpPr>
          <p:nvPr>
            <p:ph type="ftr" idx="11"/>
          </p:nvPr>
        </p:nvSpPr>
        <p:spPr bwMode="auto">
          <a:xfrm>
            <a:off x="3124200" y="4830365"/>
            <a:ext cx="2895600" cy="273900"/>
          </a:xfrm>
          <a:prstGeom prst="rect">
            <a:avLst/>
          </a:prstGeom>
          <a:noFill/>
          <a:ln>
            <a:noFill/>
          </a:ln>
        </p:spPr>
        <p:txBody>
          <a:bodyPr spcFirstLastPara="1" wrap="square" lIns="68575" tIns="34275" rIns="68575" bIns="34275" anchor="t" anchorCtr="0">
            <a:noAutofit/>
          </a:bodyPr>
          <a:lstStyle>
            <a:lvl1pPr marR="0" lvl="0" algn="l">
              <a:spcBef>
                <a:spcPts val="0"/>
              </a:spcBef>
              <a:spcAft>
                <a:spcPts val="0"/>
              </a:spcAft>
              <a:buSzPts val="1100"/>
              <a:buNone/>
              <a:defRPr sz="1400">
                <a:solidFill>
                  <a:srgbClr val="000000"/>
                </a:solidFill>
                <a:latin typeface="Arial"/>
                <a:ea typeface="Arial"/>
                <a:cs typeface="Arial"/>
              </a:defRPr>
            </a:lvl1pPr>
            <a:lvl2pPr marR="0" lvl="1" algn="l">
              <a:spcBef>
                <a:spcPts val="0"/>
              </a:spcBef>
              <a:spcAft>
                <a:spcPts val="0"/>
              </a:spcAft>
              <a:buSzPts val="1100"/>
              <a:buNone/>
              <a:defRPr sz="1400" b="0" i="0" u="none" strike="noStrike" cap="none">
                <a:solidFill>
                  <a:schemeClr val="dk1"/>
                </a:solidFill>
                <a:latin typeface="Arial"/>
                <a:ea typeface="Arial"/>
                <a:cs typeface="Arial"/>
              </a:defRPr>
            </a:lvl2pPr>
            <a:lvl3pPr marR="0" lvl="2" algn="l">
              <a:spcBef>
                <a:spcPts val="0"/>
              </a:spcBef>
              <a:spcAft>
                <a:spcPts val="0"/>
              </a:spcAft>
              <a:buSzPts val="1100"/>
              <a:buNone/>
              <a:defRPr sz="1400" b="0" i="0" u="none" strike="noStrike" cap="none">
                <a:solidFill>
                  <a:schemeClr val="dk1"/>
                </a:solidFill>
                <a:latin typeface="Arial"/>
                <a:ea typeface="Arial"/>
                <a:cs typeface="Arial"/>
              </a:defRPr>
            </a:lvl3pPr>
            <a:lvl4pPr marR="0" lvl="3" algn="l">
              <a:spcBef>
                <a:spcPts val="0"/>
              </a:spcBef>
              <a:spcAft>
                <a:spcPts val="0"/>
              </a:spcAft>
              <a:buSzPts val="1100"/>
              <a:buNone/>
              <a:defRPr sz="1400" b="0" i="0" u="none" strike="noStrike" cap="none">
                <a:solidFill>
                  <a:schemeClr val="dk1"/>
                </a:solidFill>
                <a:latin typeface="Arial"/>
                <a:ea typeface="Arial"/>
                <a:cs typeface="Arial"/>
              </a:defRPr>
            </a:lvl4pPr>
            <a:lvl5pPr marR="0" lvl="4" algn="l">
              <a:spcBef>
                <a:spcPts val="0"/>
              </a:spcBef>
              <a:spcAft>
                <a:spcPts val="0"/>
              </a:spcAft>
              <a:buSzPts val="1100"/>
              <a:buNone/>
              <a:defRPr sz="1400" b="0" i="0" u="none" strike="noStrike" cap="none">
                <a:solidFill>
                  <a:schemeClr val="dk1"/>
                </a:solidFill>
                <a:latin typeface="Arial"/>
                <a:ea typeface="Arial"/>
                <a:cs typeface="Arial"/>
              </a:defRPr>
            </a:lvl5pPr>
            <a:lvl6pPr marR="0" lvl="5" algn="l">
              <a:spcBef>
                <a:spcPts val="0"/>
              </a:spcBef>
              <a:spcAft>
                <a:spcPts val="0"/>
              </a:spcAft>
              <a:buSzPts val="1100"/>
              <a:buNone/>
              <a:defRPr sz="1400" b="0" i="0" u="none" strike="noStrike" cap="none">
                <a:solidFill>
                  <a:schemeClr val="dk1"/>
                </a:solidFill>
                <a:latin typeface="Arial"/>
                <a:ea typeface="Arial"/>
                <a:cs typeface="Arial"/>
              </a:defRPr>
            </a:lvl6pPr>
            <a:lvl7pPr marR="0" lvl="6" algn="l">
              <a:spcBef>
                <a:spcPts val="0"/>
              </a:spcBef>
              <a:spcAft>
                <a:spcPts val="0"/>
              </a:spcAft>
              <a:buSzPts val="1100"/>
              <a:buNone/>
              <a:defRPr sz="1400" b="0" i="0" u="none" strike="noStrike" cap="none">
                <a:solidFill>
                  <a:schemeClr val="dk1"/>
                </a:solidFill>
                <a:latin typeface="Arial"/>
                <a:ea typeface="Arial"/>
                <a:cs typeface="Arial"/>
              </a:defRPr>
            </a:lvl7pPr>
            <a:lvl8pPr marR="0" lvl="7" algn="l">
              <a:spcBef>
                <a:spcPts val="0"/>
              </a:spcBef>
              <a:spcAft>
                <a:spcPts val="0"/>
              </a:spcAft>
              <a:buSzPts val="1100"/>
              <a:buNone/>
              <a:defRPr sz="1400" b="0" i="0" u="none" strike="noStrike" cap="none">
                <a:solidFill>
                  <a:schemeClr val="dk1"/>
                </a:solidFill>
                <a:latin typeface="Arial"/>
                <a:ea typeface="Arial"/>
                <a:cs typeface="Arial"/>
              </a:defRPr>
            </a:lvl8pPr>
            <a:lvl9pPr marR="0" lvl="8" algn="l">
              <a:spcBef>
                <a:spcPts val="0"/>
              </a:spcBef>
              <a:spcAft>
                <a:spcPts val="0"/>
              </a:spcAft>
              <a:buSzPts val="1100"/>
              <a:buNone/>
              <a:defRPr sz="1400" b="0" i="0" u="none" strike="noStrike" cap="none">
                <a:solidFill>
                  <a:schemeClr val="dk1"/>
                </a:solidFill>
                <a:latin typeface="Arial"/>
                <a:ea typeface="Arial"/>
                <a:cs typeface="Arial"/>
              </a:defRPr>
            </a:lvl9pPr>
          </a:lstStyle>
          <a:p>
            <a:pPr>
              <a:defRPr/>
            </a:pPr>
            <a:endParaRPr/>
          </a:p>
        </p:txBody>
      </p:sp>
      <p:sp>
        <p:nvSpPr>
          <p:cNvPr id="488" name="Google Shape;488;g109582dca3b_0_868"/>
          <p:cNvSpPr txBox="1">
            <a:spLocks noGrp="1"/>
          </p:cNvSpPr>
          <p:nvPr>
            <p:ph type="sldNum" idx="12"/>
          </p:nvPr>
        </p:nvSpPr>
        <p:spPr bwMode="auto">
          <a:xfrm>
            <a:off x="6553200" y="4830365"/>
            <a:ext cx="2133600" cy="273900"/>
          </a:xfrm>
          <a:prstGeom prst="rect">
            <a:avLst/>
          </a:prstGeom>
          <a:noFill/>
          <a:ln>
            <a:noFill/>
          </a:ln>
        </p:spPr>
        <p:txBody>
          <a:bodyPr spcFirstLastPara="1" wrap="square" lIns="68575" tIns="34275" rIns="68575" bIns="34275" anchor="t" anchorCtr="0">
            <a:noAutofit/>
          </a:bodyPr>
          <a:lstStyle>
            <a:lvl1pPr marL="0" marR="0" lvl="0" indent="0" algn="l">
              <a:spcBef>
                <a:spcPts val="0"/>
              </a:spcBef>
              <a:spcAft>
                <a:spcPts val="0"/>
              </a:spcAft>
              <a:buNone/>
              <a:defRPr sz="1400">
                <a:solidFill>
                  <a:srgbClr val="000000"/>
                </a:solidFill>
                <a:latin typeface="Arial"/>
                <a:ea typeface="Arial"/>
                <a:cs typeface="Arial"/>
              </a:defRPr>
            </a:lvl1pPr>
            <a:lvl2pPr marL="0" marR="0" lvl="1" indent="0" algn="l">
              <a:spcBef>
                <a:spcPts val="0"/>
              </a:spcBef>
              <a:spcAft>
                <a:spcPts val="0"/>
              </a:spcAft>
              <a:buNone/>
              <a:defRPr sz="1400">
                <a:solidFill>
                  <a:srgbClr val="000000"/>
                </a:solidFill>
                <a:latin typeface="Arial"/>
                <a:ea typeface="Arial"/>
                <a:cs typeface="Arial"/>
              </a:defRPr>
            </a:lvl2pPr>
            <a:lvl3pPr marL="0" marR="0" lvl="2" indent="0" algn="l">
              <a:spcBef>
                <a:spcPts val="0"/>
              </a:spcBef>
              <a:spcAft>
                <a:spcPts val="0"/>
              </a:spcAft>
              <a:buNone/>
              <a:defRPr sz="1400">
                <a:solidFill>
                  <a:srgbClr val="000000"/>
                </a:solidFill>
                <a:latin typeface="Arial"/>
                <a:ea typeface="Arial"/>
                <a:cs typeface="Arial"/>
              </a:defRPr>
            </a:lvl3pPr>
            <a:lvl4pPr marL="0" marR="0" lvl="3" indent="0" algn="l">
              <a:spcBef>
                <a:spcPts val="0"/>
              </a:spcBef>
              <a:spcAft>
                <a:spcPts val="0"/>
              </a:spcAft>
              <a:buNone/>
              <a:defRPr sz="1400">
                <a:solidFill>
                  <a:srgbClr val="000000"/>
                </a:solidFill>
                <a:latin typeface="Arial"/>
                <a:ea typeface="Arial"/>
                <a:cs typeface="Arial"/>
              </a:defRPr>
            </a:lvl4pPr>
            <a:lvl5pPr marL="0" marR="0" lvl="4" indent="0" algn="l">
              <a:spcBef>
                <a:spcPts val="0"/>
              </a:spcBef>
              <a:spcAft>
                <a:spcPts val="0"/>
              </a:spcAft>
              <a:buNone/>
              <a:defRPr sz="1400">
                <a:solidFill>
                  <a:srgbClr val="000000"/>
                </a:solidFill>
                <a:latin typeface="Arial"/>
                <a:ea typeface="Arial"/>
                <a:cs typeface="Arial"/>
              </a:defRPr>
            </a:lvl5pPr>
            <a:lvl6pPr marL="0" marR="0" lvl="5" indent="0" algn="l">
              <a:spcBef>
                <a:spcPts val="0"/>
              </a:spcBef>
              <a:spcAft>
                <a:spcPts val="0"/>
              </a:spcAft>
              <a:buNone/>
              <a:defRPr sz="1400">
                <a:solidFill>
                  <a:srgbClr val="000000"/>
                </a:solidFill>
                <a:latin typeface="Arial"/>
                <a:ea typeface="Arial"/>
                <a:cs typeface="Arial"/>
              </a:defRPr>
            </a:lvl6pPr>
            <a:lvl7pPr marL="0" marR="0" lvl="6" indent="0" algn="l">
              <a:spcBef>
                <a:spcPts val="0"/>
              </a:spcBef>
              <a:spcAft>
                <a:spcPts val="0"/>
              </a:spcAft>
              <a:buNone/>
              <a:defRPr sz="1400">
                <a:solidFill>
                  <a:srgbClr val="000000"/>
                </a:solidFill>
                <a:latin typeface="Arial"/>
                <a:ea typeface="Arial"/>
                <a:cs typeface="Arial"/>
              </a:defRPr>
            </a:lvl7pPr>
            <a:lvl8pPr marL="0" marR="0" lvl="7" indent="0" algn="l">
              <a:spcBef>
                <a:spcPts val="0"/>
              </a:spcBef>
              <a:spcAft>
                <a:spcPts val="0"/>
              </a:spcAft>
              <a:buNone/>
              <a:defRPr sz="1400">
                <a:solidFill>
                  <a:srgbClr val="000000"/>
                </a:solidFill>
                <a:latin typeface="Arial"/>
                <a:ea typeface="Arial"/>
                <a:cs typeface="Arial"/>
              </a:defRPr>
            </a:lvl8pPr>
            <a:lvl9pPr marL="0" marR="0" lvl="8" indent="0" algn="l">
              <a:spcBef>
                <a:spcPts val="0"/>
              </a:spcBef>
              <a:spcAft>
                <a:spcPts val="0"/>
              </a:spcAft>
              <a:buNone/>
              <a:defRPr sz="1400">
                <a:solidFill>
                  <a:srgbClr val="000000"/>
                </a:solidFill>
                <a:latin typeface="Arial"/>
                <a:ea typeface="Arial"/>
                <a:cs typeface="Arial"/>
              </a:defRPr>
            </a:lvl9pPr>
          </a:lstStyle>
          <a:p>
            <a:pPr marL="0" lvl="0" indent="0" algn="l">
              <a:spcBef>
                <a:spcPts val="0"/>
              </a:spcBef>
              <a:spcAft>
                <a:spcPts val="0"/>
              </a:spcAft>
              <a:buNone/>
              <a:defRPr/>
            </a:pPr>
            <a:fld id="{00000000-1234-1234-1234-123412341234}" type="slidenum">
              <a:rPr lang="en-GB"/>
              <a:t>‹#›</a:t>
            </a:fld>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PhAnim="0" matchingName="57_Title Only" userDrawn="1">
  <p:cSld name="57_Title Only">
    <p:spTree>
      <p:nvGrpSpPr>
        <p:cNvPr id="1" name=""/>
        <p:cNvGrpSpPr/>
        <p:nvPr/>
      </p:nvGrpSpPr>
      <p:grpSpPr bwMode="auto">
        <a:xfrm>
          <a:off x="0" y="0"/>
          <a:ext cx="0" cy="0"/>
          <a:chOff x="0" y="0"/>
          <a:chExt cx="0" cy="0"/>
        </a:xfrm>
      </p:grpSpPr>
      <p:sp>
        <p:nvSpPr>
          <p:cNvPr id="490" name="Google Shape;490;g109582dca3b_0_874"/>
          <p:cNvSpPr txBox="1">
            <a:spLocks noGrp="1"/>
          </p:cNvSpPr>
          <p:nvPr>
            <p:ph type="title"/>
          </p:nvPr>
        </p:nvSpPr>
        <p:spPr bwMode="auto">
          <a:xfrm>
            <a:off x="1557337" y="146447"/>
            <a:ext cx="7335600" cy="367800"/>
          </a:xfrm>
          <a:prstGeom prst="rect">
            <a:avLst/>
          </a:prstGeom>
          <a:noFill/>
          <a:ln>
            <a:noFill/>
          </a:ln>
        </p:spPr>
        <p:txBody>
          <a:bodyPr spcFirstLastPara="1" wrap="square" lIns="68575" tIns="34275" rIns="0" bIns="34275" anchor="ctr" anchorCtr="0">
            <a:normAutofit/>
          </a:bodyPr>
          <a:lstStyle>
            <a:lvl1pPr lvl="0" algn="l">
              <a:spcBef>
                <a:spcPts val="0"/>
              </a:spcBef>
              <a:spcAft>
                <a:spcPts val="0"/>
              </a:spcAft>
              <a:buSzPts val="1100"/>
              <a:buNone/>
              <a:defRPr sz="3000"/>
            </a:lvl1pPr>
            <a:lvl2pPr lvl="1" algn="r">
              <a:spcBef>
                <a:spcPts val="0"/>
              </a:spcBef>
              <a:spcAft>
                <a:spcPts val="0"/>
              </a:spcAft>
              <a:buSzPts val="1100"/>
              <a:buNone/>
              <a:defRPr/>
            </a:lvl2pPr>
            <a:lvl3pPr lvl="2" algn="r">
              <a:spcBef>
                <a:spcPts val="0"/>
              </a:spcBef>
              <a:spcAft>
                <a:spcPts val="0"/>
              </a:spcAft>
              <a:buSzPts val="1100"/>
              <a:buNone/>
              <a:defRPr/>
            </a:lvl3pPr>
            <a:lvl4pPr lvl="3" algn="r">
              <a:spcBef>
                <a:spcPts val="0"/>
              </a:spcBef>
              <a:spcAft>
                <a:spcPts val="0"/>
              </a:spcAft>
              <a:buSzPts val="1100"/>
              <a:buNone/>
              <a:defRPr/>
            </a:lvl4pPr>
            <a:lvl5pPr lvl="4" algn="r">
              <a:spcBef>
                <a:spcPts val="0"/>
              </a:spcBef>
              <a:spcAft>
                <a:spcPts val="0"/>
              </a:spcAft>
              <a:buSzPts val="1100"/>
              <a:buNone/>
              <a:defRPr/>
            </a:lvl5pPr>
            <a:lvl6pPr lvl="5" algn="r">
              <a:spcBef>
                <a:spcPts val="0"/>
              </a:spcBef>
              <a:spcAft>
                <a:spcPts val="0"/>
              </a:spcAft>
              <a:buSzPts val="1100"/>
              <a:buNone/>
              <a:defRPr/>
            </a:lvl6pPr>
            <a:lvl7pPr lvl="6" algn="r">
              <a:spcBef>
                <a:spcPts val="0"/>
              </a:spcBef>
              <a:spcAft>
                <a:spcPts val="0"/>
              </a:spcAft>
              <a:buSzPts val="1100"/>
              <a:buNone/>
              <a:defRPr/>
            </a:lvl7pPr>
            <a:lvl8pPr lvl="7" algn="r">
              <a:spcBef>
                <a:spcPts val="0"/>
              </a:spcBef>
              <a:spcAft>
                <a:spcPts val="0"/>
              </a:spcAft>
              <a:buSzPts val="1100"/>
              <a:buNone/>
              <a:defRPr/>
            </a:lvl8pPr>
            <a:lvl9pPr lvl="8" algn="r">
              <a:spcBef>
                <a:spcPts val="0"/>
              </a:spcBef>
              <a:spcAft>
                <a:spcPts val="0"/>
              </a:spcAft>
              <a:buSzPts val="1100"/>
              <a:buNone/>
              <a:defRPr/>
            </a:lvl9pPr>
          </a:lstStyle>
          <a:p>
            <a:pPr>
              <a:defRPr/>
            </a:pPr>
            <a:endParaRPr/>
          </a:p>
        </p:txBody>
      </p:sp>
      <p:sp>
        <p:nvSpPr>
          <p:cNvPr id="491" name="Google Shape;491;g109582dca3b_0_874"/>
          <p:cNvSpPr txBox="1">
            <a:spLocks noGrp="1"/>
          </p:cNvSpPr>
          <p:nvPr>
            <p:ph type="body" idx="1"/>
          </p:nvPr>
        </p:nvSpPr>
        <p:spPr bwMode="auto">
          <a:xfrm>
            <a:off x="457200" y="960120"/>
            <a:ext cx="8229600" cy="3497700"/>
          </a:xfrm>
          <a:prstGeom prst="rect">
            <a:avLst/>
          </a:prstGeom>
          <a:noFill/>
          <a:ln>
            <a:noFill/>
          </a:ln>
        </p:spPr>
        <p:txBody>
          <a:bodyPr spcFirstLastPara="1" wrap="square" lIns="0" tIns="34275" rIns="68575" bIns="34275" anchor="t" anchorCtr="0">
            <a:normAutofit/>
          </a:bodyPr>
          <a:lstStyle>
            <a:lvl1pPr marL="457200" lvl="0" indent="-349250" algn="l">
              <a:spcBef>
                <a:spcPts val="400"/>
              </a:spcBef>
              <a:spcAft>
                <a:spcPts val="0"/>
              </a:spcAft>
              <a:buClr>
                <a:schemeClr val="dk1"/>
              </a:buClr>
              <a:buSzPts val="1900"/>
              <a:buChar char="▪"/>
              <a:defRPr sz="2100"/>
            </a:lvl1pPr>
            <a:lvl2pPr marL="914400" lvl="1" indent="-342900" algn="l">
              <a:spcBef>
                <a:spcPts val="400"/>
              </a:spcBef>
              <a:spcAft>
                <a:spcPts val="0"/>
              </a:spcAft>
              <a:buClr>
                <a:schemeClr val="dk1"/>
              </a:buClr>
              <a:buSzPts val="1800"/>
              <a:buFont typeface="Candara"/>
              <a:buChar char="–"/>
              <a:defRPr sz="1800"/>
            </a:lvl2pPr>
            <a:lvl3pPr marL="1371600" lvl="2" indent="-298450" algn="l">
              <a:spcBef>
                <a:spcPts val="300"/>
              </a:spcBef>
              <a:spcAft>
                <a:spcPts val="0"/>
              </a:spcAft>
              <a:buClr>
                <a:schemeClr val="dk1"/>
              </a:buClr>
              <a:buSzPts val="1100"/>
              <a:buChar char="▪"/>
              <a:defRPr sz="1500"/>
            </a:lvl3pPr>
            <a:lvl4pPr marL="1828800" lvl="3" indent="-317500" algn="l">
              <a:spcBef>
                <a:spcPts val="300"/>
              </a:spcBef>
              <a:spcAft>
                <a:spcPts val="0"/>
              </a:spcAft>
              <a:buClr>
                <a:schemeClr val="dk1"/>
              </a:buClr>
              <a:buSzPts val="1400"/>
              <a:buFont typeface="Candara"/>
              <a:buChar char="–"/>
              <a:defRPr sz="1400"/>
            </a:lvl4pPr>
            <a:lvl5pPr marL="2286000" lvl="4" indent="-273050" algn="l">
              <a:spcBef>
                <a:spcPts val="300"/>
              </a:spcBef>
              <a:spcAft>
                <a:spcPts val="0"/>
              </a:spcAft>
              <a:buClr>
                <a:schemeClr val="dk1"/>
              </a:buClr>
              <a:buSzPts val="700"/>
              <a:buChar char="▪"/>
              <a:defRPr sz="1400"/>
            </a:lvl5pPr>
            <a:lvl6pPr marL="2743200" lvl="5" indent="-273050" algn="l">
              <a:spcBef>
                <a:spcPts val="300"/>
              </a:spcBef>
              <a:spcAft>
                <a:spcPts val="0"/>
              </a:spcAft>
              <a:buClr>
                <a:schemeClr val="dk1"/>
              </a:buClr>
              <a:buSzPts val="700"/>
              <a:buChar char="▪"/>
              <a:defRPr/>
            </a:lvl6pPr>
            <a:lvl7pPr marL="3200400" lvl="6" indent="-273050" algn="l">
              <a:spcBef>
                <a:spcPts val="300"/>
              </a:spcBef>
              <a:spcAft>
                <a:spcPts val="0"/>
              </a:spcAft>
              <a:buClr>
                <a:schemeClr val="dk1"/>
              </a:buClr>
              <a:buSzPts val="700"/>
              <a:buChar char="▪"/>
              <a:defRPr/>
            </a:lvl7pPr>
            <a:lvl8pPr marL="3657600" lvl="7" indent="-273050" algn="l">
              <a:spcBef>
                <a:spcPts val="300"/>
              </a:spcBef>
              <a:spcAft>
                <a:spcPts val="0"/>
              </a:spcAft>
              <a:buClr>
                <a:schemeClr val="dk1"/>
              </a:buClr>
              <a:buSzPts val="700"/>
              <a:buChar char="▪"/>
              <a:defRPr/>
            </a:lvl8pPr>
            <a:lvl9pPr marL="4114800" lvl="8" indent="-273050" algn="l">
              <a:spcBef>
                <a:spcPts val="300"/>
              </a:spcBef>
              <a:spcAft>
                <a:spcPts val="0"/>
              </a:spcAft>
              <a:buClr>
                <a:schemeClr val="dk1"/>
              </a:buClr>
              <a:buSzPts val="700"/>
              <a:buChar char="▪"/>
              <a:defRPr/>
            </a:lvl9pPr>
          </a:lstStyle>
          <a:p>
            <a:pPr>
              <a:defRPr/>
            </a:pPr>
            <a:endParaRPr/>
          </a:p>
        </p:txBody>
      </p:sp>
      <p:sp>
        <p:nvSpPr>
          <p:cNvPr id="492" name="Google Shape;492;g109582dca3b_0_874"/>
          <p:cNvSpPr txBox="1">
            <a:spLocks noGrp="1"/>
          </p:cNvSpPr>
          <p:nvPr>
            <p:ph type="dt" idx="10"/>
          </p:nvPr>
        </p:nvSpPr>
        <p:spPr bwMode="auto">
          <a:xfrm>
            <a:off x="457200" y="4830365"/>
            <a:ext cx="2133600" cy="273900"/>
          </a:xfrm>
          <a:prstGeom prst="rect">
            <a:avLst/>
          </a:prstGeom>
          <a:noFill/>
          <a:ln>
            <a:noFill/>
          </a:ln>
        </p:spPr>
        <p:txBody>
          <a:bodyPr spcFirstLastPara="1" wrap="square" lIns="68575" tIns="34275" rIns="68575" bIns="34275" anchor="t" anchorCtr="0">
            <a:noAutofit/>
          </a:bodyPr>
          <a:lstStyle>
            <a:lvl1pPr marR="0" lvl="0" algn="l">
              <a:spcBef>
                <a:spcPts val="0"/>
              </a:spcBef>
              <a:spcAft>
                <a:spcPts val="0"/>
              </a:spcAft>
              <a:buSzPts val="1100"/>
              <a:buNone/>
              <a:defRPr sz="1400">
                <a:solidFill>
                  <a:srgbClr val="000000"/>
                </a:solidFill>
                <a:latin typeface="Arial"/>
                <a:ea typeface="Arial"/>
                <a:cs typeface="Arial"/>
              </a:defRPr>
            </a:lvl1pPr>
            <a:lvl2pPr marR="0" lvl="1" algn="l">
              <a:spcBef>
                <a:spcPts val="0"/>
              </a:spcBef>
              <a:spcAft>
                <a:spcPts val="0"/>
              </a:spcAft>
              <a:buSzPts val="1100"/>
              <a:buNone/>
              <a:defRPr sz="1400" b="0" i="0" u="none" strike="noStrike" cap="none">
                <a:solidFill>
                  <a:schemeClr val="dk1"/>
                </a:solidFill>
                <a:latin typeface="Arial"/>
                <a:ea typeface="Arial"/>
                <a:cs typeface="Arial"/>
              </a:defRPr>
            </a:lvl2pPr>
            <a:lvl3pPr marR="0" lvl="2" algn="l">
              <a:spcBef>
                <a:spcPts val="0"/>
              </a:spcBef>
              <a:spcAft>
                <a:spcPts val="0"/>
              </a:spcAft>
              <a:buSzPts val="1100"/>
              <a:buNone/>
              <a:defRPr sz="1400" b="0" i="0" u="none" strike="noStrike" cap="none">
                <a:solidFill>
                  <a:schemeClr val="dk1"/>
                </a:solidFill>
                <a:latin typeface="Arial"/>
                <a:ea typeface="Arial"/>
                <a:cs typeface="Arial"/>
              </a:defRPr>
            </a:lvl3pPr>
            <a:lvl4pPr marR="0" lvl="3" algn="l">
              <a:spcBef>
                <a:spcPts val="0"/>
              </a:spcBef>
              <a:spcAft>
                <a:spcPts val="0"/>
              </a:spcAft>
              <a:buSzPts val="1100"/>
              <a:buNone/>
              <a:defRPr sz="1400" b="0" i="0" u="none" strike="noStrike" cap="none">
                <a:solidFill>
                  <a:schemeClr val="dk1"/>
                </a:solidFill>
                <a:latin typeface="Arial"/>
                <a:ea typeface="Arial"/>
                <a:cs typeface="Arial"/>
              </a:defRPr>
            </a:lvl4pPr>
            <a:lvl5pPr marR="0" lvl="4" algn="l">
              <a:spcBef>
                <a:spcPts val="0"/>
              </a:spcBef>
              <a:spcAft>
                <a:spcPts val="0"/>
              </a:spcAft>
              <a:buSzPts val="1100"/>
              <a:buNone/>
              <a:defRPr sz="1400" b="0" i="0" u="none" strike="noStrike" cap="none">
                <a:solidFill>
                  <a:schemeClr val="dk1"/>
                </a:solidFill>
                <a:latin typeface="Arial"/>
                <a:ea typeface="Arial"/>
                <a:cs typeface="Arial"/>
              </a:defRPr>
            </a:lvl5pPr>
            <a:lvl6pPr marR="0" lvl="5" algn="l">
              <a:spcBef>
                <a:spcPts val="0"/>
              </a:spcBef>
              <a:spcAft>
                <a:spcPts val="0"/>
              </a:spcAft>
              <a:buSzPts val="1100"/>
              <a:buNone/>
              <a:defRPr sz="1400" b="0" i="0" u="none" strike="noStrike" cap="none">
                <a:solidFill>
                  <a:schemeClr val="dk1"/>
                </a:solidFill>
                <a:latin typeface="Arial"/>
                <a:ea typeface="Arial"/>
                <a:cs typeface="Arial"/>
              </a:defRPr>
            </a:lvl6pPr>
            <a:lvl7pPr marR="0" lvl="6" algn="l">
              <a:spcBef>
                <a:spcPts val="0"/>
              </a:spcBef>
              <a:spcAft>
                <a:spcPts val="0"/>
              </a:spcAft>
              <a:buSzPts val="1100"/>
              <a:buNone/>
              <a:defRPr sz="1400" b="0" i="0" u="none" strike="noStrike" cap="none">
                <a:solidFill>
                  <a:schemeClr val="dk1"/>
                </a:solidFill>
                <a:latin typeface="Arial"/>
                <a:ea typeface="Arial"/>
                <a:cs typeface="Arial"/>
              </a:defRPr>
            </a:lvl7pPr>
            <a:lvl8pPr marR="0" lvl="7" algn="l">
              <a:spcBef>
                <a:spcPts val="0"/>
              </a:spcBef>
              <a:spcAft>
                <a:spcPts val="0"/>
              </a:spcAft>
              <a:buSzPts val="1100"/>
              <a:buNone/>
              <a:defRPr sz="1400" b="0" i="0" u="none" strike="noStrike" cap="none">
                <a:solidFill>
                  <a:schemeClr val="dk1"/>
                </a:solidFill>
                <a:latin typeface="Arial"/>
                <a:ea typeface="Arial"/>
                <a:cs typeface="Arial"/>
              </a:defRPr>
            </a:lvl8pPr>
            <a:lvl9pPr marR="0" lvl="8" algn="l">
              <a:spcBef>
                <a:spcPts val="0"/>
              </a:spcBef>
              <a:spcAft>
                <a:spcPts val="0"/>
              </a:spcAft>
              <a:buSzPts val="1100"/>
              <a:buNone/>
              <a:defRPr sz="1400" b="0" i="0" u="none" strike="noStrike" cap="none">
                <a:solidFill>
                  <a:schemeClr val="dk1"/>
                </a:solidFill>
                <a:latin typeface="Arial"/>
                <a:ea typeface="Arial"/>
                <a:cs typeface="Arial"/>
              </a:defRPr>
            </a:lvl9pPr>
          </a:lstStyle>
          <a:p>
            <a:pPr>
              <a:defRPr/>
            </a:pPr>
            <a:endParaRPr/>
          </a:p>
        </p:txBody>
      </p:sp>
      <p:sp>
        <p:nvSpPr>
          <p:cNvPr id="493" name="Google Shape;493;g109582dca3b_0_874"/>
          <p:cNvSpPr txBox="1">
            <a:spLocks noGrp="1"/>
          </p:cNvSpPr>
          <p:nvPr>
            <p:ph type="ftr" idx="11"/>
          </p:nvPr>
        </p:nvSpPr>
        <p:spPr bwMode="auto">
          <a:xfrm>
            <a:off x="3124200" y="4830365"/>
            <a:ext cx="2895600" cy="273900"/>
          </a:xfrm>
          <a:prstGeom prst="rect">
            <a:avLst/>
          </a:prstGeom>
          <a:noFill/>
          <a:ln>
            <a:noFill/>
          </a:ln>
        </p:spPr>
        <p:txBody>
          <a:bodyPr spcFirstLastPara="1" wrap="square" lIns="68575" tIns="34275" rIns="68575" bIns="34275" anchor="t" anchorCtr="0">
            <a:noAutofit/>
          </a:bodyPr>
          <a:lstStyle>
            <a:lvl1pPr marR="0" lvl="0" algn="l">
              <a:spcBef>
                <a:spcPts val="0"/>
              </a:spcBef>
              <a:spcAft>
                <a:spcPts val="0"/>
              </a:spcAft>
              <a:buSzPts val="1100"/>
              <a:buNone/>
              <a:defRPr sz="1400">
                <a:solidFill>
                  <a:srgbClr val="000000"/>
                </a:solidFill>
                <a:latin typeface="Arial"/>
                <a:ea typeface="Arial"/>
                <a:cs typeface="Arial"/>
              </a:defRPr>
            </a:lvl1pPr>
            <a:lvl2pPr marR="0" lvl="1" algn="l">
              <a:spcBef>
                <a:spcPts val="0"/>
              </a:spcBef>
              <a:spcAft>
                <a:spcPts val="0"/>
              </a:spcAft>
              <a:buSzPts val="1100"/>
              <a:buNone/>
              <a:defRPr sz="1400" b="0" i="0" u="none" strike="noStrike" cap="none">
                <a:solidFill>
                  <a:schemeClr val="dk1"/>
                </a:solidFill>
                <a:latin typeface="Arial"/>
                <a:ea typeface="Arial"/>
                <a:cs typeface="Arial"/>
              </a:defRPr>
            </a:lvl2pPr>
            <a:lvl3pPr marR="0" lvl="2" algn="l">
              <a:spcBef>
                <a:spcPts val="0"/>
              </a:spcBef>
              <a:spcAft>
                <a:spcPts val="0"/>
              </a:spcAft>
              <a:buSzPts val="1100"/>
              <a:buNone/>
              <a:defRPr sz="1400" b="0" i="0" u="none" strike="noStrike" cap="none">
                <a:solidFill>
                  <a:schemeClr val="dk1"/>
                </a:solidFill>
                <a:latin typeface="Arial"/>
                <a:ea typeface="Arial"/>
                <a:cs typeface="Arial"/>
              </a:defRPr>
            </a:lvl3pPr>
            <a:lvl4pPr marR="0" lvl="3" algn="l">
              <a:spcBef>
                <a:spcPts val="0"/>
              </a:spcBef>
              <a:spcAft>
                <a:spcPts val="0"/>
              </a:spcAft>
              <a:buSzPts val="1100"/>
              <a:buNone/>
              <a:defRPr sz="1400" b="0" i="0" u="none" strike="noStrike" cap="none">
                <a:solidFill>
                  <a:schemeClr val="dk1"/>
                </a:solidFill>
                <a:latin typeface="Arial"/>
                <a:ea typeface="Arial"/>
                <a:cs typeface="Arial"/>
              </a:defRPr>
            </a:lvl4pPr>
            <a:lvl5pPr marR="0" lvl="4" algn="l">
              <a:spcBef>
                <a:spcPts val="0"/>
              </a:spcBef>
              <a:spcAft>
                <a:spcPts val="0"/>
              </a:spcAft>
              <a:buSzPts val="1100"/>
              <a:buNone/>
              <a:defRPr sz="1400" b="0" i="0" u="none" strike="noStrike" cap="none">
                <a:solidFill>
                  <a:schemeClr val="dk1"/>
                </a:solidFill>
                <a:latin typeface="Arial"/>
                <a:ea typeface="Arial"/>
                <a:cs typeface="Arial"/>
              </a:defRPr>
            </a:lvl5pPr>
            <a:lvl6pPr marR="0" lvl="5" algn="l">
              <a:spcBef>
                <a:spcPts val="0"/>
              </a:spcBef>
              <a:spcAft>
                <a:spcPts val="0"/>
              </a:spcAft>
              <a:buSzPts val="1100"/>
              <a:buNone/>
              <a:defRPr sz="1400" b="0" i="0" u="none" strike="noStrike" cap="none">
                <a:solidFill>
                  <a:schemeClr val="dk1"/>
                </a:solidFill>
                <a:latin typeface="Arial"/>
                <a:ea typeface="Arial"/>
                <a:cs typeface="Arial"/>
              </a:defRPr>
            </a:lvl6pPr>
            <a:lvl7pPr marR="0" lvl="6" algn="l">
              <a:spcBef>
                <a:spcPts val="0"/>
              </a:spcBef>
              <a:spcAft>
                <a:spcPts val="0"/>
              </a:spcAft>
              <a:buSzPts val="1100"/>
              <a:buNone/>
              <a:defRPr sz="1400" b="0" i="0" u="none" strike="noStrike" cap="none">
                <a:solidFill>
                  <a:schemeClr val="dk1"/>
                </a:solidFill>
                <a:latin typeface="Arial"/>
                <a:ea typeface="Arial"/>
                <a:cs typeface="Arial"/>
              </a:defRPr>
            </a:lvl7pPr>
            <a:lvl8pPr marR="0" lvl="7" algn="l">
              <a:spcBef>
                <a:spcPts val="0"/>
              </a:spcBef>
              <a:spcAft>
                <a:spcPts val="0"/>
              </a:spcAft>
              <a:buSzPts val="1100"/>
              <a:buNone/>
              <a:defRPr sz="1400" b="0" i="0" u="none" strike="noStrike" cap="none">
                <a:solidFill>
                  <a:schemeClr val="dk1"/>
                </a:solidFill>
                <a:latin typeface="Arial"/>
                <a:ea typeface="Arial"/>
                <a:cs typeface="Arial"/>
              </a:defRPr>
            </a:lvl8pPr>
            <a:lvl9pPr marR="0" lvl="8" algn="l">
              <a:spcBef>
                <a:spcPts val="0"/>
              </a:spcBef>
              <a:spcAft>
                <a:spcPts val="0"/>
              </a:spcAft>
              <a:buSzPts val="1100"/>
              <a:buNone/>
              <a:defRPr sz="1400" b="0" i="0" u="none" strike="noStrike" cap="none">
                <a:solidFill>
                  <a:schemeClr val="dk1"/>
                </a:solidFill>
                <a:latin typeface="Arial"/>
                <a:ea typeface="Arial"/>
                <a:cs typeface="Arial"/>
              </a:defRPr>
            </a:lvl9pPr>
          </a:lstStyle>
          <a:p>
            <a:pPr>
              <a:defRPr/>
            </a:pPr>
            <a:endParaRPr/>
          </a:p>
        </p:txBody>
      </p:sp>
      <p:sp>
        <p:nvSpPr>
          <p:cNvPr id="494" name="Google Shape;494;g109582dca3b_0_874"/>
          <p:cNvSpPr txBox="1">
            <a:spLocks noGrp="1"/>
          </p:cNvSpPr>
          <p:nvPr>
            <p:ph type="sldNum" idx="12"/>
          </p:nvPr>
        </p:nvSpPr>
        <p:spPr bwMode="auto">
          <a:xfrm>
            <a:off x="6553200" y="4830365"/>
            <a:ext cx="2133600" cy="273900"/>
          </a:xfrm>
          <a:prstGeom prst="rect">
            <a:avLst/>
          </a:prstGeom>
          <a:noFill/>
          <a:ln>
            <a:noFill/>
          </a:ln>
        </p:spPr>
        <p:txBody>
          <a:bodyPr spcFirstLastPara="1" wrap="square" lIns="68575" tIns="34275" rIns="68575" bIns="34275" anchor="t" anchorCtr="0">
            <a:noAutofit/>
          </a:bodyPr>
          <a:lstStyle>
            <a:lvl1pPr marL="0" marR="0" lvl="0" indent="0" algn="l">
              <a:spcBef>
                <a:spcPts val="0"/>
              </a:spcBef>
              <a:spcAft>
                <a:spcPts val="0"/>
              </a:spcAft>
              <a:buNone/>
              <a:defRPr sz="1400">
                <a:solidFill>
                  <a:srgbClr val="000000"/>
                </a:solidFill>
                <a:latin typeface="Arial"/>
                <a:ea typeface="Arial"/>
                <a:cs typeface="Arial"/>
              </a:defRPr>
            </a:lvl1pPr>
            <a:lvl2pPr marL="0" marR="0" lvl="1" indent="0" algn="l">
              <a:spcBef>
                <a:spcPts val="0"/>
              </a:spcBef>
              <a:spcAft>
                <a:spcPts val="0"/>
              </a:spcAft>
              <a:buNone/>
              <a:defRPr sz="1400">
                <a:solidFill>
                  <a:srgbClr val="000000"/>
                </a:solidFill>
                <a:latin typeface="Arial"/>
                <a:ea typeface="Arial"/>
                <a:cs typeface="Arial"/>
              </a:defRPr>
            </a:lvl2pPr>
            <a:lvl3pPr marL="0" marR="0" lvl="2" indent="0" algn="l">
              <a:spcBef>
                <a:spcPts val="0"/>
              </a:spcBef>
              <a:spcAft>
                <a:spcPts val="0"/>
              </a:spcAft>
              <a:buNone/>
              <a:defRPr sz="1400">
                <a:solidFill>
                  <a:srgbClr val="000000"/>
                </a:solidFill>
                <a:latin typeface="Arial"/>
                <a:ea typeface="Arial"/>
                <a:cs typeface="Arial"/>
              </a:defRPr>
            </a:lvl3pPr>
            <a:lvl4pPr marL="0" marR="0" lvl="3" indent="0" algn="l">
              <a:spcBef>
                <a:spcPts val="0"/>
              </a:spcBef>
              <a:spcAft>
                <a:spcPts val="0"/>
              </a:spcAft>
              <a:buNone/>
              <a:defRPr sz="1400">
                <a:solidFill>
                  <a:srgbClr val="000000"/>
                </a:solidFill>
                <a:latin typeface="Arial"/>
                <a:ea typeface="Arial"/>
                <a:cs typeface="Arial"/>
              </a:defRPr>
            </a:lvl4pPr>
            <a:lvl5pPr marL="0" marR="0" lvl="4" indent="0" algn="l">
              <a:spcBef>
                <a:spcPts val="0"/>
              </a:spcBef>
              <a:spcAft>
                <a:spcPts val="0"/>
              </a:spcAft>
              <a:buNone/>
              <a:defRPr sz="1400">
                <a:solidFill>
                  <a:srgbClr val="000000"/>
                </a:solidFill>
                <a:latin typeface="Arial"/>
                <a:ea typeface="Arial"/>
                <a:cs typeface="Arial"/>
              </a:defRPr>
            </a:lvl5pPr>
            <a:lvl6pPr marL="0" marR="0" lvl="5" indent="0" algn="l">
              <a:spcBef>
                <a:spcPts val="0"/>
              </a:spcBef>
              <a:spcAft>
                <a:spcPts val="0"/>
              </a:spcAft>
              <a:buNone/>
              <a:defRPr sz="1400">
                <a:solidFill>
                  <a:srgbClr val="000000"/>
                </a:solidFill>
                <a:latin typeface="Arial"/>
                <a:ea typeface="Arial"/>
                <a:cs typeface="Arial"/>
              </a:defRPr>
            </a:lvl6pPr>
            <a:lvl7pPr marL="0" marR="0" lvl="6" indent="0" algn="l">
              <a:spcBef>
                <a:spcPts val="0"/>
              </a:spcBef>
              <a:spcAft>
                <a:spcPts val="0"/>
              </a:spcAft>
              <a:buNone/>
              <a:defRPr sz="1400">
                <a:solidFill>
                  <a:srgbClr val="000000"/>
                </a:solidFill>
                <a:latin typeface="Arial"/>
                <a:ea typeface="Arial"/>
                <a:cs typeface="Arial"/>
              </a:defRPr>
            </a:lvl7pPr>
            <a:lvl8pPr marL="0" marR="0" lvl="7" indent="0" algn="l">
              <a:spcBef>
                <a:spcPts val="0"/>
              </a:spcBef>
              <a:spcAft>
                <a:spcPts val="0"/>
              </a:spcAft>
              <a:buNone/>
              <a:defRPr sz="1400">
                <a:solidFill>
                  <a:srgbClr val="000000"/>
                </a:solidFill>
                <a:latin typeface="Arial"/>
                <a:ea typeface="Arial"/>
                <a:cs typeface="Arial"/>
              </a:defRPr>
            </a:lvl8pPr>
            <a:lvl9pPr marL="0" marR="0" lvl="8" indent="0" algn="l">
              <a:spcBef>
                <a:spcPts val="0"/>
              </a:spcBef>
              <a:spcAft>
                <a:spcPts val="0"/>
              </a:spcAft>
              <a:buNone/>
              <a:defRPr sz="1400">
                <a:solidFill>
                  <a:srgbClr val="000000"/>
                </a:solidFill>
                <a:latin typeface="Arial"/>
                <a:ea typeface="Arial"/>
                <a:cs typeface="Arial"/>
              </a:defRPr>
            </a:lvl9pPr>
          </a:lstStyle>
          <a:p>
            <a:pPr marL="0" lvl="0" indent="0" algn="l">
              <a:spcBef>
                <a:spcPts val="0"/>
              </a:spcBef>
              <a:spcAft>
                <a:spcPts val="0"/>
              </a:spcAft>
              <a:buNone/>
              <a:defRPr/>
            </a:pPr>
            <a:fld id="{00000000-1234-1234-1234-123412341234}" type="slidenum">
              <a:rPr lang="en-GB"/>
              <a:t>‹#›</a:t>
            </a:fld>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PhAnim="0" matchingName="58_Title Only" userDrawn="1">
  <p:cSld name="58_Title Only">
    <p:spTree>
      <p:nvGrpSpPr>
        <p:cNvPr id="1" name=""/>
        <p:cNvGrpSpPr/>
        <p:nvPr/>
      </p:nvGrpSpPr>
      <p:grpSpPr bwMode="auto">
        <a:xfrm>
          <a:off x="0" y="0"/>
          <a:ext cx="0" cy="0"/>
          <a:chOff x="0" y="0"/>
          <a:chExt cx="0" cy="0"/>
        </a:xfrm>
      </p:grpSpPr>
      <p:sp>
        <p:nvSpPr>
          <p:cNvPr id="496" name="Google Shape;496;g109582dca3b_0_880"/>
          <p:cNvSpPr txBox="1">
            <a:spLocks noGrp="1"/>
          </p:cNvSpPr>
          <p:nvPr>
            <p:ph type="title"/>
          </p:nvPr>
        </p:nvSpPr>
        <p:spPr bwMode="auto">
          <a:xfrm>
            <a:off x="1557337" y="146447"/>
            <a:ext cx="7335600" cy="367800"/>
          </a:xfrm>
          <a:prstGeom prst="rect">
            <a:avLst/>
          </a:prstGeom>
          <a:noFill/>
          <a:ln>
            <a:noFill/>
          </a:ln>
        </p:spPr>
        <p:txBody>
          <a:bodyPr spcFirstLastPara="1" wrap="square" lIns="68575" tIns="34275" rIns="0" bIns="34275" anchor="ctr" anchorCtr="0">
            <a:normAutofit/>
          </a:bodyPr>
          <a:lstStyle>
            <a:lvl1pPr lvl="0" algn="l">
              <a:spcBef>
                <a:spcPts val="0"/>
              </a:spcBef>
              <a:spcAft>
                <a:spcPts val="0"/>
              </a:spcAft>
              <a:buSzPts val="1100"/>
              <a:buNone/>
              <a:defRPr sz="3000"/>
            </a:lvl1pPr>
            <a:lvl2pPr lvl="1" algn="r">
              <a:spcBef>
                <a:spcPts val="0"/>
              </a:spcBef>
              <a:spcAft>
                <a:spcPts val="0"/>
              </a:spcAft>
              <a:buSzPts val="1100"/>
              <a:buNone/>
              <a:defRPr/>
            </a:lvl2pPr>
            <a:lvl3pPr lvl="2" algn="r">
              <a:spcBef>
                <a:spcPts val="0"/>
              </a:spcBef>
              <a:spcAft>
                <a:spcPts val="0"/>
              </a:spcAft>
              <a:buSzPts val="1100"/>
              <a:buNone/>
              <a:defRPr/>
            </a:lvl3pPr>
            <a:lvl4pPr lvl="3" algn="r">
              <a:spcBef>
                <a:spcPts val="0"/>
              </a:spcBef>
              <a:spcAft>
                <a:spcPts val="0"/>
              </a:spcAft>
              <a:buSzPts val="1100"/>
              <a:buNone/>
              <a:defRPr/>
            </a:lvl4pPr>
            <a:lvl5pPr lvl="4" algn="r">
              <a:spcBef>
                <a:spcPts val="0"/>
              </a:spcBef>
              <a:spcAft>
                <a:spcPts val="0"/>
              </a:spcAft>
              <a:buSzPts val="1100"/>
              <a:buNone/>
              <a:defRPr/>
            </a:lvl5pPr>
            <a:lvl6pPr lvl="5" algn="r">
              <a:spcBef>
                <a:spcPts val="0"/>
              </a:spcBef>
              <a:spcAft>
                <a:spcPts val="0"/>
              </a:spcAft>
              <a:buSzPts val="1100"/>
              <a:buNone/>
              <a:defRPr/>
            </a:lvl6pPr>
            <a:lvl7pPr lvl="6" algn="r">
              <a:spcBef>
                <a:spcPts val="0"/>
              </a:spcBef>
              <a:spcAft>
                <a:spcPts val="0"/>
              </a:spcAft>
              <a:buSzPts val="1100"/>
              <a:buNone/>
              <a:defRPr/>
            </a:lvl7pPr>
            <a:lvl8pPr lvl="7" algn="r">
              <a:spcBef>
                <a:spcPts val="0"/>
              </a:spcBef>
              <a:spcAft>
                <a:spcPts val="0"/>
              </a:spcAft>
              <a:buSzPts val="1100"/>
              <a:buNone/>
              <a:defRPr/>
            </a:lvl8pPr>
            <a:lvl9pPr lvl="8" algn="r">
              <a:spcBef>
                <a:spcPts val="0"/>
              </a:spcBef>
              <a:spcAft>
                <a:spcPts val="0"/>
              </a:spcAft>
              <a:buSzPts val="1100"/>
              <a:buNone/>
              <a:defRPr/>
            </a:lvl9pPr>
          </a:lstStyle>
          <a:p>
            <a:pPr>
              <a:defRPr/>
            </a:pPr>
            <a:endParaRPr/>
          </a:p>
        </p:txBody>
      </p:sp>
      <p:sp>
        <p:nvSpPr>
          <p:cNvPr id="497" name="Google Shape;497;g109582dca3b_0_880"/>
          <p:cNvSpPr txBox="1">
            <a:spLocks noGrp="1"/>
          </p:cNvSpPr>
          <p:nvPr>
            <p:ph type="body" idx="1"/>
          </p:nvPr>
        </p:nvSpPr>
        <p:spPr bwMode="auto">
          <a:xfrm>
            <a:off x="457200" y="960120"/>
            <a:ext cx="8229600" cy="3497700"/>
          </a:xfrm>
          <a:prstGeom prst="rect">
            <a:avLst/>
          </a:prstGeom>
          <a:noFill/>
          <a:ln>
            <a:noFill/>
          </a:ln>
        </p:spPr>
        <p:txBody>
          <a:bodyPr spcFirstLastPara="1" wrap="square" lIns="0" tIns="34275" rIns="68575" bIns="34275" anchor="t" anchorCtr="0">
            <a:normAutofit/>
          </a:bodyPr>
          <a:lstStyle>
            <a:lvl1pPr marL="457200" lvl="0" indent="-349250" algn="l">
              <a:spcBef>
                <a:spcPts val="400"/>
              </a:spcBef>
              <a:spcAft>
                <a:spcPts val="0"/>
              </a:spcAft>
              <a:buClr>
                <a:schemeClr val="dk1"/>
              </a:buClr>
              <a:buSzPts val="1900"/>
              <a:buChar char="▪"/>
              <a:defRPr sz="2100"/>
            </a:lvl1pPr>
            <a:lvl2pPr marL="914400" lvl="1" indent="-342900" algn="l">
              <a:spcBef>
                <a:spcPts val="400"/>
              </a:spcBef>
              <a:spcAft>
                <a:spcPts val="0"/>
              </a:spcAft>
              <a:buClr>
                <a:schemeClr val="dk1"/>
              </a:buClr>
              <a:buSzPts val="1800"/>
              <a:buFont typeface="Candara"/>
              <a:buChar char="–"/>
              <a:defRPr sz="1800"/>
            </a:lvl2pPr>
            <a:lvl3pPr marL="1371600" lvl="2" indent="-298450" algn="l">
              <a:spcBef>
                <a:spcPts val="300"/>
              </a:spcBef>
              <a:spcAft>
                <a:spcPts val="0"/>
              </a:spcAft>
              <a:buClr>
                <a:schemeClr val="dk1"/>
              </a:buClr>
              <a:buSzPts val="1100"/>
              <a:buChar char="▪"/>
              <a:defRPr sz="1500"/>
            </a:lvl3pPr>
            <a:lvl4pPr marL="1828800" lvl="3" indent="-317500" algn="l">
              <a:spcBef>
                <a:spcPts val="300"/>
              </a:spcBef>
              <a:spcAft>
                <a:spcPts val="0"/>
              </a:spcAft>
              <a:buClr>
                <a:schemeClr val="dk1"/>
              </a:buClr>
              <a:buSzPts val="1400"/>
              <a:buFont typeface="Candara"/>
              <a:buChar char="–"/>
              <a:defRPr sz="1400"/>
            </a:lvl4pPr>
            <a:lvl5pPr marL="2286000" lvl="4" indent="-273050" algn="l">
              <a:spcBef>
                <a:spcPts val="300"/>
              </a:spcBef>
              <a:spcAft>
                <a:spcPts val="0"/>
              </a:spcAft>
              <a:buClr>
                <a:schemeClr val="dk1"/>
              </a:buClr>
              <a:buSzPts val="700"/>
              <a:buChar char="▪"/>
              <a:defRPr sz="1400"/>
            </a:lvl5pPr>
            <a:lvl6pPr marL="2743200" lvl="5" indent="-273050" algn="l">
              <a:spcBef>
                <a:spcPts val="300"/>
              </a:spcBef>
              <a:spcAft>
                <a:spcPts val="0"/>
              </a:spcAft>
              <a:buClr>
                <a:schemeClr val="dk1"/>
              </a:buClr>
              <a:buSzPts val="700"/>
              <a:buChar char="▪"/>
              <a:defRPr/>
            </a:lvl6pPr>
            <a:lvl7pPr marL="3200400" lvl="6" indent="-273050" algn="l">
              <a:spcBef>
                <a:spcPts val="300"/>
              </a:spcBef>
              <a:spcAft>
                <a:spcPts val="0"/>
              </a:spcAft>
              <a:buClr>
                <a:schemeClr val="dk1"/>
              </a:buClr>
              <a:buSzPts val="700"/>
              <a:buChar char="▪"/>
              <a:defRPr/>
            </a:lvl7pPr>
            <a:lvl8pPr marL="3657600" lvl="7" indent="-273050" algn="l">
              <a:spcBef>
                <a:spcPts val="300"/>
              </a:spcBef>
              <a:spcAft>
                <a:spcPts val="0"/>
              </a:spcAft>
              <a:buClr>
                <a:schemeClr val="dk1"/>
              </a:buClr>
              <a:buSzPts val="700"/>
              <a:buChar char="▪"/>
              <a:defRPr/>
            </a:lvl8pPr>
            <a:lvl9pPr marL="4114800" lvl="8" indent="-273050" algn="l">
              <a:spcBef>
                <a:spcPts val="300"/>
              </a:spcBef>
              <a:spcAft>
                <a:spcPts val="0"/>
              </a:spcAft>
              <a:buClr>
                <a:schemeClr val="dk1"/>
              </a:buClr>
              <a:buSzPts val="700"/>
              <a:buChar char="▪"/>
              <a:defRPr/>
            </a:lvl9pPr>
          </a:lstStyle>
          <a:p>
            <a:pPr>
              <a:defRPr/>
            </a:pPr>
            <a:endParaRPr/>
          </a:p>
        </p:txBody>
      </p:sp>
      <p:sp>
        <p:nvSpPr>
          <p:cNvPr id="498" name="Google Shape;498;g109582dca3b_0_880"/>
          <p:cNvSpPr txBox="1">
            <a:spLocks noGrp="1"/>
          </p:cNvSpPr>
          <p:nvPr>
            <p:ph type="dt" idx="10"/>
          </p:nvPr>
        </p:nvSpPr>
        <p:spPr bwMode="auto">
          <a:xfrm>
            <a:off x="457200" y="4830365"/>
            <a:ext cx="2133600" cy="273900"/>
          </a:xfrm>
          <a:prstGeom prst="rect">
            <a:avLst/>
          </a:prstGeom>
          <a:noFill/>
          <a:ln>
            <a:noFill/>
          </a:ln>
        </p:spPr>
        <p:txBody>
          <a:bodyPr spcFirstLastPara="1" wrap="square" lIns="68575" tIns="34275" rIns="68575" bIns="34275" anchor="t" anchorCtr="0">
            <a:noAutofit/>
          </a:bodyPr>
          <a:lstStyle>
            <a:lvl1pPr marR="0" lvl="0" algn="l">
              <a:spcBef>
                <a:spcPts val="0"/>
              </a:spcBef>
              <a:spcAft>
                <a:spcPts val="0"/>
              </a:spcAft>
              <a:buSzPts val="1100"/>
              <a:buNone/>
              <a:defRPr sz="1400">
                <a:solidFill>
                  <a:srgbClr val="000000"/>
                </a:solidFill>
                <a:latin typeface="Arial"/>
                <a:ea typeface="Arial"/>
                <a:cs typeface="Arial"/>
              </a:defRPr>
            </a:lvl1pPr>
            <a:lvl2pPr marR="0" lvl="1" algn="l">
              <a:spcBef>
                <a:spcPts val="0"/>
              </a:spcBef>
              <a:spcAft>
                <a:spcPts val="0"/>
              </a:spcAft>
              <a:buSzPts val="1100"/>
              <a:buNone/>
              <a:defRPr sz="1400" b="0" i="0" u="none" strike="noStrike" cap="none">
                <a:solidFill>
                  <a:schemeClr val="dk1"/>
                </a:solidFill>
                <a:latin typeface="Arial"/>
                <a:ea typeface="Arial"/>
                <a:cs typeface="Arial"/>
              </a:defRPr>
            </a:lvl2pPr>
            <a:lvl3pPr marR="0" lvl="2" algn="l">
              <a:spcBef>
                <a:spcPts val="0"/>
              </a:spcBef>
              <a:spcAft>
                <a:spcPts val="0"/>
              </a:spcAft>
              <a:buSzPts val="1100"/>
              <a:buNone/>
              <a:defRPr sz="1400" b="0" i="0" u="none" strike="noStrike" cap="none">
                <a:solidFill>
                  <a:schemeClr val="dk1"/>
                </a:solidFill>
                <a:latin typeface="Arial"/>
                <a:ea typeface="Arial"/>
                <a:cs typeface="Arial"/>
              </a:defRPr>
            </a:lvl3pPr>
            <a:lvl4pPr marR="0" lvl="3" algn="l">
              <a:spcBef>
                <a:spcPts val="0"/>
              </a:spcBef>
              <a:spcAft>
                <a:spcPts val="0"/>
              </a:spcAft>
              <a:buSzPts val="1100"/>
              <a:buNone/>
              <a:defRPr sz="1400" b="0" i="0" u="none" strike="noStrike" cap="none">
                <a:solidFill>
                  <a:schemeClr val="dk1"/>
                </a:solidFill>
                <a:latin typeface="Arial"/>
                <a:ea typeface="Arial"/>
                <a:cs typeface="Arial"/>
              </a:defRPr>
            </a:lvl4pPr>
            <a:lvl5pPr marR="0" lvl="4" algn="l">
              <a:spcBef>
                <a:spcPts val="0"/>
              </a:spcBef>
              <a:spcAft>
                <a:spcPts val="0"/>
              </a:spcAft>
              <a:buSzPts val="1100"/>
              <a:buNone/>
              <a:defRPr sz="1400" b="0" i="0" u="none" strike="noStrike" cap="none">
                <a:solidFill>
                  <a:schemeClr val="dk1"/>
                </a:solidFill>
                <a:latin typeface="Arial"/>
                <a:ea typeface="Arial"/>
                <a:cs typeface="Arial"/>
              </a:defRPr>
            </a:lvl5pPr>
            <a:lvl6pPr marR="0" lvl="5" algn="l">
              <a:spcBef>
                <a:spcPts val="0"/>
              </a:spcBef>
              <a:spcAft>
                <a:spcPts val="0"/>
              </a:spcAft>
              <a:buSzPts val="1100"/>
              <a:buNone/>
              <a:defRPr sz="1400" b="0" i="0" u="none" strike="noStrike" cap="none">
                <a:solidFill>
                  <a:schemeClr val="dk1"/>
                </a:solidFill>
                <a:latin typeface="Arial"/>
                <a:ea typeface="Arial"/>
                <a:cs typeface="Arial"/>
              </a:defRPr>
            </a:lvl6pPr>
            <a:lvl7pPr marR="0" lvl="6" algn="l">
              <a:spcBef>
                <a:spcPts val="0"/>
              </a:spcBef>
              <a:spcAft>
                <a:spcPts val="0"/>
              </a:spcAft>
              <a:buSzPts val="1100"/>
              <a:buNone/>
              <a:defRPr sz="1400" b="0" i="0" u="none" strike="noStrike" cap="none">
                <a:solidFill>
                  <a:schemeClr val="dk1"/>
                </a:solidFill>
                <a:latin typeface="Arial"/>
                <a:ea typeface="Arial"/>
                <a:cs typeface="Arial"/>
              </a:defRPr>
            </a:lvl7pPr>
            <a:lvl8pPr marR="0" lvl="7" algn="l">
              <a:spcBef>
                <a:spcPts val="0"/>
              </a:spcBef>
              <a:spcAft>
                <a:spcPts val="0"/>
              </a:spcAft>
              <a:buSzPts val="1100"/>
              <a:buNone/>
              <a:defRPr sz="1400" b="0" i="0" u="none" strike="noStrike" cap="none">
                <a:solidFill>
                  <a:schemeClr val="dk1"/>
                </a:solidFill>
                <a:latin typeface="Arial"/>
                <a:ea typeface="Arial"/>
                <a:cs typeface="Arial"/>
              </a:defRPr>
            </a:lvl8pPr>
            <a:lvl9pPr marR="0" lvl="8" algn="l">
              <a:spcBef>
                <a:spcPts val="0"/>
              </a:spcBef>
              <a:spcAft>
                <a:spcPts val="0"/>
              </a:spcAft>
              <a:buSzPts val="1100"/>
              <a:buNone/>
              <a:defRPr sz="1400" b="0" i="0" u="none" strike="noStrike" cap="none">
                <a:solidFill>
                  <a:schemeClr val="dk1"/>
                </a:solidFill>
                <a:latin typeface="Arial"/>
                <a:ea typeface="Arial"/>
                <a:cs typeface="Arial"/>
              </a:defRPr>
            </a:lvl9pPr>
          </a:lstStyle>
          <a:p>
            <a:pPr>
              <a:defRPr/>
            </a:pPr>
            <a:endParaRPr/>
          </a:p>
        </p:txBody>
      </p:sp>
      <p:sp>
        <p:nvSpPr>
          <p:cNvPr id="499" name="Google Shape;499;g109582dca3b_0_880"/>
          <p:cNvSpPr txBox="1">
            <a:spLocks noGrp="1"/>
          </p:cNvSpPr>
          <p:nvPr>
            <p:ph type="ftr" idx="11"/>
          </p:nvPr>
        </p:nvSpPr>
        <p:spPr bwMode="auto">
          <a:xfrm>
            <a:off x="3124200" y="4830365"/>
            <a:ext cx="2895600" cy="273900"/>
          </a:xfrm>
          <a:prstGeom prst="rect">
            <a:avLst/>
          </a:prstGeom>
          <a:noFill/>
          <a:ln>
            <a:noFill/>
          </a:ln>
        </p:spPr>
        <p:txBody>
          <a:bodyPr spcFirstLastPara="1" wrap="square" lIns="68575" tIns="34275" rIns="68575" bIns="34275" anchor="t" anchorCtr="0">
            <a:noAutofit/>
          </a:bodyPr>
          <a:lstStyle>
            <a:lvl1pPr marR="0" lvl="0" algn="l">
              <a:spcBef>
                <a:spcPts val="0"/>
              </a:spcBef>
              <a:spcAft>
                <a:spcPts val="0"/>
              </a:spcAft>
              <a:buSzPts val="1100"/>
              <a:buNone/>
              <a:defRPr sz="1400">
                <a:solidFill>
                  <a:srgbClr val="000000"/>
                </a:solidFill>
                <a:latin typeface="Arial"/>
                <a:ea typeface="Arial"/>
                <a:cs typeface="Arial"/>
              </a:defRPr>
            </a:lvl1pPr>
            <a:lvl2pPr marR="0" lvl="1" algn="l">
              <a:spcBef>
                <a:spcPts val="0"/>
              </a:spcBef>
              <a:spcAft>
                <a:spcPts val="0"/>
              </a:spcAft>
              <a:buSzPts val="1100"/>
              <a:buNone/>
              <a:defRPr sz="1400" b="0" i="0" u="none" strike="noStrike" cap="none">
                <a:solidFill>
                  <a:schemeClr val="dk1"/>
                </a:solidFill>
                <a:latin typeface="Arial"/>
                <a:ea typeface="Arial"/>
                <a:cs typeface="Arial"/>
              </a:defRPr>
            </a:lvl2pPr>
            <a:lvl3pPr marR="0" lvl="2" algn="l">
              <a:spcBef>
                <a:spcPts val="0"/>
              </a:spcBef>
              <a:spcAft>
                <a:spcPts val="0"/>
              </a:spcAft>
              <a:buSzPts val="1100"/>
              <a:buNone/>
              <a:defRPr sz="1400" b="0" i="0" u="none" strike="noStrike" cap="none">
                <a:solidFill>
                  <a:schemeClr val="dk1"/>
                </a:solidFill>
                <a:latin typeface="Arial"/>
                <a:ea typeface="Arial"/>
                <a:cs typeface="Arial"/>
              </a:defRPr>
            </a:lvl3pPr>
            <a:lvl4pPr marR="0" lvl="3" algn="l">
              <a:spcBef>
                <a:spcPts val="0"/>
              </a:spcBef>
              <a:spcAft>
                <a:spcPts val="0"/>
              </a:spcAft>
              <a:buSzPts val="1100"/>
              <a:buNone/>
              <a:defRPr sz="1400" b="0" i="0" u="none" strike="noStrike" cap="none">
                <a:solidFill>
                  <a:schemeClr val="dk1"/>
                </a:solidFill>
                <a:latin typeface="Arial"/>
                <a:ea typeface="Arial"/>
                <a:cs typeface="Arial"/>
              </a:defRPr>
            </a:lvl4pPr>
            <a:lvl5pPr marR="0" lvl="4" algn="l">
              <a:spcBef>
                <a:spcPts val="0"/>
              </a:spcBef>
              <a:spcAft>
                <a:spcPts val="0"/>
              </a:spcAft>
              <a:buSzPts val="1100"/>
              <a:buNone/>
              <a:defRPr sz="1400" b="0" i="0" u="none" strike="noStrike" cap="none">
                <a:solidFill>
                  <a:schemeClr val="dk1"/>
                </a:solidFill>
                <a:latin typeface="Arial"/>
                <a:ea typeface="Arial"/>
                <a:cs typeface="Arial"/>
              </a:defRPr>
            </a:lvl5pPr>
            <a:lvl6pPr marR="0" lvl="5" algn="l">
              <a:spcBef>
                <a:spcPts val="0"/>
              </a:spcBef>
              <a:spcAft>
                <a:spcPts val="0"/>
              </a:spcAft>
              <a:buSzPts val="1100"/>
              <a:buNone/>
              <a:defRPr sz="1400" b="0" i="0" u="none" strike="noStrike" cap="none">
                <a:solidFill>
                  <a:schemeClr val="dk1"/>
                </a:solidFill>
                <a:latin typeface="Arial"/>
                <a:ea typeface="Arial"/>
                <a:cs typeface="Arial"/>
              </a:defRPr>
            </a:lvl6pPr>
            <a:lvl7pPr marR="0" lvl="6" algn="l">
              <a:spcBef>
                <a:spcPts val="0"/>
              </a:spcBef>
              <a:spcAft>
                <a:spcPts val="0"/>
              </a:spcAft>
              <a:buSzPts val="1100"/>
              <a:buNone/>
              <a:defRPr sz="1400" b="0" i="0" u="none" strike="noStrike" cap="none">
                <a:solidFill>
                  <a:schemeClr val="dk1"/>
                </a:solidFill>
                <a:latin typeface="Arial"/>
                <a:ea typeface="Arial"/>
                <a:cs typeface="Arial"/>
              </a:defRPr>
            </a:lvl7pPr>
            <a:lvl8pPr marR="0" lvl="7" algn="l">
              <a:spcBef>
                <a:spcPts val="0"/>
              </a:spcBef>
              <a:spcAft>
                <a:spcPts val="0"/>
              </a:spcAft>
              <a:buSzPts val="1100"/>
              <a:buNone/>
              <a:defRPr sz="1400" b="0" i="0" u="none" strike="noStrike" cap="none">
                <a:solidFill>
                  <a:schemeClr val="dk1"/>
                </a:solidFill>
                <a:latin typeface="Arial"/>
                <a:ea typeface="Arial"/>
                <a:cs typeface="Arial"/>
              </a:defRPr>
            </a:lvl8pPr>
            <a:lvl9pPr marR="0" lvl="8" algn="l">
              <a:spcBef>
                <a:spcPts val="0"/>
              </a:spcBef>
              <a:spcAft>
                <a:spcPts val="0"/>
              </a:spcAft>
              <a:buSzPts val="1100"/>
              <a:buNone/>
              <a:defRPr sz="1400" b="0" i="0" u="none" strike="noStrike" cap="none">
                <a:solidFill>
                  <a:schemeClr val="dk1"/>
                </a:solidFill>
                <a:latin typeface="Arial"/>
                <a:ea typeface="Arial"/>
                <a:cs typeface="Arial"/>
              </a:defRPr>
            </a:lvl9pPr>
          </a:lstStyle>
          <a:p>
            <a:pPr>
              <a:defRPr/>
            </a:pPr>
            <a:endParaRPr/>
          </a:p>
        </p:txBody>
      </p:sp>
      <p:sp>
        <p:nvSpPr>
          <p:cNvPr id="500" name="Google Shape;500;g109582dca3b_0_880"/>
          <p:cNvSpPr txBox="1">
            <a:spLocks noGrp="1"/>
          </p:cNvSpPr>
          <p:nvPr>
            <p:ph type="sldNum" idx="12"/>
          </p:nvPr>
        </p:nvSpPr>
        <p:spPr bwMode="auto">
          <a:xfrm>
            <a:off x="6553200" y="4830365"/>
            <a:ext cx="2133600" cy="273900"/>
          </a:xfrm>
          <a:prstGeom prst="rect">
            <a:avLst/>
          </a:prstGeom>
          <a:noFill/>
          <a:ln>
            <a:noFill/>
          </a:ln>
        </p:spPr>
        <p:txBody>
          <a:bodyPr spcFirstLastPara="1" wrap="square" lIns="68575" tIns="34275" rIns="68575" bIns="34275" anchor="t" anchorCtr="0">
            <a:noAutofit/>
          </a:bodyPr>
          <a:lstStyle>
            <a:lvl1pPr marL="0" marR="0" lvl="0" indent="0" algn="l">
              <a:spcBef>
                <a:spcPts val="0"/>
              </a:spcBef>
              <a:spcAft>
                <a:spcPts val="0"/>
              </a:spcAft>
              <a:buNone/>
              <a:defRPr sz="1400">
                <a:solidFill>
                  <a:srgbClr val="000000"/>
                </a:solidFill>
                <a:latin typeface="Arial"/>
                <a:ea typeface="Arial"/>
                <a:cs typeface="Arial"/>
              </a:defRPr>
            </a:lvl1pPr>
            <a:lvl2pPr marL="0" marR="0" lvl="1" indent="0" algn="l">
              <a:spcBef>
                <a:spcPts val="0"/>
              </a:spcBef>
              <a:spcAft>
                <a:spcPts val="0"/>
              </a:spcAft>
              <a:buNone/>
              <a:defRPr sz="1400">
                <a:solidFill>
                  <a:srgbClr val="000000"/>
                </a:solidFill>
                <a:latin typeface="Arial"/>
                <a:ea typeface="Arial"/>
                <a:cs typeface="Arial"/>
              </a:defRPr>
            </a:lvl2pPr>
            <a:lvl3pPr marL="0" marR="0" lvl="2" indent="0" algn="l">
              <a:spcBef>
                <a:spcPts val="0"/>
              </a:spcBef>
              <a:spcAft>
                <a:spcPts val="0"/>
              </a:spcAft>
              <a:buNone/>
              <a:defRPr sz="1400">
                <a:solidFill>
                  <a:srgbClr val="000000"/>
                </a:solidFill>
                <a:latin typeface="Arial"/>
                <a:ea typeface="Arial"/>
                <a:cs typeface="Arial"/>
              </a:defRPr>
            </a:lvl3pPr>
            <a:lvl4pPr marL="0" marR="0" lvl="3" indent="0" algn="l">
              <a:spcBef>
                <a:spcPts val="0"/>
              </a:spcBef>
              <a:spcAft>
                <a:spcPts val="0"/>
              </a:spcAft>
              <a:buNone/>
              <a:defRPr sz="1400">
                <a:solidFill>
                  <a:srgbClr val="000000"/>
                </a:solidFill>
                <a:latin typeface="Arial"/>
                <a:ea typeface="Arial"/>
                <a:cs typeface="Arial"/>
              </a:defRPr>
            </a:lvl4pPr>
            <a:lvl5pPr marL="0" marR="0" lvl="4" indent="0" algn="l">
              <a:spcBef>
                <a:spcPts val="0"/>
              </a:spcBef>
              <a:spcAft>
                <a:spcPts val="0"/>
              </a:spcAft>
              <a:buNone/>
              <a:defRPr sz="1400">
                <a:solidFill>
                  <a:srgbClr val="000000"/>
                </a:solidFill>
                <a:latin typeface="Arial"/>
                <a:ea typeface="Arial"/>
                <a:cs typeface="Arial"/>
              </a:defRPr>
            </a:lvl5pPr>
            <a:lvl6pPr marL="0" marR="0" lvl="5" indent="0" algn="l">
              <a:spcBef>
                <a:spcPts val="0"/>
              </a:spcBef>
              <a:spcAft>
                <a:spcPts val="0"/>
              </a:spcAft>
              <a:buNone/>
              <a:defRPr sz="1400">
                <a:solidFill>
                  <a:srgbClr val="000000"/>
                </a:solidFill>
                <a:latin typeface="Arial"/>
                <a:ea typeface="Arial"/>
                <a:cs typeface="Arial"/>
              </a:defRPr>
            </a:lvl6pPr>
            <a:lvl7pPr marL="0" marR="0" lvl="6" indent="0" algn="l">
              <a:spcBef>
                <a:spcPts val="0"/>
              </a:spcBef>
              <a:spcAft>
                <a:spcPts val="0"/>
              </a:spcAft>
              <a:buNone/>
              <a:defRPr sz="1400">
                <a:solidFill>
                  <a:srgbClr val="000000"/>
                </a:solidFill>
                <a:latin typeface="Arial"/>
                <a:ea typeface="Arial"/>
                <a:cs typeface="Arial"/>
              </a:defRPr>
            </a:lvl7pPr>
            <a:lvl8pPr marL="0" marR="0" lvl="7" indent="0" algn="l">
              <a:spcBef>
                <a:spcPts val="0"/>
              </a:spcBef>
              <a:spcAft>
                <a:spcPts val="0"/>
              </a:spcAft>
              <a:buNone/>
              <a:defRPr sz="1400">
                <a:solidFill>
                  <a:srgbClr val="000000"/>
                </a:solidFill>
                <a:latin typeface="Arial"/>
                <a:ea typeface="Arial"/>
                <a:cs typeface="Arial"/>
              </a:defRPr>
            </a:lvl8pPr>
            <a:lvl9pPr marL="0" marR="0" lvl="8" indent="0" algn="l">
              <a:spcBef>
                <a:spcPts val="0"/>
              </a:spcBef>
              <a:spcAft>
                <a:spcPts val="0"/>
              </a:spcAft>
              <a:buNone/>
              <a:defRPr sz="1400">
                <a:solidFill>
                  <a:srgbClr val="000000"/>
                </a:solidFill>
                <a:latin typeface="Arial"/>
                <a:ea typeface="Arial"/>
                <a:cs typeface="Arial"/>
              </a:defRPr>
            </a:lvl9pPr>
          </a:lstStyle>
          <a:p>
            <a:pPr marL="0" lvl="0" indent="0" algn="l">
              <a:spcBef>
                <a:spcPts val="0"/>
              </a:spcBef>
              <a:spcAft>
                <a:spcPts val="0"/>
              </a:spcAft>
              <a:buNone/>
              <a:defRPr/>
            </a:pPr>
            <a:fld id="{00000000-1234-1234-1234-123412341234}" type="slidenum">
              <a:rPr lang="en-GB"/>
              <a:t>‹#›</a:t>
            </a:fld>
            <a:endParaRP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PhAnim="0" matchingName="59_Title Only" userDrawn="1">
  <p:cSld name="59_Title Only">
    <p:spTree>
      <p:nvGrpSpPr>
        <p:cNvPr id="1" name=""/>
        <p:cNvGrpSpPr/>
        <p:nvPr/>
      </p:nvGrpSpPr>
      <p:grpSpPr bwMode="auto">
        <a:xfrm>
          <a:off x="0" y="0"/>
          <a:ext cx="0" cy="0"/>
          <a:chOff x="0" y="0"/>
          <a:chExt cx="0" cy="0"/>
        </a:xfrm>
      </p:grpSpPr>
      <p:sp>
        <p:nvSpPr>
          <p:cNvPr id="502" name="Google Shape;502;g109582dca3b_0_886"/>
          <p:cNvSpPr txBox="1">
            <a:spLocks noGrp="1"/>
          </p:cNvSpPr>
          <p:nvPr>
            <p:ph type="title"/>
          </p:nvPr>
        </p:nvSpPr>
        <p:spPr bwMode="auto">
          <a:xfrm>
            <a:off x="1557337" y="146447"/>
            <a:ext cx="7335600" cy="367800"/>
          </a:xfrm>
          <a:prstGeom prst="rect">
            <a:avLst/>
          </a:prstGeom>
          <a:noFill/>
          <a:ln>
            <a:noFill/>
          </a:ln>
        </p:spPr>
        <p:txBody>
          <a:bodyPr spcFirstLastPara="1" wrap="square" lIns="68575" tIns="34275" rIns="0" bIns="34275" anchor="ctr" anchorCtr="0">
            <a:normAutofit/>
          </a:bodyPr>
          <a:lstStyle>
            <a:lvl1pPr lvl="0" algn="l">
              <a:spcBef>
                <a:spcPts val="0"/>
              </a:spcBef>
              <a:spcAft>
                <a:spcPts val="0"/>
              </a:spcAft>
              <a:buSzPts val="1100"/>
              <a:buNone/>
              <a:defRPr sz="3000"/>
            </a:lvl1pPr>
            <a:lvl2pPr lvl="1" algn="r">
              <a:spcBef>
                <a:spcPts val="0"/>
              </a:spcBef>
              <a:spcAft>
                <a:spcPts val="0"/>
              </a:spcAft>
              <a:buSzPts val="1100"/>
              <a:buNone/>
              <a:defRPr/>
            </a:lvl2pPr>
            <a:lvl3pPr lvl="2" algn="r">
              <a:spcBef>
                <a:spcPts val="0"/>
              </a:spcBef>
              <a:spcAft>
                <a:spcPts val="0"/>
              </a:spcAft>
              <a:buSzPts val="1100"/>
              <a:buNone/>
              <a:defRPr/>
            </a:lvl3pPr>
            <a:lvl4pPr lvl="3" algn="r">
              <a:spcBef>
                <a:spcPts val="0"/>
              </a:spcBef>
              <a:spcAft>
                <a:spcPts val="0"/>
              </a:spcAft>
              <a:buSzPts val="1100"/>
              <a:buNone/>
              <a:defRPr/>
            </a:lvl4pPr>
            <a:lvl5pPr lvl="4" algn="r">
              <a:spcBef>
                <a:spcPts val="0"/>
              </a:spcBef>
              <a:spcAft>
                <a:spcPts val="0"/>
              </a:spcAft>
              <a:buSzPts val="1100"/>
              <a:buNone/>
              <a:defRPr/>
            </a:lvl5pPr>
            <a:lvl6pPr lvl="5" algn="r">
              <a:spcBef>
                <a:spcPts val="0"/>
              </a:spcBef>
              <a:spcAft>
                <a:spcPts val="0"/>
              </a:spcAft>
              <a:buSzPts val="1100"/>
              <a:buNone/>
              <a:defRPr/>
            </a:lvl6pPr>
            <a:lvl7pPr lvl="6" algn="r">
              <a:spcBef>
                <a:spcPts val="0"/>
              </a:spcBef>
              <a:spcAft>
                <a:spcPts val="0"/>
              </a:spcAft>
              <a:buSzPts val="1100"/>
              <a:buNone/>
              <a:defRPr/>
            </a:lvl7pPr>
            <a:lvl8pPr lvl="7" algn="r">
              <a:spcBef>
                <a:spcPts val="0"/>
              </a:spcBef>
              <a:spcAft>
                <a:spcPts val="0"/>
              </a:spcAft>
              <a:buSzPts val="1100"/>
              <a:buNone/>
              <a:defRPr/>
            </a:lvl8pPr>
            <a:lvl9pPr lvl="8" algn="r">
              <a:spcBef>
                <a:spcPts val="0"/>
              </a:spcBef>
              <a:spcAft>
                <a:spcPts val="0"/>
              </a:spcAft>
              <a:buSzPts val="1100"/>
              <a:buNone/>
              <a:defRPr/>
            </a:lvl9pPr>
          </a:lstStyle>
          <a:p>
            <a:pPr>
              <a:defRPr/>
            </a:pPr>
            <a:endParaRPr/>
          </a:p>
        </p:txBody>
      </p:sp>
      <p:sp>
        <p:nvSpPr>
          <p:cNvPr id="503" name="Google Shape;503;g109582dca3b_0_886"/>
          <p:cNvSpPr txBox="1">
            <a:spLocks noGrp="1"/>
          </p:cNvSpPr>
          <p:nvPr>
            <p:ph type="body" idx="1"/>
          </p:nvPr>
        </p:nvSpPr>
        <p:spPr bwMode="auto">
          <a:xfrm>
            <a:off x="457200" y="960120"/>
            <a:ext cx="8229600" cy="3497700"/>
          </a:xfrm>
          <a:prstGeom prst="rect">
            <a:avLst/>
          </a:prstGeom>
          <a:noFill/>
          <a:ln>
            <a:noFill/>
          </a:ln>
        </p:spPr>
        <p:txBody>
          <a:bodyPr spcFirstLastPara="1" wrap="square" lIns="0" tIns="34275" rIns="68575" bIns="34275" anchor="t" anchorCtr="0">
            <a:normAutofit/>
          </a:bodyPr>
          <a:lstStyle>
            <a:lvl1pPr marL="457200" lvl="0" indent="-349250" algn="l">
              <a:spcBef>
                <a:spcPts val="400"/>
              </a:spcBef>
              <a:spcAft>
                <a:spcPts val="0"/>
              </a:spcAft>
              <a:buClr>
                <a:schemeClr val="dk1"/>
              </a:buClr>
              <a:buSzPts val="1900"/>
              <a:buChar char="▪"/>
              <a:defRPr sz="2100"/>
            </a:lvl1pPr>
            <a:lvl2pPr marL="914400" lvl="1" indent="-342900" algn="l">
              <a:spcBef>
                <a:spcPts val="400"/>
              </a:spcBef>
              <a:spcAft>
                <a:spcPts val="0"/>
              </a:spcAft>
              <a:buClr>
                <a:schemeClr val="dk1"/>
              </a:buClr>
              <a:buSzPts val="1800"/>
              <a:buFont typeface="Candara"/>
              <a:buChar char="–"/>
              <a:defRPr sz="1800"/>
            </a:lvl2pPr>
            <a:lvl3pPr marL="1371600" lvl="2" indent="-298450" algn="l">
              <a:spcBef>
                <a:spcPts val="300"/>
              </a:spcBef>
              <a:spcAft>
                <a:spcPts val="0"/>
              </a:spcAft>
              <a:buClr>
                <a:schemeClr val="dk1"/>
              </a:buClr>
              <a:buSzPts val="1100"/>
              <a:buChar char="▪"/>
              <a:defRPr sz="1500"/>
            </a:lvl3pPr>
            <a:lvl4pPr marL="1828800" lvl="3" indent="-317500" algn="l">
              <a:spcBef>
                <a:spcPts val="300"/>
              </a:spcBef>
              <a:spcAft>
                <a:spcPts val="0"/>
              </a:spcAft>
              <a:buClr>
                <a:schemeClr val="dk1"/>
              </a:buClr>
              <a:buSzPts val="1400"/>
              <a:buFont typeface="Candara"/>
              <a:buChar char="–"/>
              <a:defRPr sz="1400"/>
            </a:lvl4pPr>
            <a:lvl5pPr marL="2286000" lvl="4" indent="-273050" algn="l">
              <a:spcBef>
                <a:spcPts val="300"/>
              </a:spcBef>
              <a:spcAft>
                <a:spcPts val="0"/>
              </a:spcAft>
              <a:buClr>
                <a:schemeClr val="dk1"/>
              </a:buClr>
              <a:buSzPts val="700"/>
              <a:buChar char="▪"/>
              <a:defRPr sz="1400"/>
            </a:lvl5pPr>
            <a:lvl6pPr marL="2743200" lvl="5" indent="-273050" algn="l">
              <a:spcBef>
                <a:spcPts val="300"/>
              </a:spcBef>
              <a:spcAft>
                <a:spcPts val="0"/>
              </a:spcAft>
              <a:buClr>
                <a:schemeClr val="dk1"/>
              </a:buClr>
              <a:buSzPts val="700"/>
              <a:buChar char="▪"/>
              <a:defRPr/>
            </a:lvl6pPr>
            <a:lvl7pPr marL="3200400" lvl="6" indent="-273050" algn="l">
              <a:spcBef>
                <a:spcPts val="300"/>
              </a:spcBef>
              <a:spcAft>
                <a:spcPts val="0"/>
              </a:spcAft>
              <a:buClr>
                <a:schemeClr val="dk1"/>
              </a:buClr>
              <a:buSzPts val="700"/>
              <a:buChar char="▪"/>
              <a:defRPr/>
            </a:lvl7pPr>
            <a:lvl8pPr marL="3657600" lvl="7" indent="-273050" algn="l">
              <a:spcBef>
                <a:spcPts val="300"/>
              </a:spcBef>
              <a:spcAft>
                <a:spcPts val="0"/>
              </a:spcAft>
              <a:buClr>
                <a:schemeClr val="dk1"/>
              </a:buClr>
              <a:buSzPts val="700"/>
              <a:buChar char="▪"/>
              <a:defRPr/>
            </a:lvl8pPr>
            <a:lvl9pPr marL="4114800" lvl="8" indent="-273050" algn="l">
              <a:spcBef>
                <a:spcPts val="300"/>
              </a:spcBef>
              <a:spcAft>
                <a:spcPts val="0"/>
              </a:spcAft>
              <a:buClr>
                <a:schemeClr val="dk1"/>
              </a:buClr>
              <a:buSzPts val="700"/>
              <a:buChar char="▪"/>
              <a:defRPr/>
            </a:lvl9pPr>
          </a:lstStyle>
          <a:p>
            <a:pPr>
              <a:defRPr/>
            </a:pPr>
            <a:endParaRPr/>
          </a:p>
        </p:txBody>
      </p:sp>
      <p:sp>
        <p:nvSpPr>
          <p:cNvPr id="504" name="Google Shape;504;g109582dca3b_0_886"/>
          <p:cNvSpPr txBox="1">
            <a:spLocks noGrp="1"/>
          </p:cNvSpPr>
          <p:nvPr>
            <p:ph type="dt" idx="10"/>
          </p:nvPr>
        </p:nvSpPr>
        <p:spPr bwMode="auto">
          <a:xfrm>
            <a:off x="457200" y="4830365"/>
            <a:ext cx="2133600" cy="273900"/>
          </a:xfrm>
          <a:prstGeom prst="rect">
            <a:avLst/>
          </a:prstGeom>
          <a:noFill/>
          <a:ln>
            <a:noFill/>
          </a:ln>
        </p:spPr>
        <p:txBody>
          <a:bodyPr spcFirstLastPara="1" wrap="square" lIns="68575" tIns="34275" rIns="68575" bIns="34275" anchor="t" anchorCtr="0">
            <a:noAutofit/>
          </a:bodyPr>
          <a:lstStyle>
            <a:lvl1pPr marR="0" lvl="0" algn="l">
              <a:spcBef>
                <a:spcPts val="0"/>
              </a:spcBef>
              <a:spcAft>
                <a:spcPts val="0"/>
              </a:spcAft>
              <a:buSzPts val="1100"/>
              <a:buNone/>
              <a:defRPr sz="1400">
                <a:solidFill>
                  <a:srgbClr val="000000"/>
                </a:solidFill>
                <a:latin typeface="Arial"/>
                <a:ea typeface="Arial"/>
                <a:cs typeface="Arial"/>
              </a:defRPr>
            </a:lvl1pPr>
            <a:lvl2pPr marR="0" lvl="1" algn="l">
              <a:spcBef>
                <a:spcPts val="0"/>
              </a:spcBef>
              <a:spcAft>
                <a:spcPts val="0"/>
              </a:spcAft>
              <a:buSzPts val="1100"/>
              <a:buNone/>
              <a:defRPr sz="1400" b="0" i="0" u="none" strike="noStrike" cap="none">
                <a:solidFill>
                  <a:schemeClr val="dk1"/>
                </a:solidFill>
                <a:latin typeface="Arial"/>
                <a:ea typeface="Arial"/>
                <a:cs typeface="Arial"/>
              </a:defRPr>
            </a:lvl2pPr>
            <a:lvl3pPr marR="0" lvl="2" algn="l">
              <a:spcBef>
                <a:spcPts val="0"/>
              </a:spcBef>
              <a:spcAft>
                <a:spcPts val="0"/>
              </a:spcAft>
              <a:buSzPts val="1100"/>
              <a:buNone/>
              <a:defRPr sz="1400" b="0" i="0" u="none" strike="noStrike" cap="none">
                <a:solidFill>
                  <a:schemeClr val="dk1"/>
                </a:solidFill>
                <a:latin typeface="Arial"/>
                <a:ea typeface="Arial"/>
                <a:cs typeface="Arial"/>
              </a:defRPr>
            </a:lvl3pPr>
            <a:lvl4pPr marR="0" lvl="3" algn="l">
              <a:spcBef>
                <a:spcPts val="0"/>
              </a:spcBef>
              <a:spcAft>
                <a:spcPts val="0"/>
              </a:spcAft>
              <a:buSzPts val="1100"/>
              <a:buNone/>
              <a:defRPr sz="1400" b="0" i="0" u="none" strike="noStrike" cap="none">
                <a:solidFill>
                  <a:schemeClr val="dk1"/>
                </a:solidFill>
                <a:latin typeface="Arial"/>
                <a:ea typeface="Arial"/>
                <a:cs typeface="Arial"/>
              </a:defRPr>
            </a:lvl4pPr>
            <a:lvl5pPr marR="0" lvl="4" algn="l">
              <a:spcBef>
                <a:spcPts val="0"/>
              </a:spcBef>
              <a:spcAft>
                <a:spcPts val="0"/>
              </a:spcAft>
              <a:buSzPts val="1100"/>
              <a:buNone/>
              <a:defRPr sz="1400" b="0" i="0" u="none" strike="noStrike" cap="none">
                <a:solidFill>
                  <a:schemeClr val="dk1"/>
                </a:solidFill>
                <a:latin typeface="Arial"/>
                <a:ea typeface="Arial"/>
                <a:cs typeface="Arial"/>
              </a:defRPr>
            </a:lvl5pPr>
            <a:lvl6pPr marR="0" lvl="5" algn="l">
              <a:spcBef>
                <a:spcPts val="0"/>
              </a:spcBef>
              <a:spcAft>
                <a:spcPts val="0"/>
              </a:spcAft>
              <a:buSzPts val="1100"/>
              <a:buNone/>
              <a:defRPr sz="1400" b="0" i="0" u="none" strike="noStrike" cap="none">
                <a:solidFill>
                  <a:schemeClr val="dk1"/>
                </a:solidFill>
                <a:latin typeface="Arial"/>
                <a:ea typeface="Arial"/>
                <a:cs typeface="Arial"/>
              </a:defRPr>
            </a:lvl6pPr>
            <a:lvl7pPr marR="0" lvl="6" algn="l">
              <a:spcBef>
                <a:spcPts val="0"/>
              </a:spcBef>
              <a:spcAft>
                <a:spcPts val="0"/>
              </a:spcAft>
              <a:buSzPts val="1100"/>
              <a:buNone/>
              <a:defRPr sz="1400" b="0" i="0" u="none" strike="noStrike" cap="none">
                <a:solidFill>
                  <a:schemeClr val="dk1"/>
                </a:solidFill>
                <a:latin typeface="Arial"/>
                <a:ea typeface="Arial"/>
                <a:cs typeface="Arial"/>
              </a:defRPr>
            </a:lvl7pPr>
            <a:lvl8pPr marR="0" lvl="7" algn="l">
              <a:spcBef>
                <a:spcPts val="0"/>
              </a:spcBef>
              <a:spcAft>
                <a:spcPts val="0"/>
              </a:spcAft>
              <a:buSzPts val="1100"/>
              <a:buNone/>
              <a:defRPr sz="1400" b="0" i="0" u="none" strike="noStrike" cap="none">
                <a:solidFill>
                  <a:schemeClr val="dk1"/>
                </a:solidFill>
                <a:latin typeface="Arial"/>
                <a:ea typeface="Arial"/>
                <a:cs typeface="Arial"/>
              </a:defRPr>
            </a:lvl8pPr>
            <a:lvl9pPr marR="0" lvl="8" algn="l">
              <a:spcBef>
                <a:spcPts val="0"/>
              </a:spcBef>
              <a:spcAft>
                <a:spcPts val="0"/>
              </a:spcAft>
              <a:buSzPts val="1100"/>
              <a:buNone/>
              <a:defRPr sz="1400" b="0" i="0" u="none" strike="noStrike" cap="none">
                <a:solidFill>
                  <a:schemeClr val="dk1"/>
                </a:solidFill>
                <a:latin typeface="Arial"/>
                <a:ea typeface="Arial"/>
                <a:cs typeface="Arial"/>
              </a:defRPr>
            </a:lvl9pPr>
          </a:lstStyle>
          <a:p>
            <a:pPr>
              <a:defRPr/>
            </a:pPr>
            <a:endParaRPr/>
          </a:p>
        </p:txBody>
      </p:sp>
      <p:sp>
        <p:nvSpPr>
          <p:cNvPr id="505" name="Google Shape;505;g109582dca3b_0_886"/>
          <p:cNvSpPr txBox="1">
            <a:spLocks noGrp="1"/>
          </p:cNvSpPr>
          <p:nvPr>
            <p:ph type="ftr" idx="11"/>
          </p:nvPr>
        </p:nvSpPr>
        <p:spPr bwMode="auto">
          <a:xfrm>
            <a:off x="3124200" y="4830365"/>
            <a:ext cx="2895600" cy="273900"/>
          </a:xfrm>
          <a:prstGeom prst="rect">
            <a:avLst/>
          </a:prstGeom>
          <a:noFill/>
          <a:ln>
            <a:noFill/>
          </a:ln>
        </p:spPr>
        <p:txBody>
          <a:bodyPr spcFirstLastPara="1" wrap="square" lIns="68575" tIns="34275" rIns="68575" bIns="34275" anchor="t" anchorCtr="0">
            <a:noAutofit/>
          </a:bodyPr>
          <a:lstStyle>
            <a:lvl1pPr marR="0" lvl="0" algn="l">
              <a:spcBef>
                <a:spcPts val="0"/>
              </a:spcBef>
              <a:spcAft>
                <a:spcPts val="0"/>
              </a:spcAft>
              <a:buSzPts val="1100"/>
              <a:buNone/>
              <a:defRPr sz="1400">
                <a:solidFill>
                  <a:srgbClr val="000000"/>
                </a:solidFill>
                <a:latin typeface="Arial"/>
                <a:ea typeface="Arial"/>
                <a:cs typeface="Arial"/>
              </a:defRPr>
            </a:lvl1pPr>
            <a:lvl2pPr marR="0" lvl="1" algn="l">
              <a:spcBef>
                <a:spcPts val="0"/>
              </a:spcBef>
              <a:spcAft>
                <a:spcPts val="0"/>
              </a:spcAft>
              <a:buSzPts val="1100"/>
              <a:buNone/>
              <a:defRPr sz="1400" b="0" i="0" u="none" strike="noStrike" cap="none">
                <a:solidFill>
                  <a:schemeClr val="dk1"/>
                </a:solidFill>
                <a:latin typeface="Arial"/>
                <a:ea typeface="Arial"/>
                <a:cs typeface="Arial"/>
              </a:defRPr>
            </a:lvl2pPr>
            <a:lvl3pPr marR="0" lvl="2" algn="l">
              <a:spcBef>
                <a:spcPts val="0"/>
              </a:spcBef>
              <a:spcAft>
                <a:spcPts val="0"/>
              </a:spcAft>
              <a:buSzPts val="1100"/>
              <a:buNone/>
              <a:defRPr sz="1400" b="0" i="0" u="none" strike="noStrike" cap="none">
                <a:solidFill>
                  <a:schemeClr val="dk1"/>
                </a:solidFill>
                <a:latin typeface="Arial"/>
                <a:ea typeface="Arial"/>
                <a:cs typeface="Arial"/>
              </a:defRPr>
            </a:lvl3pPr>
            <a:lvl4pPr marR="0" lvl="3" algn="l">
              <a:spcBef>
                <a:spcPts val="0"/>
              </a:spcBef>
              <a:spcAft>
                <a:spcPts val="0"/>
              </a:spcAft>
              <a:buSzPts val="1100"/>
              <a:buNone/>
              <a:defRPr sz="1400" b="0" i="0" u="none" strike="noStrike" cap="none">
                <a:solidFill>
                  <a:schemeClr val="dk1"/>
                </a:solidFill>
                <a:latin typeface="Arial"/>
                <a:ea typeface="Arial"/>
                <a:cs typeface="Arial"/>
              </a:defRPr>
            </a:lvl4pPr>
            <a:lvl5pPr marR="0" lvl="4" algn="l">
              <a:spcBef>
                <a:spcPts val="0"/>
              </a:spcBef>
              <a:spcAft>
                <a:spcPts val="0"/>
              </a:spcAft>
              <a:buSzPts val="1100"/>
              <a:buNone/>
              <a:defRPr sz="1400" b="0" i="0" u="none" strike="noStrike" cap="none">
                <a:solidFill>
                  <a:schemeClr val="dk1"/>
                </a:solidFill>
                <a:latin typeface="Arial"/>
                <a:ea typeface="Arial"/>
                <a:cs typeface="Arial"/>
              </a:defRPr>
            </a:lvl5pPr>
            <a:lvl6pPr marR="0" lvl="5" algn="l">
              <a:spcBef>
                <a:spcPts val="0"/>
              </a:spcBef>
              <a:spcAft>
                <a:spcPts val="0"/>
              </a:spcAft>
              <a:buSzPts val="1100"/>
              <a:buNone/>
              <a:defRPr sz="1400" b="0" i="0" u="none" strike="noStrike" cap="none">
                <a:solidFill>
                  <a:schemeClr val="dk1"/>
                </a:solidFill>
                <a:latin typeface="Arial"/>
                <a:ea typeface="Arial"/>
                <a:cs typeface="Arial"/>
              </a:defRPr>
            </a:lvl6pPr>
            <a:lvl7pPr marR="0" lvl="6" algn="l">
              <a:spcBef>
                <a:spcPts val="0"/>
              </a:spcBef>
              <a:spcAft>
                <a:spcPts val="0"/>
              </a:spcAft>
              <a:buSzPts val="1100"/>
              <a:buNone/>
              <a:defRPr sz="1400" b="0" i="0" u="none" strike="noStrike" cap="none">
                <a:solidFill>
                  <a:schemeClr val="dk1"/>
                </a:solidFill>
                <a:latin typeface="Arial"/>
                <a:ea typeface="Arial"/>
                <a:cs typeface="Arial"/>
              </a:defRPr>
            </a:lvl7pPr>
            <a:lvl8pPr marR="0" lvl="7" algn="l">
              <a:spcBef>
                <a:spcPts val="0"/>
              </a:spcBef>
              <a:spcAft>
                <a:spcPts val="0"/>
              </a:spcAft>
              <a:buSzPts val="1100"/>
              <a:buNone/>
              <a:defRPr sz="1400" b="0" i="0" u="none" strike="noStrike" cap="none">
                <a:solidFill>
                  <a:schemeClr val="dk1"/>
                </a:solidFill>
                <a:latin typeface="Arial"/>
                <a:ea typeface="Arial"/>
                <a:cs typeface="Arial"/>
              </a:defRPr>
            </a:lvl8pPr>
            <a:lvl9pPr marR="0" lvl="8" algn="l">
              <a:spcBef>
                <a:spcPts val="0"/>
              </a:spcBef>
              <a:spcAft>
                <a:spcPts val="0"/>
              </a:spcAft>
              <a:buSzPts val="1100"/>
              <a:buNone/>
              <a:defRPr sz="1400" b="0" i="0" u="none" strike="noStrike" cap="none">
                <a:solidFill>
                  <a:schemeClr val="dk1"/>
                </a:solidFill>
                <a:latin typeface="Arial"/>
                <a:ea typeface="Arial"/>
                <a:cs typeface="Arial"/>
              </a:defRPr>
            </a:lvl9pPr>
          </a:lstStyle>
          <a:p>
            <a:pPr>
              <a:defRPr/>
            </a:pPr>
            <a:endParaRPr/>
          </a:p>
        </p:txBody>
      </p:sp>
      <p:sp>
        <p:nvSpPr>
          <p:cNvPr id="506" name="Google Shape;506;g109582dca3b_0_886"/>
          <p:cNvSpPr txBox="1">
            <a:spLocks noGrp="1"/>
          </p:cNvSpPr>
          <p:nvPr>
            <p:ph type="sldNum" idx="12"/>
          </p:nvPr>
        </p:nvSpPr>
        <p:spPr bwMode="auto">
          <a:xfrm>
            <a:off x="6553200" y="4830365"/>
            <a:ext cx="2133600" cy="273900"/>
          </a:xfrm>
          <a:prstGeom prst="rect">
            <a:avLst/>
          </a:prstGeom>
          <a:noFill/>
          <a:ln>
            <a:noFill/>
          </a:ln>
        </p:spPr>
        <p:txBody>
          <a:bodyPr spcFirstLastPara="1" wrap="square" lIns="68575" tIns="34275" rIns="68575" bIns="34275" anchor="t" anchorCtr="0">
            <a:noAutofit/>
          </a:bodyPr>
          <a:lstStyle>
            <a:lvl1pPr marL="0" marR="0" lvl="0" indent="0" algn="l">
              <a:spcBef>
                <a:spcPts val="0"/>
              </a:spcBef>
              <a:spcAft>
                <a:spcPts val="0"/>
              </a:spcAft>
              <a:buNone/>
              <a:defRPr sz="1400">
                <a:solidFill>
                  <a:srgbClr val="000000"/>
                </a:solidFill>
                <a:latin typeface="Arial"/>
                <a:ea typeface="Arial"/>
                <a:cs typeface="Arial"/>
              </a:defRPr>
            </a:lvl1pPr>
            <a:lvl2pPr marL="0" marR="0" lvl="1" indent="0" algn="l">
              <a:spcBef>
                <a:spcPts val="0"/>
              </a:spcBef>
              <a:spcAft>
                <a:spcPts val="0"/>
              </a:spcAft>
              <a:buNone/>
              <a:defRPr sz="1400">
                <a:solidFill>
                  <a:srgbClr val="000000"/>
                </a:solidFill>
                <a:latin typeface="Arial"/>
                <a:ea typeface="Arial"/>
                <a:cs typeface="Arial"/>
              </a:defRPr>
            </a:lvl2pPr>
            <a:lvl3pPr marL="0" marR="0" lvl="2" indent="0" algn="l">
              <a:spcBef>
                <a:spcPts val="0"/>
              </a:spcBef>
              <a:spcAft>
                <a:spcPts val="0"/>
              </a:spcAft>
              <a:buNone/>
              <a:defRPr sz="1400">
                <a:solidFill>
                  <a:srgbClr val="000000"/>
                </a:solidFill>
                <a:latin typeface="Arial"/>
                <a:ea typeface="Arial"/>
                <a:cs typeface="Arial"/>
              </a:defRPr>
            </a:lvl3pPr>
            <a:lvl4pPr marL="0" marR="0" lvl="3" indent="0" algn="l">
              <a:spcBef>
                <a:spcPts val="0"/>
              </a:spcBef>
              <a:spcAft>
                <a:spcPts val="0"/>
              </a:spcAft>
              <a:buNone/>
              <a:defRPr sz="1400">
                <a:solidFill>
                  <a:srgbClr val="000000"/>
                </a:solidFill>
                <a:latin typeface="Arial"/>
                <a:ea typeface="Arial"/>
                <a:cs typeface="Arial"/>
              </a:defRPr>
            </a:lvl4pPr>
            <a:lvl5pPr marL="0" marR="0" lvl="4" indent="0" algn="l">
              <a:spcBef>
                <a:spcPts val="0"/>
              </a:spcBef>
              <a:spcAft>
                <a:spcPts val="0"/>
              </a:spcAft>
              <a:buNone/>
              <a:defRPr sz="1400">
                <a:solidFill>
                  <a:srgbClr val="000000"/>
                </a:solidFill>
                <a:latin typeface="Arial"/>
                <a:ea typeface="Arial"/>
                <a:cs typeface="Arial"/>
              </a:defRPr>
            </a:lvl5pPr>
            <a:lvl6pPr marL="0" marR="0" lvl="5" indent="0" algn="l">
              <a:spcBef>
                <a:spcPts val="0"/>
              </a:spcBef>
              <a:spcAft>
                <a:spcPts val="0"/>
              </a:spcAft>
              <a:buNone/>
              <a:defRPr sz="1400">
                <a:solidFill>
                  <a:srgbClr val="000000"/>
                </a:solidFill>
                <a:latin typeface="Arial"/>
                <a:ea typeface="Arial"/>
                <a:cs typeface="Arial"/>
              </a:defRPr>
            </a:lvl6pPr>
            <a:lvl7pPr marL="0" marR="0" lvl="6" indent="0" algn="l">
              <a:spcBef>
                <a:spcPts val="0"/>
              </a:spcBef>
              <a:spcAft>
                <a:spcPts val="0"/>
              </a:spcAft>
              <a:buNone/>
              <a:defRPr sz="1400">
                <a:solidFill>
                  <a:srgbClr val="000000"/>
                </a:solidFill>
                <a:latin typeface="Arial"/>
                <a:ea typeface="Arial"/>
                <a:cs typeface="Arial"/>
              </a:defRPr>
            </a:lvl7pPr>
            <a:lvl8pPr marL="0" marR="0" lvl="7" indent="0" algn="l">
              <a:spcBef>
                <a:spcPts val="0"/>
              </a:spcBef>
              <a:spcAft>
                <a:spcPts val="0"/>
              </a:spcAft>
              <a:buNone/>
              <a:defRPr sz="1400">
                <a:solidFill>
                  <a:srgbClr val="000000"/>
                </a:solidFill>
                <a:latin typeface="Arial"/>
                <a:ea typeface="Arial"/>
                <a:cs typeface="Arial"/>
              </a:defRPr>
            </a:lvl8pPr>
            <a:lvl9pPr marL="0" marR="0" lvl="8" indent="0" algn="l">
              <a:spcBef>
                <a:spcPts val="0"/>
              </a:spcBef>
              <a:spcAft>
                <a:spcPts val="0"/>
              </a:spcAft>
              <a:buNone/>
              <a:defRPr sz="1400">
                <a:solidFill>
                  <a:srgbClr val="000000"/>
                </a:solidFill>
                <a:latin typeface="Arial"/>
                <a:ea typeface="Arial"/>
                <a:cs typeface="Arial"/>
              </a:defRPr>
            </a:lvl9pPr>
          </a:lstStyle>
          <a:p>
            <a:pPr marL="0" lvl="0" indent="0" algn="l">
              <a:spcBef>
                <a:spcPts val="0"/>
              </a:spcBef>
              <a:spcAft>
                <a:spcPts val="0"/>
              </a:spcAft>
              <a:buNone/>
              <a:defRPr/>
            </a:pPr>
            <a:fld id="{00000000-1234-1234-1234-123412341234}" type="slidenum">
              <a:rPr lang="en-GB"/>
              <a:t>‹#›</a:t>
            </a:fld>
            <a:endParaRPr/>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PhAnim="0" matchingName="60_Title Only" userDrawn="1">
  <p:cSld name="60_Title Only">
    <p:spTree>
      <p:nvGrpSpPr>
        <p:cNvPr id="1" name=""/>
        <p:cNvGrpSpPr/>
        <p:nvPr/>
      </p:nvGrpSpPr>
      <p:grpSpPr bwMode="auto">
        <a:xfrm>
          <a:off x="0" y="0"/>
          <a:ext cx="0" cy="0"/>
          <a:chOff x="0" y="0"/>
          <a:chExt cx="0" cy="0"/>
        </a:xfrm>
      </p:grpSpPr>
      <p:sp>
        <p:nvSpPr>
          <p:cNvPr id="508" name="Google Shape;508;g109582dca3b_0_892"/>
          <p:cNvSpPr txBox="1">
            <a:spLocks noGrp="1"/>
          </p:cNvSpPr>
          <p:nvPr>
            <p:ph type="title"/>
          </p:nvPr>
        </p:nvSpPr>
        <p:spPr bwMode="auto">
          <a:xfrm>
            <a:off x="1557337" y="146447"/>
            <a:ext cx="7335600" cy="367800"/>
          </a:xfrm>
          <a:prstGeom prst="rect">
            <a:avLst/>
          </a:prstGeom>
          <a:noFill/>
          <a:ln>
            <a:noFill/>
          </a:ln>
        </p:spPr>
        <p:txBody>
          <a:bodyPr spcFirstLastPara="1" wrap="square" lIns="68575" tIns="34275" rIns="0" bIns="34275" anchor="ctr" anchorCtr="0">
            <a:normAutofit/>
          </a:bodyPr>
          <a:lstStyle>
            <a:lvl1pPr lvl="0" algn="l">
              <a:spcBef>
                <a:spcPts val="0"/>
              </a:spcBef>
              <a:spcAft>
                <a:spcPts val="0"/>
              </a:spcAft>
              <a:buSzPts val="1100"/>
              <a:buNone/>
              <a:defRPr sz="3000"/>
            </a:lvl1pPr>
            <a:lvl2pPr lvl="1" algn="r">
              <a:spcBef>
                <a:spcPts val="0"/>
              </a:spcBef>
              <a:spcAft>
                <a:spcPts val="0"/>
              </a:spcAft>
              <a:buSzPts val="1100"/>
              <a:buNone/>
              <a:defRPr/>
            </a:lvl2pPr>
            <a:lvl3pPr lvl="2" algn="r">
              <a:spcBef>
                <a:spcPts val="0"/>
              </a:spcBef>
              <a:spcAft>
                <a:spcPts val="0"/>
              </a:spcAft>
              <a:buSzPts val="1100"/>
              <a:buNone/>
              <a:defRPr/>
            </a:lvl3pPr>
            <a:lvl4pPr lvl="3" algn="r">
              <a:spcBef>
                <a:spcPts val="0"/>
              </a:spcBef>
              <a:spcAft>
                <a:spcPts val="0"/>
              </a:spcAft>
              <a:buSzPts val="1100"/>
              <a:buNone/>
              <a:defRPr/>
            </a:lvl4pPr>
            <a:lvl5pPr lvl="4" algn="r">
              <a:spcBef>
                <a:spcPts val="0"/>
              </a:spcBef>
              <a:spcAft>
                <a:spcPts val="0"/>
              </a:spcAft>
              <a:buSzPts val="1100"/>
              <a:buNone/>
              <a:defRPr/>
            </a:lvl5pPr>
            <a:lvl6pPr lvl="5" algn="r">
              <a:spcBef>
                <a:spcPts val="0"/>
              </a:spcBef>
              <a:spcAft>
                <a:spcPts val="0"/>
              </a:spcAft>
              <a:buSzPts val="1100"/>
              <a:buNone/>
              <a:defRPr/>
            </a:lvl6pPr>
            <a:lvl7pPr lvl="6" algn="r">
              <a:spcBef>
                <a:spcPts val="0"/>
              </a:spcBef>
              <a:spcAft>
                <a:spcPts val="0"/>
              </a:spcAft>
              <a:buSzPts val="1100"/>
              <a:buNone/>
              <a:defRPr/>
            </a:lvl7pPr>
            <a:lvl8pPr lvl="7" algn="r">
              <a:spcBef>
                <a:spcPts val="0"/>
              </a:spcBef>
              <a:spcAft>
                <a:spcPts val="0"/>
              </a:spcAft>
              <a:buSzPts val="1100"/>
              <a:buNone/>
              <a:defRPr/>
            </a:lvl8pPr>
            <a:lvl9pPr lvl="8" algn="r">
              <a:spcBef>
                <a:spcPts val="0"/>
              </a:spcBef>
              <a:spcAft>
                <a:spcPts val="0"/>
              </a:spcAft>
              <a:buSzPts val="1100"/>
              <a:buNone/>
              <a:defRPr/>
            </a:lvl9pPr>
          </a:lstStyle>
          <a:p>
            <a:pPr>
              <a:defRPr/>
            </a:pPr>
            <a:endParaRPr/>
          </a:p>
        </p:txBody>
      </p:sp>
      <p:sp>
        <p:nvSpPr>
          <p:cNvPr id="509" name="Google Shape;509;g109582dca3b_0_892"/>
          <p:cNvSpPr txBox="1">
            <a:spLocks noGrp="1"/>
          </p:cNvSpPr>
          <p:nvPr>
            <p:ph type="body" idx="1"/>
          </p:nvPr>
        </p:nvSpPr>
        <p:spPr bwMode="auto">
          <a:xfrm>
            <a:off x="457200" y="960120"/>
            <a:ext cx="8229600" cy="3497700"/>
          </a:xfrm>
          <a:prstGeom prst="rect">
            <a:avLst/>
          </a:prstGeom>
          <a:noFill/>
          <a:ln>
            <a:noFill/>
          </a:ln>
        </p:spPr>
        <p:txBody>
          <a:bodyPr spcFirstLastPara="1" wrap="square" lIns="0" tIns="34275" rIns="68575" bIns="34275" anchor="t" anchorCtr="0">
            <a:normAutofit/>
          </a:bodyPr>
          <a:lstStyle>
            <a:lvl1pPr marL="457200" lvl="0" indent="-349250" algn="l">
              <a:spcBef>
                <a:spcPts val="400"/>
              </a:spcBef>
              <a:spcAft>
                <a:spcPts val="0"/>
              </a:spcAft>
              <a:buClr>
                <a:schemeClr val="dk1"/>
              </a:buClr>
              <a:buSzPts val="1900"/>
              <a:buChar char="▪"/>
              <a:defRPr sz="2100"/>
            </a:lvl1pPr>
            <a:lvl2pPr marL="914400" lvl="1" indent="-342900" algn="l">
              <a:spcBef>
                <a:spcPts val="400"/>
              </a:spcBef>
              <a:spcAft>
                <a:spcPts val="0"/>
              </a:spcAft>
              <a:buClr>
                <a:schemeClr val="dk1"/>
              </a:buClr>
              <a:buSzPts val="1800"/>
              <a:buFont typeface="Candara"/>
              <a:buChar char="–"/>
              <a:defRPr sz="1800"/>
            </a:lvl2pPr>
            <a:lvl3pPr marL="1371600" lvl="2" indent="-298450" algn="l">
              <a:spcBef>
                <a:spcPts val="300"/>
              </a:spcBef>
              <a:spcAft>
                <a:spcPts val="0"/>
              </a:spcAft>
              <a:buClr>
                <a:schemeClr val="dk1"/>
              </a:buClr>
              <a:buSzPts val="1100"/>
              <a:buChar char="▪"/>
              <a:defRPr sz="1500"/>
            </a:lvl3pPr>
            <a:lvl4pPr marL="1828800" lvl="3" indent="-317500" algn="l">
              <a:spcBef>
                <a:spcPts val="300"/>
              </a:spcBef>
              <a:spcAft>
                <a:spcPts val="0"/>
              </a:spcAft>
              <a:buClr>
                <a:schemeClr val="dk1"/>
              </a:buClr>
              <a:buSzPts val="1400"/>
              <a:buFont typeface="Candara"/>
              <a:buChar char="–"/>
              <a:defRPr sz="1400"/>
            </a:lvl4pPr>
            <a:lvl5pPr marL="2286000" lvl="4" indent="-273050" algn="l">
              <a:spcBef>
                <a:spcPts val="300"/>
              </a:spcBef>
              <a:spcAft>
                <a:spcPts val="0"/>
              </a:spcAft>
              <a:buClr>
                <a:schemeClr val="dk1"/>
              </a:buClr>
              <a:buSzPts val="700"/>
              <a:buChar char="▪"/>
              <a:defRPr sz="1400"/>
            </a:lvl5pPr>
            <a:lvl6pPr marL="2743200" lvl="5" indent="-273050" algn="l">
              <a:spcBef>
                <a:spcPts val="300"/>
              </a:spcBef>
              <a:spcAft>
                <a:spcPts val="0"/>
              </a:spcAft>
              <a:buClr>
                <a:schemeClr val="dk1"/>
              </a:buClr>
              <a:buSzPts val="700"/>
              <a:buChar char="▪"/>
              <a:defRPr/>
            </a:lvl6pPr>
            <a:lvl7pPr marL="3200400" lvl="6" indent="-273050" algn="l">
              <a:spcBef>
                <a:spcPts val="300"/>
              </a:spcBef>
              <a:spcAft>
                <a:spcPts val="0"/>
              </a:spcAft>
              <a:buClr>
                <a:schemeClr val="dk1"/>
              </a:buClr>
              <a:buSzPts val="700"/>
              <a:buChar char="▪"/>
              <a:defRPr/>
            </a:lvl7pPr>
            <a:lvl8pPr marL="3657600" lvl="7" indent="-273050" algn="l">
              <a:spcBef>
                <a:spcPts val="300"/>
              </a:spcBef>
              <a:spcAft>
                <a:spcPts val="0"/>
              </a:spcAft>
              <a:buClr>
                <a:schemeClr val="dk1"/>
              </a:buClr>
              <a:buSzPts val="700"/>
              <a:buChar char="▪"/>
              <a:defRPr/>
            </a:lvl8pPr>
            <a:lvl9pPr marL="4114800" lvl="8" indent="-273050" algn="l">
              <a:spcBef>
                <a:spcPts val="300"/>
              </a:spcBef>
              <a:spcAft>
                <a:spcPts val="0"/>
              </a:spcAft>
              <a:buClr>
                <a:schemeClr val="dk1"/>
              </a:buClr>
              <a:buSzPts val="700"/>
              <a:buChar char="▪"/>
              <a:defRPr/>
            </a:lvl9pPr>
          </a:lstStyle>
          <a:p>
            <a:pPr>
              <a:defRPr/>
            </a:pPr>
            <a:endParaRPr/>
          </a:p>
        </p:txBody>
      </p:sp>
      <p:sp>
        <p:nvSpPr>
          <p:cNvPr id="510" name="Google Shape;510;g109582dca3b_0_892"/>
          <p:cNvSpPr txBox="1">
            <a:spLocks noGrp="1"/>
          </p:cNvSpPr>
          <p:nvPr>
            <p:ph type="dt" idx="10"/>
          </p:nvPr>
        </p:nvSpPr>
        <p:spPr bwMode="auto">
          <a:xfrm>
            <a:off x="457200" y="4830365"/>
            <a:ext cx="2133600" cy="273900"/>
          </a:xfrm>
          <a:prstGeom prst="rect">
            <a:avLst/>
          </a:prstGeom>
          <a:noFill/>
          <a:ln>
            <a:noFill/>
          </a:ln>
        </p:spPr>
        <p:txBody>
          <a:bodyPr spcFirstLastPara="1" wrap="square" lIns="68575" tIns="34275" rIns="68575" bIns="34275" anchor="t" anchorCtr="0">
            <a:noAutofit/>
          </a:bodyPr>
          <a:lstStyle>
            <a:lvl1pPr marR="0" lvl="0" algn="l">
              <a:spcBef>
                <a:spcPts val="0"/>
              </a:spcBef>
              <a:spcAft>
                <a:spcPts val="0"/>
              </a:spcAft>
              <a:buSzPts val="1100"/>
              <a:buNone/>
              <a:defRPr sz="1400">
                <a:solidFill>
                  <a:srgbClr val="000000"/>
                </a:solidFill>
                <a:latin typeface="Arial"/>
                <a:ea typeface="Arial"/>
                <a:cs typeface="Arial"/>
              </a:defRPr>
            </a:lvl1pPr>
            <a:lvl2pPr marR="0" lvl="1" algn="l">
              <a:spcBef>
                <a:spcPts val="0"/>
              </a:spcBef>
              <a:spcAft>
                <a:spcPts val="0"/>
              </a:spcAft>
              <a:buSzPts val="1100"/>
              <a:buNone/>
              <a:defRPr sz="1400" b="0" i="0" u="none" strike="noStrike" cap="none">
                <a:solidFill>
                  <a:schemeClr val="dk1"/>
                </a:solidFill>
                <a:latin typeface="Arial"/>
                <a:ea typeface="Arial"/>
                <a:cs typeface="Arial"/>
              </a:defRPr>
            </a:lvl2pPr>
            <a:lvl3pPr marR="0" lvl="2" algn="l">
              <a:spcBef>
                <a:spcPts val="0"/>
              </a:spcBef>
              <a:spcAft>
                <a:spcPts val="0"/>
              </a:spcAft>
              <a:buSzPts val="1100"/>
              <a:buNone/>
              <a:defRPr sz="1400" b="0" i="0" u="none" strike="noStrike" cap="none">
                <a:solidFill>
                  <a:schemeClr val="dk1"/>
                </a:solidFill>
                <a:latin typeface="Arial"/>
                <a:ea typeface="Arial"/>
                <a:cs typeface="Arial"/>
              </a:defRPr>
            </a:lvl3pPr>
            <a:lvl4pPr marR="0" lvl="3" algn="l">
              <a:spcBef>
                <a:spcPts val="0"/>
              </a:spcBef>
              <a:spcAft>
                <a:spcPts val="0"/>
              </a:spcAft>
              <a:buSzPts val="1100"/>
              <a:buNone/>
              <a:defRPr sz="1400" b="0" i="0" u="none" strike="noStrike" cap="none">
                <a:solidFill>
                  <a:schemeClr val="dk1"/>
                </a:solidFill>
                <a:latin typeface="Arial"/>
                <a:ea typeface="Arial"/>
                <a:cs typeface="Arial"/>
              </a:defRPr>
            </a:lvl4pPr>
            <a:lvl5pPr marR="0" lvl="4" algn="l">
              <a:spcBef>
                <a:spcPts val="0"/>
              </a:spcBef>
              <a:spcAft>
                <a:spcPts val="0"/>
              </a:spcAft>
              <a:buSzPts val="1100"/>
              <a:buNone/>
              <a:defRPr sz="1400" b="0" i="0" u="none" strike="noStrike" cap="none">
                <a:solidFill>
                  <a:schemeClr val="dk1"/>
                </a:solidFill>
                <a:latin typeface="Arial"/>
                <a:ea typeface="Arial"/>
                <a:cs typeface="Arial"/>
              </a:defRPr>
            </a:lvl5pPr>
            <a:lvl6pPr marR="0" lvl="5" algn="l">
              <a:spcBef>
                <a:spcPts val="0"/>
              </a:spcBef>
              <a:spcAft>
                <a:spcPts val="0"/>
              </a:spcAft>
              <a:buSzPts val="1100"/>
              <a:buNone/>
              <a:defRPr sz="1400" b="0" i="0" u="none" strike="noStrike" cap="none">
                <a:solidFill>
                  <a:schemeClr val="dk1"/>
                </a:solidFill>
                <a:latin typeface="Arial"/>
                <a:ea typeface="Arial"/>
                <a:cs typeface="Arial"/>
              </a:defRPr>
            </a:lvl6pPr>
            <a:lvl7pPr marR="0" lvl="6" algn="l">
              <a:spcBef>
                <a:spcPts val="0"/>
              </a:spcBef>
              <a:spcAft>
                <a:spcPts val="0"/>
              </a:spcAft>
              <a:buSzPts val="1100"/>
              <a:buNone/>
              <a:defRPr sz="1400" b="0" i="0" u="none" strike="noStrike" cap="none">
                <a:solidFill>
                  <a:schemeClr val="dk1"/>
                </a:solidFill>
                <a:latin typeface="Arial"/>
                <a:ea typeface="Arial"/>
                <a:cs typeface="Arial"/>
              </a:defRPr>
            </a:lvl7pPr>
            <a:lvl8pPr marR="0" lvl="7" algn="l">
              <a:spcBef>
                <a:spcPts val="0"/>
              </a:spcBef>
              <a:spcAft>
                <a:spcPts val="0"/>
              </a:spcAft>
              <a:buSzPts val="1100"/>
              <a:buNone/>
              <a:defRPr sz="1400" b="0" i="0" u="none" strike="noStrike" cap="none">
                <a:solidFill>
                  <a:schemeClr val="dk1"/>
                </a:solidFill>
                <a:latin typeface="Arial"/>
                <a:ea typeface="Arial"/>
                <a:cs typeface="Arial"/>
              </a:defRPr>
            </a:lvl8pPr>
            <a:lvl9pPr marR="0" lvl="8" algn="l">
              <a:spcBef>
                <a:spcPts val="0"/>
              </a:spcBef>
              <a:spcAft>
                <a:spcPts val="0"/>
              </a:spcAft>
              <a:buSzPts val="1100"/>
              <a:buNone/>
              <a:defRPr sz="1400" b="0" i="0" u="none" strike="noStrike" cap="none">
                <a:solidFill>
                  <a:schemeClr val="dk1"/>
                </a:solidFill>
                <a:latin typeface="Arial"/>
                <a:ea typeface="Arial"/>
                <a:cs typeface="Arial"/>
              </a:defRPr>
            </a:lvl9pPr>
          </a:lstStyle>
          <a:p>
            <a:pPr>
              <a:defRPr/>
            </a:pPr>
            <a:endParaRPr/>
          </a:p>
        </p:txBody>
      </p:sp>
      <p:sp>
        <p:nvSpPr>
          <p:cNvPr id="511" name="Google Shape;511;g109582dca3b_0_892"/>
          <p:cNvSpPr txBox="1">
            <a:spLocks noGrp="1"/>
          </p:cNvSpPr>
          <p:nvPr>
            <p:ph type="ftr" idx="11"/>
          </p:nvPr>
        </p:nvSpPr>
        <p:spPr bwMode="auto">
          <a:xfrm>
            <a:off x="3124200" y="4830365"/>
            <a:ext cx="2895600" cy="273900"/>
          </a:xfrm>
          <a:prstGeom prst="rect">
            <a:avLst/>
          </a:prstGeom>
          <a:noFill/>
          <a:ln>
            <a:noFill/>
          </a:ln>
        </p:spPr>
        <p:txBody>
          <a:bodyPr spcFirstLastPara="1" wrap="square" lIns="68575" tIns="34275" rIns="68575" bIns="34275" anchor="t" anchorCtr="0">
            <a:noAutofit/>
          </a:bodyPr>
          <a:lstStyle>
            <a:lvl1pPr marR="0" lvl="0" algn="l">
              <a:spcBef>
                <a:spcPts val="0"/>
              </a:spcBef>
              <a:spcAft>
                <a:spcPts val="0"/>
              </a:spcAft>
              <a:buSzPts val="1100"/>
              <a:buNone/>
              <a:defRPr sz="1400">
                <a:solidFill>
                  <a:srgbClr val="000000"/>
                </a:solidFill>
                <a:latin typeface="Arial"/>
                <a:ea typeface="Arial"/>
                <a:cs typeface="Arial"/>
              </a:defRPr>
            </a:lvl1pPr>
            <a:lvl2pPr marR="0" lvl="1" algn="l">
              <a:spcBef>
                <a:spcPts val="0"/>
              </a:spcBef>
              <a:spcAft>
                <a:spcPts val="0"/>
              </a:spcAft>
              <a:buSzPts val="1100"/>
              <a:buNone/>
              <a:defRPr sz="1400" b="0" i="0" u="none" strike="noStrike" cap="none">
                <a:solidFill>
                  <a:schemeClr val="dk1"/>
                </a:solidFill>
                <a:latin typeface="Arial"/>
                <a:ea typeface="Arial"/>
                <a:cs typeface="Arial"/>
              </a:defRPr>
            </a:lvl2pPr>
            <a:lvl3pPr marR="0" lvl="2" algn="l">
              <a:spcBef>
                <a:spcPts val="0"/>
              </a:spcBef>
              <a:spcAft>
                <a:spcPts val="0"/>
              </a:spcAft>
              <a:buSzPts val="1100"/>
              <a:buNone/>
              <a:defRPr sz="1400" b="0" i="0" u="none" strike="noStrike" cap="none">
                <a:solidFill>
                  <a:schemeClr val="dk1"/>
                </a:solidFill>
                <a:latin typeface="Arial"/>
                <a:ea typeface="Arial"/>
                <a:cs typeface="Arial"/>
              </a:defRPr>
            </a:lvl3pPr>
            <a:lvl4pPr marR="0" lvl="3" algn="l">
              <a:spcBef>
                <a:spcPts val="0"/>
              </a:spcBef>
              <a:spcAft>
                <a:spcPts val="0"/>
              </a:spcAft>
              <a:buSzPts val="1100"/>
              <a:buNone/>
              <a:defRPr sz="1400" b="0" i="0" u="none" strike="noStrike" cap="none">
                <a:solidFill>
                  <a:schemeClr val="dk1"/>
                </a:solidFill>
                <a:latin typeface="Arial"/>
                <a:ea typeface="Arial"/>
                <a:cs typeface="Arial"/>
              </a:defRPr>
            </a:lvl4pPr>
            <a:lvl5pPr marR="0" lvl="4" algn="l">
              <a:spcBef>
                <a:spcPts val="0"/>
              </a:spcBef>
              <a:spcAft>
                <a:spcPts val="0"/>
              </a:spcAft>
              <a:buSzPts val="1100"/>
              <a:buNone/>
              <a:defRPr sz="1400" b="0" i="0" u="none" strike="noStrike" cap="none">
                <a:solidFill>
                  <a:schemeClr val="dk1"/>
                </a:solidFill>
                <a:latin typeface="Arial"/>
                <a:ea typeface="Arial"/>
                <a:cs typeface="Arial"/>
              </a:defRPr>
            </a:lvl5pPr>
            <a:lvl6pPr marR="0" lvl="5" algn="l">
              <a:spcBef>
                <a:spcPts val="0"/>
              </a:spcBef>
              <a:spcAft>
                <a:spcPts val="0"/>
              </a:spcAft>
              <a:buSzPts val="1100"/>
              <a:buNone/>
              <a:defRPr sz="1400" b="0" i="0" u="none" strike="noStrike" cap="none">
                <a:solidFill>
                  <a:schemeClr val="dk1"/>
                </a:solidFill>
                <a:latin typeface="Arial"/>
                <a:ea typeface="Arial"/>
                <a:cs typeface="Arial"/>
              </a:defRPr>
            </a:lvl6pPr>
            <a:lvl7pPr marR="0" lvl="6" algn="l">
              <a:spcBef>
                <a:spcPts val="0"/>
              </a:spcBef>
              <a:spcAft>
                <a:spcPts val="0"/>
              </a:spcAft>
              <a:buSzPts val="1100"/>
              <a:buNone/>
              <a:defRPr sz="1400" b="0" i="0" u="none" strike="noStrike" cap="none">
                <a:solidFill>
                  <a:schemeClr val="dk1"/>
                </a:solidFill>
                <a:latin typeface="Arial"/>
                <a:ea typeface="Arial"/>
                <a:cs typeface="Arial"/>
              </a:defRPr>
            </a:lvl7pPr>
            <a:lvl8pPr marR="0" lvl="7" algn="l">
              <a:spcBef>
                <a:spcPts val="0"/>
              </a:spcBef>
              <a:spcAft>
                <a:spcPts val="0"/>
              </a:spcAft>
              <a:buSzPts val="1100"/>
              <a:buNone/>
              <a:defRPr sz="1400" b="0" i="0" u="none" strike="noStrike" cap="none">
                <a:solidFill>
                  <a:schemeClr val="dk1"/>
                </a:solidFill>
                <a:latin typeface="Arial"/>
                <a:ea typeface="Arial"/>
                <a:cs typeface="Arial"/>
              </a:defRPr>
            </a:lvl8pPr>
            <a:lvl9pPr marR="0" lvl="8" algn="l">
              <a:spcBef>
                <a:spcPts val="0"/>
              </a:spcBef>
              <a:spcAft>
                <a:spcPts val="0"/>
              </a:spcAft>
              <a:buSzPts val="1100"/>
              <a:buNone/>
              <a:defRPr sz="1400" b="0" i="0" u="none" strike="noStrike" cap="none">
                <a:solidFill>
                  <a:schemeClr val="dk1"/>
                </a:solidFill>
                <a:latin typeface="Arial"/>
                <a:ea typeface="Arial"/>
                <a:cs typeface="Arial"/>
              </a:defRPr>
            </a:lvl9pPr>
          </a:lstStyle>
          <a:p>
            <a:pPr>
              <a:defRPr/>
            </a:pPr>
            <a:endParaRPr/>
          </a:p>
        </p:txBody>
      </p:sp>
      <p:sp>
        <p:nvSpPr>
          <p:cNvPr id="512" name="Google Shape;512;g109582dca3b_0_892"/>
          <p:cNvSpPr txBox="1">
            <a:spLocks noGrp="1"/>
          </p:cNvSpPr>
          <p:nvPr>
            <p:ph type="sldNum" idx="12"/>
          </p:nvPr>
        </p:nvSpPr>
        <p:spPr bwMode="auto">
          <a:xfrm>
            <a:off x="6553200" y="4830365"/>
            <a:ext cx="2133600" cy="273900"/>
          </a:xfrm>
          <a:prstGeom prst="rect">
            <a:avLst/>
          </a:prstGeom>
          <a:noFill/>
          <a:ln>
            <a:noFill/>
          </a:ln>
        </p:spPr>
        <p:txBody>
          <a:bodyPr spcFirstLastPara="1" wrap="square" lIns="68575" tIns="34275" rIns="68575" bIns="34275" anchor="t" anchorCtr="0">
            <a:noAutofit/>
          </a:bodyPr>
          <a:lstStyle>
            <a:lvl1pPr marL="0" marR="0" lvl="0" indent="0" algn="l">
              <a:spcBef>
                <a:spcPts val="0"/>
              </a:spcBef>
              <a:spcAft>
                <a:spcPts val="0"/>
              </a:spcAft>
              <a:buNone/>
              <a:defRPr sz="1400">
                <a:solidFill>
                  <a:srgbClr val="000000"/>
                </a:solidFill>
                <a:latin typeface="Arial"/>
                <a:ea typeface="Arial"/>
                <a:cs typeface="Arial"/>
              </a:defRPr>
            </a:lvl1pPr>
            <a:lvl2pPr marL="0" marR="0" lvl="1" indent="0" algn="l">
              <a:spcBef>
                <a:spcPts val="0"/>
              </a:spcBef>
              <a:spcAft>
                <a:spcPts val="0"/>
              </a:spcAft>
              <a:buNone/>
              <a:defRPr sz="1400">
                <a:solidFill>
                  <a:srgbClr val="000000"/>
                </a:solidFill>
                <a:latin typeface="Arial"/>
                <a:ea typeface="Arial"/>
                <a:cs typeface="Arial"/>
              </a:defRPr>
            </a:lvl2pPr>
            <a:lvl3pPr marL="0" marR="0" lvl="2" indent="0" algn="l">
              <a:spcBef>
                <a:spcPts val="0"/>
              </a:spcBef>
              <a:spcAft>
                <a:spcPts val="0"/>
              </a:spcAft>
              <a:buNone/>
              <a:defRPr sz="1400">
                <a:solidFill>
                  <a:srgbClr val="000000"/>
                </a:solidFill>
                <a:latin typeface="Arial"/>
                <a:ea typeface="Arial"/>
                <a:cs typeface="Arial"/>
              </a:defRPr>
            </a:lvl3pPr>
            <a:lvl4pPr marL="0" marR="0" lvl="3" indent="0" algn="l">
              <a:spcBef>
                <a:spcPts val="0"/>
              </a:spcBef>
              <a:spcAft>
                <a:spcPts val="0"/>
              </a:spcAft>
              <a:buNone/>
              <a:defRPr sz="1400">
                <a:solidFill>
                  <a:srgbClr val="000000"/>
                </a:solidFill>
                <a:latin typeface="Arial"/>
                <a:ea typeface="Arial"/>
                <a:cs typeface="Arial"/>
              </a:defRPr>
            </a:lvl4pPr>
            <a:lvl5pPr marL="0" marR="0" lvl="4" indent="0" algn="l">
              <a:spcBef>
                <a:spcPts val="0"/>
              </a:spcBef>
              <a:spcAft>
                <a:spcPts val="0"/>
              </a:spcAft>
              <a:buNone/>
              <a:defRPr sz="1400">
                <a:solidFill>
                  <a:srgbClr val="000000"/>
                </a:solidFill>
                <a:latin typeface="Arial"/>
                <a:ea typeface="Arial"/>
                <a:cs typeface="Arial"/>
              </a:defRPr>
            </a:lvl5pPr>
            <a:lvl6pPr marL="0" marR="0" lvl="5" indent="0" algn="l">
              <a:spcBef>
                <a:spcPts val="0"/>
              </a:spcBef>
              <a:spcAft>
                <a:spcPts val="0"/>
              </a:spcAft>
              <a:buNone/>
              <a:defRPr sz="1400">
                <a:solidFill>
                  <a:srgbClr val="000000"/>
                </a:solidFill>
                <a:latin typeface="Arial"/>
                <a:ea typeface="Arial"/>
                <a:cs typeface="Arial"/>
              </a:defRPr>
            </a:lvl6pPr>
            <a:lvl7pPr marL="0" marR="0" lvl="6" indent="0" algn="l">
              <a:spcBef>
                <a:spcPts val="0"/>
              </a:spcBef>
              <a:spcAft>
                <a:spcPts val="0"/>
              </a:spcAft>
              <a:buNone/>
              <a:defRPr sz="1400">
                <a:solidFill>
                  <a:srgbClr val="000000"/>
                </a:solidFill>
                <a:latin typeface="Arial"/>
                <a:ea typeface="Arial"/>
                <a:cs typeface="Arial"/>
              </a:defRPr>
            </a:lvl7pPr>
            <a:lvl8pPr marL="0" marR="0" lvl="7" indent="0" algn="l">
              <a:spcBef>
                <a:spcPts val="0"/>
              </a:spcBef>
              <a:spcAft>
                <a:spcPts val="0"/>
              </a:spcAft>
              <a:buNone/>
              <a:defRPr sz="1400">
                <a:solidFill>
                  <a:srgbClr val="000000"/>
                </a:solidFill>
                <a:latin typeface="Arial"/>
                <a:ea typeface="Arial"/>
                <a:cs typeface="Arial"/>
              </a:defRPr>
            </a:lvl8pPr>
            <a:lvl9pPr marL="0" marR="0" lvl="8" indent="0" algn="l">
              <a:spcBef>
                <a:spcPts val="0"/>
              </a:spcBef>
              <a:spcAft>
                <a:spcPts val="0"/>
              </a:spcAft>
              <a:buNone/>
              <a:defRPr sz="1400">
                <a:solidFill>
                  <a:srgbClr val="000000"/>
                </a:solidFill>
                <a:latin typeface="Arial"/>
                <a:ea typeface="Arial"/>
                <a:cs typeface="Arial"/>
              </a:defRPr>
            </a:lvl9pPr>
          </a:lstStyle>
          <a:p>
            <a:pPr marL="0" lvl="0" indent="0" algn="l">
              <a:spcBef>
                <a:spcPts val="0"/>
              </a:spcBef>
              <a:spcAft>
                <a:spcPts val="0"/>
              </a:spcAft>
              <a:buNone/>
              <a:defRPr/>
            </a:pPr>
            <a:fld id="{00000000-1234-1234-1234-123412341234}" type="slidenum">
              <a:rPr lang="en-GB"/>
              <a:t>‹#›</a:t>
            </a:fld>
            <a:endParaRPr/>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PhAnim="0" matchingName="61_Title Only" userDrawn="1">
  <p:cSld name="61_Title Only">
    <p:spTree>
      <p:nvGrpSpPr>
        <p:cNvPr id="1" name=""/>
        <p:cNvGrpSpPr/>
        <p:nvPr/>
      </p:nvGrpSpPr>
      <p:grpSpPr bwMode="auto">
        <a:xfrm>
          <a:off x="0" y="0"/>
          <a:ext cx="0" cy="0"/>
          <a:chOff x="0" y="0"/>
          <a:chExt cx="0" cy="0"/>
        </a:xfrm>
      </p:grpSpPr>
      <p:sp>
        <p:nvSpPr>
          <p:cNvPr id="514" name="Google Shape;514;g109582dca3b_0_898"/>
          <p:cNvSpPr txBox="1">
            <a:spLocks noGrp="1"/>
          </p:cNvSpPr>
          <p:nvPr>
            <p:ph type="title"/>
          </p:nvPr>
        </p:nvSpPr>
        <p:spPr bwMode="auto">
          <a:xfrm>
            <a:off x="1557337" y="146447"/>
            <a:ext cx="7335600" cy="367800"/>
          </a:xfrm>
          <a:prstGeom prst="rect">
            <a:avLst/>
          </a:prstGeom>
          <a:noFill/>
          <a:ln>
            <a:noFill/>
          </a:ln>
        </p:spPr>
        <p:txBody>
          <a:bodyPr spcFirstLastPara="1" wrap="square" lIns="68575" tIns="34275" rIns="0" bIns="34275" anchor="ctr" anchorCtr="0">
            <a:normAutofit/>
          </a:bodyPr>
          <a:lstStyle>
            <a:lvl1pPr lvl="0" algn="l">
              <a:spcBef>
                <a:spcPts val="0"/>
              </a:spcBef>
              <a:spcAft>
                <a:spcPts val="0"/>
              </a:spcAft>
              <a:buSzPts val="1100"/>
              <a:buNone/>
              <a:defRPr sz="3000"/>
            </a:lvl1pPr>
            <a:lvl2pPr lvl="1" algn="r">
              <a:spcBef>
                <a:spcPts val="0"/>
              </a:spcBef>
              <a:spcAft>
                <a:spcPts val="0"/>
              </a:spcAft>
              <a:buSzPts val="1100"/>
              <a:buNone/>
              <a:defRPr/>
            </a:lvl2pPr>
            <a:lvl3pPr lvl="2" algn="r">
              <a:spcBef>
                <a:spcPts val="0"/>
              </a:spcBef>
              <a:spcAft>
                <a:spcPts val="0"/>
              </a:spcAft>
              <a:buSzPts val="1100"/>
              <a:buNone/>
              <a:defRPr/>
            </a:lvl3pPr>
            <a:lvl4pPr lvl="3" algn="r">
              <a:spcBef>
                <a:spcPts val="0"/>
              </a:spcBef>
              <a:spcAft>
                <a:spcPts val="0"/>
              </a:spcAft>
              <a:buSzPts val="1100"/>
              <a:buNone/>
              <a:defRPr/>
            </a:lvl4pPr>
            <a:lvl5pPr lvl="4" algn="r">
              <a:spcBef>
                <a:spcPts val="0"/>
              </a:spcBef>
              <a:spcAft>
                <a:spcPts val="0"/>
              </a:spcAft>
              <a:buSzPts val="1100"/>
              <a:buNone/>
              <a:defRPr/>
            </a:lvl5pPr>
            <a:lvl6pPr lvl="5" algn="r">
              <a:spcBef>
                <a:spcPts val="0"/>
              </a:spcBef>
              <a:spcAft>
                <a:spcPts val="0"/>
              </a:spcAft>
              <a:buSzPts val="1100"/>
              <a:buNone/>
              <a:defRPr/>
            </a:lvl6pPr>
            <a:lvl7pPr lvl="6" algn="r">
              <a:spcBef>
                <a:spcPts val="0"/>
              </a:spcBef>
              <a:spcAft>
                <a:spcPts val="0"/>
              </a:spcAft>
              <a:buSzPts val="1100"/>
              <a:buNone/>
              <a:defRPr/>
            </a:lvl7pPr>
            <a:lvl8pPr lvl="7" algn="r">
              <a:spcBef>
                <a:spcPts val="0"/>
              </a:spcBef>
              <a:spcAft>
                <a:spcPts val="0"/>
              </a:spcAft>
              <a:buSzPts val="1100"/>
              <a:buNone/>
              <a:defRPr/>
            </a:lvl8pPr>
            <a:lvl9pPr lvl="8" algn="r">
              <a:spcBef>
                <a:spcPts val="0"/>
              </a:spcBef>
              <a:spcAft>
                <a:spcPts val="0"/>
              </a:spcAft>
              <a:buSzPts val="1100"/>
              <a:buNone/>
              <a:defRPr/>
            </a:lvl9pPr>
          </a:lstStyle>
          <a:p>
            <a:pPr>
              <a:defRPr/>
            </a:pPr>
            <a:endParaRPr/>
          </a:p>
        </p:txBody>
      </p:sp>
      <p:sp>
        <p:nvSpPr>
          <p:cNvPr id="515" name="Google Shape;515;g109582dca3b_0_898"/>
          <p:cNvSpPr txBox="1">
            <a:spLocks noGrp="1"/>
          </p:cNvSpPr>
          <p:nvPr>
            <p:ph type="body" idx="1"/>
          </p:nvPr>
        </p:nvSpPr>
        <p:spPr bwMode="auto">
          <a:xfrm>
            <a:off x="457200" y="960120"/>
            <a:ext cx="8229600" cy="3497700"/>
          </a:xfrm>
          <a:prstGeom prst="rect">
            <a:avLst/>
          </a:prstGeom>
          <a:noFill/>
          <a:ln>
            <a:noFill/>
          </a:ln>
        </p:spPr>
        <p:txBody>
          <a:bodyPr spcFirstLastPara="1" wrap="square" lIns="0" tIns="34275" rIns="68575" bIns="34275" anchor="t" anchorCtr="0">
            <a:normAutofit/>
          </a:bodyPr>
          <a:lstStyle>
            <a:lvl1pPr marL="457200" lvl="0" indent="-349250" algn="l">
              <a:spcBef>
                <a:spcPts val="400"/>
              </a:spcBef>
              <a:spcAft>
                <a:spcPts val="0"/>
              </a:spcAft>
              <a:buClr>
                <a:schemeClr val="dk1"/>
              </a:buClr>
              <a:buSzPts val="1900"/>
              <a:buChar char="▪"/>
              <a:defRPr sz="2100"/>
            </a:lvl1pPr>
            <a:lvl2pPr marL="914400" lvl="1" indent="-342900" algn="l">
              <a:spcBef>
                <a:spcPts val="400"/>
              </a:spcBef>
              <a:spcAft>
                <a:spcPts val="0"/>
              </a:spcAft>
              <a:buClr>
                <a:schemeClr val="dk1"/>
              </a:buClr>
              <a:buSzPts val="1800"/>
              <a:buFont typeface="Candara"/>
              <a:buChar char="–"/>
              <a:defRPr sz="1800"/>
            </a:lvl2pPr>
            <a:lvl3pPr marL="1371600" lvl="2" indent="-298450" algn="l">
              <a:spcBef>
                <a:spcPts val="300"/>
              </a:spcBef>
              <a:spcAft>
                <a:spcPts val="0"/>
              </a:spcAft>
              <a:buClr>
                <a:schemeClr val="dk1"/>
              </a:buClr>
              <a:buSzPts val="1100"/>
              <a:buChar char="▪"/>
              <a:defRPr sz="1500"/>
            </a:lvl3pPr>
            <a:lvl4pPr marL="1828800" lvl="3" indent="-317500" algn="l">
              <a:spcBef>
                <a:spcPts val="300"/>
              </a:spcBef>
              <a:spcAft>
                <a:spcPts val="0"/>
              </a:spcAft>
              <a:buClr>
                <a:schemeClr val="dk1"/>
              </a:buClr>
              <a:buSzPts val="1400"/>
              <a:buFont typeface="Candara"/>
              <a:buChar char="–"/>
              <a:defRPr sz="1400"/>
            </a:lvl4pPr>
            <a:lvl5pPr marL="2286000" lvl="4" indent="-273050" algn="l">
              <a:spcBef>
                <a:spcPts val="300"/>
              </a:spcBef>
              <a:spcAft>
                <a:spcPts val="0"/>
              </a:spcAft>
              <a:buClr>
                <a:schemeClr val="dk1"/>
              </a:buClr>
              <a:buSzPts val="700"/>
              <a:buChar char="▪"/>
              <a:defRPr sz="1400"/>
            </a:lvl5pPr>
            <a:lvl6pPr marL="2743200" lvl="5" indent="-273050" algn="l">
              <a:spcBef>
                <a:spcPts val="300"/>
              </a:spcBef>
              <a:spcAft>
                <a:spcPts val="0"/>
              </a:spcAft>
              <a:buClr>
                <a:schemeClr val="dk1"/>
              </a:buClr>
              <a:buSzPts val="700"/>
              <a:buChar char="▪"/>
              <a:defRPr/>
            </a:lvl6pPr>
            <a:lvl7pPr marL="3200400" lvl="6" indent="-273050" algn="l">
              <a:spcBef>
                <a:spcPts val="300"/>
              </a:spcBef>
              <a:spcAft>
                <a:spcPts val="0"/>
              </a:spcAft>
              <a:buClr>
                <a:schemeClr val="dk1"/>
              </a:buClr>
              <a:buSzPts val="700"/>
              <a:buChar char="▪"/>
              <a:defRPr/>
            </a:lvl7pPr>
            <a:lvl8pPr marL="3657600" lvl="7" indent="-273050" algn="l">
              <a:spcBef>
                <a:spcPts val="300"/>
              </a:spcBef>
              <a:spcAft>
                <a:spcPts val="0"/>
              </a:spcAft>
              <a:buClr>
                <a:schemeClr val="dk1"/>
              </a:buClr>
              <a:buSzPts val="700"/>
              <a:buChar char="▪"/>
              <a:defRPr/>
            </a:lvl8pPr>
            <a:lvl9pPr marL="4114800" lvl="8" indent="-273050" algn="l">
              <a:spcBef>
                <a:spcPts val="300"/>
              </a:spcBef>
              <a:spcAft>
                <a:spcPts val="0"/>
              </a:spcAft>
              <a:buClr>
                <a:schemeClr val="dk1"/>
              </a:buClr>
              <a:buSzPts val="700"/>
              <a:buChar char="▪"/>
              <a:defRPr/>
            </a:lvl9pPr>
          </a:lstStyle>
          <a:p>
            <a:pPr>
              <a:defRPr/>
            </a:pPr>
            <a:endParaRPr/>
          </a:p>
        </p:txBody>
      </p:sp>
      <p:sp>
        <p:nvSpPr>
          <p:cNvPr id="516" name="Google Shape;516;g109582dca3b_0_898"/>
          <p:cNvSpPr txBox="1">
            <a:spLocks noGrp="1"/>
          </p:cNvSpPr>
          <p:nvPr>
            <p:ph type="dt" idx="10"/>
          </p:nvPr>
        </p:nvSpPr>
        <p:spPr bwMode="auto">
          <a:xfrm>
            <a:off x="457200" y="4830365"/>
            <a:ext cx="2133600" cy="273900"/>
          </a:xfrm>
          <a:prstGeom prst="rect">
            <a:avLst/>
          </a:prstGeom>
          <a:noFill/>
          <a:ln>
            <a:noFill/>
          </a:ln>
        </p:spPr>
        <p:txBody>
          <a:bodyPr spcFirstLastPara="1" wrap="square" lIns="68575" tIns="34275" rIns="68575" bIns="34275" anchor="t" anchorCtr="0">
            <a:noAutofit/>
          </a:bodyPr>
          <a:lstStyle>
            <a:lvl1pPr marR="0" lvl="0" algn="l">
              <a:spcBef>
                <a:spcPts val="0"/>
              </a:spcBef>
              <a:spcAft>
                <a:spcPts val="0"/>
              </a:spcAft>
              <a:buSzPts val="1100"/>
              <a:buNone/>
              <a:defRPr sz="1400">
                <a:solidFill>
                  <a:srgbClr val="000000"/>
                </a:solidFill>
                <a:latin typeface="Arial"/>
                <a:ea typeface="Arial"/>
                <a:cs typeface="Arial"/>
              </a:defRPr>
            </a:lvl1pPr>
            <a:lvl2pPr marR="0" lvl="1" algn="l">
              <a:spcBef>
                <a:spcPts val="0"/>
              </a:spcBef>
              <a:spcAft>
                <a:spcPts val="0"/>
              </a:spcAft>
              <a:buSzPts val="1100"/>
              <a:buNone/>
              <a:defRPr sz="1400" b="0" i="0" u="none" strike="noStrike" cap="none">
                <a:solidFill>
                  <a:schemeClr val="dk1"/>
                </a:solidFill>
                <a:latin typeface="Arial"/>
                <a:ea typeface="Arial"/>
                <a:cs typeface="Arial"/>
              </a:defRPr>
            </a:lvl2pPr>
            <a:lvl3pPr marR="0" lvl="2" algn="l">
              <a:spcBef>
                <a:spcPts val="0"/>
              </a:spcBef>
              <a:spcAft>
                <a:spcPts val="0"/>
              </a:spcAft>
              <a:buSzPts val="1100"/>
              <a:buNone/>
              <a:defRPr sz="1400" b="0" i="0" u="none" strike="noStrike" cap="none">
                <a:solidFill>
                  <a:schemeClr val="dk1"/>
                </a:solidFill>
                <a:latin typeface="Arial"/>
                <a:ea typeface="Arial"/>
                <a:cs typeface="Arial"/>
              </a:defRPr>
            </a:lvl3pPr>
            <a:lvl4pPr marR="0" lvl="3" algn="l">
              <a:spcBef>
                <a:spcPts val="0"/>
              </a:spcBef>
              <a:spcAft>
                <a:spcPts val="0"/>
              </a:spcAft>
              <a:buSzPts val="1100"/>
              <a:buNone/>
              <a:defRPr sz="1400" b="0" i="0" u="none" strike="noStrike" cap="none">
                <a:solidFill>
                  <a:schemeClr val="dk1"/>
                </a:solidFill>
                <a:latin typeface="Arial"/>
                <a:ea typeface="Arial"/>
                <a:cs typeface="Arial"/>
              </a:defRPr>
            </a:lvl4pPr>
            <a:lvl5pPr marR="0" lvl="4" algn="l">
              <a:spcBef>
                <a:spcPts val="0"/>
              </a:spcBef>
              <a:spcAft>
                <a:spcPts val="0"/>
              </a:spcAft>
              <a:buSzPts val="1100"/>
              <a:buNone/>
              <a:defRPr sz="1400" b="0" i="0" u="none" strike="noStrike" cap="none">
                <a:solidFill>
                  <a:schemeClr val="dk1"/>
                </a:solidFill>
                <a:latin typeface="Arial"/>
                <a:ea typeface="Arial"/>
                <a:cs typeface="Arial"/>
              </a:defRPr>
            </a:lvl5pPr>
            <a:lvl6pPr marR="0" lvl="5" algn="l">
              <a:spcBef>
                <a:spcPts val="0"/>
              </a:spcBef>
              <a:spcAft>
                <a:spcPts val="0"/>
              </a:spcAft>
              <a:buSzPts val="1100"/>
              <a:buNone/>
              <a:defRPr sz="1400" b="0" i="0" u="none" strike="noStrike" cap="none">
                <a:solidFill>
                  <a:schemeClr val="dk1"/>
                </a:solidFill>
                <a:latin typeface="Arial"/>
                <a:ea typeface="Arial"/>
                <a:cs typeface="Arial"/>
              </a:defRPr>
            </a:lvl6pPr>
            <a:lvl7pPr marR="0" lvl="6" algn="l">
              <a:spcBef>
                <a:spcPts val="0"/>
              </a:spcBef>
              <a:spcAft>
                <a:spcPts val="0"/>
              </a:spcAft>
              <a:buSzPts val="1100"/>
              <a:buNone/>
              <a:defRPr sz="1400" b="0" i="0" u="none" strike="noStrike" cap="none">
                <a:solidFill>
                  <a:schemeClr val="dk1"/>
                </a:solidFill>
                <a:latin typeface="Arial"/>
                <a:ea typeface="Arial"/>
                <a:cs typeface="Arial"/>
              </a:defRPr>
            </a:lvl7pPr>
            <a:lvl8pPr marR="0" lvl="7" algn="l">
              <a:spcBef>
                <a:spcPts val="0"/>
              </a:spcBef>
              <a:spcAft>
                <a:spcPts val="0"/>
              </a:spcAft>
              <a:buSzPts val="1100"/>
              <a:buNone/>
              <a:defRPr sz="1400" b="0" i="0" u="none" strike="noStrike" cap="none">
                <a:solidFill>
                  <a:schemeClr val="dk1"/>
                </a:solidFill>
                <a:latin typeface="Arial"/>
                <a:ea typeface="Arial"/>
                <a:cs typeface="Arial"/>
              </a:defRPr>
            </a:lvl8pPr>
            <a:lvl9pPr marR="0" lvl="8" algn="l">
              <a:spcBef>
                <a:spcPts val="0"/>
              </a:spcBef>
              <a:spcAft>
                <a:spcPts val="0"/>
              </a:spcAft>
              <a:buSzPts val="1100"/>
              <a:buNone/>
              <a:defRPr sz="1400" b="0" i="0" u="none" strike="noStrike" cap="none">
                <a:solidFill>
                  <a:schemeClr val="dk1"/>
                </a:solidFill>
                <a:latin typeface="Arial"/>
                <a:ea typeface="Arial"/>
                <a:cs typeface="Arial"/>
              </a:defRPr>
            </a:lvl9pPr>
          </a:lstStyle>
          <a:p>
            <a:pPr>
              <a:defRPr/>
            </a:pPr>
            <a:endParaRPr/>
          </a:p>
        </p:txBody>
      </p:sp>
      <p:sp>
        <p:nvSpPr>
          <p:cNvPr id="517" name="Google Shape;517;g109582dca3b_0_898"/>
          <p:cNvSpPr txBox="1">
            <a:spLocks noGrp="1"/>
          </p:cNvSpPr>
          <p:nvPr>
            <p:ph type="ftr" idx="11"/>
          </p:nvPr>
        </p:nvSpPr>
        <p:spPr bwMode="auto">
          <a:xfrm>
            <a:off x="3124200" y="4830365"/>
            <a:ext cx="2895600" cy="273900"/>
          </a:xfrm>
          <a:prstGeom prst="rect">
            <a:avLst/>
          </a:prstGeom>
          <a:noFill/>
          <a:ln>
            <a:noFill/>
          </a:ln>
        </p:spPr>
        <p:txBody>
          <a:bodyPr spcFirstLastPara="1" wrap="square" lIns="68575" tIns="34275" rIns="68575" bIns="34275" anchor="t" anchorCtr="0">
            <a:noAutofit/>
          </a:bodyPr>
          <a:lstStyle>
            <a:lvl1pPr marR="0" lvl="0" algn="l">
              <a:spcBef>
                <a:spcPts val="0"/>
              </a:spcBef>
              <a:spcAft>
                <a:spcPts val="0"/>
              </a:spcAft>
              <a:buSzPts val="1100"/>
              <a:buNone/>
              <a:defRPr sz="1400">
                <a:solidFill>
                  <a:srgbClr val="000000"/>
                </a:solidFill>
                <a:latin typeface="Arial"/>
                <a:ea typeface="Arial"/>
                <a:cs typeface="Arial"/>
              </a:defRPr>
            </a:lvl1pPr>
            <a:lvl2pPr marR="0" lvl="1" algn="l">
              <a:spcBef>
                <a:spcPts val="0"/>
              </a:spcBef>
              <a:spcAft>
                <a:spcPts val="0"/>
              </a:spcAft>
              <a:buSzPts val="1100"/>
              <a:buNone/>
              <a:defRPr sz="1400" b="0" i="0" u="none" strike="noStrike" cap="none">
                <a:solidFill>
                  <a:schemeClr val="dk1"/>
                </a:solidFill>
                <a:latin typeface="Arial"/>
                <a:ea typeface="Arial"/>
                <a:cs typeface="Arial"/>
              </a:defRPr>
            </a:lvl2pPr>
            <a:lvl3pPr marR="0" lvl="2" algn="l">
              <a:spcBef>
                <a:spcPts val="0"/>
              </a:spcBef>
              <a:spcAft>
                <a:spcPts val="0"/>
              </a:spcAft>
              <a:buSzPts val="1100"/>
              <a:buNone/>
              <a:defRPr sz="1400" b="0" i="0" u="none" strike="noStrike" cap="none">
                <a:solidFill>
                  <a:schemeClr val="dk1"/>
                </a:solidFill>
                <a:latin typeface="Arial"/>
                <a:ea typeface="Arial"/>
                <a:cs typeface="Arial"/>
              </a:defRPr>
            </a:lvl3pPr>
            <a:lvl4pPr marR="0" lvl="3" algn="l">
              <a:spcBef>
                <a:spcPts val="0"/>
              </a:spcBef>
              <a:spcAft>
                <a:spcPts val="0"/>
              </a:spcAft>
              <a:buSzPts val="1100"/>
              <a:buNone/>
              <a:defRPr sz="1400" b="0" i="0" u="none" strike="noStrike" cap="none">
                <a:solidFill>
                  <a:schemeClr val="dk1"/>
                </a:solidFill>
                <a:latin typeface="Arial"/>
                <a:ea typeface="Arial"/>
                <a:cs typeface="Arial"/>
              </a:defRPr>
            </a:lvl4pPr>
            <a:lvl5pPr marR="0" lvl="4" algn="l">
              <a:spcBef>
                <a:spcPts val="0"/>
              </a:spcBef>
              <a:spcAft>
                <a:spcPts val="0"/>
              </a:spcAft>
              <a:buSzPts val="1100"/>
              <a:buNone/>
              <a:defRPr sz="1400" b="0" i="0" u="none" strike="noStrike" cap="none">
                <a:solidFill>
                  <a:schemeClr val="dk1"/>
                </a:solidFill>
                <a:latin typeface="Arial"/>
                <a:ea typeface="Arial"/>
                <a:cs typeface="Arial"/>
              </a:defRPr>
            </a:lvl5pPr>
            <a:lvl6pPr marR="0" lvl="5" algn="l">
              <a:spcBef>
                <a:spcPts val="0"/>
              </a:spcBef>
              <a:spcAft>
                <a:spcPts val="0"/>
              </a:spcAft>
              <a:buSzPts val="1100"/>
              <a:buNone/>
              <a:defRPr sz="1400" b="0" i="0" u="none" strike="noStrike" cap="none">
                <a:solidFill>
                  <a:schemeClr val="dk1"/>
                </a:solidFill>
                <a:latin typeface="Arial"/>
                <a:ea typeface="Arial"/>
                <a:cs typeface="Arial"/>
              </a:defRPr>
            </a:lvl6pPr>
            <a:lvl7pPr marR="0" lvl="6" algn="l">
              <a:spcBef>
                <a:spcPts val="0"/>
              </a:spcBef>
              <a:spcAft>
                <a:spcPts val="0"/>
              </a:spcAft>
              <a:buSzPts val="1100"/>
              <a:buNone/>
              <a:defRPr sz="1400" b="0" i="0" u="none" strike="noStrike" cap="none">
                <a:solidFill>
                  <a:schemeClr val="dk1"/>
                </a:solidFill>
                <a:latin typeface="Arial"/>
                <a:ea typeface="Arial"/>
                <a:cs typeface="Arial"/>
              </a:defRPr>
            </a:lvl7pPr>
            <a:lvl8pPr marR="0" lvl="7" algn="l">
              <a:spcBef>
                <a:spcPts val="0"/>
              </a:spcBef>
              <a:spcAft>
                <a:spcPts val="0"/>
              </a:spcAft>
              <a:buSzPts val="1100"/>
              <a:buNone/>
              <a:defRPr sz="1400" b="0" i="0" u="none" strike="noStrike" cap="none">
                <a:solidFill>
                  <a:schemeClr val="dk1"/>
                </a:solidFill>
                <a:latin typeface="Arial"/>
                <a:ea typeface="Arial"/>
                <a:cs typeface="Arial"/>
              </a:defRPr>
            </a:lvl8pPr>
            <a:lvl9pPr marR="0" lvl="8" algn="l">
              <a:spcBef>
                <a:spcPts val="0"/>
              </a:spcBef>
              <a:spcAft>
                <a:spcPts val="0"/>
              </a:spcAft>
              <a:buSzPts val="1100"/>
              <a:buNone/>
              <a:defRPr sz="1400" b="0" i="0" u="none" strike="noStrike" cap="none">
                <a:solidFill>
                  <a:schemeClr val="dk1"/>
                </a:solidFill>
                <a:latin typeface="Arial"/>
                <a:ea typeface="Arial"/>
                <a:cs typeface="Arial"/>
              </a:defRPr>
            </a:lvl9pPr>
          </a:lstStyle>
          <a:p>
            <a:pPr>
              <a:defRPr/>
            </a:pPr>
            <a:endParaRPr/>
          </a:p>
        </p:txBody>
      </p:sp>
      <p:sp>
        <p:nvSpPr>
          <p:cNvPr id="518" name="Google Shape;518;g109582dca3b_0_898"/>
          <p:cNvSpPr txBox="1">
            <a:spLocks noGrp="1"/>
          </p:cNvSpPr>
          <p:nvPr>
            <p:ph type="sldNum" idx="12"/>
          </p:nvPr>
        </p:nvSpPr>
        <p:spPr bwMode="auto">
          <a:xfrm>
            <a:off x="6553200" y="4830365"/>
            <a:ext cx="2133600" cy="273900"/>
          </a:xfrm>
          <a:prstGeom prst="rect">
            <a:avLst/>
          </a:prstGeom>
          <a:noFill/>
          <a:ln>
            <a:noFill/>
          </a:ln>
        </p:spPr>
        <p:txBody>
          <a:bodyPr spcFirstLastPara="1" wrap="square" lIns="68575" tIns="34275" rIns="68575" bIns="34275" anchor="t" anchorCtr="0">
            <a:noAutofit/>
          </a:bodyPr>
          <a:lstStyle>
            <a:lvl1pPr marL="0" marR="0" lvl="0" indent="0" algn="l">
              <a:spcBef>
                <a:spcPts val="0"/>
              </a:spcBef>
              <a:spcAft>
                <a:spcPts val="0"/>
              </a:spcAft>
              <a:buNone/>
              <a:defRPr sz="1400">
                <a:solidFill>
                  <a:srgbClr val="000000"/>
                </a:solidFill>
                <a:latin typeface="Arial"/>
                <a:ea typeface="Arial"/>
                <a:cs typeface="Arial"/>
              </a:defRPr>
            </a:lvl1pPr>
            <a:lvl2pPr marL="0" marR="0" lvl="1" indent="0" algn="l">
              <a:spcBef>
                <a:spcPts val="0"/>
              </a:spcBef>
              <a:spcAft>
                <a:spcPts val="0"/>
              </a:spcAft>
              <a:buNone/>
              <a:defRPr sz="1400">
                <a:solidFill>
                  <a:srgbClr val="000000"/>
                </a:solidFill>
                <a:latin typeface="Arial"/>
                <a:ea typeface="Arial"/>
                <a:cs typeface="Arial"/>
              </a:defRPr>
            </a:lvl2pPr>
            <a:lvl3pPr marL="0" marR="0" lvl="2" indent="0" algn="l">
              <a:spcBef>
                <a:spcPts val="0"/>
              </a:spcBef>
              <a:spcAft>
                <a:spcPts val="0"/>
              </a:spcAft>
              <a:buNone/>
              <a:defRPr sz="1400">
                <a:solidFill>
                  <a:srgbClr val="000000"/>
                </a:solidFill>
                <a:latin typeface="Arial"/>
                <a:ea typeface="Arial"/>
                <a:cs typeface="Arial"/>
              </a:defRPr>
            </a:lvl3pPr>
            <a:lvl4pPr marL="0" marR="0" lvl="3" indent="0" algn="l">
              <a:spcBef>
                <a:spcPts val="0"/>
              </a:spcBef>
              <a:spcAft>
                <a:spcPts val="0"/>
              </a:spcAft>
              <a:buNone/>
              <a:defRPr sz="1400">
                <a:solidFill>
                  <a:srgbClr val="000000"/>
                </a:solidFill>
                <a:latin typeface="Arial"/>
                <a:ea typeface="Arial"/>
                <a:cs typeface="Arial"/>
              </a:defRPr>
            </a:lvl4pPr>
            <a:lvl5pPr marL="0" marR="0" lvl="4" indent="0" algn="l">
              <a:spcBef>
                <a:spcPts val="0"/>
              </a:spcBef>
              <a:spcAft>
                <a:spcPts val="0"/>
              </a:spcAft>
              <a:buNone/>
              <a:defRPr sz="1400">
                <a:solidFill>
                  <a:srgbClr val="000000"/>
                </a:solidFill>
                <a:latin typeface="Arial"/>
                <a:ea typeface="Arial"/>
                <a:cs typeface="Arial"/>
              </a:defRPr>
            </a:lvl5pPr>
            <a:lvl6pPr marL="0" marR="0" lvl="5" indent="0" algn="l">
              <a:spcBef>
                <a:spcPts val="0"/>
              </a:spcBef>
              <a:spcAft>
                <a:spcPts val="0"/>
              </a:spcAft>
              <a:buNone/>
              <a:defRPr sz="1400">
                <a:solidFill>
                  <a:srgbClr val="000000"/>
                </a:solidFill>
                <a:latin typeface="Arial"/>
                <a:ea typeface="Arial"/>
                <a:cs typeface="Arial"/>
              </a:defRPr>
            </a:lvl6pPr>
            <a:lvl7pPr marL="0" marR="0" lvl="6" indent="0" algn="l">
              <a:spcBef>
                <a:spcPts val="0"/>
              </a:spcBef>
              <a:spcAft>
                <a:spcPts val="0"/>
              </a:spcAft>
              <a:buNone/>
              <a:defRPr sz="1400">
                <a:solidFill>
                  <a:srgbClr val="000000"/>
                </a:solidFill>
                <a:latin typeface="Arial"/>
                <a:ea typeface="Arial"/>
                <a:cs typeface="Arial"/>
              </a:defRPr>
            </a:lvl7pPr>
            <a:lvl8pPr marL="0" marR="0" lvl="7" indent="0" algn="l">
              <a:spcBef>
                <a:spcPts val="0"/>
              </a:spcBef>
              <a:spcAft>
                <a:spcPts val="0"/>
              </a:spcAft>
              <a:buNone/>
              <a:defRPr sz="1400">
                <a:solidFill>
                  <a:srgbClr val="000000"/>
                </a:solidFill>
                <a:latin typeface="Arial"/>
                <a:ea typeface="Arial"/>
                <a:cs typeface="Arial"/>
              </a:defRPr>
            </a:lvl8pPr>
            <a:lvl9pPr marL="0" marR="0" lvl="8" indent="0" algn="l">
              <a:spcBef>
                <a:spcPts val="0"/>
              </a:spcBef>
              <a:spcAft>
                <a:spcPts val="0"/>
              </a:spcAft>
              <a:buNone/>
              <a:defRPr sz="1400">
                <a:solidFill>
                  <a:srgbClr val="000000"/>
                </a:solidFill>
                <a:latin typeface="Arial"/>
                <a:ea typeface="Arial"/>
                <a:cs typeface="Arial"/>
              </a:defRPr>
            </a:lvl9pPr>
          </a:lstStyle>
          <a:p>
            <a:pPr marL="0" lvl="0" indent="0" algn="l">
              <a:spcBef>
                <a:spcPts val="0"/>
              </a:spcBef>
              <a:spcAft>
                <a:spcPts val="0"/>
              </a:spcAft>
              <a:buNone/>
              <a:defRPr/>
            </a:pPr>
            <a:fld id="{00000000-1234-1234-1234-123412341234}" type="slidenum">
              <a:rPr lang="en-GB"/>
              <a:t>‹#›</a:t>
            </a:fld>
            <a:endParaRP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PhAnim="0" matchingName="62_Title Only" userDrawn="1">
  <p:cSld name="62_Title Only">
    <p:spTree>
      <p:nvGrpSpPr>
        <p:cNvPr id="1" name=""/>
        <p:cNvGrpSpPr/>
        <p:nvPr/>
      </p:nvGrpSpPr>
      <p:grpSpPr bwMode="auto">
        <a:xfrm>
          <a:off x="0" y="0"/>
          <a:ext cx="0" cy="0"/>
          <a:chOff x="0" y="0"/>
          <a:chExt cx="0" cy="0"/>
        </a:xfrm>
      </p:grpSpPr>
      <p:sp>
        <p:nvSpPr>
          <p:cNvPr id="520" name="Google Shape;520;g109582dca3b_0_904"/>
          <p:cNvSpPr txBox="1">
            <a:spLocks noGrp="1"/>
          </p:cNvSpPr>
          <p:nvPr>
            <p:ph type="title"/>
          </p:nvPr>
        </p:nvSpPr>
        <p:spPr bwMode="auto">
          <a:xfrm>
            <a:off x="1557337" y="146447"/>
            <a:ext cx="7335600" cy="367800"/>
          </a:xfrm>
          <a:prstGeom prst="rect">
            <a:avLst/>
          </a:prstGeom>
          <a:noFill/>
          <a:ln>
            <a:noFill/>
          </a:ln>
        </p:spPr>
        <p:txBody>
          <a:bodyPr spcFirstLastPara="1" wrap="square" lIns="68575" tIns="34275" rIns="0" bIns="34275" anchor="ctr" anchorCtr="0">
            <a:normAutofit/>
          </a:bodyPr>
          <a:lstStyle>
            <a:lvl1pPr lvl="0" algn="l">
              <a:spcBef>
                <a:spcPts val="0"/>
              </a:spcBef>
              <a:spcAft>
                <a:spcPts val="0"/>
              </a:spcAft>
              <a:buSzPts val="1100"/>
              <a:buNone/>
              <a:defRPr sz="3000"/>
            </a:lvl1pPr>
            <a:lvl2pPr lvl="1" algn="r">
              <a:spcBef>
                <a:spcPts val="0"/>
              </a:spcBef>
              <a:spcAft>
                <a:spcPts val="0"/>
              </a:spcAft>
              <a:buSzPts val="1100"/>
              <a:buNone/>
              <a:defRPr/>
            </a:lvl2pPr>
            <a:lvl3pPr lvl="2" algn="r">
              <a:spcBef>
                <a:spcPts val="0"/>
              </a:spcBef>
              <a:spcAft>
                <a:spcPts val="0"/>
              </a:spcAft>
              <a:buSzPts val="1100"/>
              <a:buNone/>
              <a:defRPr/>
            </a:lvl3pPr>
            <a:lvl4pPr lvl="3" algn="r">
              <a:spcBef>
                <a:spcPts val="0"/>
              </a:spcBef>
              <a:spcAft>
                <a:spcPts val="0"/>
              </a:spcAft>
              <a:buSzPts val="1100"/>
              <a:buNone/>
              <a:defRPr/>
            </a:lvl4pPr>
            <a:lvl5pPr lvl="4" algn="r">
              <a:spcBef>
                <a:spcPts val="0"/>
              </a:spcBef>
              <a:spcAft>
                <a:spcPts val="0"/>
              </a:spcAft>
              <a:buSzPts val="1100"/>
              <a:buNone/>
              <a:defRPr/>
            </a:lvl5pPr>
            <a:lvl6pPr lvl="5" algn="r">
              <a:spcBef>
                <a:spcPts val="0"/>
              </a:spcBef>
              <a:spcAft>
                <a:spcPts val="0"/>
              </a:spcAft>
              <a:buSzPts val="1100"/>
              <a:buNone/>
              <a:defRPr/>
            </a:lvl6pPr>
            <a:lvl7pPr lvl="6" algn="r">
              <a:spcBef>
                <a:spcPts val="0"/>
              </a:spcBef>
              <a:spcAft>
                <a:spcPts val="0"/>
              </a:spcAft>
              <a:buSzPts val="1100"/>
              <a:buNone/>
              <a:defRPr/>
            </a:lvl7pPr>
            <a:lvl8pPr lvl="7" algn="r">
              <a:spcBef>
                <a:spcPts val="0"/>
              </a:spcBef>
              <a:spcAft>
                <a:spcPts val="0"/>
              </a:spcAft>
              <a:buSzPts val="1100"/>
              <a:buNone/>
              <a:defRPr/>
            </a:lvl8pPr>
            <a:lvl9pPr lvl="8" algn="r">
              <a:spcBef>
                <a:spcPts val="0"/>
              </a:spcBef>
              <a:spcAft>
                <a:spcPts val="0"/>
              </a:spcAft>
              <a:buSzPts val="1100"/>
              <a:buNone/>
              <a:defRPr/>
            </a:lvl9pPr>
          </a:lstStyle>
          <a:p>
            <a:pPr>
              <a:defRPr/>
            </a:pPr>
            <a:endParaRPr/>
          </a:p>
        </p:txBody>
      </p:sp>
      <p:sp>
        <p:nvSpPr>
          <p:cNvPr id="521" name="Google Shape;521;g109582dca3b_0_904"/>
          <p:cNvSpPr txBox="1">
            <a:spLocks noGrp="1"/>
          </p:cNvSpPr>
          <p:nvPr>
            <p:ph type="body" idx="1"/>
          </p:nvPr>
        </p:nvSpPr>
        <p:spPr bwMode="auto">
          <a:xfrm>
            <a:off x="457200" y="960120"/>
            <a:ext cx="8229600" cy="3497700"/>
          </a:xfrm>
          <a:prstGeom prst="rect">
            <a:avLst/>
          </a:prstGeom>
          <a:noFill/>
          <a:ln>
            <a:noFill/>
          </a:ln>
        </p:spPr>
        <p:txBody>
          <a:bodyPr spcFirstLastPara="1" wrap="square" lIns="0" tIns="34275" rIns="68575" bIns="34275" anchor="t" anchorCtr="0">
            <a:normAutofit/>
          </a:bodyPr>
          <a:lstStyle>
            <a:lvl1pPr marL="457200" lvl="0" indent="-349250" algn="l">
              <a:spcBef>
                <a:spcPts val="400"/>
              </a:spcBef>
              <a:spcAft>
                <a:spcPts val="0"/>
              </a:spcAft>
              <a:buClr>
                <a:schemeClr val="dk1"/>
              </a:buClr>
              <a:buSzPts val="1900"/>
              <a:buChar char="▪"/>
              <a:defRPr sz="2100"/>
            </a:lvl1pPr>
            <a:lvl2pPr marL="914400" lvl="1" indent="-342900" algn="l">
              <a:spcBef>
                <a:spcPts val="400"/>
              </a:spcBef>
              <a:spcAft>
                <a:spcPts val="0"/>
              </a:spcAft>
              <a:buClr>
                <a:schemeClr val="dk1"/>
              </a:buClr>
              <a:buSzPts val="1800"/>
              <a:buFont typeface="Candara"/>
              <a:buChar char="–"/>
              <a:defRPr sz="1800"/>
            </a:lvl2pPr>
            <a:lvl3pPr marL="1371600" lvl="2" indent="-298450" algn="l">
              <a:spcBef>
                <a:spcPts val="300"/>
              </a:spcBef>
              <a:spcAft>
                <a:spcPts val="0"/>
              </a:spcAft>
              <a:buClr>
                <a:schemeClr val="dk1"/>
              </a:buClr>
              <a:buSzPts val="1100"/>
              <a:buChar char="▪"/>
              <a:defRPr sz="1500"/>
            </a:lvl3pPr>
            <a:lvl4pPr marL="1828800" lvl="3" indent="-317500" algn="l">
              <a:spcBef>
                <a:spcPts val="300"/>
              </a:spcBef>
              <a:spcAft>
                <a:spcPts val="0"/>
              </a:spcAft>
              <a:buClr>
                <a:schemeClr val="dk1"/>
              </a:buClr>
              <a:buSzPts val="1400"/>
              <a:buFont typeface="Candara"/>
              <a:buChar char="–"/>
              <a:defRPr sz="1400"/>
            </a:lvl4pPr>
            <a:lvl5pPr marL="2286000" lvl="4" indent="-273050" algn="l">
              <a:spcBef>
                <a:spcPts val="300"/>
              </a:spcBef>
              <a:spcAft>
                <a:spcPts val="0"/>
              </a:spcAft>
              <a:buClr>
                <a:schemeClr val="dk1"/>
              </a:buClr>
              <a:buSzPts val="700"/>
              <a:buChar char="▪"/>
              <a:defRPr sz="1400"/>
            </a:lvl5pPr>
            <a:lvl6pPr marL="2743200" lvl="5" indent="-273050" algn="l">
              <a:spcBef>
                <a:spcPts val="300"/>
              </a:spcBef>
              <a:spcAft>
                <a:spcPts val="0"/>
              </a:spcAft>
              <a:buClr>
                <a:schemeClr val="dk1"/>
              </a:buClr>
              <a:buSzPts val="700"/>
              <a:buChar char="▪"/>
              <a:defRPr/>
            </a:lvl6pPr>
            <a:lvl7pPr marL="3200400" lvl="6" indent="-273050" algn="l">
              <a:spcBef>
                <a:spcPts val="300"/>
              </a:spcBef>
              <a:spcAft>
                <a:spcPts val="0"/>
              </a:spcAft>
              <a:buClr>
                <a:schemeClr val="dk1"/>
              </a:buClr>
              <a:buSzPts val="700"/>
              <a:buChar char="▪"/>
              <a:defRPr/>
            </a:lvl7pPr>
            <a:lvl8pPr marL="3657600" lvl="7" indent="-273050" algn="l">
              <a:spcBef>
                <a:spcPts val="300"/>
              </a:spcBef>
              <a:spcAft>
                <a:spcPts val="0"/>
              </a:spcAft>
              <a:buClr>
                <a:schemeClr val="dk1"/>
              </a:buClr>
              <a:buSzPts val="700"/>
              <a:buChar char="▪"/>
              <a:defRPr/>
            </a:lvl8pPr>
            <a:lvl9pPr marL="4114800" lvl="8" indent="-273050" algn="l">
              <a:spcBef>
                <a:spcPts val="300"/>
              </a:spcBef>
              <a:spcAft>
                <a:spcPts val="0"/>
              </a:spcAft>
              <a:buClr>
                <a:schemeClr val="dk1"/>
              </a:buClr>
              <a:buSzPts val="700"/>
              <a:buChar char="▪"/>
              <a:defRPr/>
            </a:lvl9pPr>
          </a:lstStyle>
          <a:p>
            <a:pPr>
              <a:defRPr/>
            </a:pPr>
            <a:endParaRPr/>
          </a:p>
        </p:txBody>
      </p:sp>
      <p:sp>
        <p:nvSpPr>
          <p:cNvPr id="522" name="Google Shape;522;g109582dca3b_0_904"/>
          <p:cNvSpPr txBox="1">
            <a:spLocks noGrp="1"/>
          </p:cNvSpPr>
          <p:nvPr>
            <p:ph type="dt" idx="10"/>
          </p:nvPr>
        </p:nvSpPr>
        <p:spPr bwMode="auto">
          <a:xfrm>
            <a:off x="457200" y="4830365"/>
            <a:ext cx="2133600" cy="273900"/>
          </a:xfrm>
          <a:prstGeom prst="rect">
            <a:avLst/>
          </a:prstGeom>
          <a:noFill/>
          <a:ln>
            <a:noFill/>
          </a:ln>
        </p:spPr>
        <p:txBody>
          <a:bodyPr spcFirstLastPara="1" wrap="square" lIns="68575" tIns="34275" rIns="68575" bIns="34275" anchor="t" anchorCtr="0">
            <a:noAutofit/>
          </a:bodyPr>
          <a:lstStyle>
            <a:lvl1pPr marR="0" lvl="0" algn="l">
              <a:spcBef>
                <a:spcPts val="0"/>
              </a:spcBef>
              <a:spcAft>
                <a:spcPts val="0"/>
              </a:spcAft>
              <a:buSzPts val="1100"/>
              <a:buNone/>
              <a:defRPr sz="1400">
                <a:solidFill>
                  <a:srgbClr val="000000"/>
                </a:solidFill>
                <a:latin typeface="Arial"/>
                <a:ea typeface="Arial"/>
                <a:cs typeface="Arial"/>
              </a:defRPr>
            </a:lvl1pPr>
            <a:lvl2pPr marR="0" lvl="1" algn="l">
              <a:spcBef>
                <a:spcPts val="0"/>
              </a:spcBef>
              <a:spcAft>
                <a:spcPts val="0"/>
              </a:spcAft>
              <a:buSzPts val="1100"/>
              <a:buNone/>
              <a:defRPr sz="1400" b="0" i="0" u="none" strike="noStrike" cap="none">
                <a:solidFill>
                  <a:schemeClr val="dk1"/>
                </a:solidFill>
                <a:latin typeface="Arial"/>
                <a:ea typeface="Arial"/>
                <a:cs typeface="Arial"/>
              </a:defRPr>
            </a:lvl2pPr>
            <a:lvl3pPr marR="0" lvl="2" algn="l">
              <a:spcBef>
                <a:spcPts val="0"/>
              </a:spcBef>
              <a:spcAft>
                <a:spcPts val="0"/>
              </a:spcAft>
              <a:buSzPts val="1100"/>
              <a:buNone/>
              <a:defRPr sz="1400" b="0" i="0" u="none" strike="noStrike" cap="none">
                <a:solidFill>
                  <a:schemeClr val="dk1"/>
                </a:solidFill>
                <a:latin typeface="Arial"/>
                <a:ea typeface="Arial"/>
                <a:cs typeface="Arial"/>
              </a:defRPr>
            </a:lvl3pPr>
            <a:lvl4pPr marR="0" lvl="3" algn="l">
              <a:spcBef>
                <a:spcPts val="0"/>
              </a:spcBef>
              <a:spcAft>
                <a:spcPts val="0"/>
              </a:spcAft>
              <a:buSzPts val="1100"/>
              <a:buNone/>
              <a:defRPr sz="1400" b="0" i="0" u="none" strike="noStrike" cap="none">
                <a:solidFill>
                  <a:schemeClr val="dk1"/>
                </a:solidFill>
                <a:latin typeface="Arial"/>
                <a:ea typeface="Arial"/>
                <a:cs typeface="Arial"/>
              </a:defRPr>
            </a:lvl4pPr>
            <a:lvl5pPr marR="0" lvl="4" algn="l">
              <a:spcBef>
                <a:spcPts val="0"/>
              </a:spcBef>
              <a:spcAft>
                <a:spcPts val="0"/>
              </a:spcAft>
              <a:buSzPts val="1100"/>
              <a:buNone/>
              <a:defRPr sz="1400" b="0" i="0" u="none" strike="noStrike" cap="none">
                <a:solidFill>
                  <a:schemeClr val="dk1"/>
                </a:solidFill>
                <a:latin typeface="Arial"/>
                <a:ea typeface="Arial"/>
                <a:cs typeface="Arial"/>
              </a:defRPr>
            </a:lvl5pPr>
            <a:lvl6pPr marR="0" lvl="5" algn="l">
              <a:spcBef>
                <a:spcPts val="0"/>
              </a:spcBef>
              <a:spcAft>
                <a:spcPts val="0"/>
              </a:spcAft>
              <a:buSzPts val="1100"/>
              <a:buNone/>
              <a:defRPr sz="1400" b="0" i="0" u="none" strike="noStrike" cap="none">
                <a:solidFill>
                  <a:schemeClr val="dk1"/>
                </a:solidFill>
                <a:latin typeface="Arial"/>
                <a:ea typeface="Arial"/>
                <a:cs typeface="Arial"/>
              </a:defRPr>
            </a:lvl6pPr>
            <a:lvl7pPr marR="0" lvl="6" algn="l">
              <a:spcBef>
                <a:spcPts val="0"/>
              </a:spcBef>
              <a:spcAft>
                <a:spcPts val="0"/>
              </a:spcAft>
              <a:buSzPts val="1100"/>
              <a:buNone/>
              <a:defRPr sz="1400" b="0" i="0" u="none" strike="noStrike" cap="none">
                <a:solidFill>
                  <a:schemeClr val="dk1"/>
                </a:solidFill>
                <a:latin typeface="Arial"/>
                <a:ea typeface="Arial"/>
                <a:cs typeface="Arial"/>
              </a:defRPr>
            </a:lvl7pPr>
            <a:lvl8pPr marR="0" lvl="7" algn="l">
              <a:spcBef>
                <a:spcPts val="0"/>
              </a:spcBef>
              <a:spcAft>
                <a:spcPts val="0"/>
              </a:spcAft>
              <a:buSzPts val="1100"/>
              <a:buNone/>
              <a:defRPr sz="1400" b="0" i="0" u="none" strike="noStrike" cap="none">
                <a:solidFill>
                  <a:schemeClr val="dk1"/>
                </a:solidFill>
                <a:latin typeface="Arial"/>
                <a:ea typeface="Arial"/>
                <a:cs typeface="Arial"/>
              </a:defRPr>
            </a:lvl8pPr>
            <a:lvl9pPr marR="0" lvl="8" algn="l">
              <a:spcBef>
                <a:spcPts val="0"/>
              </a:spcBef>
              <a:spcAft>
                <a:spcPts val="0"/>
              </a:spcAft>
              <a:buSzPts val="1100"/>
              <a:buNone/>
              <a:defRPr sz="1400" b="0" i="0" u="none" strike="noStrike" cap="none">
                <a:solidFill>
                  <a:schemeClr val="dk1"/>
                </a:solidFill>
                <a:latin typeface="Arial"/>
                <a:ea typeface="Arial"/>
                <a:cs typeface="Arial"/>
              </a:defRPr>
            </a:lvl9pPr>
          </a:lstStyle>
          <a:p>
            <a:pPr>
              <a:defRPr/>
            </a:pPr>
            <a:endParaRPr/>
          </a:p>
        </p:txBody>
      </p:sp>
      <p:sp>
        <p:nvSpPr>
          <p:cNvPr id="523" name="Google Shape;523;g109582dca3b_0_904"/>
          <p:cNvSpPr txBox="1">
            <a:spLocks noGrp="1"/>
          </p:cNvSpPr>
          <p:nvPr>
            <p:ph type="ftr" idx="11"/>
          </p:nvPr>
        </p:nvSpPr>
        <p:spPr bwMode="auto">
          <a:xfrm>
            <a:off x="3124200" y="4830365"/>
            <a:ext cx="2895600" cy="273900"/>
          </a:xfrm>
          <a:prstGeom prst="rect">
            <a:avLst/>
          </a:prstGeom>
          <a:noFill/>
          <a:ln>
            <a:noFill/>
          </a:ln>
        </p:spPr>
        <p:txBody>
          <a:bodyPr spcFirstLastPara="1" wrap="square" lIns="68575" tIns="34275" rIns="68575" bIns="34275" anchor="t" anchorCtr="0">
            <a:noAutofit/>
          </a:bodyPr>
          <a:lstStyle>
            <a:lvl1pPr marR="0" lvl="0" algn="l">
              <a:spcBef>
                <a:spcPts val="0"/>
              </a:spcBef>
              <a:spcAft>
                <a:spcPts val="0"/>
              </a:spcAft>
              <a:buSzPts val="1100"/>
              <a:buNone/>
              <a:defRPr sz="1400">
                <a:solidFill>
                  <a:srgbClr val="000000"/>
                </a:solidFill>
                <a:latin typeface="Arial"/>
                <a:ea typeface="Arial"/>
                <a:cs typeface="Arial"/>
              </a:defRPr>
            </a:lvl1pPr>
            <a:lvl2pPr marR="0" lvl="1" algn="l">
              <a:spcBef>
                <a:spcPts val="0"/>
              </a:spcBef>
              <a:spcAft>
                <a:spcPts val="0"/>
              </a:spcAft>
              <a:buSzPts val="1100"/>
              <a:buNone/>
              <a:defRPr sz="1400" b="0" i="0" u="none" strike="noStrike" cap="none">
                <a:solidFill>
                  <a:schemeClr val="dk1"/>
                </a:solidFill>
                <a:latin typeface="Arial"/>
                <a:ea typeface="Arial"/>
                <a:cs typeface="Arial"/>
              </a:defRPr>
            </a:lvl2pPr>
            <a:lvl3pPr marR="0" lvl="2" algn="l">
              <a:spcBef>
                <a:spcPts val="0"/>
              </a:spcBef>
              <a:spcAft>
                <a:spcPts val="0"/>
              </a:spcAft>
              <a:buSzPts val="1100"/>
              <a:buNone/>
              <a:defRPr sz="1400" b="0" i="0" u="none" strike="noStrike" cap="none">
                <a:solidFill>
                  <a:schemeClr val="dk1"/>
                </a:solidFill>
                <a:latin typeface="Arial"/>
                <a:ea typeface="Arial"/>
                <a:cs typeface="Arial"/>
              </a:defRPr>
            </a:lvl3pPr>
            <a:lvl4pPr marR="0" lvl="3" algn="l">
              <a:spcBef>
                <a:spcPts val="0"/>
              </a:spcBef>
              <a:spcAft>
                <a:spcPts val="0"/>
              </a:spcAft>
              <a:buSzPts val="1100"/>
              <a:buNone/>
              <a:defRPr sz="1400" b="0" i="0" u="none" strike="noStrike" cap="none">
                <a:solidFill>
                  <a:schemeClr val="dk1"/>
                </a:solidFill>
                <a:latin typeface="Arial"/>
                <a:ea typeface="Arial"/>
                <a:cs typeface="Arial"/>
              </a:defRPr>
            </a:lvl4pPr>
            <a:lvl5pPr marR="0" lvl="4" algn="l">
              <a:spcBef>
                <a:spcPts val="0"/>
              </a:spcBef>
              <a:spcAft>
                <a:spcPts val="0"/>
              </a:spcAft>
              <a:buSzPts val="1100"/>
              <a:buNone/>
              <a:defRPr sz="1400" b="0" i="0" u="none" strike="noStrike" cap="none">
                <a:solidFill>
                  <a:schemeClr val="dk1"/>
                </a:solidFill>
                <a:latin typeface="Arial"/>
                <a:ea typeface="Arial"/>
                <a:cs typeface="Arial"/>
              </a:defRPr>
            </a:lvl5pPr>
            <a:lvl6pPr marR="0" lvl="5" algn="l">
              <a:spcBef>
                <a:spcPts val="0"/>
              </a:spcBef>
              <a:spcAft>
                <a:spcPts val="0"/>
              </a:spcAft>
              <a:buSzPts val="1100"/>
              <a:buNone/>
              <a:defRPr sz="1400" b="0" i="0" u="none" strike="noStrike" cap="none">
                <a:solidFill>
                  <a:schemeClr val="dk1"/>
                </a:solidFill>
                <a:latin typeface="Arial"/>
                <a:ea typeface="Arial"/>
                <a:cs typeface="Arial"/>
              </a:defRPr>
            </a:lvl6pPr>
            <a:lvl7pPr marR="0" lvl="6" algn="l">
              <a:spcBef>
                <a:spcPts val="0"/>
              </a:spcBef>
              <a:spcAft>
                <a:spcPts val="0"/>
              </a:spcAft>
              <a:buSzPts val="1100"/>
              <a:buNone/>
              <a:defRPr sz="1400" b="0" i="0" u="none" strike="noStrike" cap="none">
                <a:solidFill>
                  <a:schemeClr val="dk1"/>
                </a:solidFill>
                <a:latin typeface="Arial"/>
                <a:ea typeface="Arial"/>
                <a:cs typeface="Arial"/>
              </a:defRPr>
            </a:lvl7pPr>
            <a:lvl8pPr marR="0" lvl="7" algn="l">
              <a:spcBef>
                <a:spcPts val="0"/>
              </a:spcBef>
              <a:spcAft>
                <a:spcPts val="0"/>
              </a:spcAft>
              <a:buSzPts val="1100"/>
              <a:buNone/>
              <a:defRPr sz="1400" b="0" i="0" u="none" strike="noStrike" cap="none">
                <a:solidFill>
                  <a:schemeClr val="dk1"/>
                </a:solidFill>
                <a:latin typeface="Arial"/>
                <a:ea typeface="Arial"/>
                <a:cs typeface="Arial"/>
              </a:defRPr>
            </a:lvl8pPr>
            <a:lvl9pPr marR="0" lvl="8" algn="l">
              <a:spcBef>
                <a:spcPts val="0"/>
              </a:spcBef>
              <a:spcAft>
                <a:spcPts val="0"/>
              </a:spcAft>
              <a:buSzPts val="1100"/>
              <a:buNone/>
              <a:defRPr sz="1400" b="0" i="0" u="none" strike="noStrike" cap="none">
                <a:solidFill>
                  <a:schemeClr val="dk1"/>
                </a:solidFill>
                <a:latin typeface="Arial"/>
                <a:ea typeface="Arial"/>
                <a:cs typeface="Arial"/>
              </a:defRPr>
            </a:lvl9pPr>
          </a:lstStyle>
          <a:p>
            <a:pPr>
              <a:defRPr/>
            </a:pPr>
            <a:endParaRPr/>
          </a:p>
        </p:txBody>
      </p:sp>
      <p:sp>
        <p:nvSpPr>
          <p:cNvPr id="524" name="Google Shape;524;g109582dca3b_0_904"/>
          <p:cNvSpPr txBox="1">
            <a:spLocks noGrp="1"/>
          </p:cNvSpPr>
          <p:nvPr>
            <p:ph type="sldNum" idx="12"/>
          </p:nvPr>
        </p:nvSpPr>
        <p:spPr bwMode="auto">
          <a:xfrm>
            <a:off x="6553200" y="4830365"/>
            <a:ext cx="2133600" cy="273900"/>
          </a:xfrm>
          <a:prstGeom prst="rect">
            <a:avLst/>
          </a:prstGeom>
          <a:noFill/>
          <a:ln>
            <a:noFill/>
          </a:ln>
        </p:spPr>
        <p:txBody>
          <a:bodyPr spcFirstLastPara="1" wrap="square" lIns="68575" tIns="34275" rIns="68575" bIns="34275" anchor="t" anchorCtr="0">
            <a:noAutofit/>
          </a:bodyPr>
          <a:lstStyle>
            <a:lvl1pPr marL="0" marR="0" lvl="0" indent="0" algn="l">
              <a:spcBef>
                <a:spcPts val="0"/>
              </a:spcBef>
              <a:spcAft>
                <a:spcPts val="0"/>
              </a:spcAft>
              <a:buNone/>
              <a:defRPr sz="1400">
                <a:solidFill>
                  <a:srgbClr val="000000"/>
                </a:solidFill>
                <a:latin typeface="Arial"/>
                <a:ea typeface="Arial"/>
                <a:cs typeface="Arial"/>
              </a:defRPr>
            </a:lvl1pPr>
            <a:lvl2pPr marL="0" marR="0" lvl="1" indent="0" algn="l">
              <a:spcBef>
                <a:spcPts val="0"/>
              </a:spcBef>
              <a:spcAft>
                <a:spcPts val="0"/>
              </a:spcAft>
              <a:buNone/>
              <a:defRPr sz="1400">
                <a:solidFill>
                  <a:srgbClr val="000000"/>
                </a:solidFill>
                <a:latin typeface="Arial"/>
                <a:ea typeface="Arial"/>
                <a:cs typeface="Arial"/>
              </a:defRPr>
            </a:lvl2pPr>
            <a:lvl3pPr marL="0" marR="0" lvl="2" indent="0" algn="l">
              <a:spcBef>
                <a:spcPts val="0"/>
              </a:spcBef>
              <a:spcAft>
                <a:spcPts val="0"/>
              </a:spcAft>
              <a:buNone/>
              <a:defRPr sz="1400">
                <a:solidFill>
                  <a:srgbClr val="000000"/>
                </a:solidFill>
                <a:latin typeface="Arial"/>
                <a:ea typeface="Arial"/>
                <a:cs typeface="Arial"/>
              </a:defRPr>
            </a:lvl3pPr>
            <a:lvl4pPr marL="0" marR="0" lvl="3" indent="0" algn="l">
              <a:spcBef>
                <a:spcPts val="0"/>
              </a:spcBef>
              <a:spcAft>
                <a:spcPts val="0"/>
              </a:spcAft>
              <a:buNone/>
              <a:defRPr sz="1400">
                <a:solidFill>
                  <a:srgbClr val="000000"/>
                </a:solidFill>
                <a:latin typeface="Arial"/>
                <a:ea typeface="Arial"/>
                <a:cs typeface="Arial"/>
              </a:defRPr>
            </a:lvl4pPr>
            <a:lvl5pPr marL="0" marR="0" lvl="4" indent="0" algn="l">
              <a:spcBef>
                <a:spcPts val="0"/>
              </a:spcBef>
              <a:spcAft>
                <a:spcPts val="0"/>
              </a:spcAft>
              <a:buNone/>
              <a:defRPr sz="1400">
                <a:solidFill>
                  <a:srgbClr val="000000"/>
                </a:solidFill>
                <a:latin typeface="Arial"/>
                <a:ea typeface="Arial"/>
                <a:cs typeface="Arial"/>
              </a:defRPr>
            </a:lvl5pPr>
            <a:lvl6pPr marL="0" marR="0" lvl="5" indent="0" algn="l">
              <a:spcBef>
                <a:spcPts val="0"/>
              </a:spcBef>
              <a:spcAft>
                <a:spcPts val="0"/>
              </a:spcAft>
              <a:buNone/>
              <a:defRPr sz="1400">
                <a:solidFill>
                  <a:srgbClr val="000000"/>
                </a:solidFill>
                <a:latin typeface="Arial"/>
                <a:ea typeface="Arial"/>
                <a:cs typeface="Arial"/>
              </a:defRPr>
            </a:lvl6pPr>
            <a:lvl7pPr marL="0" marR="0" lvl="6" indent="0" algn="l">
              <a:spcBef>
                <a:spcPts val="0"/>
              </a:spcBef>
              <a:spcAft>
                <a:spcPts val="0"/>
              </a:spcAft>
              <a:buNone/>
              <a:defRPr sz="1400">
                <a:solidFill>
                  <a:srgbClr val="000000"/>
                </a:solidFill>
                <a:latin typeface="Arial"/>
                <a:ea typeface="Arial"/>
                <a:cs typeface="Arial"/>
              </a:defRPr>
            </a:lvl7pPr>
            <a:lvl8pPr marL="0" marR="0" lvl="7" indent="0" algn="l">
              <a:spcBef>
                <a:spcPts val="0"/>
              </a:spcBef>
              <a:spcAft>
                <a:spcPts val="0"/>
              </a:spcAft>
              <a:buNone/>
              <a:defRPr sz="1400">
                <a:solidFill>
                  <a:srgbClr val="000000"/>
                </a:solidFill>
                <a:latin typeface="Arial"/>
                <a:ea typeface="Arial"/>
                <a:cs typeface="Arial"/>
              </a:defRPr>
            </a:lvl8pPr>
            <a:lvl9pPr marL="0" marR="0" lvl="8" indent="0" algn="l">
              <a:spcBef>
                <a:spcPts val="0"/>
              </a:spcBef>
              <a:spcAft>
                <a:spcPts val="0"/>
              </a:spcAft>
              <a:buNone/>
              <a:defRPr sz="1400">
                <a:solidFill>
                  <a:srgbClr val="000000"/>
                </a:solidFill>
                <a:latin typeface="Arial"/>
                <a:ea typeface="Arial"/>
                <a:cs typeface="Arial"/>
              </a:defRPr>
            </a:lvl9pPr>
          </a:lstStyle>
          <a:p>
            <a:pPr marL="0" lvl="0" indent="0" algn="l">
              <a:spcBef>
                <a:spcPts val="0"/>
              </a:spcBef>
              <a:spcAft>
                <a:spcPts val="0"/>
              </a:spcAft>
              <a:buNone/>
              <a:defRPr/>
            </a:pPr>
            <a:fld id="{00000000-1234-1234-1234-123412341234}" type="slidenum">
              <a:rPr lang="en-GB"/>
              <a:t>‹#›</a:t>
            </a:fld>
            <a:endParaRPr/>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showMasterPhAnim="0" matchingName="63_Title Only" userDrawn="1">
  <p:cSld name="63_Title Only">
    <p:spTree>
      <p:nvGrpSpPr>
        <p:cNvPr id="1" name=""/>
        <p:cNvGrpSpPr/>
        <p:nvPr/>
      </p:nvGrpSpPr>
      <p:grpSpPr bwMode="auto">
        <a:xfrm>
          <a:off x="0" y="0"/>
          <a:ext cx="0" cy="0"/>
          <a:chOff x="0" y="0"/>
          <a:chExt cx="0" cy="0"/>
        </a:xfrm>
      </p:grpSpPr>
      <p:sp>
        <p:nvSpPr>
          <p:cNvPr id="526" name="Google Shape;526;g109582dca3b_0_910"/>
          <p:cNvSpPr txBox="1">
            <a:spLocks noGrp="1"/>
          </p:cNvSpPr>
          <p:nvPr>
            <p:ph type="title"/>
          </p:nvPr>
        </p:nvSpPr>
        <p:spPr bwMode="auto">
          <a:xfrm>
            <a:off x="1557337" y="146447"/>
            <a:ext cx="7335600" cy="367800"/>
          </a:xfrm>
          <a:prstGeom prst="rect">
            <a:avLst/>
          </a:prstGeom>
          <a:noFill/>
          <a:ln>
            <a:noFill/>
          </a:ln>
        </p:spPr>
        <p:txBody>
          <a:bodyPr spcFirstLastPara="1" wrap="square" lIns="68575" tIns="34275" rIns="0" bIns="34275" anchor="ctr" anchorCtr="0">
            <a:normAutofit/>
          </a:bodyPr>
          <a:lstStyle>
            <a:lvl1pPr lvl="0" algn="l">
              <a:spcBef>
                <a:spcPts val="0"/>
              </a:spcBef>
              <a:spcAft>
                <a:spcPts val="0"/>
              </a:spcAft>
              <a:buSzPts val="1100"/>
              <a:buNone/>
              <a:defRPr sz="3000"/>
            </a:lvl1pPr>
            <a:lvl2pPr lvl="1" algn="r">
              <a:spcBef>
                <a:spcPts val="0"/>
              </a:spcBef>
              <a:spcAft>
                <a:spcPts val="0"/>
              </a:spcAft>
              <a:buSzPts val="1100"/>
              <a:buNone/>
              <a:defRPr/>
            </a:lvl2pPr>
            <a:lvl3pPr lvl="2" algn="r">
              <a:spcBef>
                <a:spcPts val="0"/>
              </a:spcBef>
              <a:spcAft>
                <a:spcPts val="0"/>
              </a:spcAft>
              <a:buSzPts val="1100"/>
              <a:buNone/>
              <a:defRPr/>
            </a:lvl3pPr>
            <a:lvl4pPr lvl="3" algn="r">
              <a:spcBef>
                <a:spcPts val="0"/>
              </a:spcBef>
              <a:spcAft>
                <a:spcPts val="0"/>
              </a:spcAft>
              <a:buSzPts val="1100"/>
              <a:buNone/>
              <a:defRPr/>
            </a:lvl4pPr>
            <a:lvl5pPr lvl="4" algn="r">
              <a:spcBef>
                <a:spcPts val="0"/>
              </a:spcBef>
              <a:spcAft>
                <a:spcPts val="0"/>
              </a:spcAft>
              <a:buSzPts val="1100"/>
              <a:buNone/>
              <a:defRPr/>
            </a:lvl5pPr>
            <a:lvl6pPr lvl="5" algn="r">
              <a:spcBef>
                <a:spcPts val="0"/>
              </a:spcBef>
              <a:spcAft>
                <a:spcPts val="0"/>
              </a:spcAft>
              <a:buSzPts val="1100"/>
              <a:buNone/>
              <a:defRPr/>
            </a:lvl6pPr>
            <a:lvl7pPr lvl="6" algn="r">
              <a:spcBef>
                <a:spcPts val="0"/>
              </a:spcBef>
              <a:spcAft>
                <a:spcPts val="0"/>
              </a:spcAft>
              <a:buSzPts val="1100"/>
              <a:buNone/>
              <a:defRPr/>
            </a:lvl7pPr>
            <a:lvl8pPr lvl="7" algn="r">
              <a:spcBef>
                <a:spcPts val="0"/>
              </a:spcBef>
              <a:spcAft>
                <a:spcPts val="0"/>
              </a:spcAft>
              <a:buSzPts val="1100"/>
              <a:buNone/>
              <a:defRPr/>
            </a:lvl8pPr>
            <a:lvl9pPr lvl="8" algn="r">
              <a:spcBef>
                <a:spcPts val="0"/>
              </a:spcBef>
              <a:spcAft>
                <a:spcPts val="0"/>
              </a:spcAft>
              <a:buSzPts val="1100"/>
              <a:buNone/>
              <a:defRPr/>
            </a:lvl9pPr>
          </a:lstStyle>
          <a:p>
            <a:pPr>
              <a:defRPr/>
            </a:pPr>
            <a:endParaRPr/>
          </a:p>
        </p:txBody>
      </p:sp>
      <p:sp>
        <p:nvSpPr>
          <p:cNvPr id="527" name="Google Shape;527;g109582dca3b_0_910"/>
          <p:cNvSpPr txBox="1">
            <a:spLocks noGrp="1"/>
          </p:cNvSpPr>
          <p:nvPr>
            <p:ph type="body" idx="1"/>
          </p:nvPr>
        </p:nvSpPr>
        <p:spPr bwMode="auto">
          <a:xfrm>
            <a:off x="457200" y="960120"/>
            <a:ext cx="8229600" cy="3497700"/>
          </a:xfrm>
          <a:prstGeom prst="rect">
            <a:avLst/>
          </a:prstGeom>
          <a:noFill/>
          <a:ln>
            <a:noFill/>
          </a:ln>
        </p:spPr>
        <p:txBody>
          <a:bodyPr spcFirstLastPara="1" wrap="square" lIns="0" tIns="34275" rIns="68575" bIns="34275" anchor="t" anchorCtr="0">
            <a:normAutofit/>
          </a:bodyPr>
          <a:lstStyle>
            <a:lvl1pPr marL="457200" lvl="0" indent="-349250" algn="l">
              <a:spcBef>
                <a:spcPts val="400"/>
              </a:spcBef>
              <a:spcAft>
                <a:spcPts val="0"/>
              </a:spcAft>
              <a:buClr>
                <a:schemeClr val="dk1"/>
              </a:buClr>
              <a:buSzPts val="1900"/>
              <a:buChar char="▪"/>
              <a:defRPr sz="2100"/>
            </a:lvl1pPr>
            <a:lvl2pPr marL="914400" lvl="1" indent="-342900" algn="l">
              <a:spcBef>
                <a:spcPts val="400"/>
              </a:spcBef>
              <a:spcAft>
                <a:spcPts val="0"/>
              </a:spcAft>
              <a:buClr>
                <a:schemeClr val="dk1"/>
              </a:buClr>
              <a:buSzPts val="1800"/>
              <a:buFont typeface="Candara"/>
              <a:buChar char="–"/>
              <a:defRPr sz="1800"/>
            </a:lvl2pPr>
            <a:lvl3pPr marL="1371600" lvl="2" indent="-298450" algn="l">
              <a:spcBef>
                <a:spcPts val="300"/>
              </a:spcBef>
              <a:spcAft>
                <a:spcPts val="0"/>
              </a:spcAft>
              <a:buClr>
                <a:schemeClr val="dk1"/>
              </a:buClr>
              <a:buSzPts val="1100"/>
              <a:buChar char="▪"/>
              <a:defRPr sz="1500"/>
            </a:lvl3pPr>
            <a:lvl4pPr marL="1828800" lvl="3" indent="-317500" algn="l">
              <a:spcBef>
                <a:spcPts val="300"/>
              </a:spcBef>
              <a:spcAft>
                <a:spcPts val="0"/>
              </a:spcAft>
              <a:buClr>
                <a:schemeClr val="dk1"/>
              </a:buClr>
              <a:buSzPts val="1400"/>
              <a:buFont typeface="Candara"/>
              <a:buChar char="–"/>
              <a:defRPr sz="1400"/>
            </a:lvl4pPr>
            <a:lvl5pPr marL="2286000" lvl="4" indent="-273050" algn="l">
              <a:spcBef>
                <a:spcPts val="300"/>
              </a:spcBef>
              <a:spcAft>
                <a:spcPts val="0"/>
              </a:spcAft>
              <a:buClr>
                <a:schemeClr val="dk1"/>
              </a:buClr>
              <a:buSzPts val="700"/>
              <a:buChar char="▪"/>
              <a:defRPr sz="1400"/>
            </a:lvl5pPr>
            <a:lvl6pPr marL="2743200" lvl="5" indent="-273050" algn="l">
              <a:spcBef>
                <a:spcPts val="300"/>
              </a:spcBef>
              <a:spcAft>
                <a:spcPts val="0"/>
              </a:spcAft>
              <a:buClr>
                <a:schemeClr val="dk1"/>
              </a:buClr>
              <a:buSzPts val="700"/>
              <a:buChar char="▪"/>
              <a:defRPr/>
            </a:lvl6pPr>
            <a:lvl7pPr marL="3200400" lvl="6" indent="-273050" algn="l">
              <a:spcBef>
                <a:spcPts val="300"/>
              </a:spcBef>
              <a:spcAft>
                <a:spcPts val="0"/>
              </a:spcAft>
              <a:buClr>
                <a:schemeClr val="dk1"/>
              </a:buClr>
              <a:buSzPts val="700"/>
              <a:buChar char="▪"/>
              <a:defRPr/>
            </a:lvl7pPr>
            <a:lvl8pPr marL="3657600" lvl="7" indent="-273050" algn="l">
              <a:spcBef>
                <a:spcPts val="300"/>
              </a:spcBef>
              <a:spcAft>
                <a:spcPts val="0"/>
              </a:spcAft>
              <a:buClr>
                <a:schemeClr val="dk1"/>
              </a:buClr>
              <a:buSzPts val="700"/>
              <a:buChar char="▪"/>
              <a:defRPr/>
            </a:lvl8pPr>
            <a:lvl9pPr marL="4114800" lvl="8" indent="-273050" algn="l">
              <a:spcBef>
                <a:spcPts val="300"/>
              </a:spcBef>
              <a:spcAft>
                <a:spcPts val="0"/>
              </a:spcAft>
              <a:buClr>
                <a:schemeClr val="dk1"/>
              </a:buClr>
              <a:buSzPts val="700"/>
              <a:buChar char="▪"/>
              <a:defRPr/>
            </a:lvl9pPr>
          </a:lstStyle>
          <a:p>
            <a:pPr>
              <a:defRPr/>
            </a:pPr>
            <a:endParaRPr/>
          </a:p>
        </p:txBody>
      </p:sp>
      <p:sp>
        <p:nvSpPr>
          <p:cNvPr id="528" name="Google Shape;528;g109582dca3b_0_910"/>
          <p:cNvSpPr txBox="1">
            <a:spLocks noGrp="1"/>
          </p:cNvSpPr>
          <p:nvPr>
            <p:ph type="dt" idx="10"/>
          </p:nvPr>
        </p:nvSpPr>
        <p:spPr bwMode="auto">
          <a:xfrm>
            <a:off x="457200" y="4830365"/>
            <a:ext cx="2133600" cy="273900"/>
          </a:xfrm>
          <a:prstGeom prst="rect">
            <a:avLst/>
          </a:prstGeom>
          <a:noFill/>
          <a:ln>
            <a:noFill/>
          </a:ln>
        </p:spPr>
        <p:txBody>
          <a:bodyPr spcFirstLastPara="1" wrap="square" lIns="68575" tIns="34275" rIns="68575" bIns="34275" anchor="t" anchorCtr="0">
            <a:noAutofit/>
          </a:bodyPr>
          <a:lstStyle>
            <a:lvl1pPr marR="0" lvl="0" algn="l">
              <a:spcBef>
                <a:spcPts val="0"/>
              </a:spcBef>
              <a:spcAft>
                <a:spcPts val="0"/>
              </a:spcAft>
              <a:buSzPts val="1100"/>
              <a:buNone/>
              <a:defRPr sz="1400">
                <a:solidFill>
                  <a:srgbClr val="000000"/>
                </a:solidFill>
                <a:latin typeface="Arial"/>
                <a:ea typeface="Arial"/>
                <a:cs typeface="Arial"/>
              </a:defRPr>
            </a:lvl1pPr>
            <a:lvl2pPr marR="0" lvl="1" algn="l">
              <a:spcBef>
                <a:spcPts val="0"/>
              </a:spcBef>
              <a:spcAft>
                <a:spcPts val="0"/>
              </a:spcAft>
              <a:buSzPts val="1100"/>
              <a:buNone/>
              <a:defRPr sz="1400" b="0" i="0" u="none" strike="noStrike" cap="none">
                <a:solidFill>
                  <a:schemeClr val="dk1"/>
                </a:solidFill>
                <a:latin typeface="Arial"/>
                <a:ea typeface="Arial"/>
                <a:cs typeface="Arial"/>
              </a:defRPr>
            </a:lvl2pPr>
            <a:lvl3pPr marR="0" lvl="2" algn="l">
              <a:spcBef>
                <a:spcPts val="0"/>
              </a:spcBef>
              <a:spcAft>
                <a:spcPts val="0"/>
              </a:spcAft>
              <a:buSzPts val="1100"/>
              <a:buNone/>
              <a:defRPr sz="1400" b="0" i="0" u="none" strike="noStrike" cap="none">
                <a:solidFill>
                  <a:schemeClr val="dk1"/>
                </a:solidFill>
                <a:latin typeface="Arial"/>
                <a:ea typeface="Arial"/>
                <a:cs typeface="Arial"/>
              </a:defRPr>
            </a:lvl3pPr>
            <a:lvl4pPr marR="0" lvl="3" algn="l">
              <a:spcBef>
                <a:spcPts val="0"/>
              </a:spcBef>
              <a:spcAft>
                <a:spcPts val="0"/>
              </a:spcAft>
              <a:buSzPts val="1100"/>
              <a:buNone/>
              <a:defRPr sz="1400" b="0" i="0" u="none" strike="noStrike" cap="none">
                <a:solidFill>
                  <a:schemeClr val="dk1"/>
                </a:solidFill>
                <a:latin typeface="Arial"/>
                <a:ea typeface="Arial"/>
                <a:cs typeface="Arial"/>
              </a:defRPr>
            </a:lvl4pPr>
            <a:lvl5pPr marR="0" lvl="4" algn="l">
              <a:spcBef>
                <a:spcPts val="0"/>
              </a:spcBef>
              <a:spcAft>
                <a:spcPts val="0"/>
              </a:spcAft>
              <a:buSzPts val="1100"/>
              <a:buNone/>
              <a:defRPr sz="1400" b="0" i="0" u="none" strike="noStrike" cap="none">
                <a:solidFill>
                  <a:schemeClr val="dk1"/>
                </a:solidFill>
                <a:latin typeface="Arial"/>
                <a:ea typeface="Arial"/>
                <a:cs typeface="Arial"/>
              </a:defRPr>
            </a:lvl5pPr>
            <a:lvl6pPr marR="0" lvl="5" algn="l">
              <a:spcBef>
                <a:spcPts val="0"/>
              </a:spcBef>
              <a:spcAft>
                <a:spcPts val="0"/>
              </a:spcAft>
              <a:buSzPts val="1100"/>
              <a:buNone/>
              <a:defRPr sz="1400" b="0" i="0" u="none" strike="noStrike" cap="none">
                <a:solidFill>
                  <a:schemeClr val="dk1"/>
                </a:solidFill>
                <a:latin typeface="Arial"/>
                <a:ea typeface="Arial"/>
                <a:cs typeface="Arial"/>
              </a:defRPr>
            </a:lvl6pPr>
            <a:lvl7pPr marR="0" lvl="6" algn="l">
              <a:spcBef>
                <a:spcPts val="0"/>
              </a:spcBef>
              <a:spcAft>
                <a:spcPts val="0"/>
              </a:spcAft>
              <a:buSzPts val="1100"/>
              <a:buNone/>
              <a:defRPr sz="1400" b="0" i="0" u="none" strike="noStrike" cap="none">
                <a:solidFill>
                  <a:schemeClr val="dk1"/>
                </a:solidFill>
                <a:latin typeface="Arial"/>
                <a:ea typeface="Arial"/>
                <a:cs typeface="Arial"/>
              </a:defRPr>
            </a:lvl7pPr>
            <a:lvl8pPr marR="0" lvl="7" algn="l">
              <a:spcBef>
                <a:spcPts val="0"/>
              </a:spcBef>
              <a:spcAft>
                <a:spcPts val="0"/>
              </a:spcAft>
              <a:buSzPts val="1100"/>
              <a:buNone/>
              <a:defRPr sz="1400" b="0" i="0" u="none" strike="noStrike" cap="none">
                <a:solidFill>
                  <a:schemeClr val="dk1"/>
                </a:solidFill>
                <a:latin typeface="Arial"/>
                <a:ea typeface="Arial"/>
                <a:cs typeface="Arial"/>
              </a:defRPr>
            </a:lvl8pPr>
            <a:lvl9pPr marR="0" lvl="8" algn="l">
              <a:spcBef>
                <a:spcPts val="0"/>
              </a:spcBef>
              <a:spcAft>
                <a:spcPts val="0"/>
              </a:spcAft>
              <a:buSzPts val="1100"/>
              <a:buNone/>
              <a:defRPr sz="1400" b="0" i="0" u="none" strike="noStrike" cap="none">
                <a:solidFill>
                  <a:schemeClr val="dk1"/>
                </a:solidFill>
                <a:latin typeface="Arial"/>
                <a:ea typeface="Arial"/>
                <a:cs typeface="Arial"/>
              </a:defRPr>
            </a:lvl9pPr>
          </a:lstStyle>
          <a:p>
            <a:pPr>
              <a:defRPr/>
            </a:pPr>
            <a:endParaRPr/>
          </a:p>
        </p:txBody>
      </p:sp>
      <p:sp>
        <p:nvSpPr>
          <p:cNvPr id="529" name="Google Shape;529;g109582dca3b_0_910"/>
          <p:cNvSpPr txBox="1">
            <a:spLocks noGrp="1"/>
          </p:cNvSpPr>
          <p:nvPr>
            <p:ph type="ftr" idx="11"/>
          </p:nvPr>
        </p:nvSpPr>
        <p:spPr bwMode="auto">
          <a:xfrm>
            <a:off x="3124200" y="4830365"/>
            <a:ext cx="2895600" cy="273900"/>
          </a:xfrm>
          <a:prstGeom prst="rect">
            <a:avLst/>
          </a:prstGeom>
          <a:noFill/>
          <a:ln>
            <a:noFill/>
          </a:ln>
        </p:spPr>
        <p:txBody>
          <a:bodyPr spcFirstLastPara="1" wrap="square" lIns="68575" tIns="34275" rIns="68575" bIns="34275" anchor="t" anchorCtr="0">
            <a:noAutofit/>
          </a:bodyPr>
          <a:lstStyle>
            <a:lvl1pPr marR="0" lvl="0" algn="l">
              <a:spcBef>
                <a:spcPts val="0"/>
              </a:spcBef>
              <a:spcAft>
                <a:spcPts val="0"/>
              </a:spcAft>
              <a:buSzPts val="1100"/>
              <a:buNone/>
              <a:defRPr sz="1400">
                <a:solidFill>
                  <a:srgbClr val="000000"/>
                </a:solidFill>
                <a:latin typeface="Arial"/>
                <a:ea typeface="Arial"/>
                <a:cs typeface="Arial"/>
              </a:defRPr>
            </a:lvl1pPr>
            <a:lvl2pPr marR="0" lvl="1" algn="l">
              <a:spcBef>
                <a:spcPts val="0"/>
              </a:spcBef>
              <a:spcAft>
                <a:spcPts val="0"/>
              </a:spcAft>
              <a:buSzPts val="1100"/>
              <a:buNone/>
              <a:defRPr sz="1400" b="0" i="0" u="none" strike="noStrike" cap="none">
                <a:solidFill>
                  <a:schemeClr val="dk1"/>
                </a:solidFill>
                <a:latin typeface="Arial"/>
                <a:ea typeface="Arial"/>
                <a:cs typeface="Arial"/>
              </a:defRPr>
            </a:lvl2pPr>
            <a:lvl3pPr marR="0" lvl="2" algn="l">
              <a:spcBef>
                <a:spcPts val="0"/>
              </a:spcBef>
              <a:spcAft>
                <a:spcPts val="0"/>
              </a:spcAft>
              <a:buSzPts val="1100"/>
              <a:buNone/>
              <a:defRPr sz="1400" b="0" i="0" u="none" strike="noStrike" cap="none">
                <a:solidFill>
                  <a:schemeClr val="dk1"/>
                </a:solidFill>
                <a:latin typeface="Arial"/>
                <a:ea typeface="Arial"/>
                <a:cs typeface="Arial"/>
              </a:defRPr>
            </a:lvl3pPr>
            <a:lvl4pPr marR="0" lvl="3" algn="l">
              <a:spcBef>
                <a:spcPts val="0"/>
              </a:spcBef>
              <a:spcAft>
                <a:spcPts val="0"/>
              </a:spcAft>
              <a:buSzPts val="1100"/>
              <a:buNone/>
              <a:defRPr sz="1400" b="0" i="0" u="none" strike="noStrike" cap="none">
                <a:solidFill>
                  <a:schemeClr val="dk1"/>
                </a:solidFill>
                <a:latin typeface="Arial"/>
                <a:ea typeface="Arial"/>
                <a:cs typeface="Arial"/>
              </a:defRPr>
            </a:lvl4pPr>
            <a:lvl5pPr marR="0" lvl="4" algn="l">
              <a:spcBef>
                <a:spcPts val="0"/>
              </a:spcBef>
              <a:spcAft>
                <a:spcPts val="0"/>
              </a:spcAft>
              <a:buSzPts val="1100"/>
              <a:buNone/>
              <a:defRPr sz="1400" b="0" i="0" u="none" strike="noStrike" cap="none">
                <a:solidFill>
                  <a:schemeClr val="dk1"/>
                </a:solidFill>
                <a:latin typeface="Arial"/>
                <a:ea typeface="Arial"/>
                <a:cs typeface="Arial"/>
              </a:defRPr>
            </a:lvl5pPr>
            <a:lvl6pPr marR="0" lvl="5" algn="l">
              <a:spcBef>
                <a:spcPts val="0"/>
              </a:spcBef>
              <a:spcAft>
                <a:spcPts val="0"/>
              </a:spcAft>
              <a:buSzPts val="1100"/>
              <a:buNone/>
              <a:defRPr sz="1400" b="0" i="0" u="none" strike="noStrike" cap="none">
                <a:solidFill>
                  <a:schemeClr val="dk1"/>
                </a:solidFill>
                <a:latin typeface="Arial"/>
                <a:ea typeface="Arial"/>
                <a:cs typeface="Arial"/>
              </a:defRPr>
            </a:lvl6pPr>
            <a:lvl7pPr marR="0" lvl="6" algn="l">
              <a:spcBef>
                <a:spcPts val="0"/>
              </a:spcBef>
              <a:spcAft>
                <a:spcPts val="0"/>
              </a:spcAft>
              <a:buSzPts val="1100"/>
              <a:buNone/>
              <a:defRPr sz="1400" b="0" i="0" u="none" strike="noStrike" cap="none">
                <a:solidFill>
                  <a:schemeClr val="dk1"/>
                </a:solidFill>
                <a:latin typeface="Arial"/>
                <a:ea typeface="Arial"/>
                <a:cs typeface="Arial"/>
              </a:defRPr>
            </a:lvl7pPr>
            <a:lvl8pPr marR="0" lvl="7" algn="l">
              <a:spcBef>
                <a:spcPts val="0"/>
              </a:spcBef>
              <a:spcAft>
                <a:spcPts val="0"/>
              </a:spcAft>
              <a:buSzPts val="1100"/>
              <a:buNone/>
              <a:defRPr sz="1400" b="0" i="0" u="none" strike="noStrike" cap="none">
                <a:solidFill>
                  <a:schemeClr val="dk1"/>
                </a:solidFill>
                <a:latin typeface="Arial"/>
                <a:ea typeface="Arial"/>
                <a:cs typeface="Arial"/>
              </a:defRPr>
            </a:lvl8pPr>
            <a:lvl9pPr marR="0" lvl="8" algn="l">
              <a:spcBef>
                <a:spcPts val="0"/>
              </a:spcBef>
              <a:spcAft>
                <a:spcPts val="0"/>
              </a:spcAft>
              <a:buSzPts val="1100"/>
              <a:buNone/>
              <a:defRPr sz="1400" b="0" i="0" u="none" strike="noStrike" cap="none">
                <a:solidFill>
                  <a:schemeClr val="dk1"/>
                </a:solidFill>
                <a:latin typeface="Arial"/>
                <a:ea typeface="Arial"/>
                <a:cs typeface="Arial"/>
              </a:defRPr>
            </a:lvl9pPr>
          </a:lstStyle>
          <a:p>
            <a:pPr>
              <a:defRPr/>
            </a:pPr>
            <a:endParaRPr/>
          </a:p>
        </p:txBody>
      </p:sp>
      <p:sp>
        <p:nvSpPr>
          <p:cNvPr id="530" name="Google Shape;530;g109582dca3b_0_910"/>
          <p:cNvSpPr txBox="1">
            <a:spLocks noGrp="1"/>
          </p:cNvSpPr>
          <p:nvPr>
            <p:ph type="sldNum" idx="12"/>
          </p:nvPr>
        </p:nvSpPr>
        <p:spPr bwMode="auto">
          <a:xfrm>
            <a:off x="6553200" y="4830365"/>
            <a:ext cx="2133600" cy="273900"/>
          </a:xfrm>
          <a:prstGeom prst="rect">
            <a:avLst/>
          </a:prstGeom>
          <a:noFill/>
          <a:ln>
            <a:noFill/>
          </a:ln>
        </p:spPr>
        <p:txBody>
          <a:bodyPr spcFirstLastPara="1" wrap="square" lIns="68575" tIns="34275" rIns="68575" bIns="34275" anchor="t" anchorCtr="0">
            <a:noAutofit/>
          </a:bodyPr>
          <a:lstStyle>
            <a:lvl1pPr marL="0" marR="0" lvl="0" indent="0" algn="l">
              <a:spcBef>
                <a:spcPts val="0"/>
              </a:spcBef>
              <a:spcAft>
                <a:spcPts val="0"/>
              </a:spcAft>
              <a:buNone/>
              <a:defRPr sz="1400">
                <a:solidFill>
                  <a:srgbClr val="000000"/>
                </a:solidFill>
                <a:latin typeface="Arial"/>
                <a:ea typeface="Arial"/>
                <a:cs typeface="Arial"/>
              </a:defRPr>
            </a:lvl1pPr>
            <a:lvl2pPr marL="0" marR="0" lvl="1" indent="0" algn="l">
              <a:spcBef>
                <a:spcPts val="0"/>
              </a:spcBef>
              <a:spcAft>
                <a:spcPts val="0"/>
              </a:spcAft>
              <a:buNone/>
              <a:defRPr sz="1400">
                <a:solidFill>
                  <a:srgbClr val="000000"/>
                </a:solidFill>
                <a:latin typeface="Arial"/>
                <a:ea typeface="Arial"/>
                <a:cs typeface="Arial"/>
              </a:defRPr>
            </a:lvl2pPr>
            <a:lvl3pPr marL="0" marR="0" lvl="2" indent="0" algn="l">
              <a:spcBef>
                <a:spcPts val="0"/>
              </a:spcBef>
              <a:spcAft>
                <a:spcPts val="0"/>
              </a:spcAft>
              <a:buNone/>
              <a:defRPr sz="1400">
                <a:solidFill>
                  <a:srgbClr val="000000"/>
                </a:solidFill>
                <a:latin typeface="Arial"/>
                <a:ea typeface="Arial"/>
                <a:cs typeface="Arial"/>
              </a:defRPr>
            </a:lvl3pPr>
            <a:lvl4pPr marL="0" marR="0" lvl="3" indent="0" algn="l">
              <a:spcBef>
                <a:spcPts val="0"/>
              </a:spcBef>
              <a:spcAft>
                <a:spcPts val="0"/>
              </a:spcAft>
              <a:buNone/>
              <a:defRPr sz="1400">
                <a:solidFill>
                  <a:srgbClr val="000000"/>
                </a:solidFill>
                <a:latin typeface="Arial"/>
                <a:ea typeface="Arial"/>
                <a:cs typeface="Arial"/>
              </a:defRPr>
            </a:lvl4pPr>
            <a:lvl5pPr marL="0" marR="0" lvl="4" indent="0" algn="l">
              <a:spcBef>
                <a:spcPts val="0"/>
              </a:spcBef>
              <a:spcAft>
                <a:spcPts val="0"/>
              </a:spcAft>
              <a:buNone/>
              <a:defRPr sz="1400">
                <a:solidFill>
                  <a:srgbClr val="000000"/>
                </a:solidFill>
                <a:latin typeface="Arial"/>
                <a:ea typeface="Arial"/>
                <a:cs typeface="Arial"/>
              </a:defRPr>
            </a:lvl5pPr>
            <a:lvl6pPr marL="0" marR="0" lvl="5" indent="0" algn="l">
              <a:spcBef>
                <a:spcPts val="0"/>
              </a:spcBef>
              <a:spcAft>
                <a:spcPts val="0"/>
              </a:spcAft>
              <a:buNone/>
              <a:defRPr sz="1400">
                <a:solidFill>
                  <a:srgbClr val="000000"/>
                </a:solidFill>
                <a:latin typeface="Arial"/>
                <a:ea typeface="Arial"/>
                <a:cs typeface="Arial"/>
              </a:defRPr>
            </a:lvl6pPr>
            <a:lvl7pPr marL="0" marR="0" lvl="6" indent="0" algn="l">
              <a:spcBef>
                <a:spcPts val="0"/>
              </a:spcBef>
              <a:spcAft>
                <a:spcPts val="0"/>
              </a:spcAft>
              <a:buNone/>
              <a:defRPr sz="1400">
                <a:solidFill>
                  <a:srgbClr val="000000"/>
                </a:solidFill>
                <a:latin typeface="Arial"/>
                <a:ea typeface="Arial"/>
                <a:cs typeface="Arial"/>
              </a:defRPr>
            </a:lvl7pPr>
            <a:lvl8pPr marL="0" marR="0" lvl="7" indent="0" algn="l">
              <a:spcBef>
                <a:spcPts val="0"/>
              </a:spcBef>
              <a:spcAft>
                <a:spcPts val="0"/>
              </a:spcAft>
              <a:buNone/>
              <a:defRPr sz="1400">
                <a:solidFill>
                  <a:srgbClr val="000000"/>
                </a:solidFill>
                <a:latin typeface="Arial"/>
                <a:ea typeface="Arial"/>
                <a:cs typeface="Arial"/>
              </a:defRPr>
            </a:lvl8pPr>
            <a:lvl9pPr marL="0" marR="0" lvl="8" indent="0" algn="l">
              <a:spcBef>
                <a:spcPts val="0"/>
              </a:spcBef>
              <a:spcAft>
                <a:spcPts val="0"/>
              </a:spcAft>
              <a:buNone/>
              <a:defRPr sz="1400">
                <a:solidFill>
                  <a:srgbClr val="000000"/>
                </a:solidFill>
                <a:latin typeface="Arial"/>
                <a:ea typeface="Arial"/>
                <a:cs typeface="Arial"/>
              </a:defRPr>
            </a:lvl9pPr>
          </a:lstStyle>
          <a:p>
            <a:pPr marL="0" lvl="0" indent="0" algn="l">
              <a:spcBef>
                <a:spcPts val="0"/>
              </a:spcBef>
              <a:spcAft>
                <a:spcPts val="0"/>
              </a:spcAft>
              <a:buNone/>
              <a:defRPr/>
            </a:pPr>
            <a:fld id="{00000000-1234-1234-1234-123412341234}" type="slidenum">
              <a:rPr lang="en-GB"/>
              <a:t>‹#›</a:t>
            </a:fld>
            <a:endParaRPr/>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PhAnim="0" matchingName="64_Title Only" userDrawn="1">
  <p:cSld name="64_Title Only">
    <p:spTree>
      <p:nvGrpSpPr>
        <p:cNvPr id="1" name=""/>
        <p:cNvGrpSpPr/>
        <p:nvPr/>
      </p:nvGrpSpPr>
      <p:grpSpPr bwMode="auto">
        <a:xfrm>
          <a:off x="0" y="0"/>
          <a:ext cx="0" cy="0"/>
          <a:chOff x="0" y="0"/>
          <a:chExt cx="0" cy="0"/>
        </a:xfrm>
      </p:grpSpPr>
      <p:sp>
        <p:nvSpPr>
          <p:cNvPr id="532" name="Google Shape;532;g109582dca3b_0_916"/>
          <p:cNvSpPr txBox="1">
            <a:spLocks noGrp="1"/>
          </p:cNvSpPr>
          <p:nvPr>
            <p:ph type="title"/>
          </p:nvPr>
        </p:nvSpPr>
        <p:spPr bwMode="auto">
          <a:xfrm>
            <a:off x="1557337" y="146447"/>
            <a:ext cx="7335600" cy="367800"/>
          </a:xfrm>
          <a:prstGeom prst="rect">
            <a:avLst/>
          </a:prstGeom>
          <a:noFill/>
          <a:ln>
            <a:noFill/>
          </a:ln>
        </p:spPr>
        <p:txBody>
          <a:bodyPr spcFirstLastPara="1" wrap="square" lIns="68575" tIns="34275" rIns="0" bIns="34275" anchor="ctr" anchorCtr="0">
            <a:normAutofit/>
          </a:bodyPr>
          <a:lstStyle>
            <a:lvl1pPr lvl="0" algn="l">
              <a:spcBef>
                <a:spcPts val="0"/>
              </a:spcBef>
              <a:spcAft>
                <a:spcPts val="0"/>
              </a:spcAft>
              <a:buSzPts val="1100"/>
              <a:buNone/>
              <a:defRPr sz="3000"/>
            </a:lvl1pPr>
            <a:lvl2pPr lvl="1" algn="r">
              <a:spcBef>
                <a:spcPts val="0"/>
              </a:spcBef>
              <a:spcAft>
                <a:spcPts val="0"/>
              </a:spcAft>
              <a:buSzPts val="1100"/>
              <a:buNone/>
              <a:defRPr/>
            </a:lvl2pPr>
            <a:lvl3pPr lvl="2" algn="r">
              <a:spcBef>
                <a:spcPts val="0"/>
              </a:spcBef>
              <a:spcAft>
                <a:spcPts val="0"/>
              </a:spcAft>
              <a:buSzPts val="1100"/>
              <a:buNone/>
              <a:defRPr/>
            </a:lvl3pPr>
            <a:lvl4pPr lvl="3" algn="r">
              <a:spcBef>
                <a:spcPts val="0"/>
              </a:spcBef>
              <a:spcAft>
                <a:spcPts val="0"/>
              </a:spcAft>
              <a:buSzPts val="1100"/>
              <a:buNone/>
              <a:defRPr/>
            </a:lvl4pPr>
            <a:lvl5pPr lvl="4" algn="r">
              <a:spcBef>
                <a:spcPts val="0"/>
              </a:spcBef>
              <a:spcAft>
                <a:spcPts val="0"/>
              </a:spcAft>
              <a:buSzPts val="1100"/>
              <a:buNone/>
              <a:defRPr/>
            </a:lvl5pPr>
            <a:lvl6pPr lvl="5" algn="r">
              <a:spcBef>
                <a:spcPts val="0"/>
              </a:spcBef>
              <a:spcAft>
                <a:spcPts val="0"/>
              </a:spcAft>
              <a:buSzPts val="1100"/>
              <a:buNone/>
              <a:defRPr/>
            </a:lvl6pPr>
            <a:lvl7pPr lvl="6" algn="r">
              <a:spcBef>
                <a:spcPts val="0"/>
              </a:spcBef>
              <a:spcAft>
                <a:spcPts val="0"/>
              </a:spcAft>
              <a:buSzPts val="1100"/>
              <a:buNone/>
              <a:defRPr/>
            </a:lvl7pPr>
            <a:lvl8pPr lvl="7" algn="r">
              <a:spcBef>
                <a:spcPts val="0"/>
              </a:spcBef>
              <a:spcAft>
                <a:spcPts val="0"/>
              </a:spcAft>
              <a:buSzPts val="1100"/>
              <a:buNone/>
              <a:defRPr/>
            </a:lvl8pPr>
            <a:lvl9pPr lvl="8" algn="r">
              <a:spcBef>
                <a:spcPts val="0"/>
              </a:spcBef>
              <a:spcAft>
                <a:spcPts val="0"/>
              </a:spcAft>
              <a:buSzPts val="1100"/>
              <a:buNone/>
              <a:defRPr/>
            </a:lvl9pPr>
          </a:lstStyle>
          <a:p>
            <a:pPr>
              <a:defRPr/>
            </a:pPr>
            <a:endParaRPr/>
          </a:p>
        </p:txBody>
      </p:sp>
      <p:sp>
        <p:nvSpPr>
          <p:cNvPr id="533" name="Google Shape;533;g109582dca3b_0_916"/>
          <p:cNvSpPr txBox="1">
            <a:spLocks noGrp="1"/>
          </p:cNvSpPr>
          <p:nvPr>
            <p:ph type="body" idx="1"/>
          </p:nvPr>
        </p:nvSpPr>
        <p:spPr bwMode="auto">
          <a:xfrm>
            <a:off x="457200" y="960120"/>
            <a:ext cx="8229600" cy="3497700"/>
          </a:xfrm>
          <a:prstGeom prst="rect">
            <a:avLst/>
          </a:prstGeom>
          <a:noFill/>
          <a:ln>
            <a:noFill/>
          </a:ln>
        </p:spPr>
        <p:txBody>
          <a:bodyPr spcFirstLastPara="1" wrap="square" lIns="0" tIns="34275" rIns="68575" bIns="34275" anchor="t" anchorCtr="0">
            <a:normAutofit/>
          </a:bodyPr>
          <a:lstStyle>
            <a:lvl1pPr marL="457200" lvl="0" indent="-349250" algn="l">
              <a:spcBef>
                <a:spcPts val="400"/>
              </a:spcBef>
              <a:spcAft>
                <a:spcPts val="0"/>
              </a:spcAft>
              <a:buClr>
                <a:schemeClr val="dk1"/>
              </a:buClr>
              <a:buSzPts val="1900"/>
              <a:buChar char="▪"/>
              <a:defRPr sz="2100"/>
            </a:lvl1pPr>
            <a:lvl2pPr marL="914400" lvl="1" indent="-342900" algn="l">
              <a:spcBef>
                <a:spcPts val="400"/>
              </a:spcBef>
              <a:spcAft>
                <a:spcPts val="0"/>
              </a:spcAft>
              <a:buClr>
                <a:schemeClr val="dk1"/>
              </a:buClr>
              <a:buSzPts val="1800"/>
              <a:buFont typeface="Candara"/>
              <a:buChar char="–"/>
              <a:defRPr sz="1800"/>
            </a:lvl2pPr>
            <a:lvl3pPr marL="1371600" lvl="2" indent="-298450" algn="l">
              <a:spcBef>
                <a:spcPts val="300"/>
              </a:spcBef>
              <a:spcAft>
                <a:spcPts val="0"/>
              </a:spcAft>
              <a:buClr>
                <a:schemeClr val="dk1"/>
              </a:buClr>
              <a:buSzPts val="1100"/>
              <a:buChar char="▪"/>
              <a:defRPr sz="1500"/>
            </a:lvl3pPr>
            <a:lvl4pPr marL="1828800" lvl="3" indent="-317500" algn="l">
              <a:spcBef>
                <a:spcPts val="300"/>
              </a:spcBef>
              <a:spcAft>
                <a:spcPts val="0"/>
              </a:spcAft>
              <a:buClr>
                <a:schemeClr val="dk1"/>
              </a:buClr>
              <a:buSzPts val="1400"/>
              <a:buFont typeface="Candara"/>
              <a:buChar char="–"/>
              <a:defRPr sz="1400"/>
            </a:lvl4pPr>
            <a:lvl5pPr marL="2286000" lvl="4" indent="-273050" algn="l">
              <a:spcBef>
                <a:spcPts val="300"/>
              </a:spcBef>
              <a:spcAft>
                <a:spcPts val="0"/>
              </a:spcAft>
              <a:buClr>
                <a:schemeClr val="dk1"/>
              </a:buClr>
              <a:buSzPts val="700"/>
              <a:buChar char="▪"/>
              <a:defRPr sz="1400"/>
            </a:lvl5pPr>
            <a:lvl6pPr marL="2743200" lvl="5" indent="-273050" algn="l">
              <a:spcBef>
                <a:spcPts val="300"/>
              </a:spcBef>
              <a:spcAft>
                <a:spcPts val="0"/>
              </a:spcAft>
              <a:buClr>
                <a:schemeClr val="dk1"/>
              </a:buClr>
              <a:buSzPts val="700"/>
              <a:buChar char="▪"/>
              <a:defRPr/>
            </a:lvl6pPr>
            <a:lvl7pPr marL="3200400" lvl="6" indent="-273050" algn="l">
              <a:spcBef>
                <a:spcPts val="300"/>
              </a:spcBef>
              <a:spcAft>
                <a:spcPts val="0"/>
              </a:spcAft>
              <a:buClr>
                <a:schemeClr val="dk1"/>
              </a:buClr>
              <a:buSzPts val="700"/>
              <a:buChar char="▪"/>
              <a:defRPr/>
            </a:lvl7pPr>
            <a:lvl8pPr marL="3657600" lvl="7" indent="-273050" algn="l">
              <a:spcBef>
                <a:spcPts val="300"/>
              </a:spcBef>
              <a:spcAft>
                <a:spcPts val="0"/>
              </a:spcAft>
              <a:buClr>
                <a:schemeClr val="dk1"/>
              </a:buClr>
              <a:buSzPts val="700"/>
              <a:buChar char="▪"/>
              <a:defRPr/>
            </a:lvl8pPr>
            <a:lvl9pPr marL="4114800" lvl="8" indent="-273050" algn="l">
              <a:spcBef>
                <a:spcPts val="300"/>
              </a:spcBef>
              <a:spcAft>
                <a:spcPts val="0"/>
              </a:spcAft>
              <a:buClr>
                <a:schemeClr val="dk1"/>
              </a:buClr>
              <a:buSzPts val="700"/>
              <a:buChar char="▪"/>
              <a:defRPr/>
            </a:lvl9pPr>
          </a:lstStyle>
          <a:p>
            <a:pPr>
              <a:defRPr/>
            </a:pPr>
            <a:endParaRPr/>
          </a:p>
        </p:txBody>
      </p:sp>
      <p:sp>
        <p:nvSpPr>
          <p:cNvPr id="534" name="Google Shape;534;g109582dca3b_0_916"/>
          <p:cNvSpPr txBox="1">
            <a:spLocks noGrp="1"/>
          </p:cNvSpPr>
          <p:nvPr>
            <p:ph type="dt" idx="10"/>
          </p:nvPr>
        </p:nvSpPr>
        <p:spPr bwMode="auto">
          <a:xfrm>
            <a:off x="457200" y="4830365"/>
            <a:ext cx="2133600" cy="273900"/>
          </a:xfrm>
          <a:prstGeom prst="rect">
            <a:avLst/>
          </a:prstGeom>
          <a:noFill/>
          <a:ln>
            <a:noFill/>
          </a:ln>
        </p:spPr>
        <p:txBody>
          <a:bodyPr spcFirstLastPara="1" wrap="square" lIns="68575" tIns="34275" rIns="68575" bIns="34275" anchor="t" anchorCtr="0">
            <a:noAutofit/>
          </a:bodyPr>
          <a:lstStyle>
            <a:lvl1pPr marR="0" lvl="0" algn="l">
              <a:spcBef>
                <a:spcPts val="0"/>
              </a:spcBef>
              <a:spcAft>
                <a:spcPts val="0"/>
              </a:spcAft>
              <a:buSzPts val="1100"/>
              <a:buNone/>
              <a:defRPr sz="1400">
                <a:solidFill>
                  <a:srgbClr val="000000"/>
                </a:solidFill>
                <a:latin typeface="Arial"/>
                <a:ea typeface="Arial"/>
                <a:cs typeface="Arial"/>
              </a:defRPr>
            </a:lvl1pPr>
            <a:lvl2pPr marR="0" lvl="1" algn="l">
              <a:spcBef>
                <a:spcPts val="0"/>
              </a:spcBef>
              <a:spcAft>
                <a:spcPts val="0"/>
              </a:spcAft>
              <a:buSzPts val="1100"/>
              <a:buNone/>
              <a:defRPr sz="1400" b="0" i="0" u="none" strike="noStrike" cap="none">
                <a:solidFill>
                  <a:schemeClr val="dk1"/>
                </a:solidFill>
                <a:latin typeface="Arial"/>
                <a:ea typeface="Arial"/>
                <a:cs typeface="Arial"/>
              </a:defRPr>
            </a:lvl2pPr>
            <a:lvl3pPr marR="0" lvl="2" algn="l">
              <a:spcBef>
                <a:spcPts val="0"/>
              </a:spcBef>
              <a:spcAft>
                <a:spcPts val="0"/>
              </a:spcAft>
              <a:buSzPts val="1100"/>
              <a:buNone/>
              <a:defRPr sz="1400" b="0" i="0" u="none" strike="noStrike" cap="none">
                <a:solidFill>
                  <a:schemeClr val="dk1"/>
                </a:solidFill>
                <a:latin typeface="Arial"/>
                <a:ea typeface="Arial"/>
                <a:cs typeface="Arial"/>
              </a:defRPr>
            </a:lvl3pPr>
            <a:lvl4pPr marR="0" lvl="3" algn="l">
              <a:spcBef>
                <a:spcPts val="0"/>
              </a:spcBef>
              <a:spcAft>
                <a:spcPts val="0"/>
              </a:spcAft>
              <a:buSzPts val="1100"/>
              <a:buNone/>
              <a:defRPr sz="1400" b="0" i="0" u="none" strike="noStrike" cap="none">
                <a:solidFill>
                  <a:schemeClr val="dk1"/>
                </a:solidFill>
                <a:latin typeface="Arial"/>
                <a:ea typeface="Arial"/>
                <a:cs typeface="Arial"/>
              </a:defRPr>
            </a:lvl4pPr>
            <a:lvl5pPr marR="0" lvl="4" algn="l">
              <a:spcBef>
                <a:spcPts val="0"/>
              </a:spcBef>
              <a:spcAft>
                <a:spcPts val="0"/>
              </a:spcAft>
              <a:buSzPts val="1100"/>
              <a:buNone/>
              <a:defRPr sz="1400" b="0" i="0" u="none" strike="noStrike" cap="none">
                <a:solidFill>
                  <a:schemeClr val="dk1"/>
                </a:solidFill>
                <a:latin typeface="Arial"/>
                <a:ea typeface="Arial"/>
                <a:cs typeface="Arial"/>
              </a:defRPr>
            </a:lvl5pPr>
            <a:lvl6pPr marR="0" lvl="5" algn="l">
              <a:spcBef>
                <a:spcPts val="0"/>
              </a:spcBef>
              <a:spcAft>
                <a:spcPts val="0"/>
              </a:spcAft>
              <a:buSzPts val="1100"/>
              <a:buNone/>
              <a:defRPr sz="1400" b="0" i="0" u="none" strike="noStrike" cap="none">
                <a:solidFill>
                  <a:schemeClr val="dk1"/>
                </a:solidFill>
                <a:latin typeface="Arial"/>
                <a:ea typeface="Arial"/>
                <a:cs typeface="Arial"/>
              </a:defRPr>
            </a:lvl6pPr>
            <a:lvl7pPr marR="0" lvl="6" algn="l">
              <a:spcBef>
                <a:spcPts val="0"/>
              </a:spcBef>
              <a:spcAft>
                <a:spcPts val="0"/>
              </a:spcAft>
              <a:buSzPts val="1100"/>
              <a:buNone/>
              <a:defRPr sz="1400" b="0" i="0" u="none" strike="noStrike" cap="none">
                <a:solidFill>
                  <a:schemeClr val="dk1"/>
                </a:solidFill>
                <a:latin typeface="Arial"/>
                <a:ea typeface="Arial"/>
                <a:cs typeface="Arial"/>
              </a:defRPr>
            </a:lvl7pPr>
            <a:lvl8pPr marR="0" lvl="7" algn="l">
              <a:spcBef>
                <a:spcPts val="0"/>
              </a:spcBef>
              <a:spcAft>
                <a:spcPts val="0"/>
              </a:spcAft>
              <a:buSzPts val="1100"/>
              <a:buNone/>
              <a:defRPr sz="1400" b="0" i="0" u="none" strike="noStrike" cap="none">
                <a:solidFill>
                  <a:schemeClr val="dk1"/>
                </a:solidFill>
                <a:latin typeface="Arial"/>
                <a:ea typeface="Arial"/>
                <a:cs typeface="Arial"/>
              </a:defRPr>
            </a:lvl8pPr>
            <a:lvl9pPr marR="0" lvl="8" algn="l">
              <a:spcBef>
                <a:spcPts val="0"/>
              </a:spcBef>
              <a:spcAft>
                <a:spcPts val="0"/>
              </a:spcAft>
              <a:buSzPts val="1100"/>
              <a:buNone/>
              <a:defRPr sz="1400" b="0" i="0" u="none" strike="noStrike" cap="none">
                <a:solidFill>
                  <a:schemeClr val="dk1"/>
                </a:solidFill>
                <a:latin typeface="Arial"/>
                <a:ea typeface="Arial"/>
                <a:cs typeface="Arial"/>
              </a:defRPr>
            </a:lvl9pPr>
          </a:lstStyle>
          <a:p>
            <a:pPr>
              <a:defRPr/>
            </a:pPr>
            <a:endParaRPr/>
          </a:p>
        </p:txBody>
      </p:sp>
      <p:sp>
        <p:nvSpPr>
          <p:cNvPr id="535" name="Google Shape;535;g109582dca3b_0_916"/>
          <p:cNvSpPr txBox="1">
            <a:spLocks noGrp="1"/>
          </p:cNvSpPr>
          <p:nvPr>
            <p:ph type="ftr" idx="11"/>
          </p:nvPr>
        </p:nvSpPr>
        <p:spPr bwMode="auto">
          <a:xfrm>
            <a:off x="3124200" y="4830365"/>
            <a:ext cx="2895600" cy="273900"/>
          </a:xfrm>
          <a:prstGeom prst="rect">
            <a:avLst/>
          </a:prstGeom>
          <a:noFill/>
          <a:ln>
            <a:noFill/>
          </a:ln>
        </p:spPr>
        <p:txBody>
          <a:bodyPr spcFirstLastPara="1" wrap="square" lIns="68575" tIns="34275" rIns="68575" bIns="34275" anchor="t" anchorCtr="0">
            <a:noAutofit/>
          </a:bodyPr>
          <a:lstStyle>
            <a:lvl1pPr marR="0" lvl="0" algn="l">
              <a:spcBef>
                <a:spcPts val="0"/>
              </a:spcBef>
              <a:spcAft>
                <a:spcPts val="0"/>
              </a:spcAft>
              <a:buSzPts val="1100"/>
              <a:buNone/>
              <a:defRPr sz="1400">
                <a:solidFill>
                  <a:srgbClr val="000000"/>
                </a:solidFill>
                <a:latin typeface="Arial"/>
                <a:ea typeface="Arial"/>
                <a:cs typeface="Arial"/>
              </a:defRPr>
            </a:lvl1pPr>
            <a:lvl2pPr marR="0" lvl="1" algn="l">
              <a:spcBef>
                <a:spcPts val="0"/>
              </a:spcBef>
              <a:spcAft>
                <a:spcPts val="0"/>
              </a:spcAft>
              <a:buSzPts val="1100"/>
              <a:buNone/>
              <a:defRPr sz="1400" b="0" i="0" u="none" strike="noStrike" cap="none">
                <a:solidFill>
                  <a:schemeClr val="dk1"/>
                </a:solidFill>
                <a:latin typeface="Arial"/>
                <a:ea typeface="Arial"/>
                <a:cs typeface="Arial"/>
              </a:defRPr>
            </a:lvl2pPr>
            <a:lvl3pPr marR="0" lvl="2" algn="l">
              <a:spcBef>
                <a:spcPts val="0"/>
              </a:spcBef>
              <a:spcAft>
                <a:spcPts val="0"/>
              </a:spcAft>
              <a:buSzPts val="1100"/>
              <a:buNone/>
              <a:defRPr sz="1400" b="0" i="0" u="none" strike="noStrike" cap="none">
                <a:solidFill>
                  <a:schemeClr val="dk1"/>
                </a:solidFill>
                <a:latin typeface="Arial"/>
                <a:ea typeface="Arial"/>
                <a:cs typeface="Arial"/>
              </a:defRPr>
            </a:lvl3pPr>
            <a:lvl4pPr marR="0" lvl="3" algn="l">
              <a:spcBef>
                <a:spcPts val="0"/>
              </a:spcBef>
              <a:spcAft>
                <a:spcPts val="0"/>
              </a:spcAft>
              <a:buSzPts val="1100"/>
              <a:buNone/>
              <a:defRPr sz="1400" b="0" i="0" u="none" strike="noStrike" cap="none">
                <a:solidFill>
                  <a:schemeClr val="dk1"/>
                </a:solidFill>
                <a:latin typeface="Arial"/>
                <a:ea typeface="Arial"/>
                <a:cs typeface="Arial"/>
              </a:defRPr>
            </a:lvl4pPr>
            <a:lvl5pPr marR="0" lvl="4" algn="l">
              <a:spcBef>
                <a:spcPts val="0"/>
              </a:spcBef>
              <a:spcAft>
                <a:spcPts val="0"/>
              </a:spcAft>
              <a:buSzPts val="1100"/>
              <a:buNone/>
              <a:defRPr sz="1400" b="0" i="0" u="none" strike="noStrike" cap="none">
                <a:solidFill>
                  <a:schemeClr val="dk1"/>
                </a:solidFill>
                <a:latin typeface="Arial"/>
                <a:ea typeface="Arial"/>
                <a:cs typeface="Arial"/>
              </a:defRPr>
            </a:lvl5pPr>
            <a:lvl6pPr marR="0" lvl="5" algn="l">
              <a:spcBef>
                <a:spcPts val="0"/>
              </a:spcBef>
              <a:spcAft>
                <a:spcPts val="0"/>
              </a:spcAft>
              <a:buSzPts val="1100"/>
              <a:buNone/>
              <a:defRPr sz="1400" b="0" i="0" u="none" strike="noStrike" cap="none">
                <a:solidFill>
                  <a:schemeClr val="dk1"/>
                </a:solidFill>
                <a:latin typeface="Arial"/>
                <a:ea typeface="Arial"/>
                <a:cs typeface="Arial"/>
              </a:defRPr>
            </a:lvl6pPr>
            <a:lvl7pPr marR="0" lvl="6" algn="l">
              <a:spcBef>
                <a:spcPts val="0"/>
              </a:spcBef>
              <a:spcAft>
                <a:spcPts val="0"/>
              </a:spcAft>
              <a:buSzPts val="1100"/>
              <a:buNone/>
              <a:defRPr sz="1400" b="0" i="0" u="none" strike="noStrike" cap="none">
                <a:solidFill>
                  <a:schemeClr val="dk1"/>
                </a:solidFill>
                <a:latin typeface="Arial"/>
                <a:ea typeface="Arial"/>
                <a:cs typeface="Arial"/>
              </a:defRPr>
            </a:lvl7pPr>
            <a:lvl8pPr marR="0" lvl="7" algn="l">
              <a:spcBef>
                <a:spcPts val="0"/>
              </a:spcBef>
              <a:spcAft>
                <a:spcPts val="0"/>
              </a:spcAft>
              <a:buSzPts val="1100"/>
              <a:buNone/>
              <a:defRPr sz="1400" b="0" i="0" u="none" strike="noStrike" cap="none">
                <a:solidFill>
                  <a:schemeClr val="dk1"/>
                </a:solidFill>
                <a:latin typeface="Arial"/>
                <a:ea typeface="Arial"/>
                <a:cs typeface="Arial"/>
              </a:defRPr>
            </a:lvl8pPr>
            <a:lvl9pPr marR="0" lvl="8" algn="l">
              <a:spcBef>
                <a:spcPts val="0"/>
              </a:spcBef>
              <a:spcAft>
                <a:spcPts val="0"/>
              </a:spcAft>
              <a:buSzPts val="1100"/>
              <a:buNone/>
              <a:defRPr sz="1400" b="0" i="0" u="none" strike="noStrike" cap="none">
                <a:solidFill>
                  <a:schemeClr val="dk1"/>
                </a:solidFill>
                <a:latin typeface="Arial"/>
                <a:ea typeface="Arial"/>
                <a:cs typeface="Arial"/>
              </a:defRPr>
            </a:lvl9pPr>
          </a:lstStyle>
          <a:p>
            <a:pPr>
              <a:defRPr/>
            </a:pPr>
            <a:endParaRPr/>
          </a:p>
        </p:txBody>
      </p:sp>
      <p:sp>
        <p:nvSpPr>
          <p:cNvPr id="536" name="Google Shape;536;g109582dca3b_0_916"/>
          <p:cNvSpPr txBox="1">
            <a:spLocks noGrp="1"/>
          </p:cNvSpPr>
          <p:nvPr>
            <p:ph type="sldNum" idx="12"/>
          </p:nvPr>
        </p:nvSpPr>
        <p:spPr bwMode="auto">
          <a:xfrm>
            <a:off x="6553200" y="4830365"/>
            <a:ext cx="2133600" cy="273900"/>
          </a:xfrm>
          <a:prstGeom prst="rect">
            <a:avLst/>
          </a:prstGeom>
          <a:noFill/>
          <a:ln>
            <a:noFill/>
          </a:ln>
        </p:spPr>
        <p:txBody>
          <a:bodyPr spcFirstLastPara="1" wrap="square" lIns="68575" tIns="34275" rIns="68575" bIns="34275" anchor="t" anchorCtr="0">
            <a:noAutofit/>
          </a:bodyPr>
          <a:lstStyle>
            <a:lvl1pPr marL="0" marR="0" lvl="0" indent="0" algn="l">
              <a:spcBef>
                <a:spcPts val="0"/>
              </a:spcBef>
              <a:spcAft>
                <a:spcPts val="0"/>
              </a:spcAft>
              <a:buNone/>
              <a:defRPr sz="1400">
                <a:solidFill>
                  <a:srgbClr val="000000"/>
                </a:solidFill>
                <a:latin typeface="Arial"/>
                <a:ea typeface="Arial"/>
                <a:cs typeface="Arial"/>
              </a:defRPr>
            </a:lvl1pPr>
            <a:lvl2pPr marL="0" marR="0" lvl="1" indent="0" algn="l">
              <a:spcBef>
                <a:spcPts val="0"/>
              </a:spcBef>
              <a:spcAft>
                <a:spcPts val="0"/>
              </a:spcAft>
              <a:buNone/>
              <a:defRPr sz="1400">
                <a:solidFill>
                  <a:srgbClr val="000000"/>
                </a:solidFill>
                <a:latin typeface="Arial"/>
                <a:ea typeface="Arial"/>
                <a:cs typeface="Arial"/>
              </a:defRPr>
            </a:lvl2pPr>
            <a:lvl3pPr marL="0" marR="0" lvl="2" indent="0" algn="l">
              <a:spcBef>
                <a:spcPts val="0"/>
              </a:spcBef>
              <a:spcAft>
                <a:spcPts val="0"/>
              </a:spcAft>
              <a:buNone/>
              <a:defRPr sz="1400">
                <a:solidFill>
                  <a:srgbClr val="000000"/>
                </a:solidFill>
                <a:latin typeface="Arial"/>
                <a:ea typeface="Arial"/>
                <a:cs typeface="Arial"/>
              </a:defRPr>
            </a:lvl3pPr>
            <a:lvl4pPr marL="0" marR="0" lvl="3" indent="0" algn="l">
              <a:spcBef>
                <a:spcPts val="0"/>
              </a:spcBef>
              <a:spcAft>
                <a:spcPts val="0"/>
              </a:spcAft>
              <a:buNone/>
              <a:defRPr sz="1400">
                <a:solidFill>
                  <a:srgbClr val="000000"/>
                </a:solidFill>
                <a:latin typeface="Arial"/>
                <a:ea typeface="Arial"/>
                <a:cs typeface="Arial"/>
              </a:defRPr>
            </a:lvl4pPr>
            <a:lvl5pPr marL="0" marR="0" lvl="4" indent="0" algn="l">
              <a:spcBef>
                <a:spcPts val="0"/>
              </a:spcBef>
              <a:spcAft>
                <a:spcPts val="0"/>
              </a:spcAft>
              <a:buNone/>
              <a:defRPr sz="1400">
                <a:solidFill>
                  <a:srgbClr val="000000"/>
                </a:solidFill>
                <a:latin typeface="Arial"/>
                <a:ea typeface="Arial"/>
                <a:cs typeface="Arial"/>
              </a:defRPr>
            </a:lvl5pPr>
            <a:lvl6pPr marL="0" marR="0" lvl="5" indent="0" algn="l">
              <a:spcBef>
                <a:spcPts val="0"/>
              </a:spcBef>
              <a:spcAft>
                <a:spcPts val="0"/>
              </a:spcAft>
              <a:buNone/>
              <a:defRPr sz="1400">
                <a:solidFill>
                  <a:srgbClr val="000000"/>
                </a:solidFill>
                <a:latin typeface="Arial"/>
                <a:ea typeface="Arial"/>
                <a:cs typeface="Arial"/>
              </a:defRPr>
            </a:lvl6pPr>
            <a:lvl7pPr marL="0" marR="0" lvl="6" indent="0" algn="l">
              <a:spcBef>
                <a:spcPts val="0"/>
              </a:spcBef>
              <a:spcAft>
                <a:spcPts val="0"/>
              </a:spcAft>
              <a:buNone/>
              <a:defRPr sz="1400">
                <a:solidFill>
                  <a:srgbClr val="000000"/>
                </a:solidFill>
                <a:latin typeface="Arial"/>
                <a:ea typeface="Arial"/>
                <a:cs typeface="Arial"/>
              </a:defRPr>
            </a:lvl7pPr>
            <a:lvl8pPr marL="0" marR="0" lvl="7" indent="0" algn="l">
              <a:spcBef>
                <a:spcPts val="0"/>
              </a:spcBef>
              <a:spcAft>
                <a:spcPts val="0"/>
              </a:spcAft>
              <a:buNone/>
              <a:defRPr sz="1400">
                <a:solidFill>
                  <a:srgbClr val="000000"/>
                </a:solidFill>
                <a:latin typeface="Arial"/>
                <a:ea typeface="Arial"/>
                <a:cs typeface="Arial"/>
              </a:defRPr>
            </a:lvl8pPr>
            <a:lvl9pPr marL="0" marR="0" lvl="8" indent="0" algn="l">
              <a:spcBef>
                <a:spcPts val="0"/>
              </a:spcBef>
              <a:spcAft>
                <a:spcPts val="0"/>
              </a:spcAft>
              <a:buNone/>
              <a:defRPr sz="1400">
                <a:solidFill>
                  <a:srgbClr val="000000"/>
                </a:solidFill>
                <a:latin typeface="Arial"/>
                <a:ea typeface="Arial"/>
                <a:cs typeface="Arial"/>
              </a:defRPr>
            </a:lvl9pPr>
          </a:lstStyle>
          <a:p>
            <a:pPr marL="0" lvl="0" indent="0" algn="l">
              <a:spcBef>
                <a:spcPts val="0"/>
              </a:spcBef>
              <a:spcAft>
                <a:spcPts val="0"/>
              </a:spcAft>
              <a:buNone/>
              <a:defRPr/>
            </a:pPr>
            <a:fld id="{00000000-1234-1234-1234-123412341234}" type="slidenum">
              <a:rPr lang="en-GB"/>
              <a:t>‹#›</a:t>
            </a:fld>
            <a:endParaRPr/>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showMasterPhAnim="0" matchingName="65_Title Only" userDrawn="1">
  <p:cSld name="65_Title Only">
    <p:spTree>
      <p:nvGrpSpPr>
        <p:cNvPr id="1" name=""/>
        <p:cNvGrpSpPr/>
        <p:nvPr/>
      </p:nvGrpSpPr>
      <p:grpSpPr bwMode="auto">
        <a:xfrm>
          <a:off x="0" y="0"/>
          <a:ext cx="0" cy="0"/>
          <a:chOff x="0" y="0"/>
          <a:chExt cx="0" cy="0"/>
        </a:xfrm>
      </p:grpSpPr>
      <p:sp>
        <p:nvSpPr>
          <p:cNvPr id="538" name="Google Shape;538;g109582dca3b_0_922"/>
          <p:cNvSpPr txBox="1">
            <a:spLocks noGrp="1"/>
          </p:cNvSpPr>
          <p:nvPr>
            <p:ph type="title"/>
          </p:nvPr>
        </p:nvSpPr>
        <p:spPr bwMode="auto">
          <a:xfrm>
            <a:off x="1557337" y="146447"/>
            <a:ext cx="7335600" cy="367800"/>
          </a:xfrm>
          <a:prstGeom prst="rect">
            <a:avLst/>
          </a:prstGeom>
          <a:noFill/>
          <a:ln>
            <a:noFill/>
          </a:ln>
        </p:spPr>
        <p:txBody>
          <a:bodyPr spcFirstLastPara="1" wrap="square" lIns="68575" tIns="34275" rIns="0" bIns="34275" anchor="ctr" anchorCtr="0">
            <a:normAutofit/>
          </a:bodyPr>
          <a:lstStyle>
            <a:lvl1pPr lvl="0" algn="l">
              <a:spcBef>
                <a:spcPts val="0"/>
              </a:spcBef>
              <a:spcAft>
                <a:spcPts val="0"/>
              </a:spcAft>
              <a:buSzPts val="1100"/>
              <a:buNone/>
              <a:defRPr sz="3000"/>
            </a:lvl1pPr>
            <a:lvl2pPr lvl="1" algn="r">
              <a:spcBef>
                <a:spcPts val="0"/>
              </a:spcBef>
              <a:spcAft>
                <a:spcPts val="0"/>
              </a:spcAft>
              <a:buSzPts val="1100"/>
              <a:buNone/>
              <a:defRPr/>
            </a:lvl2pPr>
            <a:lvl3pPr lvl="2" algn="r">
              <a:spcBef>
                <a:spcPts val="0"/>
              </a:spcBef>
              <a:spcAft>
                <a:spcPts val="0"/>
              </a:spcAft>
              <a:buSzPts val="1100"/>
              <a:buNone/>
              <a:defRPr/>
            </a:lvl3pPr>
            <a:lvl4pPr lvl="3" algn="r">
              <a:spcBef>
                <a:spcPts val="0"/>
              </a:spcBef>
              <a:spcAft>
                <a:spcPts val="0"/>
              </a:spcAft>
              <a:buSzPts val="1100"/>
              <a:buNone/>
              <a:defRPr/>
            </a:lvl4pPr>
            <a:lvl5pPr lvl="4" algn="r">
              <a:spcBef>
                <a:spcPts val="0"/>
              </a:spcBef>
              <a:spcAft>
                <a:spcPts val="0"/>
              </a:spcAft>
              <a:buSzPts val="1100"/>
              <a:buNone/>
              <a:defRPr/>
            </a:lvl5pPr>
            <a:lvl6pPr lvl="5" algn="r">
              <a:spcBef>
                <a:spcPts val="0"/>
              </a:spcBef>
              <a:spcAft>
                <a:spcPts val="0"/>
              </a:spcAft>
              <a:buSzPts val="1100"/>
              <a:buNone/>
              <a:defRPr/>
            </a:lvl6pPr>
            <a:lvl7pPr lvl="6" algn="r">
              <a:spcBef>
                <a:spcPts val="0"/>
              </a:spcBef>
              <a:spcAft>
                <a:spcPts val="0"/>
              </a:spcAft>
              <a:buSzPts val="1100"/>
              <a:buNone/>
              <a:defRPr/>
            </a:lvl7pPr>
            <a:lvl8pPr lvl="7" algn="r">
              <a:spcBef>
                <a:spcPts val="0"/>
              </a:spcBef>
              <a:spcAft>
                <a:spcPts val="0"/>
              </a:spcAft>
              <a:buSzPts val="1100"/>
              <a:buNone/>
              <a:defRPr/>
            </a:lvl8pPr>
            <a:lvl9pPr lvl="8" algn="r">
              <a:spcBef>
                <a:spcPts val="0"/>
              </a:spcBef>
              <a:spcAft>
                <a:spcPts val="0"/>
              </a:spcAft>
              <a:buSzPts val="1100"/>
              <a:buNone/>
              <a:defRPr/>
            </a:lvl9pPr>
          </a:lstStyle>
          <a:p>
            <a:pPr>
              <a:defRPr/>
            </a:pPr>
            <a:endParaRPr/>
          </a:p>
        </p:txBody>
      </p:sp>
      <p:sp>
        <p:nvSpPr>
          <p:cNvPr id="539" name="Google Shape;539;g109582dca3b_0_922"/>
          <p:cNvSpPr txBox="1">
            <a:spLocks noGrp="1"/>
          </p:cNvSpPr>
          <p:nvPr>
            <p:ph type="body" idx="1"/>
          </p:nvPr>
        </p:nvSpPr>
        <p:spPr bwMode="auto">
          <a:xfrm>
            <a:off x="457200" y="960120"/>
            <a:ext cx="8229600" cy="3497700"/>
          </a:xfrm>
          <a:prstGeom prst="rect">
            <a:avLst/>
          </a:prstGeom>
          <a:noFill/>
          <a:ln>
            <a:noFill/>
          </a:ln>
        </p:spPr>
        <p:txBody>
          <a:bodyPr spcFirstLastPara="1" wrap="square" lIns="0" tIns="34275" rIns="68575" bIns="34275" anchor="t" anchorCtr="0">
            <a:normAutofit/>
          </a:bodyPr>
          <a:lstStyle>
            <a:lvl1pPr marL="457200" lvl="0" indent="-349250" algn="l">
              <a:spcBef>
                <a:spcPts val="400"/>
              </a:spcBef>
              <a:spcAft>
                <a:spcPts val="0"/>
              </a:spcAft>
              <a:buClr>
                <a:schemeClr val="dk1"/>
              </a:buClr>
              <a:buSzPts val="1900"/>
              <a:buChar char="▪"/>
              <a:defRPr sz="2100"/>
            </a:lvl1pPr>
            <a:lvl2pPr marL="914400" lvl="1" indent="-342900" algn="l">
              <a:spcBef>
                <a:spcPts val="400"/>
              </a:spcBef>
              <a:spcAft>
                <a:spcPts val="0"/>
              </a:spcAft>
              <a:buClr>
                <a:schemeClr val="dk1"/>
              </a:buClr>
              <a:buSzPts val="1800"/>
              <a:buFont typeface="Candara"/>
              <a:buChar char="–"/>
              <a:defRPr sz="1800"/>
            </a:lvl2pPr>
            <a:lvl3pPr marL="1371600" lvl="2" indent="-298450" algn="l">
              <a:spcBef>
                <a:spcPts val="300"/>
              </a:spcBef>
              <a:spcAft>
                <a:spcPts val="0"/>
              </a:spcAft>
              <a:buClr>
                <a:schemeClr val="dk1"/>
              </a:buClr>
              <a:buSzPts val="1100"/>
              <a:buChar char="▪"/>
              <a:defRPr sz="1500"/>
            </a:lvl3pPr>
            <a:lvl4pPr marL="1828800" lvl="3" indent="-317500" algn="l">
              <a:spcBef>
                <a:spcPts val="300"/>
              </a:spcBef>
              <a:spcAft>
                <a:spcPts val="0"/>
              </a:spcAft>
              <a:buClr>
                <a:schemeClr val="dk1"/>
              </a:buClr>
              <a:buSzPts val="1400"/>
              <a:buFont typeface="Candara"/>
              <a:buChar char="–"/>
              <a:defRPr sz="1400"/>
            </a:lvl4pPr>
            <a:lvl5pPr marL="2286000" lvl="4" indent="-273050" algn="l">
              <a:spcBef>
                <a:spcPts val="300"/>
              </a:spcBef>
              <a:spcAft>
                <a:spcPts val="0"/>
              </a:spcAft>
              <a:buClr>
                <a:schemeClr val="dk1"/>
              </a:buClr>
              <a:buSzPts val="700"/>
              <a:buChar char="▪"/>
              <a:defRPr sz="1400"/>
            </a:lvl5pPr>
            <a:lvl6pPr marL="2743200" lvl="5" indent="-273050" algn="l">
              <a:spcBef>
                <a:spcPts val="300"/>
              </a:spcBef>
              <a:spcAft>
                <a:spcPts val="0"/>
              </a:spcAft>
              <a:buClr>
                <a:schemeClr val="dk1"/>
              </a:buClr>
              <a:buSzPts val="700"/>
              <a:buChar char="▪"/>
              <a:defRPr/>
            </a:lvl6pPr>
            <a:lvl7pPr marL="3200400" lvl="6" indent="-273050" algn="l">
              <a:spcBef>
                <a:spcPts val="300"/>
              </a:spcBef>
              <a:spcAft>
                <a:spcPts val="0"/>
              </a:spcAft>
              <a:buClr>
                <a:schemeClr val="dk1"/>
              </a:buClr>
              <a:buSzPts val="700"/>
              <a:buChar char="▪"/>
              <a:defRPr/>
            </a:lvl7pPr>
            <a:lvl8pPr marL="3657600" lvl="7" indent="-273050" algn="l">
              <a:spcBef>
                <a:spcPts val="300"/>
              </a:spcBef>
              <a:spcAft>
                <a:spcPts val="0"/>
              </a:spcAft>
              <a:buClr>
                <a:schemeClr val="dk1"/>
              </a:buClr>
              <a:buSzPts val="700"/>
              <a:buChar char="▪"/>
              <a:defRPr/>
            </a:lvl8pPr>
            <a:lvl9pPr marL="4114800" lvl="8" indent="-273050" algn="l">
              <a:spcBef>
                <a:spcPts val="300"/>
              </a:spcBef>
              <a:spcAft>
                <a:spcPts val="0"/>
              </a:spcAft>
              <a:buClr>
                <a:schemeClr val="dk1"/>
              </a:buClr>
              <a:buSzPts val="700"/>
              <a:buChar char="▪"/>
              <a:defRPr/>
            </a:lvl9pPr>
          </a:lstStyle>
          <a:p>
            <a:pPr>
              <a:defRPr/>
            </a:pPr>
            <a:endParaRPr/>
          </a:p>
        </p:txBody>
      </p:sp>
      <p:sp>
        <p:nvSpPr>
          <p:cNvPr id="540" name="Google Shape;540;g109582dca3b_0_922"/>
          <p:cNvSpPr txBox="1">
            <a:spLocks noGrp="1"/>
          </p:cNvSpPr>
          <p:nvPr>
            <p:ph type="dt" idx="10"/>
          </p:nvPr>
        </p:nvSpPr>
        <p:spPr bwMode="auto">
          <a:xfrm>
            <a:off x="457200" y="4830365"/>
            <a:ext cx="2133600" cy="273900"/>
          </a:xfrm>
          <a:prstGeom prst="rect">
            <a:avLst/>
          </a:prstGeom>
          <a:noFill/>
          <a:ln>
            <a:noFill/>
          </a:ln>
        </p:spPr>
        <p:txBody>
          <a:bodyPr spcFirstLastPara="1" wrap="square" lIns="68575" tIns="34275" rIns="68575" bIns="34275" anchor="t" anchorCtr="0">
            <a:noAutofit/>
          </a:bodyPr>
          <a:lstStyle>
            <a:lvl1pPr marR="0" lvl="0" algn="l">
              <a:spcBef>
                <a:spcPts val="0"/>
              </a:spcBef>
              <a:spcAft>
                <a:spcPts val="0"/>
              </a:spcAft>
              <a:buSzPts val="1100"/>
              <a:buNone/>
              <a:defRPr sz="1400">
                <a:solidFill>
                  <a:srgbClr val="000000"/>
                </a:solidFill>
                <a:latin typeface="Arial"/>
                <a:ea typeface="Arial"/>
                <a:cs typeface="Arial"/>
              </a:defRPr>
            </a:lvl1pPr>
            <a:lvl2pPr marR="0" lvl="1" algn="l">
              <a:spcBef>
                <a:spcPts val="0"/>
              </a:spcBef>
              <a:spcAft>
                <a:spcPts val="0"/>
              </a:spcAft>
              <a:buSzPts val="1100"/>
              <a:buNone/>
              <a:defRPr sz="1400" b="0" i="0" u="none" strike="noStrike" cap="none">
                <a:solidFill>
                  <a:schemeClr val="dk1"/>
                </a:solidFill>
                <a:latin typeface="Arial"/>
                <a:ea typeface="Arial"/>
                <a:cs typeface="Arial"/>
              </a:defRPr>
            </a:lvl2pPr>
            <a:lvl3pPr marR="0" lvl="2" algn="l">
              <a:spcBef>
                <a:spcPts val="0"/>
              </a:spcBef>
              <a:spcAft>
                <a:spcPts val="0"/>
              </a:spcAft>
              <a:buSzPts val="1100"/>
              <a:buNone/>
              <a:defRPr sz="1400" b="0" i="0" u="none" strike="noStrike" cap="none">
                <a:solidFill>
                  <a:schemeClr val="dk1"/>
                </a:solidFill>
                <a:latin typeface="Arial"/>
                <a:ea typeface="Arial"/>
                <a:cs typeface="Arial"/>
              </a:defRPr>
            </a:lvl3pPr>
            <a:lvl4pPr marR="0" lvl="3" algn="l">
              <a:spcBef>
                <a:spcPts val="0"/>
              </a:spcBef>
              <a:spcAft>
                <a:spcPts val="0"/>
              </a:spcAft>
              <a:buSzPts val="1100"/>
              <a:buNone/>
              <a:defRPr sz="1400" b="0" i="0" u="none" strike="noStrike" cap="none">
                <a:solidFill>
                  <a:schemeClr val="dk1"/>
                </a:solidFill>
                <a:latin typeface="Arial"/>
                <a:ea typeface="Arial"/>
                <a:cs typeface="Arial"/>
              </a:defRPr>
            </a:lvl4pPr>
            <a:lvl5pPr marR="0" lvl="4" algn="l">
              <a:spcBef>
                <a:spcPts val="0"/>
              </a:spcBef>
              <a:spcAft>
                <a:spcPts val="0"/>
              </a:spcAft>
              <a:buSzPts val="1100"/>
              <a:buNone/>
              <a:defRPr sz="1400" b="0" i="0" u="none" strike="noStrike" cap="none">
                <a:solidFill>
                  <a:schemeClr val="dk1"/>
                </a:solidFill>
                <a:latin typeface="Arial"/>
                <a:ea typeface="Arial"/>
                <a:cs typeface="Arial"/>
              </a:defRPr>
            </a:lvl5pPr>
            <a:lvl6pPr marR="0" lvl="5" algn="l">
              <a:spcBef>
                <a:spcPts val="0"/>
              </a:spcBef>
              <a:spcAft>
                <a:spcPts val="0"/>
              </a:spcAft>
              <a:buSzPts val="1100"/>
              <a:buNone/>
              <a:defRPr sz="1400" b="0" i="0" u="none" strike="noStrike" cap="none">
                <a:solidFill>
                  <a:schemeClr val="dk1"/>
                </a:solidFill>
                <a:latin typeface="Arial"/>
                <a:ea typeface="Arial"/>
                <a:cs typeface="Arial"/>
              </a:defRPr>
            </a:lvl6pPr>
            <a:lvl7pPr marR="0" lvl="6" algn="l">
              <a:spcBef>
                <a:spcPts val="0"/>
              </a:spcBef>
              <a:spcAft>
                <a:spcPts val="0"/>
              </a:spcAft>
              <a:buSzPts val="1100"/>
              <a:buNone/>
              <a:defRPr sz="1400" b="0" i="0" u="none" strike="noStrike" cap="none">
                <a:solidFill>
                  <a:schemeClr val="dk1"/>
                </a:solidFill>
                <a:latin typeface="Arial"/>
                <a:ea typeface="Arial"/>
                <a:cs typeface="Arial"/>
              </a:defRPr>
            </a:lvl7pPr>
            <a:lvl8pPr marR="0" lvl="7" algn="l">
              <a:spcBef>
                <a:spcPts val="0"/>
              </a:spcBef>
              <a:spcAft>
                <a:spcPts val="0"/>
              </a:spcAft>
              <a:buSzPts val="1100"/>
              <a:buNone/>
              <a:defRPr sz="1400" b="0" i="0" u="none" strike="noStrike" cap="none">
                <a:solidFill>
                  <a:schemeClr val="dk1"/>
                </a:solidFill>
                <a:latin typeface="Arial"/>
                <a:ea typeface="Arial"/>
                <a:cs typeface="Arial"/>
              </a:defRPr>
            </a:lvl8pPr>
            <a:lvl9pPr marR="0" lvl="8" algn="l">
              <a:spcBef>
                <a:spcPts val="0"/>
              </a:spcBef>
              <a:spcAft>
                <a:spcPts val="0"/>
              </a:spcAft>
              <a:buSzPts val="1100"/>
              <a:buNone/>
              <a:defRPr sz="1400" b="0" i="0" u="none" strike="noStrike" cap="none">
                <a:solidFill>
                  <a:schemeClr val="dk1"/>
                </a:solidFill>
                <a:latin typeface="Arial"/>
                <a:ea typeface="Arial"/>
                <a:cs typeface="Arial"/>
              </a:defRPr>
            </a:lvl9pPr>
          </a:lstStyle>
          <a:p>
            <a:pPr>
              <a:defRPr/>
            </a:pPr>
            <a:endParaRPr/>
          </a:p>
        </p:txBody>
      </p:sp>
      <p:sp>
        <p:nvSpPr>
          <p:cNvPr id="541" name="Google Shape;541;g109582dca3b_0_922"/>
          <p:cNvSpPr txBox="1">
            <a:spLocks noGrp="1"/>
          </p:cNvSpPr>
          <p:nvPr>
            <p:ph type="ftr" idx="11"/>
          </p:nvPr>
        </p:nvSpPr>
        <p:spPr bwMode="auto">
          <a:xfrm>
            <a:off x="3124200" y="4830365"/>
            <a:ext cx="2895600" cy="273900"/>
          </a:xfrm>
          <a:prstGeom prst="rect">
            <a:avLst/>
          </a:prstGeom>
          <a:noFill/>
          <a:ln>
            <a:noFill/>
          </a:ln>
        </p:spPr>
        <p:txBody>
          <a:bodyPr spcFirstLastPara="1" wrap="square" lIns="68575" tIns="34275" rIns="68575" bIns="34275" anchor="t" anchorCtr="0">
            <a:noAutofit/>
          </a:bodyPr>
          <a:lstStyle>
            <a:lvl1pPr marR="0" lvl="0" algn="l">
              <a:spcBef>
                <a:spcPts val="0"/>
              </a:spcBef>
              <a:spcAft>
                <a:spcPts val="0"/>
              </a:spcAft>
              <a:buSzPts val="1100"/>
              <a:buNone/>
              <a:defRPr sz="1400">
                <a:solidFill>
                  <a:srgbClr val="000000"/>
                </a:solidFill>
                <a:latin typeface="Arial"/>
                <a:ea typeface="Arial"/>
                <a:cs typeface="Arial"/>
              </a:defRPr>
            </a:lvl1pPr>
            <a:lvl2pPr marR="0" lvl="1" algn="l">
              <a:spcBef>
                <a:spcPts val="0"/>
              </a:spcBef>
              <a:spcAft>
                <a:spcPts val="0"/>
              </a:spcAft>
              <a:buSzPts val="1100"/>
              <a:buNone/>
              <a:defRPr sz="1400" b="0" i="0" u="none" strike="noStrike" cap="none">
                <a:solidFill>
                  <a:schemeClr val="dk1"/>
                </a:solidFill>
                <a:latin typeface="Arial"/>
                <a:ea typeface="Arial"/>
                <a:cs typeface="Arial"/>
              </a:defRPr>
            </a:lvl2pPr>
            <a:lvl3pPr marR="0" lvl="2" algn="l">
              <a:spcBef>
                <a:spcPts val="0"/>
              </a:spcBef>
              <a:spcAft>
                <a:spcPts val="0"/>
              </a:spcAft>
              <a:buSzPts val="1100"/>
              <a:buNone/>
              <a:defRPr sz="1400" b="0" i="0" u="none" strike="noStrike" cap="none">
                <a:solidFill>
                  <a:schemeClr val="dk1"/>
                </a:solidFill>
                <a:latin typeface="Arial"/>
                <a:ea typeface="Arial"/>
                <a:cs typeface="Arial"/>
              </a:defRPr>
            </a:lvl3pPr>
            <a:lvl4pPr marR="0" lvl="3" algn="l">
              <a:spcBef>
                <a:spcPts val="0"/>
              </a:spcBef>
              <a:spcAft>
                <a:spcPts val="0"/>
              </a:spcAft>
              <a:buSzPts val="1100"/>
              <a:buNone/>
              <a:defRPr sz="1400" b="0" i="0" u="none" strike="noStrike" cap="none">
                <a:solidFill>
                  <a:schemeClr val="dk1"/>
                </a:solidFill>
                <a:latin typeface="Arial"/>
                <a:ea typeface="Arial"/>
                <a:cs typeface="Arial"/>
              </a:defRPr>
            </a:lvl4pPr>
            <a:lvl5pPr marR="0" lvl="4" algn="l">
              <a:spcBef>
                <a:spcPts val="0"/>
              </a:spcBef>
              <a:spcAft>
                <a:spcPts val="0"/>
              </a:spcAft>
              <a:buSzPts val="1100"/>
              <a:buNone/>
              <a:defRPr sz="1400" b="0" i="0" u="none" strike="noStrike" cap="none">
                <a:solidFill>
                  <a:schemeClr val="dk1"/>
                </a:solidFill>
                <a:latin typeface="Arial"/>
                <a:ea typeface="Arial"/>
                <a:cs typeface="Arial"/>
              </a:defRPr>
            </a:lvl5pPr>
            <a:lvl6pPr marR="0" lvl="5" algn="l">
              <a:spcBef>
                <a:spcPts val="0"/>
              </a:spcBef>
              <a:spcAft>
                <a:spcPts val="0"/>
              </a:spcAft>
              <a:buSzPts val="1100"/>
              <a:buNone/>
              <a:defRPr sz="1400" b="0" i="0" u="none" strike="noStrike" cap="none">
                <a:solidFill>
                  <a:schemeClr val="dk1"/>
                </a:solidFill>
                <a:latin typeface="Arial"/>
                <a:ea typeface="Arial"/>
                <a:cs typeface="Arial"/>
              </a:defRPr>
            </a:lvl6pPr>
            <a:lvl7pPr marR="0" lvl="6" algn="l">
              <a:spcBef>
                <a:spcPts val="0"/>
              </a:spcBef>
              <a:spcAft>
                <a:spcPts val="0"/>
              </a:spcAft>
              <a:buSzPts val="1100"/>
              <a:buNone/>
              <a:defRPr sz="1400" b="0" i="0" u="none" strike="noStrike" cap="none">
                <a:solidFill>
                  <a:schemeClr val="dk1"/>
                </a:solidFill>
                <a:latin typeface="Arial"/>
                <a:ea typeface="Arial"/>
                <a:cs typeface="Arial"/>
              </a:defRPr>
            </a:lvl7pPr>
            <a:lvl8pPr marR="0" lvl="7" algn="l">
              <a:spcBef>
                <a:spcPts val="0"/>
              </a:spcBef>
              <a:spcAft>
                <a:spcPts val="0"/>
              </a:spcAft>
              <a:buSzPts val="1100"/>
              <a:buNone/>
              <a:defRPr sz="1400" b="0" i="0" u="none" strike="noStrike" cap="none">
                <a:solidFill>
                  <a:schemeClr val="dk1"/>
                </a:solidFill>
                <a:latin typeface="Arial"/>
                <a:ea typeface="Arial"/>
                <a:cs typeface="Arial"/>
              </a:defRPr>
            </a:lvl8pPr>
            <a:lvl9pPr marR="0" lvl="8" algn="l">
              <a:spcBef>
                <a:spcPts val="0"/>
              </a:spcBef>
              <a:spcAft>
                <a:spcPts val="0"/>
              </a:spcAft>
              <a:buSzPts val="1100"/>
              <a:buNone/>
              <a:defRPr sz="1400" b="0" i="0" u="none" strike="noStrike" cap="none">
                <a:solidFill>
                  <a:schemeClr val="dk1"/>
                </a:solidFill>
                <a:latin typeface="Arial"/>
                <a:ea typeface="Arial"/>
                <a:cs typeface="Arial"/>
              </a:defRPr>
            </a:lvl9pPr>
          </a:lstStyle>
          <a:p>
            <a:pPr>
              <a:defRPr/>
            </a:pPr>
            <a:endParaRPr/>
          </a:p>
        </p:txBody>
      </p:sp>
      <p:sp>
        <p:nvSpPr>
          <p:cNvPr id="542" name="Google Shape;542;g109582dca3b_0_922"/>
          <p:cNvSpPr txBox="1">
            <a:spLocks noGrp="1"/>
          </p:cNvSpPr>
          <p:nvPr>
            <p:ph type="sldNum" idx="12"/>
          </p:nvPr>
        </p:nvSpPr>
        <p:spPr bwMode="auto">
          <a:xfrm>
            <a:off x="6553200" y="4830365"/>
            <a:ext cx="2133600" cy="273900"/>
          </a:xfrm>
          <a:prstGeom prst="rect">
            <a:avLst/>
          </a:prstGeom>
          <a:noFill/>
          <a:ln>
            <a:noFill/>
          </a:ln>
        </p:spPr>
        <p:txBody>
          <a:bodyPr spcFirstLastPara="1" wrap="square" lIns="68575" tIns="34275" rIns="68575" bIns="34275" anchor="t" anchorCtr="0">
            <a:noAutofit/>
          </a:bodyPr>
          <a:lstStyle>
            <a:lvl1pPr marL="0" marR="0" lvl="0" indent="0" algn="l">
              <a:spcBef>
                <a:spcPts val="0"/>
              </a:spcBef>
              <a:spcAft>
                <a:spcPts val="0"/>
              </a:spcAft>
              <a:buNone/>
              <a:defRPr sz="1400">
                <a:solidFill>
                  <a:srgbClr val="000000"/>
                </a:solidFill>
                <a:latin typeface="Arial"/>
                <a:ea typeface="Arial"/>
                <a:cs typeface="Arial"/>
              </a:defRPr>
            </a:lvl1pPr>
            <a:lvl2pPr marL="0" marR="0" lvl="1" indent="0" algn="l">
              <a:spcBef>
                <a:spcPts val="0"/>
              </a:spcBef>
              <a:spcAft>
                <a:spcPts val="0"/>
              </a:spcAft>
              <a:buNone/>
              <a:defRPr sz="1400">
                <a:solidFill>
                  <a:srgbClr val="000000"/>
                </a:solidFill>
                <a:latin typeface="Arial"/>
                <a:ea typeface="Arial"/>
                <a:cs typeface="Arial"/>
              </a:defRPr>
            </a:lvl2pPr>
            <a:lvl3pPr marL="0" marR="0" lvl="2" indent="0" algn="l">
              <a:spcBef>
                <a:spcPts val="0"/>
              </a:spcBef>
              <a:spcAft>
                <a:spcPts val="0"/>
              </a:spcAft>
              <a:buNone/>
              <a:defRPr sz="1400">
                <a:solidFill>
                  <a:srgbClr val="000000"/>
                </a:solidFill>
                <a:latin typeface="Arial"/>
                <a:ea typeface="Arial"/>
                <a:cs typeface="Arial"/>
              </a:defRPr>
            </a:lvl3pPr>
            <a:lvl4pPr marL="0" marR="0" lvl="3" indent="0" algn="l">
              <a:spcBef>
                <a:spcPts val="0"/>
              </a:spcBef>
              <a:spcAft>
                <a:spcPts val="0"/>
              </a:spcAft>
              <a:buNone/>
              <a:defRPr sz="1400">
                <a:solidFill>
                  <a:srgbClr val="000000"/>
                </a:solidFill>
                <a:latin typeface="Arial"/>
                <a:ea typeface="Arial"/>
                <a:cs typeface="Arial"/>
              </a:defRPr>
            </a:lvl4pPr>
            <a:lvl5pPr marL="0" marR="0" lvl="4" indent="0" algn="l">
              <a:spcBef>
                <a:spcPts val="0"/>
              </a:spcBef>
              <a:spcAft>
                <a:spcPts val="0"/>
              </a:spcAft>
              <a:buNone/>
              <a:defRPr sz="1400">
                <a:solidFill>
                  <a:srgbClr val="000000"/>
                </a:solidFill>
                <a:latin typeface="Arial"/>
                <a:ea typeface="Arial"/>
                <a:cs typeface="Arial"/>
              </a:defRPr>
            </a:lvl5pPr>
            <a:lvl6pPr marL="0" marR="0" lvl="5" indent="0" algn="l">
              <a:spcBef>
                <a:spcPts val="0"/>
              </a:spcBef>
              <a:spcAft>
                <a:spcPts val="0"/>
              </a:spcAft>
              <a:buNone/>
              <a:defRPr sz="1400">
                <a:solidFill>
                  <a:srgbClr val="000000"/>
                </a:solidFill>
                <a:latin typeface="Arial"/>
                <a:ea typeface="Arial"/>
                <a:cs typeface="Arial"/>
              </a:defRPr>
            </a:lvl6pPr>
            <a:lvl7pPr marL="0" marR="0" lvl="6" indent="0" algn="l">
              <a:spcBef>
                <a:spcPts val="0"/>
              </a:spcBef>
              <a:spcAft>
                <a:spcPts val="0"/>
              </a:spcAft>
              <a:buNone/>
              <a:defRPr sz="1400">
                <a:solidFill>
                  <a:srgbClr val="000000"/>
                </a:solidFill>
                <a:latin typeface="Arial"/>
                <a:ea typeface="Arial"/>
                <a:cs typeface="Arial"/>
              </a:defRPr>
            </a:lvl7pPr>
            <a:lvl8pPr marL="0" marR="0" lvl="7" indent="0" algn="l">
              <a:spcBef>
                <a:spcPts val="0"/>
              </a:spcBef>
              <a:spcAft>
                <a:spcPts val="0"/>
              </a:spcAft>
              <a:buNone/>
              <a:defRPr sz="1400">
                <a:solidFill>
                  <a:srgbClr val="000000"/>
                </a:solidFill>
                <a:latin typeface="Arial"/>
                <a:ea typeface="Arial"/>
                <a:cs typeface="Arial"/>
              </a:defRPr>
            </a:lvl8pPr>
            <a:lvl9pPr marL="0" marR="0" lvl="8" indent="0" algn="l">
              <a:spcBef>
                <a:spcPts val="0"/>
              </a:spcBef>
              <a:spcAft>
                <a:spcPts val="0"/>
              </a:spcAft>
              <a:buNone/>
              <a:defRPr sz="1400">
                <a:solidFill>
                  <a:srgbClr val="000000"/>
                </a:solidFill>
                <a:latin typeface="Arial"/>
                <a:ea typeface="Arial"/>
                <a:cs typeface="Arial"/>
              </a:defRPr>
            </a:lvl9pPr>
          </a:lstStyle>
          <a:p>
            <a:pPr marL="0" lvl="0" indent="0" algn="l">
              <a:spcBef>
                <a:spcPts val="0"/>
              </a:spcBef>
              <a:spcAft>
                <a:spcPts val="0"/>
              </a:spcAft>
              <a:buNone/>
              <a:defRPr/>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PhAnim="0" matchingName="Content with Caption" type="objTx" userDrawn="1">
  <p:cSld name="OBJECT_WITH_CAPTION_TEXT">
    <p:spTree>
      <p:nvGrpSpPr>
        <p:cNvPr id="1" name=""/>
        <p:cNvGrpSpPr/>
        <p:nvPr/>
      </p:nvGrpSpPr>
      <p:grpSpPr bwMode="auto">
        <a:xfrm>
          <a:off x="0" y="0"/>
          <a:ext cx="0" cy="0"/>
          <a:chOff x="0" y="0"/>
          <a:chExt cx="0" cy="0"/>
        </a:xfrm>
      </p:grpSpPr>
      <p:sp>
        <p:nvSpPr>
          <p:cNvPr id="119" name="Google Shape;119;g109582dca3b_0_503"/>
          <p:cNvSpPr txBox="1">
            <a:spLocks noGrp="1"/>
          </p:cNvSpPr>
          <p:nvPr>
            <p:ph type="title"/>
          </p:nvPr>
        </p:nvSpPr>
        <p:spPr bwMode="auto">
          <a:xfrm>
            <a:off x="457201" y="204788"/>
            <a:ext cx="3008400" cy="871500"/>
          </a:xfrm>
          <a:prstGeom prst="rect">
            <a:avLst/>
          </a:prstGeom>
          <a:noFill/>
          <a:ln>
            <a:noFill/>
          </a:ln>
        </p:spPr>
        <p:txBody>
          <a:bodyPr spcFirstLastPara="1" wrap="square" lIns="68575" tIns="34275" rIns="0" bIns="34275" anchor="b" anchorCtr="0">
            <a:noAutofit/>
          </a:bodyPr>
          <a:lstStyle>
            <a:lvl1pPr lvl="0" algn="l">
              <a:spcBef>
                <a:spcPts val="0"/>
              </a:spcBef>
              <a:spcAft>
                <a:spcPts val="0"/>
              </a:spcAft>
              <a:buSzPts val="1100"/>
              <a:buNone/>
              <a:defRPr sz="1500" b="1"/>
            </a:lvl1pPr>
            <a:lvl2pPr lvl="1" algn="r">
              <a:spcBef>
                <a:spcPts val="0"/>
              </a:spcBef>
              <a:spcAft>
                <a:spcPts val="0"/>
              </a:spcAft>
              <a:buSzPts val="1100"/>
              <a:buNone/>
              <a:defRPr/>
            </a:lvl2pPr>
            <a:lvl3pPr lvl="2" algn="r">
              <a:spcBef>
                <a:spcPts val="0"/>
              </a:spcBef>
              <a:spcAft>
                <a:spcPts val="0"/>
              </a:spcAft>
              <a:buSzPts val="1100"/>
              <a:buNone/>
              <a:defRPr/>
            </a:lvl3pPr>
            <a:lvl4pPr lvl="3" algn="r">
              <a:spcBef>
                <a:spcPts val="0"/>
              </a:spcBef>
              <a:spcAft>
                <a:spcPts val="0"/>
              </a:spcAft>
              <a:buSzPts val="1100"/>
              <a:buNone/>
              <a:defRPr/>
            </a:lvl4pPr>
            <a:lvl5pPr lvl="4" algn="r">
              <a:spcBef>
                <a:spcPts val="0"/>
              </a:spcBef>
              <a:spcAft>
                <a:spcPts val="0"/>
              </a:spcAft>
              <a:buSzPts val="1100"/>
              <a:buNone/>
              <a:defRPr/>
            </a:lvl5pPr>
            <a:lvl6pPr lvl="5" algn="r">
              <a:spcBef>
                <a:spcPts val="0"/>
              </a:spcBef>
              <a:spcAft>
                <a:spcPts val="0"/>
              </a:spcAft>
              <a:buSzPts val="1100"/>
              <a:buNone/>
              <a:defRPr/>
            </a:lvl6pPr>
            <a:lvl7pPr lvl="6" algn="r">
              <a:spcBef>
                <a:spcPts val="0"/>
              </a:spcBef>
              <a:spcAft>
                <a:spcPts val="0"/>
              </a:spcAft>
              <a:buSzPts val="1100"/>
              <a:buNone/>
              <a:defRPr/>
            </a:lvl7pPr>
            <a:lvl8pPr lvl="7" algn="r">
              <a:spcBef>
                <a:spcPts val="0"/>
              </a:spcBef>
              <a:spcAft>
                <a:spcPts val="0"/>
              </a:spcAft>
              <a:buSzPts val="1100"/>
              <a:buNone/>
              <a:defRPr/>
            </a:lvl8pPr>
            <a:lvl9pPr lvl="8" algn="r">
              <a:spcBef>
                <a:spcPts val="0"/>
              </a:spcBef>
              <a:spcAft>
                <a:spcPts val="0"/>
              </a:spcAft>
              <a:buSzPts val="1100"/>
              <a:buNone/>
              <a:defRPr/>
            </a:lvl9pPr>
          </a:lstStyle>
          <a:p>
            <a:pPr>
              <a:defRPr/>
            </a:pPr>
            <a:endParaRPr/>
          </a:p>
        </p:txBody>
      </p:sp>
      <p:sp>
        <p:nvSpPr>
          <p:cNvPr id="120" name="Google Shape;120;g109582dca3b_0_503"/>
          <p:cNvSpPr txBox="1">
            <a:spLocks noGrp="1"/>
          </p:cNvSpPr>
          <p:nvPr>
            <p:ph type="body" idx="1"/>
          </p:nvPr>
        </p:nvSpPr>
        <p:spPr bwMode="auto">
          <a:xfrm>
            <a:off x="3575050" y="204788"/>
            <a:ext cx="5111700" cy="4389900"/>
          </a:xfrm>
          <a:prstGeom prst="rect">
            <a:avLst/>
          </a:prstGeom>
          <a:noFill/>
          <a:ln>
            <a:noFill/>
          </a:ln>
        </p:spPr>
        <p:txBody>
          <a:bodyPr spcFirstLastPara="1" wrap="square" lIns="0" tIns="34275" rIns="68575" bIns="34275" anchor="t" anchorCtr="0">
            <a:noAutofit/>
          </a:bodyPr>
          <a:lstStyle>
            <a:lvl1pPr marL="457200" lvl="0" indent="-368300" algn="l">
              <a:spcBef>
                <a:spcPts val="500"/>
              </a:spcBef>
              <a:spcAft>
                <a:spcPts val="0"/>
              </a:spcAft>
              <a:buClr>
                <a:schemeClr val="dk1"/>
              </a:buClr>
              <a:buSzPts val="2200"/>
              <a:buChar char="▪"/>
              <a:defRPr sz="2400"/>
            </a:lvl1pPr>
            <a:lvl2pPr marL="914400" lvl="1" indent="-361950" algn="l">
              <a:spcBef>
                <a:spcPts val="400"/>
              </a:spcBef>
              <a:spcAft>
                <a:spcPts val="0"/>
              </a:spcAft>
              <a:buClr>
                <a:schemeClr val="dk1"/>
              </a:buClr>
              <a:buSzPts val="2100"/>
              <a:buFont typeface="Candara"/>
              <a:buChar char="–"/>
              <a:defRPr sz="2100"/>
            </a:lvl2pPr>
            <a:lvl3pPr marL="1371600" lvl="2" indent="-317500" algn="l">
              <a:spcBef>
                <a:spcPts val="400"/>
              </a:spcBef>
              <a:spcAft>
                <a:spcPts val="0"/>
              </a:spcAft>
              <a:buClr>
                <a:schemeClr val="dk1"/>
              </a:buClr>
              <a:buSzPts val="1400"/>
              <a:buChar char="▪"/>
              <a:defRPr sz="1800"/>
            </a:lvl3pPr>
            <a:lvl4pPr marL="1828800" lvl="3" indent="-323850" algn="l">
              <a:spcBef>
                <a:spcPts val="300"/>
              </a:spcBef>
              <a:spcAft>
                <a:spcPts val="0"/>
              </a:spcAft>
              <a:buClr>
                <a:schemeClr val="dk1"/>
              </a:buClr>
              <a:buSzPts val="1500"/>
              <a:buFont typeface="Candara"/>
              <a:buChar char="–"/>
              <a:defRPr sz="1500"/>
            </a:lvl4pPr>
            <a:lvl5pPr marL="2286000" lvl="4" indent="-279400" algn="l">
              <a:spcBef>
                <a:spcPts val="300"/>
              </a:spcBef>
              <a:spcAft>
                <a:spcPts val="0"/>
              </a:spcAft>
              <a:buClr>
                <a:schemeClr val="dk1"/>
              </a:buClr>
              <a:buSzPts val="800"/>
              <a:buChar char="▪"/>
              <a:defRPr sz="1500"/>
            </a:lvl5pPr>
            <a:lvl6pPr marL="2743200" lvl="5" indent="-279400" algn="l">
              <a:spcBef>
                <a:spcPts val="300"/>
              </a:spcBef>
              <a:spcAft>
                <a:spcPts val="0"/>
              </a:spcAft>
              <a:buClr>
                <a:schemeClr val="dk1"/>
              </a:buClr>
              <a:buSzPts val="800"/>
              <a:buChar char="▪"/>
              <a:defRPr sz="1500"/>
            </a:lvl6pPr>
            <a:lvl7pPr marL="3200400" lvl="6" indent="-279400" algn="l">
              <a:spcBef>
                <a:spcPts val="300"/>
              </a:spcBef>
              <a:spcAft>
                <a:spcPts val="0"/>
              </a:spcAft>
              <a:buClr>
                <a:schemeClr val="dk1"/>
              </a:buClr>
              <a:buSzPts val="800"/>
              <a:buChar char="▪"/>
              <a:defRPr sz="1500"/>
            </a:lvl7pPr>
            <a:lvl8pPr marL="3657600" lvl="7" indent="-279400" algn="l">
              <a:spcBef>
                <a:spcPts val="300"/>
              </a:spcBef>
              <a:spcAft>
                <a:spcPts val="0"/>
              </a:spcAft>
              <a:buClr>
                <a:schemeClr val="dk1"/>
              </a:buClr>
              <a:buSzPts val="800"/>
              <a:buChar char="▪"/>
              <a:defRPr sz="1500"/>
            </a:lvl8pPr>
            <a:lvl9pPr marL="4114800" lvl="8" indent="-279400" algn="l">
              <a:spcBef>
                <a:spcPts val="300"/>
              </a:spcBef>
              <a:spcAft>
                <a:spcPts val="0"/>
              </a:spcAft>
              <a:buClr>
                <a:schemeClr val="dk1"/>
              </a:buClr>
              <a:buSzPts val="800"/>
              <a:buChar char="▪"/>
              <a:defRPr sz="1500"/>
            </a:lvl9pPr>
          </a:lstStyle>
          <a:p>
            <a:pPr>
              <a:defRPr/>
            </a:pPr>
            <a:endParaRPr/>
          </a:p>
        </p:txBody>
      </p:sp>
      <p:sp>
        <p:nvSpPr>
          <p:cNvPr id="121" name="Google Shape;121;g109582dca3b_0_503"/>
          <p:cNvSpPr txBox="1">
            <a:spLocks noGrp="1"/>
          </p:cNvSpPr>
          <p:nvPr>
            <p:ph type="body" idx="2"/>
          </p:nvPr>
        </p:nvSpPr>
        <p:spPr bwMode="auto">
          <a:xfrm>
            <a:off x="457201" y="1076326"/>
            <a:ext cx="3008400" cy="3518400"/>
          </a:xfrm>
          <a:prstGeom prst="rect">
            <a:avLst/>
          </a:prstGeom>
          <a:noFill/>
          <a:ln>
            <a:noFill/>
          </a:ln>
        </p:spPr>
        <p:txBody>
          <a:bodyPr spcFirstLastPara="1" wrap="square" lIns="0" tIns="34275" rIns="68575" bIns="34275" anchor="t" anchorCtr="0">
            <a:noAutofit/>
          </a:bodyPr>
          <a:lstStyle>
            <a:lvl1pPr marL="457200" lvl="0" indent="-228600" algn="l">
              <a:spcBef>
                <a:spcPts val="200"/>
              </a:spcBef>
              <a:spcAft>
                <a:spcPts val="0"/>
              </a:spcAft>
              <a:buClr>
                <a:schemeClr val="dk1"/>
              </a:buClr>
              <a:buSzPts val="900"/>
              <a:buNone/>
              <a:defRPr sz="1100"/>
            </a:lvl1pPr>
            <a:lvl2pPr marL="914400" lvl="1" indent="-228600" algn="l">
              <a:spcBef>
                <a:spcPts val="200"/>
              </a:spcBef>
              <a:spcAft>
                <a:spcPts val="0"/>
              </a:spcAft>
              <a:buClr>
                <a:schemeClr val="dk1"/>
              </a:buClr>
              <a:buSzPts val="900"/>
              <a:buFont typeface="Candara"/>
              <a:buNone/>
              <a:defRPr sz="900"/>
            </a:lvl2pPr>
            <a:lvl3pPr marL="1371600" lvl="2" indent="-228600" algn="l">
              <a:spcBef>
                <a:spcPts val="200"/>
              </a:spcBef>
              <a:spcAft>
                <a:spcPts val="0"/>
              </a:spcAft>
              <a:buClr>
                <a:schemeClr val="dk1"/>
              </a:buClr>
              <a:buSzPts val="600"/>
              <a:buNone/>
              <a:defRPr sz="800"/>
            </a:lvl3pPr>
            <a:lvl4pPr marL="1828800" lvl="3" indent="-228600" algn="l">
              <a:spcBef>
                <a:spcPts val="100"/>
              </a:spcBef>
              <a:spcAft>
                <a:spcPts val="0"/>
              </a:spcAft>
              <a:buClr>
                <a:schemeClr val="dk1"/>
              </a:buClr>
              <a:buSzPts val="700"/>
              <a:buFont typeface="Candara"/>
              <a:buNone/>
              <a:defRPr sz="700"/>
            </a:lvl4pPr>
            <a:lvl5pPr marL="2286000" lvl="4" indent="-228600" algn="l">
              <a:spcBef>
                <a:spcPts val="100"/>
              </a:spcBef>
              <a:spcAft>
                <a:spcPts val="0"/>
              </a:spcAft>
              <a:buClr>
                <a:schemeClr val="dk1"/>
              </a:buClr>
              <a:buSzPts val="300"/>
              <a:buNone/>
              <a:defRPr sz="700"/>
            </a:lvl5pPr>
            <a:lvl6pPr marL="2743200" lvl="5" indent="-228600" algn="l">
              <a:spcBef>
                <a:spcPts val="100"/>
              </a:spcBef>
              <a:spcAft>
                <a:spcPts val="0"/>
              </a:spcAft>
              <a:buClr>
                <a:schemeClr val="dk1"/>
              </a:buClr>
              <a:buSzPts val="300"/>
              <a:buNone/>
              <a:defRPr sz="700"/>
            </a:lvl6pPr>
            <a:lvl7pPr marL="3200400" lvl="6" indent="-228600" algn="l">
              <a:spcBef>
                <a:spcPts val="100"/>
              </a:spcBef>
              <a:spcAft>
                <a:spcPts val="0"/>
              </a:spcAft>
              <a:buClr>
                <a:schemeClr val="dk1"/>
              </a:buClr>
              <a:buSzPts val="300"/>
              <a:buNone/>
              <a:defRPr sz="700"/>
            </a:lvl7pPr>
            <a:lvl8pPr marL="3657600" lvl="7" indent="-228600" algn="l">
              <a:spcBef>
                <a:spcPts val="100"/>
              </a:spcBef>
              <a:spcAft>
                <a:spcPts val="0"/>
              </a:spcAft>
              <a:buClr>
                <a:schemeClr val="dk1"/>
              </a:buClr>
              <a:buSzPts val="300"/>
              <a:buNone/>
              <a:defRPr sz="700"/>
            </a:lvl8pPr>
            <a:lvl9pPr marL="4114800" lvl="8" indent="-228600" algn="l">
              <a:spcBef>
                <a:spcPts val="100"/>
              </a:spcBef>
              <a:spcAft>
                <a:spcPts val="0"/>
              </a:spcAft>
              <a:buClr>
                <a:schemeClr val="dk1"/>
              </a:buClr>
              <a:buSzPts val="300"/>
              <a:buNone/>
              <a:defRPr sz="700"/>
            </a:lvl9pPr>
          </a:lstStyle>
          <a:p>
            <a:pPr>
              <a:defRPr/>
            </a:pPr>
            <a:endParaRP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showMasterPhAnim="0" matchingName="Title slide" type="title" userDrawn="1">
  <p:cSld name="TITLE">
    <p:bg>
      <p:bgPr>
        <a:solidFill>
          <a:schemeClr val="lt2"/>
        </a:solidFill>
        <a:effectLst/>
      </p:bgPr>
    </p:bg>
    <p:spTree>
      <p:nvGrpSpPr>
        <p:cNvPr id="1" name=""/>
        <p:cNvGrpSpPr/>
        <p:nvPr/>
      </p:nvGrpSpPr>
      <p:grpSpPr bwMode="auto">
        <a:xfrm>
          <a:off x="0" y="0"/>
          <a:ext cx="0" cy="0"/>
          <a:chOff x="0" y="0"/>
          <a:chExt cx="0" cy="0"/>
        </a:xfrm>
      </p:grpSpPr>
      <p:sp>
        <p:nvSpPr>
          <p:cNvPr id="11" name="Google Shape;11;p12"/>
          <p:cNvSpPr/>
          <p:nvPr/>
        </p:nvSpPr>
        <p:spPr bwMode="auto">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a:lnSpc>
                <a:spcPct val="100000"/>
              </a:lnSpc>
              <a:spcBef>
                <a:spcPts val="0"/>
              </a:spcBef>
              <a:spcAft>
                <a:spcPts val="0"/>
              </a:spcAft>
              <a:buClr>
                <a:srgbClr val="000000"/>
              </a:buClr>
              <a:buSzPts val="1400"/>
              <a:buFont typeface="Arial"/>
              <a:buNone/>
              <a:defRPr/>
            </a:pPr>
            <a:endParaRPr sz="1400" b="0" i="0" u="none" strike="noStrike" cap="none">
              <a:solidFill>
                <a:srgbClr val="000000"/>
              </a:solidFill>
              <a:latin typeface="Arial"/>
              <a:ea typeface="Arial"/>
              <a:cs typeface="Arial"/>
            </a:endParaRPr>
          </a:p>
        </p:txBody>
      </p:sp>
      <p:grpSp>
        <p:nvGrpSpPr>
          <p:cNvPr id="12" name="Google Shape;12;p12"/>
          <p:cNvGrpSpPr/>
          <p:nvPr/>
        </p:nvGrpSpPr>
        <p:grpSpPr bwMode="auto">
          <a:xfrm>
            <a:off x="830394" y="1191276"/>
            <a:ext cx="745764" cy="45826"/>
            <a:chOff x="4580561" y="2589004"/>
            <a:chExt cx="1064464" cy="25200"/>
          </a:xfrm>
        </p:grpSpPr>
        <p:sp>
          <p:nvSpPr>
            <p:cNvPr id="13" name="Google Shape;13;p12"/>
            <p:cNvSpPr/>
            <p:nvPr/>
          </p:nvSpPr>
          <p:spPr bwMode="auto">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a:lnSpc>
                  <a:spcPct val="100000"/>
                </a:lnSpc>
                <a:spcBef>
                  <a:spcPts val="0"/>
                </a:spcBef>
                <a:spcAft>
                  <a:spcPts val="0"/>
                </a:spcAft>
                <a:buClr>
                  <a:srgbClr val="000000"/>
                </a:buClr>
                <a:buSzPts val="1400"/>
                <a:buFont typeface="Arial"/>
                <a:buNone/>
                <a:defRPr/>
              </a:pPr>
              <a:endParaRPr sz="1400" b="0" i="0" u="none" strike="noStrike" cap="none">
                <a:solidFill>
                  <a:srgbClr val="000000"/>
                </a:solidFill>
                <a:latin typeface="Arial"/>
                <a:ea typeface="Arial"/>
                <a:cs typeface="Arial"/>
              </a:endParaRPr>
            </a:p>
          </p:txBody>
        </p:sp>
        <p:sp>
          <p:nvSpPr>
            <p:cNvPr id="14" name="Google Shape;14;p12"/>
            <p:cNvSpPr/>
            <p:nvPr/>
          </p:nvSpPr>
          <p:spPr bwMode="auto">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a:lnSpc>
                  <a:spcPct val="100000"/>
                </a:lnSpc>
                <a:spcBef>
                  <a:spcPts val="0"/>
                </a:spcBef>
                <a:spcAft>
                  <a:spcPts val="0"/>
                </a:spcAft>
                <a:buClr>
                  <a:srgbClr val="000000"/>
                </a:buClr>
                <a:buSzPts val="1400"/>
                <a:buFont typeface="Arial"/>
                <a:buNone/>
                <a:defRPr/>
              </a:pPr>
              <a:endParaRPr sz="1400" b="0" i="0" u="none" strike="noStrike" cap="none">
                <a:solidFill>
                  <a:srgbClr val="000000"/>
                </a:solidFill>
                <a:latin typeface="Arial"/>
                <a:ea typeface="Arial"/>
                <a:cs typeface="Arial"/>
              </a:endParaRPr>
            </a:p>
          </p:txBody>
        </p:sp>
      </p:grpSp>
      <p:sp>
        <p:nvSpPr>
          <p:cNvPr id="15" name="Google Shape;15;p12"/>
          <p:cNvSpPr txBox="1">
            <a:spLocks noGrp="1"/>
          </p:cNvSpPr>
          <p:nvPr>
            <p:ph type="ctrTitle"/>
          </p:nvPr>
        </p:nvSpPr>
        <p:spPr bwMode="auto">
          <a:xfrm>
            <a:off x="729450" y="1322450"/>
            <a:ext cx="7688100" cy="1664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4200"/>
              <a:buNone/>
              <a:defRPr sz="4200"/>
            </a:lvl1pPr>
            <a:lvl2pPr lvl="1" algn="l">
              <a:lnSpc>
                <a:spcPct val="100000"/>
              </a:lnSpc>
              <a:spcBef>
                <a:spcPts val="0"/>
              </a:spcBef>
              <a:spcAft>
                <a:spcPts val="0"/>
              </a:spcAft>
              <a:buSzPts val="4200"/>
              <a:buNone/>
              <a:defRPr sz="4200"/>
            </a:lvl2pPr>
            <a:lvl3pPr lvl="2" algn="l">
              <a:lnSpc>
                <a:spcPct val="100000"/>
              </a:lnSpc>
              <a:spcBef>
                <a:spcPts val="0"/>
              </a:spcBef>
              <a:spcAft>
                <a:spcPts val="0"/>
              </a:spcAft>
              <a:buSzPts val="4200"/>
              <a:buNone/>
              <a:defRPr sz="4200"/>
            </a:lvl3pPr>
            <a:lvl4pPr lvl="3" algn="l">
              <a:lnSpc>
                <a:spcPct val="100000"/>
              </a:lnSpc>
              <a:spcBef>
                <a:spcPts val="0"/>
              </a:spcBef>
              <a:spcAft>
                <a:spcPts val="0"/>
              </a:spcAft>
              <a:buSzPts val="4200"/>
              <a:buNone/>
              <a:defRPr sz="4200"/>
            </a:lvl4pPr>
            <a:lvl5pPr lvl="4" algn="l">
              <a:lnSpc>
                <a:spcPct val="100000"/>
              </a:lnSpc>
              <a:spcBef>
                <a:spcPts val="0"/>
              </a:spcBef>
              <a:spcAft>
                <a:spcPts val="0"/>
              </a:spcAft>
              <a:buSzPts val="4200"/>
              <a:buNone/>
              <a:defRPr sz="4200"/>
            </a:lvl5pPr>
            <a:lvl6pPr lvl="5" algn="l">
              <a:lnSpc>
                <a:spcPct val="100000"/>
              </a:lnSpc>
              <a:spcBef>
                <a:spcPts val="0"/>
              </a:spcBef>
              <a:spcAft>
                <a:spcPts val="0"/>
              </a:spcAft>
              <a:buSzPts val="4200"/>
              <a:buNone/>
              <a:defRPr sz="4200"/>
            </a:lvl6pPr>
            <a:lvl7pPr lvl="6" algn="l">
              <a:lnSpc>
                <a:spcPct val="100000"/>
              </a:lnSpc>
              <a:spcBef>
                <a:spcPts val="0"/>
              </a:spcBef>
              <a:spcAft>
                <a:spcPts val="0"/>
              </a:spcAft>
              <a:buSzPts val="4200"/>
              <a:buNone/>
              <a:defRPr sz="4200"/>
            </a:lvl7pPr>
            <a:lvl8pPr lvl="7" algn="l">
              <a:lnSpc>
                <a:spcPct val="100000"/>
              </a:lnSpc>
              <a:spcBef>
                <a:spcPts val="0"/>
              </a:spcBef>
              <a:spcAft>
                <a:spcPts val="0"/>
              </a:spcAft>
              <a:buSzPts val="4200"/>
              <a:buNone/>
              <a:defRPr sz="4200"/>
            </a:lvl8pPr>
            <a:lvl9pPr lvl="8" algn="l">
              <a:lnSpc>
                <a:spcPct val="100000"/>
              </a:lnSpc>
              <a:spcBef>
                <a:spcPts val="0"/>
              </a:spcBef>
              <a:spcAft>
                <a:spcPts val="0"/>
              </a:spcAft>
              <a:buSzPts val="4200"/>
              <a:buNone/>
              <a:defRPr sz="4200"/>
            </a:lvl9pPr>
          </a:lstStyle>
          <a:p>
            <a:pPr>
              <a:defRPr/>
            </a:pPr>
            <a:endParaRPr/>
          </a:p>
        </p:txBody>
      </p:sp>
      <p:sp>
        <p:nvSpPr>
          <p:cNvPr id="16" name="Google Shape;16;p12"/>
          <p:cNvSpPr txBox="1">
            <a:spLocks noGrp="1"/>
          </p:cNvSpPr>
          <p:nvPr>
            <p:ph type="subTitle" idx="1"/>
          </p:nvPr>
        </p:nvSpPr>
        <p:spPr bwMode="auto">
          <a:xfrm>
            <a:off x="729627" y="3172900"/>
            <a:ext cx="7688100" cy="5412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a:pPr>
              <a:defRPr/>
            </a:pPr>
            <a:endParaRPr/>
          </a:p>
        </p:txBody>
      </p:sp>
      <p:sp>
        <p:nvSpPr>
          <p:cNvPr id="17" name="Google Shape;17;p12"/>
          <p:cNvSpPr txBox="1">
            <a:spLocks noGrp="1"/>
          </p:cNvSpPr>
          <p:nvPr>
            <p:ph type="sldNum" idx="12"/>
          </p:nvPr>
        </p:nvSpPr>
        <p:spPr bwMode="auto">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defRPr>
            </a:lvl9pPr>
          </a:lstStyle>
          <a:p>
            <a:pPr marL="0" lvl="0" indent="0" algn="r">
              <a:spcBef>
                <a:spcPts val="0"/>
              </a:spcBef>
              <a:spcAft>
                <a:spcPts val="0"/>
              </a:spcAft>
              <a:buNone/>
              <a:defRPr/>
            </a:pPr>
            <a:fld id="{00000000-1234-1234-1234-123412341234}" type="slidenum">
              <a:rPr lang="en-GB"/>
              <a:t>‹#›</a:t>
            </a:fld>
            <a:endParaRPr/>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showMasterPhAnim="0" matchingName="Title and body" type="tx" userDrawn="1">
  <p:cSld name="TITLE_AND_BODY">
    <p:spTree>
      <p:nvGrpSpPr>
        <p:cNvPr id="1" name=""/>
        <p:cNvGrpSpPr/>
        <p:nvPr/>
      </p:nvGrpSpPr>
      <p:grpSpPr bwMode="auto">
        <a:xfrm>
          <a:off x="0" y="0"/>
          <a:ext cx="0" cy="0"/>
          <a:chOff x="0" y="0"/>
          <a:chExt cx="0" cy="0"/>
        </a:xfrm>
      </p:grpSpPr>
      <p:grpSp>
        <p:nvGrpSpPr>
          <p:cNvPr id="26" name="Google Shape;26;p13"/>
          <p:cNvGrpSpPr/>
          <p:nvPr/>
        </p:nvGrpSpPr>
        <p:grpSpPr bwMode="auto">
          <a:xfrm>
            <a:off x="827584" y="434566"/>
            <a:ext cx="745764" cy="50409"/>
            <a:chOff x="4580561" y="2589004"/>
            <a:chExt cx="1064464" cy="25200"/>
          </a:xfrm>
        </p:grpSpPr>
        <p:sp>
          <p:nvSpPr>
            <p:cNvPr id="27" name="Google Shape;27;p13"/>
            <p:cNvSpPr/>
            <p:nvPr/>
          </p:nvSpPr>
          <p:spPr bwMode="auto">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a:lnSpc>
                  <a:spcPct val="100000"/>
                </a:lnSpc>
                <a:spcBef>
                  <a:spcPts val="0"/>
                </a:spcBef>
                <a:spcAft>
                  <a:spcPts val="0"/>
                </a:spcAft>
                <a:buClr>
                  <a:srgbClr val="000000"/>
                </a:buClr>
                <a:buSzPts val="1400"/>
                <a:buFont typeface="Arial"/>
                <a:buNone/>
                <a:defRPr/>
              </a:pPr>
              <a:endParaRPr sz="1400" b="0" i="0" u="none" strike="noStrike" cap="none">
                <a:solidFill>
                  <a:srgbClr val="000000"/>
                </a:solidFill>
                <a:latin typeface="Arial"/>
                <a:ea typeface="Arial"/>
                <a:cs typeface="Arial"/>
              </a:endParaRPr>
            </a:p>
          </p:txBody>
        </p:sp>
        <p:sp>
          <p:nvSpPr>
            <p:cNvPr id="28" name="Google Shape;28;p13"/>
            <p:cNvSpPr/>
            <p:nvPr/>
          </p:nvSpPr>
          <p:spPr bwMode="auto">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a:lnSpc>
                  <a:spcPct val="100000"/>
                </a:lnSpc>
                <a:spcBef>
                  <a:spcPts val="0"/>
                </a:spcBef>
                <a:spcAft>
                  <a:spcPts val="0"/>
                </a:spcAft>
                <a:buClr>
                  <a:srgbClr val="000000"/>
                </a:buClr>
                <a:buSzPts val="1400"/>
                <a:buFont typeface="Arial"/>
                <a:buNone/>
                <a:defRPr/>
              </a:pPr>
              <a:endParaRPr sz="1400" b="0" i="0" u="none" strike="noStrike" cap="none">
                <a:solidFill>
                  <a:srgbClr val="000000"/>
                </a:solidFill>
                <a:latin typeface="Arial"/>
                <a:ea typeface="Arial"/>
                <a:cs typeface="Arial"/>
              </a:endParaRPr>
            </a:p>
          </p:txBody>
        </p:sp>
      </p:grpSp>
      <p:sp>
        <p:nvSpPr>
          <p:cNvPr id="29" name="Google Shape;29;p13"/>
          <p:cNvSpPr txBox="1">
            <a:spLocks noGrp="1"/>
          </p:cNvSpPr>
          <p:nvPr>
            <p:ph type="title"/>
          </p:nvPr>
        </p:nvSpPr>
        <p:spPr bwMode="auto">
          <a:xfrm>
            <a:off x="729450" y="771550"/>
            <a:ext cx="7688700" cy="5352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a:pPr>
              <a:defRPr/>
            </a:pPr>
            <a:endParaRPr/>
          </a:p>
        </p:txBody>
      </p:sp>
      <p:sp>
        <p:nvSpPr>
          <p:cNvPr id="30" name="Google Shape;30;p13"/>
          <p:cNvSpPr txBox="1">
            <a:spLocks noGrp="1"/>
          </p:cNvSpPr>
          <p:nvPr>
            <p:ph type="body" idx="1"/>
          </p:nvPr>
        </p:nvSpPr>
        <p:spPr bwMode="auto">
          <a:xfrm>
            <a:off x="729450" y="1527211"/>
            <a:ext cx="7688700" cy="2261100"/>
          </a:xfrm>
          <a:prstGeom prst="rect">
            <a:avLst/>
          </a:prstGeom>
          <a:noFill/>
          <a:ln>
            <a:noFill/>
          </a:ln>
        </p:spPr>
        <p:txBody>
          <a:bodyPr spcFirstLastPara="1" wrap="square" lIns="91425" tIns="91425" rIns="91425" bIns="91425" anchor="t" anchorCtr="0">
            <a:normAutofit/>
          </a:bodyPr>
          <a:lstStyle>
            <a:lvl1pPr marL="457200" lvl="0" indent="-311150" algn="l">
              <a:lnSpc>
                <a:spcPct val="114999"/>
              </a:lnSpc>
              <a:spcBef>
                <a:spcPts val="0"/>
              </a:spcBef>
              <a:spcAft>
                <a:spcPts val="0"/>
              </a:spcAft>
              <a:buSzPts val="1300"/>
              <a:buChar char="●"/>
              <a:defRPr/>
            </a:lvl1pPr>
            <a:lvl2pPr marL="914400" lvl="1" indent="-298450" algn="l">
              <a:lnSpc>
                <a:spcPct val="114999"/>
              </a:lnSpc>
              <a:spcBef>
                <a:spcPts val="0"/>
              </a:spcBef>
              <a:spcAft>
                <a:spcPts val="0"/>
              </a:spcAft>
              <a:buSzPts val="1100"/>
              <a:buChar char="○"/>
              <a:defRPr/>
            </a:lvl2pPr>
            <a:lvl3pPr marL="1371600" lvl="2" indent="-298450" algn="l">
              <a:lnSpc>
                <a:spcPct val="114999"/>
              </a:lnSpc>
              <a:spcBef>
                <a:spcPts val="0"/>
              </a:spcBef>
              <a:spcAft>
                <a:spcPts val="0"/>
              </a:spcAft>
              <a:buSzPts val="1100"/>
              <a:buChar char="■"/>
              <a:defRPr/>
            </a:lvl3pPr>
            <a:lvl4pPr marL="1828800" lvl="3" indent="-298450" algn="l">
              <a:lnSpc>
                <a:spcPct val="114999"/>
              </a:lnSpc>
              <a:spcBef>
                <a:spcPts val="0"/>
              </a:spcBef>
              <a:spcAft>
                <a:spcPts val="0"/>
              </a:spcAft>
              <a:buSzPts val="1100"/>
              <a:buChar char="●"/>
              <a:defRPr/>
            </a:lvl4pPr>
            <a:lvl5pPr marL="2286000" lvl="4" indent="-298450" algn="l">
              <a:lnSpc>
                <a:spcPct val="114999"/>
              </a:lnSpc>
              <a:spcBef>
                <a:spcPts val="0"/>
              </a:spcBef>
              <a:spcAft>
                <a:spcPts val="0"/>
              </a:spcAft>
              <a:buSzPts val="1100"/>
              <a:buChar char="○"/>
              <a:defRPr/>
            </a:lvl5pPr>
            <a:lvl6pPr marL="2743200" lvl="5" indent="-298450" algn="l">
              <a:lnSpc>
                <a:spcPct val="114999"/>
              </a:lnSpc>
              <a:spcBef>
                <a:spcPts val="0"/>
              </a:spcBef>
              <a:spcAft>
                <a:spcPts val="0"/>
              </a:spcAft>
              <a:buSzPts val="1100"/>
              <a:buChar char="■"/>
              <a:defRPr/>
            </a:lvl6pPr>
            <a:lvl7pPr marL="3200400" lvl="6" indent="-298450" algn="l">
              <a:lnSpc>
                <a:spcPct val="114999"/>
              </a:lnSpc>
              <a:spcBef>
                <a:spcPts val="0"/>
              </a:spcBef>
              <a:spcAft>
                <a:spcPts val="0"/>
              </a:spcAft>
              <a:buSzPts val="1100"/>
              <a:buChar char="●"/>
              <a:defRPr/>
            </a:lvl7pPr>
            <a:lvl8pPr marL="3657600" lvl="7" indent="-298450" algn="l">
              <a:lnSpc>
                <a:spcPct val="114999"/>
              </a:lnSpc>
              <a:spcBef>
                <a:spcPts val="0"/>
              </a:spcBef>
              <a:spcAft>
                <a:spcPts val="0"/>
              </a:spcAft>
              <a:buSzPts val="1100"/>
              <a:buChar char="○"/>
              <a:defRPr/>
            </a:lvl8pPr>
            <a:lvl9pPr marL="4114800" lvl="8" indent="-298450" algn="l">
              <a:lnSpc>
                <a:spcPct val="114999"/>
              </a:lnSpc>
              <a:spcBef>
                <a:spcPts val="0"/>
              </a:spcBef>
              <a:spcAft>
                <a:spcPts val="0"/>
              </a:spcAft>
              <a:buSzPts val="1100"/>
              <a:buChar char="■"/>
              <a:defRPr/>
            </a:lvl9pPr>
          </a:lstStyle>
          <a:p>
            <a:pPr>
              <a:defRPr/>
            </a:pPr>
            <a:endParaRPr/>
          </a:p>
        </p:txBody>
      </p:sp>
      <p:sp>
        <p:nvSpPr>
          <p:cNvPr id="31" name="Google Shape;31;p13"/>
          <p:cNvSpPr txBox="1">
            <a:spLocks noGrp="1"/>
          </p:cNvSpPr>
          <p:nvPr>
            <p:ph type="sldNum" idx="12"/>
          </p:nvPr>
        </p:nvSpPr>
        <p:spPr bwMode="auto">
          <a:xfrm>
            <a:off x="8579307" y="4749900"/>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defRPr>
            </a:lvl9pPr>
          </a:lstStyle>
          <a:p>
            <a:pPr marL="0" lvl="0" indent="0" algn="r">
              <a:spcBef>
                <a:spcPts val="0"/>
              </a:spcBef>
              <a:spcAft>
                <a:spcPts val="0"/>
              </a:spcAft>
              <a:buNone/>
              <a:defRPr/>
            </a:pPr>
            <a:fld id="{00000000-1234-1234-1234-123412341234}" type="slidenum">
              <a:rPr lang="en-GB"/>
              <a:t>‹#›</a:t>
            </a:fld>
            <a:endParaRPr/>
          </a:p>
        </p:txBody>
      </p:sp>
    </p:spTree>
  </p:cSld>
  <p:clrMapOvr>
    <a:masterClrMapping/>
  </p:clrMapOvr>
  <p:hf sldNum="0" hdr="0" dt="0"/>
</p:sldLayout>
</file>

<file path=ppt/slideLayouts/slideLayout82.xml><?xml version="1.0" encoding="utf-8"?>
<p:sldLayout xmlns:a="http://schemas.openxmlformats.org/drawingml/2006/main" xmlns:r="http://schemas.openxmlformats.org/officeDocument/2006/relationships" xmlns:p="http://schemas.openxmlformats.org/presentationml/2006/main" showMasterPhAnim="0" matchingName="Title and two columns" type="twoColTx" userDrawn="1">
  <p:cSld name="TITLE_AND_TWO_COLUMNS">
    <p:spTree>
      <p:nvGrpSpPr>
        <p:cNvPr id="1" name=""/>
        <p:cNvGrpSpPr/>
        <p:nvPr/>
      </p:nvGrpSpPr>
      <p:grpSpPr bwMode="auto">
        <a:xfrm>
          <a:off x="0" y="0"/>
          <a:ext cx="0" cy="0"/>
          <a:chOff x="0" y="0"/>
          <a:chExt cx="0" cy="0"/>
        </a:xfrm>
      </p:grpSpPr>
      <p:sp>
        <p:nvSpPr>
          <p:cNvPr id="33" name="Google Shape;33;p15"/>
          <p:cNvSpPr/>
          <p:nvPr/>
        </p:nvSpPr>
        <p:spPr bwMode="auto">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a:lnSpc>
                <a:spcPct val="100000"/>
              </a:lnSpc>
              <a:spcBef>
                <a:spcPts val="0"/>
              </a:spcBef>
              <a:spcAft>
                <a:spcPts val="0"/>
              </a:spcAft>
              <a:buClr>
                <a:srgbClr val="000000"/>
              </a:buClr>
              <a:buSzPts val="1400"/>
              <a:buFont typeface="Arial"/>
              <a:buNone/>
              <a:defRPr/>
            </a:pPr>
            <a:endParaRPr sz="1400" b="0" i="0" u="none" strike="noStrike" cap="none">
              <a:solidFill>
                <a:srgbClr val="000000"/>
              </a:solidFill>
              <a:latin typeface="Arial"/>
              <a:ea typeface="Arial"/>
              <a:cs typeface="Arial"/>
            </a:endParaRPr>
          </a:p>
        </p:txBody>
      </p:sp>
      <p:grpSp>
        <p:nvGrpSpPr>
          <p:cNvPr id="34" name="Google Shape;34;p15"/>
          <p:cNvGrpSpPr/>
          <p:nvPr/>
        </p:nvGrpSpPr>
        <p:grpSpPr bwMode="auto">
          <a:xfrm>
            <a:off x="830394" y="1191276"/>
            <a:ext cx="745764" cy="45826"/>
            <a:chOff x="4580561" y="2589004"/>
            <a:chExt cx="1064464" cy="25200"/>
          </a:xfrm>
        </p:grpSpPr>
        <p:sp>
          <p:nvSpPr>
            <p:cNvPr id="35" name="Google Shape;35;p15"/>
            <p:cNvSpPr/>
            <p:nvPr/>
          </p:nvSpPr>
          <p:spPr bwMode="auto">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a:lnSpc>
                  <a:spcPct val="100000"/>
                </a:lnSpc>
                <a:spcBef>
                  <a:spcPts val="0"/>
                </a:spcBef>
                <a:spcAft>
                  <a:spcPts val="0"/>
                </a:spcAft>
                <a:buClr>
                  <a:srgbClr val="000000"/>
                </a:buClr>
                <a:buSzPts val="1400"/>
                <a:buFont typeface="Arial"/>
                <a:buNone/>
                <a:defRPr/>
              </a:pPr>
              <a:endParaRPr sz="1400" b="0" i="0" u="none" strike="noStrike" cap="none">
                <a:solidFill>
                  <a:srgbClr val="000000"/>
                </a:solidFill>
                <a:latin typeface="Arial"/>
                <a:ea typeface="Arial"/>
                <a:cs typeface="Arial"/>
              </a:endParaRPr>
            </a:p>
          </p:txBody>
        </p:sp>
        <p:sp>
          <p:nvSpPr>
            <p:cNvPr id="36" name="Google Shape;36;p15"/>
            <p:cNvSpPr/>
            <p:nvPr/>
          </p:nvSpPr>
          <p:spPr bwMode="auto">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a:lnSpc>
                  <a:spcPct val="100000"/>
                </a:lnSpc>
                <a:spcBef>
                  <a:spcPts val="0"/>
                </a:spcBef>
                <a:spcAft>
                  <a:spcPts val="0"/>
                </a:spcAft>
                <a:buClr>
                  <a:srgbClr val="000000"/>
                </a:buClr>
                <a:buSzPts val="1400"/>
                <a:buFont typeface="Arial"/>
                <a:buNone/>
                <a:defRPr/>
              </a:pPr>
              <a:endParaRPr sz="1400" b="0" i="0" u="none" strike="noStrike" cap="none">
                <a:solidFill>
                  <a:srgbClr val="000000"/>
                </a:solidFill>
                <a:latin typeface="Arial"/>
                <a:ea typeface="Arial"/>
                <a:cs typeface="Arial"/>
              </a:endParaRPr>
            </a:p>
          </p:txBody>
        </p:sp>
      </p:grpSp>
      <p:sp>
        <p:nvSpPr>
          <p:cNvPr id="37" name="Google Shape;37;p15"/>
          <p:cNvSpPr txBox="1">
            <a:spLocks noGrp="1"/>
          </p:cNvSpPr>
          <p:nvPr>
            <p:ph type="title"/>
          </p:nvPr>
        </p:nvSpPr>
        <p:spPr bwMode="auto">
          <a:xfrm>
            <a:off x="729450" y="1318650"/>
            <a:ext cx="7688400" cy="5352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a:pPr>
              <a:defRPr/>
            </a:pPr>
            <a:endParaRPr/>
          </a:p>
        </p:txBody>
      </p:sp>
      <p:sp>
        <p:nvSpPr>
          <p:cNvPr id="38" name="Google Shape;38;p15"/>
          <p:cNvSpPr txBox="1">
            <a:spLocks noGrp="1"/>
          </p:cNvSpPr>
          <p:nvPr>
            <p:ph type="body" idx="1"/>
          </p:nvPr>
        </p:nvSpPr>
        <p:spPr bwMode="auto">
          <a:xfrm>
            <a:off x="729325" y="2078875"/>
            <a:ext cx="3774300" cy="2261100"/>
          </a:xfrm>
          <a:prstGeom prst="rect">
            <a:avLst/>
          </a:prstGeom>
          <a:noFill/>
          <a:ln>
            <a:noFill/>
          </a:ln>
        </p:spPr>
        <p:txBody>
          <a:bodyPr spcFirstLastPara="1" wrap="square" lIns="91425" tIns="91425" rIns="91425" bIns="91425" anchor="t" anchorCtr="0">
            <a:normAutofit/>
          </a:bodyPr>
          <a:lstStyle>
            <a:lvl1pPr marL="457200" lvl="0" indent="-311150" algn="l">
              <a:lnSpc>
                <a:spcPct val="114999"/>
              </a:lnSpc>
              <a:spcBef>
                <a:spcPts val="0"/>
              </a:spcBef>
              <a:spcAft>
                <a:spcPts val="0"/>
              </a:spcAft>
              <a:buSzPts val="1300"/>
              <a:buChar char="●"/>
              <a:defRPr/>
            </a:lvl1pPr>
            <a:lvl2pPr marL="914400" lvl="1" indent="-298450" algn="l">
              <a:lnSpc>
                <a:spcPct val="114999"/>
              </a:lnSpc>
              <a:spcBef>
                <a:spcPts val="0"/>
              </a:spcBef>
              <a:spcAft>
                <a:spcPts val="0"/>
              </a:spcAft>
              <a:buSzPts val="1100"/>
              <a:buChar char="○"/>
              <a:defRPr/>
            </a:lvl2pPr>
            <a:lvl3pPr marL="1371600" lvl="2" indent="-298450" algn="l">
              <a:lnSpc>
                <a:spcPct val="114999"/>
              </a:lnSpc>
              <a:spcBef>
                <a:spcPts val="0"/>
              </a:spcBef>
              <a:spcAft>
                <a:spcPts val="0"/>
              </a:spcAft>
              <a:buSzPts val="1100"/>
              <a:buChar char="■"/>
              <a:defRPr/>
            </a:lvl3pPr>
            <a:lvl4pPr marL="1828800" lvl="3" indent="-298450" algn="l">
              <a:lnSpc>
                <a:spcPct val="114999"/>
              </a:lnSpc>
              <a:spcBef>
                <a:spcPts val="0"/>
              </a:spcBef>
              <a:spcAft>
                <a:spcPts val="0"/>
              </a:spcAft>
              <a:buSzPts val="1100"/>
              <a:buChar char="●"/>
              <a:defRPr/>
            </a:lvl4pPr>
            <a:lvl5pPr marL="2286000" lvl="4" indent="-298450" algn="l">
              <a:lnSpc>
                <a:spcPct val="114999"/>
              </a:lnSpc>
              <a:spcBef>
                <a:spcPts val="0"/>
              </a:spcBef>
              <a:spcAft>
                <a:spcPts val="0"/>
              </a:spcAft>
              <a:buSzPts val="1100"/>
              <a:buChar char="○"/>
              <a:defRPr/>
            </a:lvl5pPr>
            <a:lvl6pPr marL="2743200" lvl="5" indent="-298450" algn="l">
              <a:lnSpc>
                <a:spcPct val="114999"/>
              </a:lnSpc>
              <a:spcBef>
                <a:spcPts val="0"/>
              </a:spcBef>
              <a:spcAft>
                <a:spcPts val="0"/>
              </a:spcAft>
              <a:buSzPts val="1100"/>
              <a:buChar char="■"/>
              <a:defRPr/>
            </a:lvl6pPr>
            <a:lvl7pPr marL="3200400" lvl="6" indent="-298450" algn="l">
              <a:lnSpc>
                <a:spcPct val="114999"/>
              </a:lnSpc>
              <a:spcBef>
                <a:spcPts val="0"/>
              </a:spcBef>
              <a:spcAft>
                <a:spcPts val="0"/>
              </a:spcAft>
              <a:buSzPts val="1100"/>
              <a:buChar char="●"/>
              <a:defRPr/>
            </a:lvl7pPr>
            <a:lvl8pPr marL="3657600" lvl="7" indent="-298450" algn="l">
              <a:lnSpc>
                <a:spcPct val="114999"/>
              </a:lnSpc>
              <a:spcBef>
                <a:spcPts val="0"/>
              </a:spcBef>
              <a:spcAft>
                <a:spcPts val="0"/>
              </a:spcAft>
              <a:buSzPts val="1100"/>
              <a:buChar char="○"/>
              <a:defRPr/>
            </a:lvl8pPr>
            <a:lvl9pPr marL="4114800" lvl="8" indent="-298450" algn="l">
              <a:lnSpc>
                <a:spcPct val="114999"/>
              </a:lnSpc>
              <a:spcBef>
                <a:spcPts val="0"/>
              </a:spcBef>
              <a:spcAft>
                <a:spcPts val="0"/>
              </a:spcAft>
              <a:buSzPts val="1100"/>
              <a:buChar char="■"/>
              <a:defRPr/>
            </a:lvl9pPr>
          </a:lstStyle>
          <a:p>
            <a:pPr>
              <a:defRPr/>
            </a:pPr>
            <a:endParaRPr/>
          </a:p>
        </p:txBody>
      </p:sp>
      <p:sp>
        <p:nvSpPr>
          <p:cNvPr id="39" name="Google Shape;39;p15"/>
          <p:cNvSpPr txBox="1">
            <a:spLocks noGrp="1"/>
          </p:cNvSpPr>
          <p:nvPr>
            <p:ph type="body" idx="2"/>
          </p:nvPr>
        </p:nvSpPr>
        <p:spPr bwMode="auto">
          <a:xfrm>
            <a:off x="4643604" y="2078875"/>
            <a:ext cx="3774300" cy="2261100"/>
          </a:xfrm>
          <a:prstGeom prst="rect">
            <a:avLst/>
          </a:prstGeom>
          <a:noFill/>
          <a:ln>
            <a:noFill/>
          </a:ln>
        </p:spPr>
        <p:txBody>
          <a:bodyPr spcFirstLastPara="1" wrap="square" lIns="91425" tIns="91425" rIns="91425" bIns="91425" anchor="t" anchorCtr="0">
            <a:normAutofit/>
          </a:bodyPr>
          <a:lstStyle>
            <a:lvl1pPr marL="457200" lvl="0" indent="-311150" algn="l">
              <a:lnSpc>
                <a:spcPct val="114999"/>
              </a:lnSpc>
              <a:spcBef>
                <a:spcPts val="0"/>
              </a:spcBef>
              <a:spcAft>
                <a:spcPts val="0"/>
              </a:spcAft>
              <a:buSzPts val="1300"/>
              <a:buChar char="●"/>
              <a:defRPr/>
            </a:lvl1pPr>
            <a:lvl2pPr marL="914400" lvl="1" indent="-298450" algn="l">
              <a:lnSpc>
                <a:spcPct val="114999"/>
              </a:lnSpc>
              <a:spcBef>
                <a:spcPts val="0"/>
              </a:spcBef>
              <a:spcAft>
                <a:spcPts val="0"/>
              </a:spcAft>
              <a:buSzPts val="1100"/>
              <a:buChar char="○"/>
              <a:defRPr/>
            </a:lvl2pPr>
            <a:lvl3pPr marL="1371600" lvl="2" indent="-298450" algn="l">
              <a:lnSpc>
                <a:spcPct val="114999"/>
              </a:lnSpc>
              <a:spcBef>
                <a:spcPts val="0"/>
              </a:spcBef>
              <a:spcAft>
                <a:spcPts val="0"/>
              </a:spcAft>
              <a:buSzPts val="1100"/>
              <a:buChar char="■"/>
              <a:defRPr/>
            </a:lvl3pPr>
            <a:lvl4pPr marL="1828800" lvl="3" indent="-298450" algn="l">
              <a:lnSpc>
                <a:spcPct val="114999"/>
              </a:lnSpc>
              <a:spcBef>
                <a:spcPts val="0"/>
              </a:spcBef>
              <a:spcAft>
                <a:spcPts val="0"/>
              </a:spcAft>
              <a:buSzPts val="1100"/>
              <a:buChar char="●"/>
              <a:defRPr/>
            </a:lvl4pPr>
            <a:lvl5pPr marL="2286000" lvl="4" indent="-298450" algn="l">
              <a:lnSpc>
                <a:spcPct val="114999"/>
              </a:lnSpc>
              <a:spcBef>
                <a:spcPts val="0"/>
              </a:spcBef>
              <a:spcAft>
                <a:spcPts val="0"/>
              </a:spcAft>
              <a:buSzPts val="1100"/>
              <a:buChar char="○"/>
              <a:defRPr/>
            </a:lvl5pPr>
            <a:lvl6pPr marL="2743200" lvl="5" indent="-298450" algn="l">
              <a:lnSpc>
                <a:spcPct val="114999"/>
              </a:lnSpc>
              <a:spcBef>
                <a:spcPts val="0"/>
              </a:spcBef>
              <a:spcAft>
                <a:spcPts val="0"/>
              </a:spcAft>
              <a:buSzPts val="1100"/>
              <a:buChar char="■"/>
              <a:defRPr/>
            </a:lvl6pPr>
            <a:lvl7pPr marL="3200400" lvl="6" indent="-298450" algn="l">
              <a:lnSpc>
                <a:spcPct val="114999"/>
              </a:lnSpc>
              <a:spcBef>
                <a:spcPts val="0"/>
              </a:spcBef>
              <a:spcAft>
                <a:spcPts val="0"/>
              </a:spcAft>
              <a:buSzPts val="1100"/>
              <a:buChar char="●"/>
              <a:defRPr/>
            </a:lvl7pPr>
            <a:lvl8pPr marL="3657600" lvl="7" indent="-298450" algn="l">
              <a:lnSpc>
                <a:spcPct val="114999"/>
              </a:lnSpc>
              <a:spcBef>
                <a:spcPts val="0"/>
              </a:spcBef>
              <a:spcAft>
                <a:spcPts val="0"/>
              </a:spcAft>
              <a:buSzPts val="1100"/>
              <a:buChar char="○"/>
              <a:defRPr/>
            </a:lvl8pPr>
            <a:lvl9pPr marL="4114800" lvl="8" indent="-298450" algn="l">
              <a:lnSpc>
                <a:spcPct val="114999"/>
              </a:lnSpc>
              <a:spcBef>
                <a:spcPts val="0"/>
              </a:spcBef>
              <a:spcAft>
                <a:spcPts val="0"/>
              </a:spcAft>
              <a:buSzPts val="1100"/>
              <a:buChar char="■"/>
              <a:defRPr/>
            </a:lvl9pPr>
          </a:lstStyle>
          <a:p>
            <a:pPr>
              <a:defRPr/>
            </a:pPr>
            <a:endParaRPr/>
          </a:p>
        </p:txBody>
      </p:sp>
      <p:sp>
        <p:nvSpPr>
          <p:cNvPr id="40" name="Google Shape;40;p15"/>
          <p:cNvSpPr txBox="1">
            <a:spLocks noGrp="1"/>
          </p:cNvSpPr>
          <p:nvPr>
            <p:ph type="sldNum" idx="12"/>
          </p:nvPr>
        </p:nvSpPr>
        <p:spPr bwMode="auto">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defRPr>
            </a:lvl9pPr>
          </a:lstStyle>
          <a:p>
            <a:pPr marL="0" lvl="0" indent="0" algn="r">
              <a:spcBef>
                <a:spcPts val="0"/>
              </a:spcBef>
              <a:spcAft>
                <a:spcPts val="0"/>
              </a:spcAft>
              <a:buNone/>
              <a:defRPr/>
            </a:pPr>
            <a:fld id="{00000000-1234-1234-1234-123412341234}" type="slidenum">
              <a:rPr lang="en-GB"/>
              <a:t>‹#›</a:t>
            </a:fld>
            <a:endParaRPr/>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showMasterPhAnim="0" matchingName="Title only" type="titleOnly" userDrawn="1">
  <p:cSld name="TITLE_ONLY">
    <p:spTree>
      <p:nvGrpSpPr>
        <p:cNvPr id="1" name=""/>
        <p:cNvGrpSpPr/>
        <p:nvPr/>
      </p:nvGrpSpPr>
      <p:grpSpPr bwMode="auto">
        <a:xfrm>
          <a:off x="0" y="0"/>
          <a:ext cx="0" cy="0"/>
          <a:chOff x="0" y="0"/>
          <a:chExt cx="0" cy="0"/>
        </a:xfrm>
      </p:grpSpPr>
      <p:sp>
        <p:nvSpPr>
          <p:cNvPr id="42" name="Google Shape;42;p16"/>
          <p:cNvSpPr/>
          <p:nvPr/>
        </p:nvSpPr>
        <p:spPr bwMode="auto">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a:lnSpc>
                <a:spcPct val="100000"/>
              </a:lnSpc>
              <a:spcBef>
                <a:spcPts val="0"/>
              </a:spcBef>
              <a:spcAft>
                <a:spcPts val="0"/>
              </a:spcAft>
              <a:buClr>
                <a:srgbClr val="000000"/>
              </a:buClr>
              <a:buSzPts val="1400"/>
              <a:buFont typeface="Arial"/>
              <a:buNone/>
              <a:defRPr/>
            </a:pPr>
            <a:endParaRPr sz="1400" b="0" i="0" u="none" strike="noStrike" cap="none">
              <a:solidFill>
                <a:srgbClr val="000000"/>
              </a:solidFill>
              <a:latin typeface="Arial"/>
              <a:ea typeface="Arial"/>
              <a:cs typeface="Arial"/>
            </a:endParaRPr>
          </a:p>
        </p:txBody>
      </p:sp>
      <p:grpSp>
        <p:nvGrpSpPr>
          <p:cNvPr id="43" name="Google Shape;43;p16"/>
          <p:cNvGrpSpPr/>
          <p:nvPr/>
        </p:nvGrpSpPr>
        <p:grpSpPr bwMode="auto">
          <a:xfrm>
            <a:off x="830394" y="1191276"/>
            <a:ext cx="745764" cy="45826"/>
            <a:chOff x="4580561" y="2589004"/>
            <a:chExt cx="1064464" cy="25200"/>
          </a:xfrm>
        </p:grpSpPr>
        <p:sp>
          <p:nvSpPr>
            <p:cNvPr id="44" name="Google Shape;44;p16"/>
            <p:cNvSpPr/>
            <p:nvPr/>
          </p:nvSpPr>
          <p:spPr bwMode="auto">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a:lnSpc>
                  <a:spcPct val="100000"/>
                </a:lnSpc>
                <a:spcBef>
                  <a:spcPts val="0"/>
                </a:spcBef>
                <a:spcAft>
                  <a:spcPts val="0"/>
                </a:spcAft>
                <a:buClr>
                  <a:srgbClr val="000000"/>
                </a:buClr>
                <a:buSzPts val="1400"/>
                <a:buFont typeface="Arial"/>
                <a:buNone/>
                <a:defRPr/>
              </a:pPr>
              <a:endParaRPr sz="1400" b="0" i="0" u="none" strike="noStrike" cap="none">
                <a:solidFill>
                  <a:srgbClr val="000000"/>
                </a:solidFill>
                <a:latin typeface="Arial"/>
                <a:ea typeface="Arial"/>
                <a:cs typeface="Arial"/>
              </a:endParaRPr>
            </a:p>
          </p:txBody>
        </p:sp>
        <p:sp>
          <p:nvSpPr>
            <p:cNvPr id="45" name="Google Shape;45;p16"/>
            <p:cNvSpPr/>
            <p:nvPr/>
          </p:nvSpPr>
          <p:spPr bwMode="auto">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a:lnSpc>
                  <a:spcPct val="100000"/>
                </a:lnSpc>
                <a:spcBef>
                  <a:spcPts val="0"/>
                </a:spcBef>
                <a:spcAft>
                  <a:spcPts val="0"/>
                </a:spcAft>
                <a:buClr>
                  <a:srgbClr val="000000"/>
                </a:buClr>
                <a:buSzPts val="1400"/>
                <a:buFont typeface="Arial"/>
                <a:buNone/>
                <a:defRPr/>
              </a:pPr>
              <a:endParaRPr sz="1400" b="0" i="0" u="none" strike="noStrike" cap="none">
                <a:solidFill>
                  <a:srgbClr val="000000"/>
                </a:solidFill>
                <a:latin typeface="Arial"/>
                <a:ea typeface="Arial"/>
                <a:cs typeface="Arial"/>
              </a:endParaRPr>
            </a:p>
          </p:txBody>
        </p:sp>
      </p:grpSp>
      <p:sp>
        <p:nvSpPr>
          <p:cNvPr id="46" name="Google Shape;46;p16"/>
          <p:cNvSpPr txBox="1">
            <a:spLocks noGrp="1"/>
          </p:cNvSpPr>
          <p:nvPr>
            <p:ph type="title"/>
          </p:nvPr>
        </p:nvSpPr>
        <p:spPr bwMode="auto">
          <a:xfrm>
            <a:off x="729450" y="1318650"/>
            <a:ext cx="7688400" cy="5352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a:pPr>
              <a:defRPr/>
            </a:pPr>
            <a:endParaRPr/>
          </a:p>
        </p:txBody>
      </p:sp>
      <p:sp>
        <p:nvSpPr>
          <p:cNvPr id="47" name="Google Shape;47;p16"/>
          <p:cNvSpPr txBox="1">
            <a:spLocks noGrp="1"/>
          </p:cNvSpPr>
          <p:nvPr>
            <p:ph type="sldNum" idx="12"/>
          </p:nvPr>
        </p:nvSpPr>
        <p:spPr bwMode="auto">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defRPr>
            </a:lvl9pPr>
          </a:lstStyle>
          <a:p>
            <a:pPr marL="0" lvl="0" indent="0" algn="r">
              <a:spcBef>
                <a:spcPts val="0"/>
              </a:spcBef>
              <a:spcAft>
                <a:spcPts val="0"/>
              </a:spcAft>
              <a:buNone/>
              <a:defRPr/>
            </a:pPr>
            <a:fld id="{00000000-1234-1234-1234-123412341234}" type="slidenum">
              <a:rPr lang="en-GB"/>
              <a:t>‹#›</a:t>
            </a:fld>
            <a:endParaRPr/>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showMasterPhAnim="0" matchingName="One column text" userDrawn="1">
  <p:cSld name="ONE_COLUMN_TEXT">
    <p:spTree>
      <p:nvGrpSpPr>
        <p:cNvPr id="1" name=""/>
        <p:cNvGrpSpPr/>
        <p:nvPr/>
      </p:nvGrpSpPr>
      <p:grpSpPr bwMode="auto">
        <a:xfrm>
          <a:off x="0" y="0"/>
          <a:ext cx="0" cy="0"/>
          <a:chOff x="0" y="0"/>
          <a:chExt cx="0" cy="0"/>
        </a:xfrm>
      </p:grpSpPr>
      <p:sp>
        <p:nvSpPr>
          <p:cNvPr id="49" name="Google Shape;49;p17"/>
          <p:cNvSpPr/>
          <p:nvPr/>
        </p:nvSpPr>
        <p:spPr bwMode="auto">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a:lnSpc>
                <a:spcPct val="100000"/>
              </a:lnSpc>
              <a:spcBef>
                <a:spcPts val="0"/>
              </a:spcBef>
              <a:spcAft>
                <a:spcPts val="0"/>
              </a:spcAft>
              <a:buClr>
                <a:srgbClr val="000000"/>
              </a:buClr>
              <a:buSzPts val="1400"/>
              <a:buFont typeface="Arial"/>
              <a:buNone/>
              <a:defRPr/>
            </a:pPr>
            <a:endParaRPr sz="1400" b="0" i="0" u="none" strike="noStrike" cap="none">
              <a:solidFill>
                <a:srgbClr val="000000"/>
              </a:solidFill>
              <a:latin typeface="Arial"/>
              <a:ea typeface="Arial"/>
              <a:cs typeface="Arial"/>
            </a:endParaRPr>
          </a:p>
        </p:txBody>
      </p:sp>
      <p:grpSp>
        <p:nvGrpSpPr>
          <p:cNvPr id="50" name="Google Shape;50;p17"/>
          <p:cNvGrpSpPr/>
          <p:nvPr/>
        </p:nvGrpSpPr>
        <p:grpSpPr bwMode="auto">
          <a:xfrm>
            <a:off x="830394" y="1191276"/>
            <a:ext cx="745764" cy="45826"/>
            <a:chOff x="4580561" y="2589004"/>
            <a:chExt cx="1064464" cy="25200"/>
          </a:xfrm>
        </p:grpSpPr>
        <p:sp>
          <p:nvSpPr>
            <p:cNvPr id="51" name="Google Shape;51;p17"/>
            <p:cNvSpPr/>
            <p:nvPr/>
          </p:nvSpPr>
          <p:spPr bwMode="auto">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a:lnSpc>
                  <a:spcPct val="100000"/>
                </a:lnSpc>
                <a:spcBef>
                  <a:spcPts val="0"/>
                </a:spcBef>
                <a:spcAft>
                  <a:spcPts val="0"/>
                </a:spcAft>
                <a:buClr>
                  <a:srgbClr val="000000"/>
                </a:buClr>
                <a:buSzPts val="1400"/>
                <a:buFont typeface="Arial"/>
                <a:buNone/>
                <a:defRPr/>
              </a:pPr>
              <a:endParaRPr sz="1400" b="0" i="0" u="none" strike="noStrike" cap="none">
                <a:solidFill>
                  <a:srgbClr val="000000"/>
                </a:solidFill>
                <a:latin typeface="Arial"/>
                <a:ea typeface="Arial"/>
                <a:cs typeface="Arial"/>
              </a:endParaRPr>
            </a:p>
          </p:txBody>
        </p:sp>
        <p:sp>
          <p:nvSpPr>
            <p:cNvPr id="52" name="Google Shape;52;p17"/>
            <p:cNvSpPr/>
            <p:nvPr/>
          </p:nvSpPr>
          <p:spPr bwMode="auto">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a:lnSpc>
                  <a:spcPct val="100000"/>
                </a:lnSpc>
                <a:spcBef>
                  <a:spcPts val="0"/>
                </a:spcBef>
                <a:spcAft>
                  <a:spcPts val="0"/>
                </a:spcAft>
                <a:buClr>
                  <a:srgbClr val="000000"/>
                </a:buClr>
                <a:buSzPts val="1400"/>
                <a:buFont typeface="Arial"/>
                <a:buNone/>
                <a:defRPr/>
              </a:pPr>
              <a:endParaRPr sz="1400" b="0" i="0" u="none" strike="noStrike" cap="none">
                <a:solidFill>
                  <a:srgbClr val="000000"/>
                </a:solidFill>
                <a:latin typeface="Arial"/>
                <a:ea typeface="Arial"/>
                <a:cs typeface="Arial"/>
              </a:endParaRPr>
            </a:p>
          </p:txBody>
        </p:sp>
      </p:grpSp>
      <p:sp>
        <p:nvSpPr>
          <p:cNvPr id="53" name="Google Shape;53;p17"/>
          <p:cNvSpPr txBox="1">
            <a:spLocks noGrp="1"/>
          </p:cNvSpPr>
          <p:nvPr>
            <p:ph type="title"/>
          </p:nvPr>
        </p:nvSpPr>
        <p:spPr bwMode="auto">
          <a:xfrm>
            <a:off x="730000" y="1318650"/>
            <a:ext cx="3300900" cy="13815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a:pPr>
              <a:defRPr/>
            </a:pPr>
            <a:endParaRPr/>
          </a:p>
        </p:txBody>
      </p:sp>
      <p:sp>
        <p:nvSpPr>
          <p:cNvPr id="54" name="Google Shape;54;p17"/>
          <p:cNvSpPr txBox="1">
            <a:spLocks noGrp="1"/>
          </p:cNvSpPr>
          <p:nvPr>
            <p:ph type="body" idx="1"/>
          </p:nvPr>
        </p:nvSpPr>
        <p:spPr bwMode="auto">
          <a:xfrm>
            <a:off x="721225" y="2781725"/>
            <a:ext cx="3300900" cy="1597500"/>
          </a:xfrm>
          <a:prstGeom prst="rect">
            <a:avLst/>
          </a:prstGeom>
          <a:noFill/>
          <a:ln>
            <a:noFill/>
          </a:ln>
        </p:spPr>
        <p:txBody>
          <a:bodyPr spcFirstLastPara="1" wrap="square" lIns="91425" tIns="91425" rIns="91425" bIns="91425" anchor="t" anchorCtr="0">
            <a:normAutofit/>
          </a:bodyPr>
          <a:lstStyle>
            <a:lvl1pPr marL="457200" lvl="0" indent="-311150" algn="l">
              <a:lnSpc>
                <a:spcPct val="114999"/>
              </a:lnSpc>
              <a:spcBef>
                <a:spcPts val="0"/>
              </a:spcBef>
              <a:spcAft>
                <a:spcPts val="0"/>
              </a:spcAft>
              <a:buSzPts val="1300"/>
              <a:buChar char="●"/>
              <a:defRPr/>
            </a:lvl1pPr>
            <a:lvl2pPr marL="914400" lvl="1" indent="-298450" algn="l">
              <a:lnSpc>
                <a:spcPct val="114999"/>
              </a:lnSpc>
              <a:spcBef>
                <a:spcPts val="0"/>
              </a:spcBef>
              <a:spcAft>
                <a:spcPts val="0"/>
              </a:spcAft>
              <a:buSzPts val="1100"/>
              <a:buChar char="○"/>
              <a:defRPr/>
            </a:lvl2pPr>
            <a:lvl3pPr marL="1371600" lvl="2" indent="-298450" algn="l">
              <a:lnSpc>
                <a:spcPct val="114999"/>
              </a:lnSpc>
              <a:spcBef>
                <a:spcPts val="0"/>
              </a:spcBef>
              <a:spcAft>
                <a:spcPts val="0"/>
              </a:spcAft>
              <a:buSzPts val="1100"/>
              <a:buChar char="■"/>
              <a:defRPr/>
            </a:lvl3pPr>
            <a:lvl4pPr marL="1828800" lvl="3" indent="-298450" algn="l">
              <a:lnSpc>
                <a:spcPct val="114999"/>
              </a:lnSpc>
              <a:spcBef>
                <a:spcPts val="0"/>
              </a:spcBef>
              <a:spcAft>
                <a:spcPts val="0"/>
              </a:spcAft>
              <a:buSzPts val="1100"/>
              <a:buChar char="●"/>
              <a:defRPr/>
            </a:lvl4pPr>
            <a:lvl5pPr marL="2286000" lvl="4" indent="-298450" algn="l">
              <a:lnSpc>
                <a:spcPct val="114999"/>
              </a:lnSpc>
              <a:spcBef>
                <a:spcPts val="0"/>
              </a:spcBef>
              <a:spcAft>
                <a:spcPts val="0"/>
              </a:spcAft>
              <a:buSzPts val="1100"/>
              <a:buChar char="○"/>
              <a:defRPr/>
            </a:lvl5pPr>
            <a:lvl6pPr marL="2743200" lvl="5" indent="-298450" algn="l">
              <a:lnSpc>
                <a:spcPct val="114999"/>
              </a:lnSpc>
              <a:spcBef>
                <a:spcPts val="0"/>
              </a:spcBef>
              <a:spcAft>
                <a:spcPts val="0"/>
              </a:spcAft>
              <a:buSzPts val="1100"/>
              <a:buChar char="■"/>
              <a:defRPr/>
            </a:lvl6pPr>
            <a:lvl7pPr marL="3200400" lvl="6" indent="-298450" algn="l">
              <a:lnSpc>
                <a:spcPct val="114999"/>
              </a:lnSpc>
              <a:spcBef>
                <a:spcPts val="0"/>
              </a:spcBef>
              <a:spcAft>
                <a:spcPts val="0"/>
              </a:spcAft>
              <a:buSzPts val="1100"/>
              <a:buChar char="●"/>
              <a:defRPr/>
            </a:lvl7pPr>
            <a:lvl8pPr marL="3657600" lvl="7" indent="-298450" algn="l">
              <a:lnSpc>
                <a:spcPct val="114999"/>
              </a:lnSpc>
              <a:spcBef>
                <a:spcPts val="0"/>
              </a:spcBef>
              <a:spcAft>
                <a:spcPts val="0"/>
              </a:spcAft>
              <a:buSzPts val="1100"/>
              <a:buChar char="○"/>
              <a:defRPr/>
            </a:lvl8pPr>
            <a:lvl9pPr marL="4114800" lvl="8" indent="-298450" algn="l">
              <a:lnSpc>
                <a:spcPct val="114999"/>
              </a:lnSpc>
              <a:spcBef>
                <a:spcPts val="0"/>
              </a:spcBef>
              <a:spcAft>
                <a:spcPts val="0"/>
              </a:spcAft>
              <a:buSzPts val="1100"/>
              <a:buChar char="■"/>
              <a:defRPr/>
            </a:lvl9pPr>
          </a:lstStyle>
          <a:p>
            <a:pPr>
              <a:defRPr/>
            </a:pPr>
            <a:endParaRPr/>
          </a:p>
        </p:txBody>
      </p:sp>
      <p:sp>
        <p:nvSpPr>
          <p:cNvPr id="55" name="Google Shape;55;p17"/>
          <p:cNvSpPr txBox="1">
            <a:spLocks noGrp="1"/>
          </p:cNvSpPr>
          <p:nvPr>
            <p:ph type="sldNum" idx="12"/>
          </p:nvPr>
        </p:nvSpPr>
        <p:spPr bwMode="auto">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defRPr>
            </a:lvl9pPr>
          </a:lstStyle>
          <a:p>
            <a:pPr marL="0" lvl="0" indent="0" algn="r">
              <a:spcBef>
                <a:spcPts val="0"/>
              </a:spcBef>
              <a:spcAft>
                <a:spcPts val="0"/>
              </a:spcAft>
              <a:buNone/>
              <a:defRPr/>
            </a:pPr>
            <a:fld id="{00000000-1234-1234-1234-123412341234}" type="slidenum">
              <a:rPr lang="en-GB"/>
              <a:t>‹#›</a:t>
            </a:fld>
            <a:endParaRPr/>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PhAnim="0" matchingName="Main point" userDrawn="1">
  <p:cSld name="MAIN_POINT">
    <p:bg>
      <p:bgPr>
        <a:solidFill>
          <a:schemeClr val="accent3"/>
        </a:solidFill>
        <a:effectLst/>
      </p:bgPr>
    </p:bg>
    <p:spTree>
      <p:nvGrpSpPr>
        <p:cNvPr id="1" name=""/>
        <p:cNvGrpSpPr/>
        <p:nvPr/>
      </p:nvGrpSpPr>
      <p:grpSpPr bwMode="auto">
        <a:xfrm>
          <a:off x="0" y="0"/>
          <a:ext cx="0" cy="0"/>
          <a:chOff x="0" y="0"/>
          <a:chExt cx="0" cy="0"/>
        </a:xfrm>
      </p:grpSpPr>
      <p:grpSp>
        <p:nvGrpSpPr>
          <p:cNvPr id="57" name="Google Shape;57;p18"/>
          <p:cNvGrpSpPr/>
          <p:nvPr/>
        </p:nvGrpSpPr>
        <p:grpSpPr bwMode="auto">
          <a:xfrm>
            <a:off x="830394" y="4169150"/>
            <a:ext cx="745764" cy="45826"/>
            <a:chOff x="4580561" y="2589004"/>
            <a:chExt cx="1064464" cy="25200"/>
          </a:xfrm>
        </p:grpSpPr>
        <p:sp>
          <p:nvSpPr>
            <p:cNvPr id="58" name="Google Shape;58;p18"/>
            <p:cNvSpPr/>
            <p:nvPr/>
          </p:nvSpPr>
          <p:spPr bwMode="auto">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a:lnSpc>
                  <a:spcPct val="100000"/>
                </a:lnSpc>
                <a:spcBef>
                  <a:spcPts val="0"/>
                </a:spcBef>
                <a:spcAft>
                  <a:spcPts val="0"/>
                </a:spcAft>
                <a:buClr>
                  <a:srgbClr val="000000"/>
                </a:buClr>
                <a:buSzPts val="1400"/>
                <a:buFont typeface="Arial"/>
                <a:buNone/>
                <a:defRPr/>
              </a:pPr>
              <a:endParaRPr sz="1400" b="0" i="0" u="none" strike="noStrike" cap="none">
                <a:solidFill>
                  <a:srgbClr val="000000"/>
                </a:solidFill>
                <a:latin typeface="Arial"/>
                <a:ea typeface="Arial"/>
                <a:cs typeface="Arial"/>
              </a:endParaRPr>
            </a:p>
          </p:txBody>
        </p:sp>
        <p:sp>
          <p:nvSpPr>
            <p:cNvPr id="59" name="Google Shape;59;p18"/>
            <p:cNvSpPr/>
            <p:nvPr/>
          </p:nvSpPr>
          <p:spPr bwMode="auto">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a:lnSpc>
                  <a:spcPct val="100000"/>
                </a:lnSpc>
                <a:spcBef>
                  <a:spcPts val="0"/>
                </a:spcBef>
                <a:spcAft>
                  <a:spcPts val="0"/>
                </a:spcAft>
                <a:buClr>
                  <a:srgbClr val="000000"/>
                </a:buClr>
                <a:buSzPts val="1400"/>
                <a:buFont typeface="Arial"/>
                <a:buNone/>
                <a:defRPr/>
              </a:pPr>
              <a:endParaRPr sz="1400" b="0" i="0" u="none" strike="noStrike" cap="none">
                <a:solidFill>
                  <a:srgbClr val="000000"/>
                </a:solidFill>
                <a:latin typeface="Arial"/>
                <a:ea typeface="Arial"/>
                <a:cs typeface="Arial"/>
              </a:endParaRPr>
            </a:p>
          </p:txBody>
        </p:sp>
      </p:grpSp>
      <p:sp>
        <p:nvSpPr>
          <p:cNvPr id="60" name="Google Shape;60;p18"/>
          <p:cNvSpPr txBox="1">
            <a:spLocks noGrp="1"/>
          </p:cNvSpPr>
          <p:nvPr>
            <p:ph type="title"/>
          </p:nvPr>
        </p:nvSpPr>
        <p:spPr bwMode="auto">
          <a:xfrm>
            <a:off x="729450" y="864300"/>
            <a:ext cx="7021200" cy="29850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a:pPr>
              <a:defRPr/>
            </a:pPr>
            <a:endParaRPr/>
          </a:p>
        </p:txBody>
      </p:sp>
      <p:sp>
        <p:nvSpPr>
          <p:cNvPr id="61" name="Google Shape;61;p18"/>
          <p:cNvSpPr txBox="1">
            <a:spLocks noGrp="1"/>
          </p:cNvSpPr>
          <p:nvPr>
            <p:ph type="sldNum" idx="12"/>
          </p:nvPr>
        </p:nvSpPr>
        <p:spPr bwMode="auto">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defRPr>
            </a:lvl9pPr>
          </a:lstStyle>
          <a:p>
            <a:pPr marL="0" lvl="0" indent="0" algn="r">
              <a:spcBef>
                <a:spcPts val="0"/>
              </a:spcBef>
              <a:spcAft>
                <a:spcPts val="0"/>
              </a:spcAft>
              <a:buNone/>
              <a:defRPr/>
            </a:pPr>
            <a:fld id="{00000000-1234-1234-1234-123412341234}" type="slidenum">
              <a:rPr lang="en-GB"/>
              <a:t>‹#›</a:t>
            </a:fld>
            <a:endParaRPr/>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showMasterPhAnim="0" matchingName="Section title and description" userDrawn="1">
  <p:cSld name="SECTION_TITLE_AND_DESCRIPTION">
    <p:spTree>
      <p:nvGrpSpPr>
        <p:cNvPr id="1" name=""/>
        <p:cNvGrpSpPr/>
        <p:nvPr/>
      </p:nvGrpSpPr>
      <p:grpSpPr bwMode="auto">
        <a:xfrm>
          <a:off x="0" y="0"/>
          <a:ext cx="0" cy="0"/>
          <a:chOff x="0" y="0"/>
          <a:chExt cx="0" cy="0"/>
        </a:xfrm>
      </p:grpSpPr>
      <p:sp>
        <p:nvSpPr>
          <p:cNvPr id="63" name="Google Shape;63;p19"/>
          <p:cNvSpPr/>
          <p:nvPr/>
        </p:nvSpPr>
        <p:spPr bwMode="auto">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a:lnSpc>
                <a:spcPct val="100000"/>
              </a:lnSpc>
              <a:spcBef>
                <a:spcPts val="0"/>
              </a:spcBef>
              <a:spcAft>
                <a:spcPts val="0"/>
              </a:spcAft>
              <a:buClr>
                <a:srgbClr val="000000"/>
              </a:buClr>
              <a:buSzPts val="1400"/>
              <a:buFont typeface="Arial"/>
              <a:buNone/>
              <a:defRPr/>
            </a:pPr>
            <a:endParaRPr sz="1400" b="0" i="0" u="none" strike="noStrike" cap="none">
              <a:solidFill>
                <a:srgbClr val="000000"/>
              </a:solidFill>
              <a:latin typeface="Arial"/>
              <a:ea typeface="Arial"/>
              <a:cs typeface="Arial"/>
            </a:endParaRPr>
          </a:p>
        </p:txBody>
      </p:sp>
      <p:grpSp>
        <p:nvGrpSpPr>
          <p:cNvPr id="64" name="Google Shape;64;p19"/>
          <p:cNvGrpSpPr/>
          <p:nvPr/>
        </p:nvGrpSpPr>
        <p:grpSpPr bwMode="auto">
          <a:xfrm>
            <a:off x="830394" y="1191276"/>
            <a:ext cx="745764" cy="45826"/>
            <a:chOff x="4580561" y="2589004"/>
            <a:chExt cx="1064464" cy="25200"/>
          </a:xfrm>
        </p:grpSpPr>
        <p:sp>
          <p:nvSpPr>
            <p:cNvPr id="65" name="Google Shape;65;p19"/>
            <p:cNvSpPr/>
            <p:nvPr/>
          </p:nvSpPr>
          <p:spPr bwMode="auto">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a:lnSpc>
                  <a:spcPct val="100000"/>
                </a:lnSpc>
                <a:spcBef>
                  <a:spcPts val="0"/>
                </a:spcBef>
                <a:spcAft>
                  <a:spcPts val="0"/>
                </a:spcAft>
                <a:buClr>
                  <a:srgbClr val="000000"/>
                </a:buClr>
                <a:buSzPts val="1400"/>
                <a:buFont typeface="Arial"/>
                <a:buNone/>
                <a:defRPr/>
              </a:pPr>
              <a:endParaRPr sz="1400" b="0" i="0" u="none" strike="noStrike" cap="none">
                <a:solidFill>
                  <a:srgbClr val="000000"/>
                </a:solidFill>
                <a:latin typeface="Arial"/>
                <a:ea typeface="Arial"/>
                <a:cs typeface="Arial"/>
              </a:endParaRPr>
            </a:p>
          </p:txBody>
        </p:sp>
        <p:sp>
          <p:nvSpPr>
            <p:cNvPr id="66" name="Google Shape;66;p19"/>
            <p:cNvSpPr/>
            <p:nvPr/>
          </p:nvSpPr>
          <p:spPr bwMode="auto">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a:lnSpc>
                  <a:spcPct val="100000"/>
                </a:lnSpc>
                <a:spcBef>
                  <a:spcPts val="0"/>
                </a:spcBef>
                <a:spcAft>
                  <a:spcPts val="0"/>
                </a:spcAft>
                <a:buClr>
                  <a:srgbClr val="000000"/>
                </a:buClr>
                <a:buSzPts val="1400"/>
                <a:buFont typeface="Arial"/>
                <a:buNone/>
                <a:defRPr/>
              </a:pPr>
              <a:endParaRPr sz="1400" b="0" i="0" u="none" strike="noStrike" cap="none">
                <a:solidFill>
                  <a:srgbClr val="000000"/>
                </a:solidFill>
                <a:latin typeface="Arial"/>
                <a:ea typeface="Arial"/>
                <a:cs typeface="Arial"/>
              </a:endParaRPr>
            </a:p>
          </p:txBody>
        </p:sp>
      </p:grpSp>
      <p:sp>
        <p:nvSpPr>
          <p:cNvPr id="67" name="Google Shape;67;p19"/>
          <p:cNvSpPr txBox="1">
            <a:spLocks noGrp="1"/>
          </p:cNvSpPr>
          <p:nvPr>
            <p:ph type="title"/>
          </p:nvPr>
        </p:nvSpPr>
        <p:spPr bwMode="auto">
          <a:xfrm>
            <a:off x="730000" y="1318650"/>
            <a:ext cx="3300900" cy="16872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a:pPr>
              <a:defRPr/>
            </a:pPr>
            <a:endParaRPr/>
          </a:p>
        </p:txBody>
      </p:sp>
      <p:sp>
        <p:nvSpPr>
          <p:cNvPr id="68" name="Google Shape;68;p19"/>
          <p:cNvSpPr txBox="1">
            <a:spLocks noGrp="1"/>
          </p:cNvSpPr>
          <p:nvPr>
            <p:ph type="subTitle" idx="1"/>
          </p:nvPr>
        </p:nvSpPr>
        <p:spPr bwMode="auto">
          <a:xfrm>
            <a:off x="724950" y="3161525"/>
            <a:ext cx="3300900" cy="7590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a:pPr>
              <a:defRPr/>
            </a:pPr>
            <a:endParaRPr/>
          </a:p>
        </p:txBody>
      </p:sp>
      <p:sp>
        <p:nvSpPr>
          <p:cNvPr id="69" name="Google Shape;69;p19"/>
          <p:cNvSpPr txBox="1">
            <a:spLocks noGrp="1"/>
          </p:cNvSpPr>
          <p:nvPr>
            <p:ph type="body" idx="2"/>
          </p:nvPr>
        </p:nvSpPr>
        <p:spPr bwMode="auto">
          <a:xfrm>
            <a:off x="5174225" y="1352625"/>
            <a:ext cx="3374400" cy="3025500"/>
          </a:xfrm>
          <a:prstGeom prst="rect">
            <a:avLst/>
          </a:prstGeom>
          <a:noFill/>
          <a:ln>
            <a:noFill/>
          </a:ln>
        </p:spPr>
        <p:txBody>
          <a:bodyPr spcFirstLastPara="1" wrap="square" lIns="91425" tIns="91425" rIns="91425" bIns="91425" anchor="t" anchorCtr="0">
            <a:normAutofit/>
          </a:bodyPr>
          <a:lstStyle>
            <a:lvl1pPr marL="457200" lvl="0" indent="-311150" algn="l">
              <a:lnSpc>
                <a:spcPct val="114999"/>
              </a:lnSpc>
              <a:spcBef>
                <a:spcPts val="0"/>
              </a:spcBef>
              <a:spcAft>
                <a:spcPts val="0"/>
              </a:spcAft>
              <a:buSzPts val="1300"/>
              <a:buChar char="●"/>
              <a:defRPr/>
            </a:lvl1pPr>
            <a:lvl2pPr marL="914400" lvl="1" indent="-298450" algn="l">
              <a:lnSpc>
                <a:spcPct val="114999"/>
              </a:lnSpc>
              <a:spcBef>
                <a:spcPts val="0"/>
              </a:spcBef>
              <a:spcAft>
                <a:spcPts val="0"/>
              </a:spcAft>
              <a:buSzPts val="1100"/>
              <a:buChar char="○"/>
              <a:defRPr/>
            </a:lvl2pPr>
            <a:lvl3pPr marL="1371600" lvl="2" indent="-298450" algn="l">
              <a:lnSpc>
                <a:spcPct val="114999"/>
              </a:lnSpc>
              <a:spcBef>
                <a:spcPts val="0"/>
              </a:spcBef>
              <a:spcAft>
                <a:spcPts val="0"/>
              </a:spcAft>
              <a:buSzPts val="1100"/>
              <a:buChar char="■"/>
              <a:defRPr/>
            </a:lvl3pPr>
            <a:lvl4pPr marL="1828800" lvl="3" indent="-298450" algn="l">
              <a:lnSpc>
                <a:spcPct val="114999"/>
              </a:lnSpc>
              <a:spcBef>
                <a:spcPts val="0"/>
              </a:spcBef>
              <a:spcAft>
                <a:spcPts val="0"/>
              </a:spcAft>
              <a:buSzPts val="1100"/>
              <a:buChar char="●"/>
              <a:defRPr/>
            </a:lvl4pPr>
            <a:lvl5pPr marL="2286000" lvl="4" indent="-298450" algn="l">
              <a:lnSpc>
                <a:spcPct val="114999"/>
              </a:lnSpc>
              <a:spcBef>
                <a:spcPts val="0"/>
              </a:spcBef>
              <a:spcAft>
                <a:spcPts val="0"/>
              </a:spcAft>
              <a:buSzPts val="1100"/>
              <a:buChar char="○"/>
              <a:defRPr/>
            </a:lvl5pPr>
            <a:lvl6pPr marL="2743200" lvl="5" indent="-298450" algn="l">
              <a:lnSpc>
                <a:spcPct val="114999"/>
              </a:lnSpc>
              <a:spcBef>
                <a:spcPts val="0"/>
              </a:spcBef>
              <a:spcAft>
                <a:spcPts val="0"/>
              </a:spcAft>
              <a:buSzPts val="1100"/>
              <a:buChar char="■"/>
              <a:defRPr/>
            </a:lvl6pPr>
            <a:lvl7pPr marL="3200400" lvl="6" indent="-298450" algn="l">
              <a:lnSpc>
                <a:spcPct val="114999"/>
              </a:lnSpc>
              <a:spcBef>
                <a:spcPts val="0"/>
              </a:spcBef>
              <a:spcAft>
                <a:spcPts val="0"/>
              </a:spcAft>
              <a:buSzPts val="1100"/>
              <a:buChar char="●"/>
              <a:defRPr/>
            </a:lvl7pPr>
            <a:lvl8pPr marL="3657600" lvl="7" indent="-298450" algn="l">
              <a:lnSpc>
                <a:spcPct val="114999"/>
              </a:lnSpc>
              <a:spcBef>
                <a:spcPts val="0"/>
              </a:spcBef>
              <a:spcAft>
                <a:spcPts val="0"/>
              </a:spcAft>
              <a:buSzPts val="1100"/>
              <a:buChar char="○"/>
              <a:defRPr/>
            </a:lvl8pPr>
            <a:lvl9pPr marL="4114800" lvl="8" indent="-298450" algn="l">
              <a:lnSpc>
                <a:spcPct val="114999"/>
              </a:lnSpc>
              <a:spcBef>
                <a:spcPts val="0"/>
              </a:spcBef>
              <a:spcAft>
                <a:spcPts val="0"/>
              </a:spcAft>
              <a:buSzPts val="1100"/>
              <a:buChar char="■"/>
              <a:defRPr/>
            </a:lvl9pPr>
          </a:lstStyle>
          <a:p>
            <a:pPr>
              <a:defRPr/>
            </a:pPr>
            <a:endParaRPr/>
          </a:p>
        </p:txBody>
      </p:sp>
      <p:sp>
        <p:nvSpPr>
          <p:cNvPr id="70" name="Google Shape;70;p19"/>
          <p:cNvSpPr txBox="1">
            <a:spLocks noGrp="1"/>
          </p:cNvSpPr>
          <p:nvPr>
            <p:ph type="sldNum" idx="12"/>
          </p:nvPr>
        </p:nvSpPr>
        <p:spPr bwMode="auto">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defRPr>
            </a:lvl9pPr>
          </a:lstStyle>
          <a:p>
            <a:pPr marL="0" lvl="0" indent="0" algn="r">
              <a:spcBef>
                <a:spcPts val="0"/>
              </a:spcBef>
              <a:spcAft>
                <a:spcPts val="0"/>
              </a:spcAft>
              <a:buNone/>
              <a:defRPr/>
            </a:pPr>
            <a:fld id="{00000000-1234-1234-1234-123412341234}" type="slidenum">
              <a:rPr lang="en-GB"/>
              <a:t>‹#›</a:t>
            </a:fld>
            <a:endParaRPr/>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showMasterPhAnim="0" matchingName="Caption" userDrawn="1">
  <p:cSld name="CAPTION_ONLY">
    <p:spTree>
      <p:nvGrpSpPr>
        <p:cNvPr id="1" name=""/>
        <p:cNvGrpSpPr/>
        <p:nvPr/>
      </p:nvGrpSpPr>
      <p:grpSpPr bwMode="auto">
        <a:xfrm>
          <a:off x="0" y="0"/>
          <a:ext cx="0" cy="0"/>
          <a:chOff x="0" y="0"/>
          <a:chExt cx="0" cy="0"/>
        </a:xfrm>
      </p:grpSpPr>
      <p:sp>
        <p:nvSpPr>
          <p:cNvPr id="72" name="Google Shape;72;p20"/>
          <p:cNvSpPr txBox="1">
            <a:spLocks noGrp="1"/>
          </p:cNvSpPr>
          <p:nvPr>
            <p:ph type="body" idx="1"/>
          </p:nvPr>
        </p:nvSpPr>
        <p:spPr bwMode="auto">
          <a:xfrm>
            <a:off x="724950" y="4372551"/>
            <a:ext cx="7697400" cy="4605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300"/>
              <a:buNone/>
              <a:defRPr/>
            </a:lvl1pPr>
          </a:lstStyle>
          <a:p>
            <a:pPr>
              <a:defRPr/>
            </a:pPr>
            <a:endParaRPr/>
          </a:p>
        </p:txBody>
      </p:sp>
      <p:sp>
        <p:nvSpPr>
          <p:cNvPr id="73" name="Google Shape;73;p20"/>
          <p:cNvSpPr txBox="1">
            <a:spLocks noGrp="1"/>
          </p:cNvSpPr>
          <p:nvPr>
            <p:ph type="sldNum" idx="12"/>
          </p:nvPr>
        </p:nvSpPr>
        <p:spPr bwMode="auto">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defRPr>
            </a:lvl9pPr>
          </a:lstStyle>
          <a:p>
            <a:pPr marL="0" lvl="0" indent="0" algn="r">
              <a:spcBef>
                <a:spcPts val="0"/>
              </a:spcBef>
              <a:spcAft>
                <a:spcPts val="0"/>
              </a:spcAft>
              <a:buNone/>
              <a:defRPr/>
            </a:pPr>
            <a:fld id="{00000000-1234-1234-1234-123412341234}" type="slidenum">
              <a:rPr lang="en-GB"/>
              <a:t>‹#›</a:t>
            </a:fld>
            <a:endParaRPr/>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showMasterPhAnim="0" matchingName="Big number" userDrawn="1">
  <p:cSld name="BIG_NUMBER">
    <p:bg>
      <p:bgPr>
        <a:solidFill>
          <a:schemeClr val="dk1"/>
        </a:solidFill>
        <a:effectLst/>
      </p:bgPr>
    </p:bg>
    <p:spTree>
      <p:nvGrpSpPr>
        <p:cNvPr id="1" name=""/>
        <p:cNvGrpSpPr/>
        <p:nvPr/>
      </p:nvGrpSpPr>
      <p:grpSpPr bwMode="auto">
        <a:xfrm>
          <a:off x="0" y="0"/>
          <a:ext cx="0" cy="0"/>
          <a:chOff x="0" y="0"/>
          <a:chExt cx="0" cy="0"/>
        </a:xfrm>
      </p:grpSpPr>
      <p:grpSp>
        <p:nvGrpSpPr>
          <p:cNvPr id="75" name="Google Shape;75;p21"/>
          <p:cNvGrpSpPr/>
          <p:nvPr/>
        </p:nvGrpSpPr>
        <p:grpSpPr bwMode="auto">
          <a:xfrm>
            <a:off x="830394" y="4169150"/>
            <a:ext cx="745764" cy="45826"/>
            <a:chOff x="4580561" y="2589004"/>
            <a:chExt cx="1064464" cy="25200"/>
          </a:xfrm>
        </p:grpSpPr>
        <p:sp>
          <p:nvSpPr>
            <p:cNvPr id="76" name="Google Shape;76;p21"/>
            <p:cNvSpPr/>
            <p:nvPr/>
          </p:nvSpPr>
          <p:spPr bwMode="auto">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a:lnSpc>
                  <a:spcPct val="100000"/>
                </a:lnSpc>
                <a:spcBef>
                  <a:spcPts val="0"/>
                </a:spcBef>
                <a:spcAft>
                  <a:spcPts val="0"/>
                </a:spcAft>
                <a:buClr>
                  <a:srgbClr val="000000"/>
                </a:buClr>
                <a:buSzPts val="1400"/>
                <a:buFont typeface="Arial"/>
                <a:buNone/>
                <a:defRPr/>
              </a:pPr>
              <a:endParaRPr sz="1400" b="0" i="0" u="none" strike="noStrike" cap="none">
                <a:solidFill>
                  <a:srgbClr val="000000"/>
                </a:solidFill>
                <a:latin typeface="Arial"/>
                <a:ea typeface="Arial"/>
                <a:cs typeface="Arial"/>
              </a:endParaRPr>
            </a:p>
          </p:txBody>
        </p:sp>
        <p:sp>
          <p:nvSpPr>
            <p:cNvPr id="77" name="Google Shape;77;p21"/>
            <p:cNvSpPr/>
            <p:nvPr/>
          </p:nvSpPr>
          <p:spPr bwMode="auto">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a:lnSpc>
                  <a:spcPct val="100000"/>
                </a:lnSpc>
                <a:spcBef>
                  <a:spcPts val="0"/>
                </a:spcBef>
                <a:spcAft>
                  <a:spcPts val="0"/>
                </a:spcAft>
                <a:buClr>
                  <a:srgbClr val="000000"/>
                </a:buClr>
                <a:buSzPts val="1400"/>
                <a:buFont typeface="Arial"/>
                <a:buNone/>
                <a:defRPr/>
              </a:pPr>
              <a:endParaRPr sz="1400" b="0" i="0" u="none" strike="noStrike" cap="none">
                <a:solidFill>
                  <a:srgbClr val="000000"/>
                </a:solidFill>
                <a:latin typeface="Arial"/>
                <a:ea typeface="Arial"/>
                <a:cs typeface="Arial"/>
              </a:endParaRPr>
            </a:p>
          </p:txBody>
        </p:sp>
      </p:grpSp>
      <p:sp>
        <p:nvSpPr>
          <p:cNvPr id="78" name="Google Shape;78;p21"/>
          <p:cNvSpPr txBox="1">
            <a:spLocks noGrp="1"/>
          </p:cNvSpPr>
          <p:nvPr>
            <p:ph type="title" hasCustomPrompt="1"/>
          </p:nvPr>
        </p:nvSpPr>
        <p:spPr bwMode="auto">
          <a:xfrm>
            <a:off x="729450" y="733950"/>
            <a:ext cx="7688400" cy="1244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Clr>
                <a:schemeClr val="lt1"/>
              </a:buClr>
              <a:buSzPts val="8000"/>
              <a:buNone/>
              <a:defRPr sz="8000">
                <a:solidFill>
                  <a:schemeClr val="lt1"/>
                </a:solidFill>
              </a:defRPr>
            </a:lvl1pPr>
            <a:lvl2pPr lvl="1" algn="l">
              <a:lnSpc>
                <a:spcPct val="100000"/>
              </a:lnSpc>
              <a:spcBef>
                <a:spcPts val="0"/>
              </a:spcBef>
              <a:spcAft>
                <a:spcPts val="0"/>
              </a:spcAft>
              <a:buClr>
                <a:schemeClr val="lt1"/>
              </a:buClr>
              <a:buSzPts val="8000"/>
              <a:buNone/>
              <a:defRPr sz="8000">
                <a:solidFill>
                  <a:schemeClr val="lt1"/>
                </a:solidFill>
              </a:defRPr>
            </a:lvl2pPr>
            <a:lvl3pPr lvl="2" algn="l">
              <a:lnSpc>
                <a:spcPct val="100000"/>
              </a:lnSpc>
              <a:spcBef>
                <a:spcPts val="0"/>
              </a:spcBef>
              <a:spcAft>
                <a:spcPts val="0"/>
              </a:spcAft>
              <a:buClr>
                <a:schemeClr val="lt1"/>
              </a:buClr>
              <a:buSzPts val="8000"/>
              <a:buNone/>
              <a:defRPr sz="8000">
                <a:solidFill>
                  <a:schemeClr val="lt1"/>
                </a:solidFill>
              </a:defRPr>
            </a:lvl3pPr>
            <a:lvl4pPr lvl="3" algn="l">
              <a:lnSpc>
                <a:spcPct val="100000"/>
              </a:lnSpc>
              <a:spcBef>
                <a:spcPts val="0"/>
              </a:spcBef>
              <a:spcAft>
                <a:spcPts val="0"/>
              </a:spcAft>
              <a:buClr>
                <a:schemeClr val="lt1"/>
              </a:buClr>
              <a:buSzPts val="8000"/>
              <a:buNone/>
              <a:defRPr sz="8000">
                <a:solidFill>
                  <a:schemeClr val="lt1"/>
                </a:solidFill>
              </a:defRPr>
            </a:lvl4pPr>
            <a:lvl5pPr lvl="4" algn="l">
              <a:lnSpc>
                <a:spcPct val="100000"/>
              </a:lnSpc>
              <a:spcBef>
                <a:spcPts val="0"/>
              </a:spcBef>
              <a:spcAft>
                <a:spcPts val="0"/>
              </a:spcAft>
              <a:buClr>
                <a:schemeClr val="lt1"/>
              </a:buClr>
              <a:buSzPts val="8000"/>
              <a:buNone/>
              <a:defRPr sz="8000">
                <a:solidFill>
                  <a:schemeClr val="lt1"/>
                </a:solidFill>
              </a:defRPr>
            </a:lvl5pPr>
            <a:lvl6pPr lvl="5" algn="l">
              <a:lnSpc>
                <a:spcPct val="100000"/>
              </a:lnSpc>
              <a:spcBef>
                <a:spcPts val="0"/>
              </a:spcBef>
              <a:spcAft>
                <a:spcPts val="0"/>
              </a:spcAft>
              <a:buClr>
                <a:schemeClr val="lt1"/>
              </a:buClr>
              <a:buSzPts val="8000"/>
              <a:buNone/>
              <a:defRPr sz="8000">
                <a:solidFill>
                  <a:schemeClr val="lt1"/>
                </a:solidFill>
              </a:defRPr>
            </a:lvl6pPr>
            <a:lvl7pPr lvl="6" algn="l">
              <a:lnSpc>
                <a:spcPct val="100000"/>
              </a:lnSpc>
              <a:spcBef>
                <a:spcPts val="0"/>
              </a:spcBef>
              <a:spcAft>
                <a:spcPts val="0"/>
              </a:spcAft>
              <a:buClr>
                <a:schemeClr val="lt1"/>
              </a:buClr>
              <a:buSzPts val="8000"/>
              <a:buNone/>
              <a:defRPr sz="8000">
                <a:solidFill>
                  <a:schemeClr val="lt1"/>
                </a:solidFill>
              </a:defRPr>
            </a:lvl7pPr>
            <a:lvl8pPr lvl="7" algn="l">
              <a:lnSpc>
                <a:spcPct val="100000"/>
              </a:lnSpc>
              <a:spcBef>
                <a:spcPts val="0"/>
              </a:spcBef>
              <a:spcAft>
                <a:spcPts val="0"/>
              </a:spcAft>
              <a:buClr>
                <a:schemeClr val="lt1"/>
              </a:buClr>
              <a:buSzPts val="8000"/>
              <a:buNone/>
              <a:defRPr sz="8000">
                <a:solidFill>
                  <a:schemeClr val="lt1"/>
                </a:solidFill>
              </a:defRPr>
            </a:lvl8pPr>
            <a:lvl9pPr lvl="8" algn="l">
              <a:lnSpc>
                <a:spcPct val="100000"/>
              </a:lnSpc>
              <a:spcBef>
                <a:spcPts val="0"/>
              </a:spcBef>
              <a:spcAft>
                <a:spcPts val="0"/>
              </a:spcAft>
              <a:buClr>
                <a:schemeClr val="lt1"/>
              </a:buClr>
              <a:buSzPts val="8000"/>
              <a:buNone/>
              <a:defRPr sz="8000">
                <a:solidFill>
                  <a:schemeClr val="lt1"/>
                </a:solidFill>
              </a:defRPr>
            </a:lvl9pPr>
          </a:lstStyle>
          <a:p>
            <a:pPr>
              <a:defRPr/>
            </a:pPr>
            <a:r>
              <a:t>xx%</a:t>
            </a:r>
          </a:p>
        </p:txBody>
      </p:sp>
      <p:sp>
        <p:nvSpPr>
          <p:cNvPr id="79" name="Google Shape;79;p21"/>
          <p:cNvSpPr txBox="1">
            <a:spLocks noGrp="1"/>
          </p:cNvSpPr>
          <p:nvPr>
            <p:ph type="body" idx="1"/>
          </p:nvPr>
        </p:nvSpPr>
        <p:spPr bwMode="auto">
          <a:xfrm>
            <a:off x="729450" y="2272888"/>
            <a:ext cx="7688400" cy="1580400"/>
          </a:xfrm>
          <a:prstGeom prst="rect">
            <a:avLst/>
          </a:prstGeom>
          <a:noFill/>
          <a:ln>
            <a:noFill/>
          </a:ln>
        </p:spPr>
        <p:txBody>
          <a:bodyPr spcFirstLastPara="1" wrap="square" lIns="91425" tIns="91425" rIns="91425" bIns="91425" anchor="t" anchorCtr="0">
            <a:normAutofit/>
          </a:bodyPr>
          <a:lstStyle>
            <a:lvl1pPr marL="457200" lvl="0" indent="-311150" algn="l">
              <a:lnSpc>
                <a:spcPct val="114999"/>
              </a:lnSpc>
              <a:spcBef>
                <a:spcPts val="0"/>
              </a:spcBef>
              <a:spcAft>
                <a:spcPts val="0"/>
              </a:spcAft>
              <a:buClr>
                <a:schemeClr val="lt1"/>
              </a:buClr>
              <a:buSzPts val="1300"/>
              <a:buChar char="●"/>
              <a:defRPr>
                <a:solidFill>
                  <a:schemeClr val="lt1"/>
                </a:solidFill>
              </a:defRPr>
            </a:lvl1pPr>
            <a:lvl2pPr marL="914400" lvl="1" indent="-298450" algn="l">
              <a:lnSpc>
                <a:spcPct val="114999"/>
              </a:lnSpc>
              <a:spcBef>
                <a:spcPts val="0"/>
              </a:spcBef>
              <a:spcAft>
                <a:spcPts val="0"/>
              </a:spcAft>
              <a:buClr>
                <a:schemeClr val="lt1"/>
              </a:buClr>
              <a:buSzPts val="1100"/>
              <a:buChar char="○"/>
              <a:defRPr>
                <a:solidFill>
                  <a:schemeClr val="lt1"/>
                </a:solidFill>
              </a:defRPr>
            </a:lvl2pPr>
            <a:lvl3pPr marL="1371600" lvl="2" indent="-298450" algn="l">
              <a:lnSpc>
                <a:spcPct val="114999"/>
              </a:lnSpc>
              <a:spcBef>
                <a:spcPts val="0"/>
              </a:spcBef>
              <a:spcAft>
                <a:spcPts val="0"/>
              </a:spcAft>
              <a:buClr>
                <a:schemeClr val="lt1"/>
              </a:buClr>
              <a:buSzPts val="1100"/>
              <a:buChar char="■"/>
              <a:defRPr>
                <a:solidFill>
                  <a:schemeClr val="lt1"/>
                </a:solidFill>
              </a:defRPr>
            </a:lvl3pPr>
            <a:lvl4pPr marL="1828800" lvl="3" indent="-298450" algn="l">
              <a:lnSpc>
                <a:spcPct val="114999"/>
              </a:lnSpc>
              <a:spcBef>
                <a:spcPts val="0"/>
              </a:spcBef>
              <a:spcAft>
                <a:spcPts val="0"/>
              </a:spcAft>
              <a:buClr>
                <a:schemeClr val="lt1"/>
              </a:buClr>
              <a:buSzPts val="1100"/>
              <a:buChar char="●"/>
              <a:defRPr>
                <a:solidFill>
                  <a:schemeClr val="lt1"/>
                </a:solidFill>
              </a:defRPr>
            </a:lvl4pPr>
            <a:lvl5pPr marL="2286000" lvl="4" indent="-298450" algn="l">
              <a:lnSpc>
                <a:spcPct val="114999"/>
              </a:lnSpc>
              <a:spcBef>
                <a:spcPts val="0"/>
              </a:spcBef>
              <a:spcAft>
                <a:spcPts val="0"/>
              </a:spcAft>
              <a:buClr>
                <a:schemeClr val="lt1"/>
              </a:buClr>
              <a:buSzPts val="1100"/>
              <a:buChar char="○"/>
              <a:defRPr>
                <a:solidFill>
                  <a:schemeClr val="lt1"/>
                </a:solidFill>
              </a:defRPr>
            </a:lvl5pPr>
            <a:lvl6pPr marL="2743200" lvl="5" indent="-298450" algn="l">
              <a:lnSpc>
                <a:spcPct val="114999"/>
              </a:lnSpc>
              <a:spcBef>
                <a:spcPts val="0"/>
              </a:spcBef>
              <a:spcAft>
                <a:spcPts val="0"/>
              </a:spcAft>
              <a:buClr>
                <a:schemeClr val="lt1"/>
              </a:buClr>
              <a:buSzPts val="1100"/>
              <a:buChar char="■"/>
              <a:defRPr>
                <a:solidFill>
                  <a:schemeClr val="lt1"/>
                </a:solidFill>
              </a:defRPr>
            </a:lvl6pPr>
            <a:lvl7pPr marL="3200400" lvl="6" indent="-298450" algn="l">
              <a:lnSpc>
                <a:spcPct val="114999"/>
              </a:lnSpc>
              <a:spcBef>
                <a:spcPts val="0"/>
              </a:spcBef>
              <a:spcAft>
                <a:spcPts val="0"/>
              </a:spcAft>
              <a:buClr>
                <a:schemeClr val="lt1"/>
              </a:buClr>
              <a:buSzPts val="1100"/>
              <a:buChar char="●"/>
              <a:defRPr>
                <a:solidFill>
                  <a:schemeClr val="lt1"/>
                </a:solidFill>
              </a:defRPr>
            </a:lvl7pPr>
            <a:lvl8pPr marL="3657600" lvl="7" indent="-298450" algn="l">
              <a:lnSpc>
                <a:spcPct val="114999"/>
              </a:lnSpc>
              <a:spcBef>
                <a:spcPts val="0"/>
              </a:spcBef>
              <a:spcAft>
                <a:spcPts val="0"/>
              </a:spcAft>
              <a:buClr>
                <a:schemeClr val="lt1"/>
              </a:buClr>
              <a:buSzPts val="1100"/>
              <a:buChar char="○"/>
              <a:defRPr>
                <a:solidFill>
                  <a:schemeClr val="lt1"/>
                </a:solidFill>
              </a:defRPr>
            </a:lvl8pPr>
            <a:lvl9pPr marL="4114800" lvl="8" indent="-298450" algn="l">
              <a:lnSpc>
                <a:spcPct val="114999"/>
              </a:lnSpc>
              <a:spcBef>
                <a:spcPts val="0"/>
              </a:spcBef>
              <a:spcAft>
                <a:spcPts val="0"/>
              </a:spcAft>
              <a:buClr>
                <a:schemeClr val="lt1"/>
              </a:buClr>
              <a:buSzPts val="1100"/>
              <a:buChar char="■"/>
              <a:defRPr>
                <a:solidFill>
                  <a:schemeClr val="lt1"/>
                </a:solidFill>
              </a:defRPr>
            </a:lvl9pPr>
          </a:lstStyle>
          <a:p>
            <a:pPr>
              <a:defRPr/>
            </a:pPr>
            <a:endParaRPr/>
          </a:p>
        </p:txBody>
      </p:sp>
      <p:sp>
        <p:nvSpPr>
          <p:cNvPr id="80" name="Google Shape;80;p21"/>
          <p:cNvSpPr txBox="1">
            <a:spLocks noGrp="1"/>
          </p:cNvSpPr>
          <p:nvPr>
            <p:ph type="sldNum" idx="12"/>
          </p:nvPr>
        </p:nvSpPr>
        <p:spPr bwMode="auto">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defRPr>
            </a:lvl9pPr>
          </a:lstStyle>
          <a:p>
            <a:pPr marL="0" lvl="0" indent="0" algn="r">
              <a:spcBef>
                <a:spcPts val="0"/>
              </a:spcBef>
              <a:spcAft>
                <a:spcPts val="0"/>
              </a:spcAft>
              <a:buNone/>
              <a:defRPr/>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PhAnim="0" matchingName="Picture with Caption" type="picTx" userDrawn="1">
  <p:cSld name="PICTURE_WITH_CAPTION_TEXT">
    <p:spTree>
      <p:nvGrpSpPr>
        <p:cNvPr id="1" name=""/>
        <p:cNvGrpSpPr/>
        <p:nvPr/>
      </p:nvGrpSpPr>
      <p:grpSpPr bwMode="auto">
        <a:xfrm>
          <a:off x="0" y="0"/>
          <a:ext cx="0" cy="0"/>
          <a:chOff x="0" y="0"/>
          <a:chExt cx="0" cy="0"/>
        </a:xfrm>
      </p:grpSpPr>
      <p:sp>
        <p:nvSpPr>
          <p:cNvPr id="123" name="Google Shape;123;g109582dca3b_0_507"/>
          <p:cNvSpPr txBox="1">
            <a:spLocks noGrp="1"/>
          </p:cNvSpPr>
          <p:nvPr>
            <p:ph type="title"/>
          </p:nvPr>
        </p:nvSpPr>
        <p:spPr bwMode="auto">
          <a:xfrm>
            <a:off x="1792288" y="3600450"/>
            <a:ext cx="5486400" cy="425100"/>
          </a:xfrm>
          <a:prstGeom prst="rect">
            <a:avLst/>
          </a:prstGeom>
          <a:noFill/>
          <a:ln>
            <a:noFill/>
          </a:ln>
        </p:spPr>
        <p:txBody>
          <a:bodyPr spcFirstLastPara="1" wrap="square" lIns="68575" tIns="34275" rIns="0" bIns="34275" anchor="b" anchorCtr="0">
            <a:noAutofit/>
          </a:bodyPr>
          <a:lstStyle>
            <a:lvl1pPr lvl="0" algn="l">
              <a:spcBef>
                <a:spcPts val="0"/>
              </a:spcBef>
              <a:spcAft>
                <a:spcPts val="0"/>
              </a:spcAft>
              <a:buSzPts val="1100"/>
              <a:buNone/>
              <a:defRPr sz="1500" b="1"/>
            </a:lvl1pPr>
            <a:lvl2pPr lvl="1" algn="r">
              <a:spcBef>
                <a:spcPts val="0"/>
              </a:spcBef>
              <a:spcAft>
                <a:spcPts val="0"/>
              </a:spcAft>
              <a:buSzPts val="1100"/>
              <a:buNone/>
              <a:defRPr/>
            </a:lvl2pPr>
            <a:lvl3pPr lvl="2" algn="r">
              <a:spcBef>
                <a:spcPts val="0"/>
              </a:spcBef>
              <a:spcAft>
                <a:spcPts val="0"/>
              </a:spcAft>
              <a:buSzPts val="1100"/>
              <a:buNone/>
              <a:defRPr/>
            </a:lvl3pPr>
            <a:lvl4pPr lvl="3" algn="r">
              <a:spcBef>
                <a:spcPts val="0"/>
              </a:spcBef>
              <a:spcAft>
                <a:spcPts val="0"/>
              </a:spcAft>
              <a:buSzPts val="1100"/>
              <a:buNone/>
              <a:defRPr/>
            </a:lvl4pPr>
            <a:lvl5pPr lvl="4" algn="r">
              <a:spcBef>
                <a:spcPts val="0"/>
              </a:spcBef>
              <a:spcAft>
                <a:spcPts val="0"/>
              </a:spcAft>
              <a:buSzPts val="1100"/>
              <a:buNone/>
              <a:defRPr/>
            </a:lvl5pPr>
            <a:lvl6pPr lvl="5" algn="r">
              <a:spcBef>
                <a:spcPts val="0"/>
              </a:spcBef>
              <a:spcAft>
                <a:spcPts val="0"/>
              </a:spcAft>
              <a:buSzPts val="1100"/>
              <a:buNone/>
              <a:defRPr/>
            </a:lvl6pPr>
            <a:lvl7pPr lvl="6" algn="r">
              <a:spcBef>
                <a:spcPts val="0"/>
              </a:spcBef>
              <a:spcAft>
                <a:spcPts val="0"/>
              </a:spcAft>
              <a:buSzPts val="1100"/>
              <a:buNone/>
              <a:defRPr/>
            </a:lvl7pPr>
            <a:lvl8pPr lvl="7" algn="r">
              <a:spcBef>
                <a:spcPts val="0"/>
              </a:spcBef>
              <a:spcAft>
                <a:spcPts val="0"/>
              </a:spcAft>
              <a:buSzPts val="1100"/>
              <a:buNone/>
              <a:defRPr/>
            </a:lvl8pPr>
            <a:lvl9pPr lvl="8" algn="r">
              <a:spcBef>
                <a:spcPts val="0"/>
              </a:spcBef>
              <a:spcAft>
                <a:spcPts val="0"/>
              </a:spcAft>
              <a:buSzPts val="1100"/>
              <a:buNone/>
              <a:defRPr/>
            </a:lvl9pPr>
          </a:lstStyle>
          <a:p>
            <a:pPr>
              <a:defRPr/>
            </a:pPr>
            <a:endParaRPr/>
          </a:p>
        </p:txBody>
      </p:sp>
      <p:sp>
        <p:nvSpPr>
          <p:cNvPr id="124" name="Google Shape;124;g109582dca3b_0_507"/>
          <p:cNvSpPr>
            <a:spLocks noGrp="1"/>
          </p:cNvSpPr>
          <p:nvPr>
            <p:ph type="pic" idx="2"/>
          </p:nvPr>
        </p:nvSpPr>
        <p:spPr bwMode="auto">
          <a:xfrm>
            <a:off x="1792288" y="459581"/>
            <a:ext cx="5486400" cy="3086100"/>
          </a:xfrm>
          <a:prstGeom prst="rect">
            <a:avLst/>
          </a:prstGeom>
          <a:noFill/>
          <a:ln>
            <a:noFill/>
          </a:ln>
        </p:spPr>
      </p:sp>
      <p:sp>
        <p:nvSpPr>
          <p:cNvPr id="125" name="Google Shape;125;g109582dca3b_0_507"/>
          <p:cNvSpPr txBox="1">
            <a:spLocks noGrp="1"/>
          </p:cNvSpPr>
          <p:nvPr>
            <p:ph type="body" idx="1"/>
          </p:nvPr>
        </p:nvSpPr>
        <p:spPr bwMode="auto">
          <a:xfrm>
            <a:off x="1792288" y="4025503"/>
            <a:ext cx="5486400" cy="603600"/>
          </a:xfrm>
          <a:prstGeom prst="rect">
            <a:avLst/>
          </a:prstGeom>
          <a:noFill/>
          <a:ln>
            <a:noFill/>
          </a:ln>
        </p:spPr>
        <p:txBody>
          <a:bodyPr spcFirstLastPara="1" wrap="square" lIns="0" tIns="34275" rIns="68575" bIns="34275" anchor="t" anchorCtr="0">
            <a:noAutofit/>
          </a:bodyPr>
          <a:lstStyle>
            <a:lvl1pPr marL="457200" lvl="0" indent="-228600" algn="l">
              <a:spcBef>
                <a:spcPts val="200"/>
              </a:spcBef>
              <a:spcAft>
                <a:spcPts val="0"/>
              </a:spcAft>
              <a:buClr>
                <a:schemeClr val="dk1"/>
              </a:buClr>
              <a:buSzPts val="900"/>
              <a:buNone/>
              <a:defRPr sz="1100"/>
            </a:lvl1pPr>
            <a:lvl2pPr marL="914400" lvl="1" indent="-228600" algn="l">
              <a:spcBef>
                <a:spcPts val="200"/>
              </a:spcBef>
              <a:spcAft>
                <a:spcPts val="0"/>
              </a:spcAft>
              <a:buClr>
                <a:schemeClr val="dk1"/>
              </a:buClr>
              <a:buSzPts val="900"/>
              <a:buFont typeface="Candara"/>
              <a:buNone/>
              <a:defRPr sz="900"/>
            </a:lvl2pPr>
            <a:lvl3pPr marL="1371600" lvl="2" indent="-228600" algn="l">
              <a:spcBef>
                <a:spcPts val="200"/>
              </a:spcBef>
              <a:spcAft>
                <a:spcPts val="0"/>
              </a:spcAft>
              <a:buClr>
                <a:schemeClr val="dk1"/>
              </a:buClr>
              <a:buSzPts val="600"/>
              <a:buNone/>
              <a:defRPr sz="800"/>
            </a:lvl3pPr>
            <a:lvl4pPr marL="1828800" lvl="3" indent="-228600" algn="l">
              <a:spcBef>
                <a:spcPts val="100"/>
              </a:spcBef>
              <a:spcAft>
                <a:spcPts val="0"/>
              </a:spcAft>
              <a:buClr>
                <a:schemeClr val="dk1"/>
              </a:buClr>
              <a:buSzPts val="700"/>
              <a:buFont typeface="Candara"/>
              <a:buNone/>
              <a:defRPr sz="700"/>
            </a:lvl4pPr>
            <a:lvl5pPr marL="2286000" lvl="4" indent="-228600" algn="l">
              <a:spcBef>
                <a:spcPts val="100"/>
              </a:spcBef>
              <a:spcAft>
                <a:spcPts val="0"/>
              </a:spcAft>
              <a:buClr>
                <a:schemeClr val="dk1"/>
              </a:buClr>
              <a:buSzPts val="300"/>
              <a:buNone/>
              <a:defRPr sz="700"/>
            </a:lvl5pPr>
            <a:lvl6pPr marL="2743200" lvl="5" indent="-228600" algn="l">
              <a:spcBef>
                <a:spcPts val="100"/>
              </a:spcBef>
              <a:spcAft>
                <a:spcPts val="0"/>
              </a:spcAft>
              <a:buClr>
                <a:schemeClr val="dk1"/>
              </a:buClr>
              <a:buSzPts val="300"/>
              <a:buNone/>
              <a:defRPr sz="700"/>
            </a:lvl6pPr>
            <a:lvl7pPr marL="3200400" lvl="6" indent="-228600" algn="l">
              <a:spcBef>
                <a:spcPts val="100"/>
              </a:spcBef>
              <a:spcAft>
                <a:spcPts val="0"/>
              </a:spcAft>
              <a:buClr>
                <a:schemeClr val="dk1"/>
              </a:buClr>
              <a:buSzPts val="300"/>
              <a:buNone/>
              <a:defRPr sz="700"/>
            </a:lvl7pPr>
            <a:lvl8pPr marL="3657600" lvl="7" indent="-228600" algn="l">
              <a:spcBef>
                <a:spcPts val="100"/>
              </a:spcBef>
              <a:spcAft>
                <a:spcPts val="0"/>
              </a:spcAft>
              <a:buClr>
                <a:schemeClr val="dk1"/>
              </a:buClr>
              <a:buSzPts val="300"/>
              <a:buNone/>
              <a:defRPr sz="700"/>
            </a:lvl8pPr>
            <a:lvl9pPr marL="4114800" lvl="8" indent="-228600" algn="l">
              <a:spcBef>
                <a:spcPts val="100"/>
              </a:spcBef>
              <a:spcAft>
                <a:spcPts val="0"/>
              </a:spcAft>
              <a:buClr>
                <a:schemeClr val="dk1"/>
              </a:buClr>
              <a:buSzPts val="300"/>
              <a:buNone/>
              <a:defRPr sz="700"/>
            </a:lvl9pPr>
          </a:lstStyle>
          <a:p>
            <a:pPr>
              <a:defRPr/>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16" Type="http://schemas.openxmlformats.org/officeDocument/2006/relationships/slideLayout" Target="../slideLayouts/slideLayout16.xml"/><Relationship Id="rId11" Type="http://schemas.openxmlformats.org/officeDocument/2006/relationships/slideLayout" Target="../slideLayouts/slideLayout11.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5" Type="http://schemas.openxmlformats.org/officeDocument/2006/relationships/slideLayout" Target="../slideLayouts/slideLayout5.xml"/><Relationship Id="rId61" Type="http://schemas.openxmlformats.org/officeDocument/2006/relationships/slideLayout" Target="../slideLayouts/slideLayout61.xml"/><Relationship Id="rId82" Type="http://schemas.openxmlformats.org/officeDocument/2006/relationships/image" Target="../media/image2.png"/><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77" Type="http://schemas.openxmlformats.org/officeDocument/2006/relationships/slideLayout" Target="../slideLayouts/slideLayout77.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80" Type="http://schemas.openxmlformats.org/officeDocument/2006/relationships/theme" Target="../theme/theme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81"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7" Type="http://schemas.openxmlformats.org/officeDocument/2006/relationships/slideLayout" Target="../slideLayouts/slideLayout7.xml"/><Relationship Id="rId71" Type="http://schemas.openxmlformats.org/officeDocument/2006/relationships/slideLayout" Target="../slideLayouts/slideLayout71.xml"/><Relationship Id="rId2" Type="http://schemas.openxmlformats.org/officeDocument/2006/relationships/slideLayout" Target="../slideLayouts/slideLayout2.xml"/><Relationship Id="rId29" Type="http://schemas.openxmlformats.org/officeDocument/2006/relationships/slideLayout" Target="../slideLayouts/slideLayout29.xml"/><Relationship Id="rId24" Type="http://schemas.openxmlformats.org/officeDocument/2006/relationships/slideLayout" Target="../slideLayouts/slideLayout24.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66" Type="http://schemas.openxmlformats.org/officeDocument/2006/relationships/slideLayout" Target="../slideLayouts/slideLayout66.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87.xml"/><Relationship Id="rId3" Type="http://schemas.openxmlformats.org/officeDocument/2006/relationships/slideLayout" Target="../slideLayouts/slideLayout82.xml"/><Relationship Id="rId7" Type="http://schemas.openxmlformats.org/officeDocument/2006/relationships/slideLayout" Target="../slideLayouts/slideLayout86.xml"/><Relationship Id="rId2" Type="http://schemas.openxmlformats.org/officeDocument/2006/relationships/slideLayout" Target="../slideLayouts/slideLayout81.xml"/><Relationship Id="rId1" Type="http://schemas.openxmlformats.org/officeDocument/2006/relationships/slideLayout" Target="../slideLayouts/slideLayout80.xml"/><Relationship Id="rId6" Type="http://schemas.openxmlformats.org/officeDocument/2006/relationships/slideLayout" Target="../slideLayouts/slideLayout85.xml"/><Relationship Id="rId11" Type="http://schemas.openxmlformats.org/officeDocument/2006/relationships/image" Target="../media/image6.png"/><Relationship Id="rId5" Type="http://schemas.openxmlformats.org/officeDocument/2006/relationships/slideLayout" Target="../slideLayouts/slideLayout84.xml"/><Relationship Id="rId10" Type="http://schemas.openxmlformats.org/officeDocument/2006/relationships/theme" Target="../theme/theme2.xml"/><Relationship Id="rId4" Type="http://schemas.openxmlformats.org/officeDocument/2006/relationships/slideLayout" Target="../slideLayouts/slideLayout83.xml"/><Relationship Id="rId9" Type="http://schemas.openxmlformats.org/officeDocument/2006/relationships/slideLayout" Target="../slideLayouts/slideLayout8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bwMode="auto">
        <a:xfrm>
          <a:off x="0" y="0"/>
          <a:ext cx="0" cy="0"/>
          <a:chOff x="0" y="0"/>
          <a:chExt cx="0" cy="0"/>
        </a:xfrm>
      </p:grpSpPr>
      <p:sp>
        <p:nvSpPr>
          <p:cNvPr id="84" name="Google Shape;84;g109582dca3b_0_468"/>
          <p:cNvSpPr txBox="1">
            <a:spLocks noGrp="1"/>
          </p:cNvSpPr>
          <p:nvPr>
            <p:ph type="title"/>
          </p:nvPr>
        </p:nvSpPr>
        <p:spPr bwMode="auto">
          <a:xfrm>
            <a:off x="1557337" y="146447"/>
            <a:ext cx="7335600" cy="367800"/>
          </a:xfrm>
          <a:prstGeom prst="rect">
            <a:avLst/>
          </a:prstGeom>
          <a:noFill/>
          <a:ln>
            <a:noFill/>
          </a:ln>
        </p:spPr>
        <p:txBody>
          <a:bodyPr spcFirstLastPara="1" wrap="square" lIns="68575" tIns="34275" rIns="0" bIns="34275" anchor="ctr" anchorCtr="0">
            <a:noAutofit/>
          </a:bodyPr>
          <a:lstStyle>
            <a:lvl1pPr marR="0" lvl="0" algn="r">
              <a:spcBef>
                <a:spcPts val="0"/>
              </a:spcBef>
              <a:spcAft>
                <a:spcPts val="0"/>
              </a:spcAft>
              <a:buSzPts val="1100"/>
              <a:buNone/>
              <a:defRPr sz="2100" b="1" i="0" u="none" strike="noStrike" cap="none">
                <a:solidFill>
                  <a:schemeClr val="dk2"/>
                </a:solidFill>
                <a:latin typeface="Candara"/>
                <a:ea typeface="Candara"/>
                <a:cs typeface="Candara"/>
              </a:defRPr>
            </a:lvl1pPr>
            <a:lvl2pPr marR="0" lvl="1" algn="r">
              <a:spcBef>
                <a:spcPts val="0"/>
              </a:spcBef>
              <a:spcAft>
                <a:spcPts val="0"/>
              </a:spcAft>
              <a:buSzPts val="1100"/>
              <a:buNone/>
              <a:defRPr sz="1800" b="1" i="0" u="none" strike="noStrike" cap="none">
                <a:solidFill>
                  <a:schemeClr val="dk2"/>
                </a:solidFill>
                <a:latin typeface="Arial"/>
                <a:ea typeface="Arial"/>
                <a:cs typeface="Arial"/>
              </a:defRPr>
            </a:lvl2pPr>
            <a:lvl3pPr marR="0" lvl="2" algn="r">
              <a:spcBef>
                <a:spcPts val="0"/>
              </a:spcBef>
              <a:spcAft>
                <a:spcPts val="0"/>
              </a:spcAft>
              <a:buSzPts val="1100"/>
              <a:buNone/>
              <a:defRPr sz="1800" b="1" i="0" u="none" strike="noStrike" cap="none">
                <a:solidFill>
                  <a:schemeClr val="dk2"/>
                </a:solidFill>
                <a:latin typeface="Arial"/>
                <a:ea typeface="Arial"/>
                <a:cs typeface="Arial"/>
              </a:defRPr>
            </a:lvl3pPr>
            <a:lvl4pPr marR="0" lvl="3" algn="r">
              <a:spcBef>
                <a:spcPts val="0"/>
              </a:spcBef>
              <a:spcAft>
                <a:spcPts val="0"/>
              </a:spcAft>
              <a:buSzPts val="1100"/>
              <a:buNone/>
              <a:defRPr sz="1800" b="1" i="0" u="none" strike="noStrike" cap="none">
                <a:solidFill>
                  <a:schemeClr val="dk2"/>
                </a:solidFill>
                <a:latin typeface="Arial"/>
                <a:ea typeface="Arial"/>
                <a:cs typeface="Arial"/>
              </a:defRPr>
            </a:lvl4pPr>
            <a:lvl5pPr marR="0" lvl="4" algn="r">
              <a:spcBef>
                <a:spcPts val="0"/>
              </a:spcBef>
              <a:spcAft>
                <a:spcPts val="0"/>
              </a:spcAft>
              <a:buSzPts val="1100"/>
              <a:buNone/>
              <a:defRPr sz="1800" b="1" i="0" u="none" strike="noStrike" cap="none">
                <a:solidFill>
                  <a:schemeClr val="dk2"/>
                </a:solidFill>
                <a:latin typeface="Arial"/>
                <a:ea typeface="Arial"/>
                <a:cs typeface="Arial"/>
              </a:defRPr>
            </a:lvl5pPr>
            <a:lvl6pPr marR="0" lvl="5" algn="r">
              <a:spcBef>
                <a:spcPts val="0"/>
              </a:spcBef>
              <a:spcAft>
                <a:spcPts val="0"/>
              </a:spcAft>
              <a:buSzPts val="1100"/>
              <a:buNone/>
              <a:defRPr sz="1800" b="1" i="0" u="none" strike="noStrike" cap="none">
                <a:solidFill>
                  <a:schemeClr val="dk2"/>
                </a:solidFill>
                <a:latin typeface="Arial"/>
                <a:ea typeface="Arial"/>
                <a:cs typeface="Arial"/>
              </a:defRPr>
            </a:lvl6pPr>
            <a:lvl7pPr marR="0" lvl="6" algn="r">
              <a:spcBef>
                <a:spcPts val="0"/>
              </a:spcBef>
              <a:spcAft>
                <a:spcPts val="0"/>
              </a:spcAft>
              <a:buSzPts val="1100"/>
              <a:buNone/>
              <a:defRPr sz="1800" b="1" i="0" u="none" strike="noStrike" cap="none">
                <a:solidFill>
                  <a:schemeClr val="dk2"/>
                </a:solidFill>
                <a:latin typeface="Arial"/>
                <a:ea typeface="Arial"/>
                <a:cs typeface="Arial"/>
              </a:defRPr>
            </a:lvl7pPr>
            <a:lvl8pPr marR="0" lvl="7" algn="r">
              <a:spcBef>
                <a:spcPts val="0"/>
              </a:spcBef>
              <a:spcAft>
                <a:spcPts val="0"/>
              </a:spcAft>
              <a:buSzPts val="1100"/>
              <a:buNone/>
              <a:defRPr sz="1800" b="1" i="0" u="none" strike="noStrike" cap="none">
                <a:solidFill>
                  <a:schemeClr val="dk2"/>
                </a:solidFill>
                <a:latin typeface="Arial"/>
                <a:ea typeface="Arial"/>
                <a:cs typeface="Arial"/>
              </a:defRPr>
            </a:lvl8pPr>
            <a:lvl9pPr marR="0" lvl="8" algn="r">
              <a:spcBef>
                <a:spcPts val="0"/>
              </a:spcBef>
              <a:spcAft>
                <a:spcPts val="0"/>
              </a:spcAft>
              <a:buSzPts val="1100"/>
              <a:buNone/>
              <a:defRPr sz="1800" b="1" i="0" u="none" strike="noStrike" cap="none">
                <a:solidFill>
                  <a:schemeClr val="dk2"/>
                </a:solidFill>
                <a:latin typeface="Arial"/>
                <a:ea typeface="Arial"/>
                <a:cs typeface="Arial"/>
              </a:defRPr>
            </a:lvl9pPr>
          </a:lstStyle>
          <a:p>
            <a:pPr>
              <a:defRPr/>
            </a:pPr>
            <a:endParaRPr/>
          </a:p>
        </p:txBody>
      </p:sp>
      <p:sp>
        <p:nvSpPr>
          <p:cNvPr id="85" name="Google Shape;85;g109582dca3b_0_468"/>
          <p:cNvSpPr txBox="1">
            <a:spLocks noGrp="1"/>
          </p:cNvSpPr>
          <p:nvPr>
            <p:ph type="body" idx="1"/>
          </p:nvPr>
        </p:nvSpPr>
        <p:spPr bwMode="auto">
          <a:xfrm>
            <a:off x="323850" y="844153"/>
            <a:ext cx="8568900" cy="3750600"/>
          </a:xfrm>
          <a:prstGeom prst="rect">
            <a:avLst/>
          </a:prstGeom>
          <a:noFill/>
          <a:ln>
            <a:noFill/>
          </a:ln>
        </p:spPr>
        <p:txBody>
          <a:bodyPr spcFirstLastPara="1" wrap="square" lIns="0" tIns="34275" rIns="68575" bIns="34275" anchor="t" anchorCtr="0">
            <a:noAutofit/>
          </a:bodyPr>
          <a:lstStyle>
            <a:lvl1pPr marL="457200" marR="0" lvl="0" indent="-330200" algn="l">
              <a:spcBef>
                <a:spcPts val="400"/>
              </a:spcBef>
              <a:spcAft>
                <a:spcPts val="0"/>
              </a:spcAft>
              <a:buClr>
                <a:schemeClr val="dk1"/>
              </a:buClr>
              <a:buSzPts val="1600"/>
              <a:buFont typeface="Noto Sans Symbols"/>
              <a:buChar char="▪"/>
              <a:defRPr sz="1800" b="0" i="0" u="none" strike="noStrike" cap="none">
                <a:solidFill>
                  <a:schemeClr val="dk1"/>
                </a:solidFill>
                <a:latin typeface="Candara"/>
                <a:ea typeface="Candara"/>
                <a:cs typeface="Candara"/>
              </a:defRPr>
            </a:lvl1pPr>
            <a:lvl2pPr marL="914400" marR="0" lvl="1" indent="-323850" algn="l">
              <a:spcBef>
                <a:spcPts val="300"/>
              </a:spcBef>
              <a:spcAft>
                <a:spcPts val="0"/>
              </a:spcAft>
              <a:buClr>
                <a:schemeClr val="dk1"/>
              </a:buClr>
              <a:buSzPts val="1500"/>
              <a:buFont typeface="Candara"/>
              <a:buChar char="–"/>
              <a:defRPr sz="1500" b="0" i="0" u="none" strike="noStrike" cap="none">
                <a:solidFill>
                  <a:schemeClr val="dk1"/>
                </a:solidFill>
                <a:latin typeface="Candara"/>
                <a:ea typeface="Candara"/>
                <a:cs typeface="Candara"/>
              </a:defRPr>
            </a:lvl2pPr>
            <a:lvl3pPr marL="1371600" marR="0" lvl="2" indent="-298450" algn="l">
              <a:spcBef>
                <a:spcPts val="300"/>
              </a:spcBef>
              <a:spcAft>
                <a:spcPts val="0"/>
              </a:spcAft>
              <a:buClr>
                <a:schemeClr val="dk1"/>
              </a:buClr>
              <a:buSzPts val="1100"/>
              <a:buFont typeface="Noto Sans Symbols"/>
              <a:buChar char="▪"/>
              <a:defRPr sz="1500" b="0" i="0" u="none" strike="noStrike" cap="none">
                <a:solidFill>
                  <a:schemeClr val="dk1"/>
                </a:solidFill>
                <a:latin typeface="Candara"/>
                <a:ea typeface="Candara"/>
                <a:cs typeface="Candara"/>
              </a:defRPr>
            </a:lvl3pPr>
            <a:lvl4pPr marL="1828800" marR="0" lvl="3" indent="-323850" algn="l">
              <a:spcBef>
                <a:spcPts val="300"/>
              </a:spcBef>
              <a:spcAft>
                <a:spcPts val="0"/>
              </a:spcAft>
              <a:buClr>
                <a:schemeClr val="dk1"/>
              </a:buClr>
              <a:buSzPts val="1500"/>
              <a:buFont typeface="Candara"/>
              <a:buChar char="–"/>
              <a:defRPr sz="1500" b="0" i="0" u="none" strike="noStrike" cap="none">
                <a:solidFill>
                  <a:schemeClr val="dk1"/>
                </a:solidFill>
                <a:latin typeface="Candara"/>
                <a:ea typeface="Candara"/>
                <a:cs typeface="Candara"/>
              </a:defRPr>
            </a:lvl4pPr>
            <a:lvl5pPr marL="2286000" marR="0" lvl="4" indent="-279400" algn="l">
              <a:spcBef>
                <a:spcPts val="300"/>
              </a:spcBef>
              <a:spcAft>
                <a:spcPts val="0"/>
              </a:spcAft>
              <a:buClr>
                <a:schemeClr val="dk1"/>
              </a:buClr>
              <a:buSzPts val="800"/>
              <a:buFont typeface="Noto Sans Symbols"/>
              <a:buChar char="▪"/>
              <a:defRPr sz="1500" b="0" i="0" u="none" strike="noStrike" cap="none">
                <a:solidFill>
                  <a:schemeClr val="dk1"/>
                </a:solidFill>
                <a:latin typeface="Candara"/>
                <a:ea typeface="Candara"/>
                <a:cs typeface="Candara"/>
              </a:defRPr>
            </a:lvl5pPr>
            <a:lvl6pPr marL="2743200" marR="0" lvl="5" indent="-279400" algn="l">
              <a:spcBef>
                <a:spcPts val="300"/>
              </a:spcBef>
              <a:spcAft>
                <a:spcPts val="0"/>
              </a:spcAft>
              <a:buClr>
                <a:schemeClr val="dk1"/>
              </a:buClr>
              <a:buSzPts val="800"/>
              <a:buFont typeface="Noto Sans Symbols"/>
              <a:buChar char="▪"/>
              <a:defRPr sz="1500" b="0" i="0" u="none" strike="noStrike" cap="none">
                <a:solidFill>
                  <a:schemeClr val="dk1"/>
                </a:solidFill>
                <a:latin typeface="Arial"/>
                <a:ea typeface="Arial"/>
                <a:cs typeface="Arial"/>
              </a:defRPr>
            </a:lvl6pPr>
            <a:lvl7pPr marL="3200400" marR="0" lvl="6" indent="-279400" algn="l">
              <a:spcBef>
                <a:spcPts val="300"/>
              </a:spcBef>
              <a:spcAft>
                <a:spcPts val="0"/>
              </a:spcAft>
              <a:buClr>
                <a:schemeClr val="dk1"/>
              </a:buClr>
              <a:buSzPts val="800"/>
              <a:buFont typeface="Noto Sans Symbols"/>
              <a:buChar char="▪"/>
              <a:defRPr sz="1500" b="0" i="0" u="none" strike="noStrike" cap="none">
                <a:solidFill>
                  <a:schemeClr val="dk1"/>
                </a:solidFill>
                <a:latin typeface="Arial"/>
                <a:ea typeface="Arial"/>
                <a:cs typeface="Arial"/>
              </a:defRPr>
            </a:lvl7pPr>
            <a:lvl8pPr marL="3657600" marR="0" lvl="7" indent="-279400" algn="l">
              <a:spcBef>
                <a:spcPts val="300"/>
              </a:spcBef>
              <a:spcAft>
                <a:spcPts val="0"/>
              </a:spcAft>
              <a:buClr>
                <a:schemeClr val="dk1"/>
              </a:buClr>
              <a:buSzPts val="800"/>
              <a:buFont typeface="Noto Sans Symbols"/>
              <a:buChar char="▪"/>
              <a:defRPr sz="1500" b="0" i="0" u="none" strike="noStrike" cap="none">
                <a:solidFill>
                  <a:schemeClr val="dk1"/>
                </a:solidFill>
                <a:latin typeface="Arial"/>
                <a:ea typeface="Arial"/>
                <a:cs typeface="Arial"/>
              </a:defRPr>
            </a:lvl8pPr>
            <a:lvl9pPr marL="4114800" marR="0" lvl="8" indent="-279400" algn="l">
              <a:spcBef>
                <a:spcPts val="300"/>
              </a:spcBef>
              <a:spcAft>
                <a:spcPts val="0"/>
              </a:spcAft>
              <a:buClr>
                <a:schemeClr val="dk1"/>
              </a:buClr>
              <a:buSzPts val="800"/>
              <a:buFont typeface="Noto Sans Symbols"/>
              <a:buChar char="▪"/>
              <a:defRPr sz="1500" b="0" i="0" u="none" strike="noStrike" cap="none">
                <a:solidFill>
                  <a:schemeClr val="dk1"/>
                </a:solidFill>
                <a:latin typeface="Arial"/>
                <a:ea typeface="Arial"/>
                <a:cs typeface="Arial"/>
              </a:defRPr>
            </a:lvl9pPr>
          </a:lstStyle>
          <a:p>
            <a:pPr>
              <a:defRPr/>
            </a:pPr>
            <a:endParaRPr/>
          </a:p>
        </p:txBody>
      </p:sp>
      <p:pic>
        <p:nvPicPr>
          <p:cNvPr id="86" name="Google Shape;86;g109582dca3b_0_468"/>
          <p:cNvPicPr/>
          <p:nvPr/>
        </p:nvPicPr>
        <p:blipFill>
          <a:blip r:embed="rId81">
            <a:alphaModFix/>
          </a:blip>
          <a:stretch/>
        </p:blipFill>
        <p:spPr bwMode="auto">
          <a:xfrm>
            <a:off x="6476047" y="4656832"/>
            <a:ext cx="770097" cy="321945"/>
          </a:xfrm>
          <a:prstGeom prst="rect">
            <a:avLst/>
          </a:prstGeom>
          <a:noFill/>
          <a:ln>
            <a:noFill/>
          </a:ln>
        </p:spPr>
      </p:pic>
      <p:pic>
        <p:nvPicPr>
          <p:cNvPr id="87" name="Google Shape;87;g109582dca3b_0_468" descr="http://www.eosc-hub.eu/_img/eu.png"/>
          <p:cNvPicPr/>
          <p:nvPr/>
        </p:nvPicPr>
        <p:blipFill>
          <a:blip r:embed="rId82">
            <a:alphaModFix/>
          </a:blip>
          <a:stretch/>
        </p:blipFill>
        <p:spPr bwMode="auto">
          <a:xfrm>
            <a:off x="8542259" y="4684395"/>
            <a:ext cx="350520" cy="234315"/>
          </a:xfrm>
          <a:prstGeom prst="rect">
            <a:avLst/>
          </a:prstGeom>
          <a:noFill/>
          <a:ln>
            <a:noFill/>
          </a:ln>
        </p:spPr>
      </p:pic>
      <p:sp>
        <p:nvSpPr>
          <p:cNvPr id="88" name="Google Shape;88;g109582dca3b_0_468"/>
          <p:cNvSpPr/>
          <p:nvPr/>
        </p:nvSpPr>
        <p:spPr bwMode="auto">
          <a:xfrm>
            <a:off x="7216736" y="4725472"/>
            <a:ext cx="1355100" cy="184800"/>
          </a:xfrm>
          <a:prstGeom prst="rect">
            <a:avLst/>
          </a:prstGeom>
          <a:noFill/>
          <a:ln>
            <a:noFill/>
          </a:ln>
        </p:spPr>
        <p:txBody>
          <a:bodyPr spcFirstLastPara="1" wrap="square" lIns="68575" tIns="34275" rIns="68575" bIns="34275" anchor="t" anchorCtr="0">
            <a:noAutofit/>
          </a:bodyPr>
          <a:lstStyle/>
          <a:p>
            <a:pPr marL="0" marR="0" lvl="0" indent="0" algn="l">
              <a:spcBef>
                <a:spcPts val="0"/>
              </a:spcBef>
              <a:spcAft>
                <a:spcPts val="0"/>
              </a:spcAft>
              <a:buNone/>
              <a:defRPr/>
            </a:pPr>
            <a:r>
              <a:rPr lang="en-GB" sz="800" b="0" i="0" u="none" strike="noStrike" cap="none">
                <a:solidFill>
                  <a:srgbClr val="404040"/>
                </a:solidFill>
                <a:latin typeface="Candara"/>
                <a:ea typeface="Candara"/>
                <a:cs typeface="Candara"/>
              </a:rPr>
              <a:t>MSCA ITN/ETN No. 860721</a:t>
            </a:r>
            <a:endParaRPr sz="1400" u="none">
              <a:solidFill>
                <a:srgbClr val="404040"/>
              </a:solidFill>
              <a:latin typeface="Candara"/>
              <a:ea typeface="Candara"/>
              <a:cs typeface="Candara"/>
            </a:endParaRPr>
          </a:p>
        </p:txBody>
      </p:sp>
      <p:sp>
        <p:nvSpPr>
          <p:cNvPr id="89" name="Google Shape;89;g109582dca3b_0_468"/>
          <p:cNvSpPr/>
          <p:nvPr/>
        </p:nvSpPr>
        <p:spPr bwMode="auto">
          <a:xfrm>
            <a:off x="8542259" y="4684396"/>
            <a:ext cx="350700" cy="234300"/>
          </a:xfrm>
          <a:prstGeom prst="rect">
            <a:avLst/>
          </a:prstGeom>
          <a:solidFill>
            <a:schemeClr val="lt1">
              <a:alpha val="29799"/>
            </a:schemeClr>
          </a:solidFill>
          <a:ln>
            <a:noFill/>
          </a:ln>
          <a:effectLst>
            <a:outerShdw blurRad="40000" dist="23000" dir="5400000" rotWithShape="0">
              <a:srgbClr val="000000">
                <a:alpha val="34900"/>
              </a:srgbClr>
            </a:outerShdw>
          </a:effectLst>
        </p:spPr>
        <p:txBody>
          <a:bodyPr spcFirstLastPara="1" wrap="square" lIns="68575" tIns="34275" rIns="68575" bIns="34275" anchor="ctr" anchorCtr="0">
            <a:noAutofit/>
          </a:bodyPr>
          <a:lstStyle/>
          <a:p>
            <a:pPr marL="0" marR="0" lvl="0" indent="0" algn="ctr">
              <a:spcBef>
                <a:spcPts val="0"/>
              </a:spcBef>
              <a:spcAft>
                <a:spcPts val="0"/>
              </a:spcAft>
              <a:buNone/>
              <a:defRPr/>
            </a:pPr>
            <a:endParaRPr sz="1400">
              <a:solidFill>
                <a:schemeClr val="lt1"/>
              </a:solidFill>
              <a:latin typeface="Arial"/>
              <a:ea typeface="Arial"/>
              <a:cs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 id="2147483693" r:id="rId45"/>
    <p:sldLayoutId id="2147483694" r:id="rId46"/>
    <p:sldLayoutId id="2147483695" r:id="rId47"/>
    <p:sldLayoutId id="2147483696" r:id="rId48"/>
    <p:sldLayoutId id="2147483697" r:id="rId49"/>
    <p:sldLayoutId id="2147483698" r:id="rId50"/>
    <p:sldLayoutId id="2147483699" r:id="rId51"/>
    <p:sldLayoutId id="2147483700" r:id="rId52"/>
    <p:sldLayoutId id="2147483701" r:id="rId53"/>
    <p:sldLayoutId id="2147483702" r:id="rId54"/>
    <p:sldLayoutId id="2147483703" r:id="rId55"/>
    <p:sldLayoutId id="2147483704" r:id="rId56"/>
    <p:sldLayoutId id="2147483705" r:id="rId57"/>
    <p:sldLayoutId id="2147483706" r:id="rId58"/>
    <p:sldLayoutId id="2147483707" r:id="rId59"/>
    <p:sldLayoutId id="2147483708" r:id="rId60"/>
    <p:sldLayoutId id="2147483709" r:id="rId61"/>
    <p:sldLayoutId id="2147483710" r:id="rId62"/>
    <p:sldLayoutId id="2147483711" r:id="rId63"/>
    <p:sldLayoutId id="2147483712" r:id="rId64"/>
    <p:sldLayoutId id="2147483713" r:id="rId65"/>
    <p:sldLayoutId id="2147483714" r:id="rId66"/>
    <p:sldLayoutId id="2147483715" r:id="rId67"/>
    <p:sldLayoutId id="2147483716" r:id="rId68"/>
    <p:sldLayoutId id="2147483717" r:id="rId69"/>
    <p:sldLayoutId id="2147483718" r:id="rId70"/>
    <p:sldLayoutId id="2147483719" r:id="rId71"/>
    <p:sldLayoutId id="2147483720" r:id="rId72"/>
    <p:sldLayoutId id="2147483721" r:id="rId73"/>
    <p:sldLayoutId id="2147483722" r:id="rId74"/>
    <p:sldLayoutId id="2147483723" r:id="rId75"/>
    <p:sldLayoutId id="2147483724" r:id="rId76"/>
    <p:sldLayoutId id="2147483725" r:id="rId77"/>
    <p:sldLayoutId id="2147483726" r:id="rId78"/>
    <p:sldLayoutId id="2147483727" r:id="rId79"/>
  </p:sldLayoutIdLst>
  <p:hf sldNum="0" hdr="0" ftr="0" dt="0"/>
  <p:txStyles>
    <p:title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titleStyle>
    <p:body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bodyStyle>
    <p:other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
        <p:cNvGrpSpPr/>
        <p:nvPr/>
      </p:nvGrpSpPr>
      <p:grpSpPr bwMode="auto">
        <a:xfrm>
          <a:off x="0" y="0"/>
          <a:ext cx="0" cy="0"/>
          <a:chOff x="0" y="0"/>
          <a:chExt cx="0" cy="0"/>
        </a:xfrm>
      </p:grpSpPr>
      <p:sp>
        <p:nvSpPr>
          <p:cNvPr id="6" name="Google Shape;6;p11"/>
          <p:cNvSpPr txBox="1">
            <a:spLocks noGrp="1"/>
          </p:cNvSpPr>
          <p:nvPr>
            <p:ph type="title"/>
          </p:nvPr>
        </p:nvSpPr>
        <p:spPr bwMode="auto">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defRPr>
            </a:lvl1pPr>
            <a:lvl2pPr marR="0" lvl="1" algn="l">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defRPr>
            </a:lvl2pPr>
            <a:lvl3pPr marR="0" lvl="2" algn="l">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defRPr>
            </a:lvl3pPr>
            <a:lvl4pPr marR="0" lvl="3" algn="l">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defRPr>
            </a:lvl4pPr>
            <a:lvl5pPr marR="0" lvl="4" algn="l">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defRPr>
            </a:lvl5pPr>
            <a:lvl6pPr marR="0" lvl="5" algn="l">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defRPr>
            </a:lvl6pPr>
            <a:lvl7pPr marR="0" lvl="6" algn="l">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defRPr>
            </a:lvl7pPr>
            <a:lvl8pPr marR="0" lvl="7" algn="l">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defRPr>
            </a:lvl8pPr>
            <a:lvl9pPr marR="0" lvl="8" algn="l">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defRPr>
            </a:lvl9pPr>
          </a:lstStyle>
          <a:p>
            <a:pPr>
              <a:defRPr/>
            </a:pPr>
            <a:endParaRPr/>
          </a:p>
        </p:txBody>
      </p:sp>
      <p:sp>
        <p:nvSpPr>
          <p:cNvPr id="7" name="Google Shape;7;p11"/>
          <p:cNvSpPr txBox="1">
            <a:spLocks noGrp="1"/>
          </p:cNvSpPr>
          <p:nvPr>
            <p:ph type="body" idx="1"/>
          </p:nvPr>
        </p:nvSpPr>
        <p:spPr bwMode="auto">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11150" algn="l">
              <a:lnSpc>
                <a:spcPct val="114999"/>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defRPr>
            </a:lvl1pPr>
            <a:lvl2pPr marL="914400" marR="0" lvl="1" indent="-298450" algn="l">
              <a:lnSpc>
                <a:spcPct val="114999"/>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defRPr>
            </a:lvl2pPr>
            <a:lvl3pPr marL="1371600" marR="0" lvl="2" indent="-298450" algn="l">
              <a:lnSpc>
                <a:spcPct val="114999"/>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defRPr>
            </a:lvl3pPr>
            <a:lvl4pPr marL="1828800" marR="0" lvl="3" indent="-298450" algn="l">
              <a:lnSpc>
                <a:spcPct val="114999"/>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defRPr>
            </a:lvl4pPr>
            <a:lvl5pPr marL="2286000" marR="0" lvl="4" indent="-298450" algn="l">
              <a:lnSpc>
                <a:spcPct val="114999"/>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defRPr>
            </a:lvl5pPr>
            <a:lvl6pPr marL="2743200" marR="0" lvl="5" indent="-298450" algn="l">
              <a:lnSpc>
                <a:spcPct val="114999"/>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defRPr>
            </a:lvl6pPr>
            <a:lvl7pPr marL="3200400" marR="0" lvl="6" indent="-298450" algn="l">
              <a:lnSpc>
                <a:spcPct val="114999"/>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defRPr>
            </a:lvl7pPr>
            <a:lvl8pPr marL="3657600" marR="0" lvl="7" indent="-298450" algn="l">
              <a:lnSpc>
                <a:spcPct val="114999"/>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defRPr>
            </a:lvl8pPr>
            <a:lvl9pPr marL="4114800" marR="0" lvl="8" indent="-298450" algn="l">
              <a:lnSpc>
                <a:spcPct val="114999"/>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defRPr>
            </a:lvl9pPr>
          </a:lstStyle>
          <a:p>
            <a:pPr>
              <a:defRPr/>
            </a:pPr>
            <a:endParaRPr/>
          </a:p>
        </p:txBody>
      </p:sp>
      <p:sp>
        <p:nvSpPr>
          <p:cNvPr id="8" name="Google Shape;8;p11"/>
          <p:cNvSpPr txBox="1">
            <a:spLocks noGrp="1"/>
          </p:cNvSpPr>
          <p:nvPr>
            <p:ph type="sldNum" idx="12"/>
          </p:nvPr>
        </p:nvSpPr>
        <p:spPr bwMode="auto">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defRPr>
            </a:lvl9pPr>
          </a:lstStyle>
          <a:p>
            <a:pPr marL="0" lvl="0" indent="0" algn="r">
              <a:spcBef>
                <a:spcPts val="0"/>
              </a:spcBef>
              <a:spcAft>
                <a:spcPts val="0"/>
              </a:spcAft>
              <a:buNone/>
              <a:defRPr/>
            </a:pPr>
            <a:fld id="{00000000-1234-1234-1234-123412341234}" type="slidenum">
              <a:rPr lang="en-GB"/>
              <a:t>‹#›</a:t>
            </a:fld>
            <a:endParaRPr/>
          </a:p>
        </p:txBody>
      </p:sp>
      <p:pic>
        <p:nvPicPr>
          <p:cNvPr id="9" name="Google Shape;9;p11"/>
          <p:cNvPicPr/>
          <p:nvPr/>
        </p:nvPicPr>
        <p:blipFill>
          <a:blip r:embed="rId11">
            <a:alphaModFix/>
          </a:blip>
          <a:stretch/>
        </p:blipFill>
        <p:spPr bwMode="auto">
          <a:xfrm>
            <a:off x="7243650" y="4782522"/>
            <a:ext cx="1900349" cy="36097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Lst>
  <p:hf sldNum="0" hdr="0" ftr="0" dt="0"/>
  <p:txStyles>
    <p:title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titleStyle>
    <p:body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bodyStyle>
    <p:other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8" Type="http://schemas.openxmlformats.org/officeDocument/2006/relationships/image" Target="../media/image11.jpeg"/><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9.xml"/><Relationship Id="rId1" Type="http://schemas.openxmlformats.org/officeDocument/2006/relationships/slideLayout" Target="../slideLayouts/slideLayout81.xml"/><Relationship Id="rId6" Type="http://schemas.openxmlformats.org/officeDocument/2006/relationships/diagramColors" Target="../diagrams/colors4.xml"/><Relationship Id="rId5" Type="http://schemas.openxmlformats.org/officeDocument/2006/relationships/diagramQuickStyle" Target="../diagrams/quickStyle4.xml"/><Relationship Id="rId10" Type="http://schemas.openxmlformats.org/officeDocument/2006/relationships/image" Target="../media/image13.jpeg"/><Relationship Id="rId4" Type="http://schemas.openxmlformats.org/officeDocument/2006/relationships/diagramLayout" Target="../diagrams/layout4.xml"/><Relationship Id="rId9" Type="http://schemas.openxmlformats.org/officeDocument/2006/relationships/image" Target="../media/image12.jpeg"/></Relationships>
</file>

<file path=ppt/slides/_rels/slide11.xml.rels><?xml version="1.0" encoding="UTF-8" standalone="yes"?>
<Relationships xmlns="http://schemas.openxmlformats.org/package/2006/relationships"><Relationship Id="rId8" Type="http://schemas.openxmlformats.org/officeDocument/2006/relationships/image" Target="../media/image14.jpeg"/><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0.xml"/><Relationship Id="rId1" Type="http://schemas.openxmlformats.org/officeDocument/2006/relationships/slideLayout" Target="../slideLayouts/slideLayout81.xml"/><Relationship Id="rId6" Type="http://schemas.openxmlformats.org/officeDocument/2006/relationships/diagramColors" Target="../diagrams/colors5.xml"/><Relationship Id="rId5" Type="http://schemas.openxmlformats.org/officeDocument/2006/relationships/diagramQuickStyle" Target="../diagrams/quickStyle5.xml"/><Relationship Id="rId10" Type="http://schemas.openxmlformats.org/officeDocument/2006/relationships/image" Target="../media/image16.jpeg"/><Relationship Id="rId4" Type="http://schemas.openxmlformats.org/officeDocument/2006/relationships/diagramLayout" Target="../diagrams/layout5.xml"/><Relationship Id="rId9" Type="http://schemas.openxmlformats.org/officeDocument/2006/relationships/image" Target="../media/image15.jpeg"/></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1.xml"/><Relationship Id="rId1" Type="http://schemas.openxmlformats.org/officeDocument/2006/relationships/slideLayout" Target="../slideLayouts/slideLayout81.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81.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9.xml.rels><?xml version="1.0" encoding="UTF-8" standalone="yes"?>
<Relationships xmlns="http://schemas.openxmlformats.org/package/2006/relationships"><Relationship Id="rId2" Type="http://schemas.openxmlformats.org/officeDocument/2006/relationships/hyperlink" Target="https://medcat.rosalind.kcl.ac.uk/" TargetMode="External"/><Relationship Id="rId1" Type="http://schemas.openxmlformats.org/officeDocument/2006/relationships/slideLayout" Target="../slideLayouts/slideLayout8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81.xml"/><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1.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8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8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1.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7.xml"/><Relationship Id="rId1" Type="http://schemas.openxmlformats.org/officeDocument/2006/relationships/slideLayout" Target="../slideLayouts/slideLayout81.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1.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547" name="Google Shape;547;g109582dca3b_0_464"/>
          <p:cNvSpPr txBox="1">
            <a:spLocks noGrp="1"/>
          </p:cNvSpPr>
          <p:nvPr>
            <p:ph type="ctrTitle"/>
          </p:nvPr>
        </p:nvSpPr>
        <p:spPr bwMode="auto">
          <a:xfrm>
            <a:off x="179512" y="1419622"/>
            <a:ext cx="7772400" cy="1102500"/>
          </a:xfrm>
          <a:prstGeom prst="rect">
            <a:avLst/>
          </a:prstGeom>
          <a:noFill/>
          <a:ln>
            <a:noFill/>
          </a:ln>
        </p:spPr>
        <p:txBody>
          <a:bodyPr spcFirstLastPara="1" wrap="square" lIns="68575" tIns="34275" rIns="68575" bIns="34275" anchor="ctr" anchorCtr="0">
            <a:noAutofit/>
          </a:bodyPr>
          <a:lstStyle/>
          <a:p>
            <a:pPr marL="0" lvl="0" indent="0" algn="l">
              <a:spcBef>
                <a:spcPts val="0"/>
              </a:spcBef>
              <a:spcAft>
                <a:spcPts val="0"/>
              </a:spcAft>
              <a:buSzPts val="4200"/>
              <a:buNone/>
              <a:defRPr/>
            </a:pPr>
            <a:r>
              <a:rPr lang="en-GB" sz="4000" dirty="0">
                <a:solidFill>
                  <a:srgbClr val="1A1A1A"/>
                </a:solidFill>
                <a:latin typeface="Candara"/>
                <a:ea typeface="Raleway"/>
                <a:cs typeface="Raleway"/>
              </a:rPr>
              <a:t>Group work on Medical IR</a:t>
            </a:r>
            <a:endParaRPr lang="en-GB" dirty="0">
              <a:latin typeface="Candara"/>
            </a:endParaRPr>
          </a:p>
        </p:txBody>
      </p:sp>
      <p:sp>
        <p:nvSpPr>
          <p:cNvPr id="548" name="Google Shape;548;g109582dca3b_0_464"/>
          <p:cNvSpPr txBox="1"/>
          <p:nvPr/>
        </p:nvSpPr>
        <p:spPr bwMode="auto">
          <a:xfrm>
            <a:off x="503548" y="2341240"/>
            <a:ext cx="8136904" cy="590549"/>
          </a:xfrm>
          <a:prstGeom prst="rect">
            <a:avLst/>
          </a:prstGeom>
          <a:noFill/>
          <a:ln>
            <a:noFill/>
          </a:ln>
        </p:spPr>
        <p:txBody>
          <a:bodyPr spcFirstLastPara="1" wrap="square" lIns="91425" tIns="91425" rIns="91425" bIns="91425" anchor="t" anchorCtr="0">
            <a:normAutofit/>
          </a:bodyPr>
          <a:lstStyle/>
          <a:p>
            <a:pPr marL="0" marR="0" lvl="0" indent="0" algn="l">
              <a:lnSpc>
                <a:spcPct val="100000"/>
              </a:lnSpc>
              <a:spcBef>
                <a:spcPts val="0"/>
              </a:spcBef>
              <a:spcAft>
                <a:spcPts val="0"/>
              </a:spcAft>
              <a:buClr>
                <a:schemeClr val="dk2"/>
              </a:buClr>
              <a:buSzPts val="4200"/>
              <a:buFont typeface="Raleway"/>
              <a:buNone/>
              <a:defRPr/>
            </a:pPr>
            <a:r>
              <a:rPr lang="en-US">
                <a:solidFill>
                  <a:schemeClr val="dk2"/>
                </a:solidFill>
                <a:latin typeface="Candara"/>
                <a:ea typeface="Raleway"/>
                <a:cs typeface="Raleway"/>
              </a:rPr>
              <a:t>Georgios Peikos, Wojciech Kusa, Annisa Maulida Ningtyas</a:t>
            </a:r>
            <a:endParaRPr lang="en-US" b="0" i="0" u="none" strike="noStrike" cap="none">
              <a:solidFill>
                <a:schemeClr val="dk2"/>
              </a:solidFill>
              <a:latin typeface="Candara"/>
              <a:ea typeface="Raleway"/>
              <a:cs typeface="Raleway"/>
            </a:endParaRPr>
          </a:p>
        </p:txBody>
      </p:sp>
      <p:pic>
        <p:nvPicPr>
          <p:cNvPr id="69945589" name="Picture 2" descr="A close-up of a logo&#10;&#10;Description automatically generated"/>
          <p:cNvPicPr>
            <a:picLocks noChangeAspect="1"/>
          </p:cNvPicPr>
          <p:nvPr/>
        </p:nvPicPr>
        <p:blipFill>
          <a:blip r:embed="rId3"/>
          <a:stretch/>
        </p:blipFill>
        <p:spPr bwMode="auto">
          <a:xfrm>
            <a:off x="6876255" y="4523187"/>
            <a:ext cx="1496638" cy="590548"/>
          </a:xfrm>
          <a:prstGeom prst="rect">
            <a:avLst/>
          </a:prstGeom>
        </p:spPr>
      </p:pic>
      <p:pic>
        <p:nvPicPr>
          <p:cNvPr id="905068492" name="Picture 2"/>
          <p:cNvPicPr>
            <a:picLocks noChangeAspect="1" noChangeArrowheads="1"/>
          </p:cNvPicPr>
          <p:nvPr/>
        </p:nvPicPr>
        <p:blipFill>
          <a:blip r:embed="rId4"/>
          <a:stretch/>
        </p:blipFill>
        <p:spPr bwMode="auto">
          <a:xfrm>
            <a:off x="8372894" y="4430675"/>
            <a:ext cx="714375" cy="714375"/>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E5A8D-BD0A-9EF5-EB1D-B0EF5262624A}"/>
              </a:ext>
            </a:extLst>
          </p:cNvPr>
          <p:cNvSpPr>
            <a:spLocks noGrp="1"/>
          </p:cNvSpPr>
          <p:nvPr>
            <p:ph type="title"/>
          </p:nvPr>
        </p:nvSpPr>
        <p:spPr/>
        <p:txBody>
          <a:bodyPr>
            <a:normAutofit fontScale="90000"/>
          </a:bodyPr>
          <a:lstStyle/>
          <a:p>
            <a:r>
              <a:rPr lang="en-GB" sz="2800" dirty="0"/>
              <a:t>SNOMED CT Content</a:t>
            </a:r>
            <a:br>
              <a:rPr lang="en-GB" sz="2800" dirty="0"/>
            </a:br>
            <a:endParaRPr lang="en-AT" dirty="0"/>
          </a:p>
        </p:txBody>
      </p:sp>
      <p:graphicFrame>
        <p:nvGraphicFramePr>
          <p:cNvPr id="4" name="Content Placeholder 3">
            <a:extLst>
              <a:ext uri="{FF2B5EF4-FFF2-40B4-BE49-F238E27FC236}">
                <a16:creationId xmlns:a16="http://schemas.microsoft.com/office/drawing/2014/main" id="{4938FB15-C4FA-B173-0B49-0AD30DE24B6B}"/>
              </a:ext>
            </a:extLst>
          </p:cNvPr>
          <p:cNvGraphicFramePr>
            <a:graphicFrameLocks/>
          </p:cNvGraphicFramePr>
          <p:nvPr>
            <p:extLst>
              <p:ext uri="{D42A27DB-BD31-4B8C-83A1-F6EECF244321}">
                <p14:modId xmlns:p14="http://schemas.microsoft.com/office/powerpoint/2010/main" val="3873871773"/>
              </p:ext>
            </p:extLst>
          </p:nvPr>
        </p:nvGraphicFramePr>
        <p:xfrm>
          <a:off x="1960435" y="1736331"/>
          <a:ext cx="4974619" cy="263275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6" descr="Man on crutches">
            <a:extLst>
              <a:ext uri="{FF2B5EF4-FFF2-40B4-BE49-F238E27FC236}">
                <a16:creationId xmlns:a16="http://schemas.microsoft.com/office/drawing/2014/main" id="{A2E91634-A62C-6930-A713-9945FEF68016}"/>
              </a:ext>
            </a:extLst>
          </p:cNvPr>
          <p:cNvPicPr>
            <a:picLocks noChangeAspect="1" noChangeArrowheads="1"/>
          </p:cNvPicPr>
          <p:nvPr/>
        </p:nvPicPr>
        <p:blipFill>
          <a:blip r:embed="rId8" cstate="print"/>
          <a:srcRect/>
          <a:stretch>
            <a:fillRect/>
          </a:stretch>
        </p:blipFill>
        <p:spPr bwMode="auto">
          <a:xfrm>
            <a:off x="5541797" y="1326443"/>
            <a:ext cx="705748" cy="1082442"/>
          </a:xfrm>
          <a:prstGeom prst="rect">
            <a:avLst/>
          </a:prstGeom>
          <a:noFill/>
          <a:ln w="9525">
            <a:noFill/>
            <a:miter lim="800000"/>
            <a:headEnd/>
            <a:tailEnd/>
          </a:ln>
        </p:spPr>
      </p:pic>
      <p:pic>
        <p:nvPicPr>
          <p:cNvPr id="6" name="Picture 5" descr="Head_On_Collision.jpg">
            <a:extLst>
              <a:ext uri="{FF2B5EF4-FFF2-40B4-BE49-F238E27FC236}">
                <a16:creationId xmlns:a16="http://schemas.microsoft.com/office/drawing/2014/main" id="{BEAAA54F-E7CA-6F0A-0E55-64EE2850F8AF}"/>
              </a:ext>
            </a:extLst>
          </p:cNvPr>
          <p:cNvPicPr>
            <a:picLocks noChangeAspect="1"/>
          </p:cNvPicPr>
          <p:nvPr/>
        </p:nvPicPr>
        <p:blipFill>
          <a:blip r:embed="rId9" cstate="print"/>
          <a:stretch>
            <a:fillRect/>
          </a:stretch>
        </p:blipFill>
        <p:spPr>
          <a:xfrm>
            <a:off x="5981017" y="2734616"/>
            <a:ext cx="1019219" cy="815375"/>
          </a:xfrm>
          <a:prstGeom prst="rect">
            <a:avLst/>
          </a:prstGeom>
        </p:spPr>
      </p:pic>
      <p:pic>
        <p:nvPicPr>
          <p:cNvPr id="7" name="Picture 6" descr="Surgery.jpg">
            <a:extLst>
              <a:ext uri="{FF2B5EF4-FFF2-40B4-BE49-F238E27FC236}">
                <a16:creationId xmlns:a16="http://schemas.microsoft.com/office/drawing/2014/main" id="{05C9A6D2-7730-CF53-A3CB-2FC45605B92F}"/>
              </a:ext>
            </a:extLst>
          </p:cNvPr>
          <p:cNvPicPr>
            <a:picLocks noChangeAspect="1"/>
          </p:cNvPicPr>
          <p:nvPr/>
        </p:nvPicPr>
        <p:blipFill>
          <a:blip r:embed="rId10" cstate="print"/>
          <a:stretch>
            <a:fillRect/>
          </a:stretch>
        </p:blipFill>
        <p:spPr>
          <a:xfrm>
            <a:off x="5620469" y="3651737"/>
            <a:ext cx="721096" cy="1074467"/>
          </a:xfrm>
          <a:prstGeom prst="rect">
            <a:avLst/>
          </a:prstGeom>
        </p:spPr>
      </p:pic>
    </p:spTree>
    <p:extLst>
      <p:ext uri="{BB962C8B-B14F-4D97-AF65-F5344CB8AC3E}">
        <p14:creationId xmlns:p14="http://schemas.microsoft.com/office/powerpoint/2010/main" val="3329979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graphicEl>
                                              <a:dgm id="{3D4D011E-7677-4949-AC5E-19B328CE9846}"/>
                                            </p:graphicEl>
                                          </p:spTgt>
                                        </p:tgtEl>
                                        <p:attrNameLst>
                                          <p:attrName>style.visibility</p:attrName>
                                        </p:attrNameLst>
                                      </p:cBhvr>
                                      <p:to>
                                        <p:strVal val="visible"/>
                                      </p:to>
                                    </p:set>
                                    <p:anim calcmode="lin" valueType="num">
                                      <p:cBhvr additive="base">
                                        <p:cTn id="7" dur="1000" fill="hold"/>
                                        <p:tgtEl>
                                          <p:spTgt spid="4">
                                            <p:graphicEl>
                                              <a:dgm id="{3D4D011E-7677-4949-AC5E-19B328CE9846}"/>
                                            </p:graphicEl>
                                          </p:spTgt>
                                        </p:tgtEl>
                                        <p:attrNameLst>
                                          <p:attrName>ppt_x</p:attrName>
                                        </p:attrNameLst>
                                      </p:cBhvr>
                                      <p:tavLst>
                                        <p:tav tm="0">
                                          <p:val>
                                            <p:strVal val="#ppt_x"/>
                                          </p:val>
                                        </p:tav>
                                        <p:tav tm="100000">
                                          <p:val>
                                            <p:strVal val="#ppt_x"/>
                                          </p:val>
                                        </p:tav>
                                      </p:tavLst>
                                    </p:anim>
                                    <p:anim calcmode="lin" valueType="num">
                                      <p:cBhvr additive="base">
                                        <p:cTn id="8" dur="1000" fill="hold"/>
                                        <p:tgtEl>
                                          <p:spTgt spid="4">
                                            <p:graphicEl>
                                              <a:dgm id="{3D4D011E-7677-4949-AC5E-19B328CE9846}"/>
                                            </p:graphic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
                                            <p:graphicEl>
                                              <a:dgm id="{1964890A-3890-484C-AAD0-F0A23393A27E}"/>
                                            </p:graphicEl>
                                          </p:spTgt>
                                        </p:tgtEl>
                                        <p:attrNameLst>
                                          <p:attrName>style.visibility</p:attrName>
                                        </p:attrNameLst>
                                      </p:cBhvr>
                                      <p:to>
                                        <p:strVal val="visible"/>
                                      </p:to>
                                    </p:set>
                                    <p:anim calcmode="lin" valueType="num">
                                      <p:cBhvr additive="base">
                                        <p:cTn id="11" dur="1000" fill="hold"/>
                                        <p:tgtEl>
                                          <p:spTgt spid="4">
                                            <p:graphicEl>
                                              <a:dgm id="{1964890A-3890-484C-AAD0-F0A23393A27E}"/>
                                            </p:graphicEl>
                                          </p:spTgt>
                                        </p:tgtEl>
                                        <p:attrNameLst>
                                          <p:attrName>ppt_x</p:attrName>
                                        </p:attrNameLst>
                                      </p:cBhvr>
                                      <p:tavLst>
                                        <p:tav tm="0">
                                          <p:val>
                                            <p:strVal val="#ppt_x"/>
                                          </p:val>
                                        </p:tav>
                                        <p:tav tm="100000">
                                          <p:val>
                                            <p:strVal val="#ppt_x"/>
                                          </p:val>
                                        </p:tav>
                                      </p:tavLst>
                                    </p:anim>
                                    <p:anim calcmode="lin" valueType="num">
                                      <p:cBhvr additive="base">
                                        <p:cTn id="12" dur="1000" fill="hold"/>
                                        <p:tgtEl>
                                          <p:spTgt spid="4">
                                            <p:graphicEl>
                                              <a:dgm id="{1964890A-3890-484C-AAD0-F0A23393A27E}"/>
                                            </p:graphic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1000" fill="hold"/>
                                        <p:tgtEl>
                                          <p:spTgt spid="5"/>
                                        </p:tgtEl>
                                        <p:attrNameLst>
                                          <p:attrName>ppt_x</p:attrName>
                                        </p:attrNameLst>
                                      </p:cBhvr>
                                      <p:tavLst>
                                        <p:tav tm="0">
                                          <p:val>
                                            <p:strVal val="#ppt_x"/>
                                          </p:val>
                                        </p:tav>
                                        <p:tav tm="100000">
                                          <p:val>
                                            <p:strVal val="#ppt_x"/>
                                          </p:val>
                                        </p:tav>
                                      </p:tavLst>
                                    </p:anim>
                                    <p:anim calcmode="lin" valueType="num">
                                      <p:cBhvr additive="base">
                                        <p:cTn id="16" dur="10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4">
                                            <p:graphicEl>
                                              <a:dgm id="{EAC9EF43-0166-4CC2-9E48-8CB30D7BE3B1}"/>
                                            </p:graphicEl>
                                          </p:spTgt>
                                        </p:tgtEl>
                                        <p:attrNameLst>
                                          <p:attrName>style.visibility</p:attrName>
                                        </p:attrNameLst>
                                      </p:cBhvr>
                                      <p:to>
                                        <p:strVal val="visible"/>
                                      </p:to>
                                    </p:set>
                                    <p:anim calcmode="lin" valueType="num">
                                      <p:cBhvr additive="base">
                                        <p:cTn id="21" dur="1000" fill="hold"/>
                                        <p:tgtEl>
                                          <p:spTgt spid="4">
                                            <p:graphicEl>
                                              <a:dgm id="{EAC9EF43-0166-4CC2-9E48-8CB30D7BE3B1}"/>
                                            </p:graphicEl>
                                          </p:spTgt>
                                        </p:tgtEl>
                                        <p:attrNameLst>
                                          <p:attrName>ppt_x</p:attrName>
                                        </p:attrNameLst>
                                      </p:cBhvr>
                                      <p:tavLst>
                                        <p:tav tm="0">
                                          <p:val>
                                            <p:strVal val="#ppt_x"/>
                                          </p:val>
                                        </p:tav>
                                        <p:tav tm="100000">
                                          <p:val>
                                            <p:strVal val="#ppt_x"/>
                                          </p:val>
                                        </p:tav>
                                      </p:tavLst>
                                    </p:anim>
                                    <p:anim calcmode="lin" valueType="num">
                                      <p:cBhvr additive="base">
                                        <p:cTn id="22" dur="1000" fill="hold"/>
                                        <p:tgtEl>
                                          <p:spTgt spid="4">
                                            <p:graphicEl>
                                              <a:dgm id="{EAC9EF43-0166-4CC2-9E48-8CB30D7BE3B1}"/>
                                            </p:graphic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4">
                                            <p:graphicEl>
                                              <a:dgm id="{9B560DBC-F7D6-4128-A932-4A267B1EFF0B}"/>
                                            </p:graphicEl>
                                          </p:spTgt>
                                        </p:tgtEl>
                                        <p:attrNameLst>
                                          <p:attrName>style.visibility</p:attrName>
                                        </p:attrNameLst>
                                      </p:cBhvr>
                                      <p:to>
                                        <p:strVal val="visible"/>
                                      </p:to>
                                    </p:set>
                                    <p:anim calcmode="lin" valueType="num">
                                      <p:cBhvr additive="base">
                                        <p:cTn id="25" dur="1000" fill="hold"/>
                                        <p:tgtEl>
                                          <p:spTgt spid="4">
                                            <p:graphicEl>
                                              <a:dgm id="{9B560DBC-F7D6-4128-A932-4A267B1EFF0B}"/>
                                            </p:graphicEl>
                                          </p:spTgt>
                                        </p:tgtEl>
                                        <p:attrNameLst>
                                          <p:attrName>ppt_x</p:attrName>
                                        </p:attrNameLst>
                                      </p:cBhvr>
                                      <p:tavLst>
                                        <p:tav tm="0">
                                          <p:val>
                                            <p:strVal val="#ppt_x"/>
                                          </p:val>
                                        </p:tav>
                                        <p:tav tm="100000">
                                          <p:val>
                                            <p:strVal val="#ppt_x"/>
                                          </p:val>
                                        </p:tav>
                                      </p:tavLst>
                                    </p:anim>
                                    <p:anim calcmode="lin" valueType="num">
                                      <p:cBhvr additive="base">
                                        <p:cTn id="26" dur="1000" fill="hold"/>
                                        <p:tgtEl>
                                          <p:spTgt spid="4">
                                            <p:graphicEl>
                                              <a:dgm id="{9B560DBC-F7D6-4128-A932-4A267B1EFF0B}"/>
                                            </p:graphic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6"/>
                                        </p:tgtEl>
                                        <p:attrNameLst>
                                          <p:attrName>style.visibility</p:attrName>
                                        </p:attrNameLst>
                                      </p:cBhvr>
                                      <p:to>
                                        <p:strVal val="visible"/>
                                      </p:to>
                                    </p:set>
                                    <p:anim calcmode="lin" valueType="num">
                                      <p:cBhvr additive="base">
                                        <p:cTn id="29" dur="1000" fill="hold"/>
                                        <p:tgtEl>
                                          <p:spTgt spid="6"/>
                                        </p:tgtEl>
                                        <p:attrNameLst>
                                          <p:attrName>ppt_x</p:attrName>
                                        </p:attrNameLst>
                                      </p:cBhvr>
                                      <p:tavLst>
                                        <p:tav tm="0">
                                          <p:val>
                                            <p:strVal val="#ppt_x"/>
                                          </p:val>
                                        </p:tav>
                                        <p:tav tm="100000">
                                          <p:val>
                                            <p:strVal val="#ppt_x"/>
                                          </p:val>
                                        </p:tav>
                                      </p:tavLst>
                                    </p:anim>
                                    <p:anim calcmode="lin" valueType="num">
                                      <p:cBhvr additive="base">
                                        <p:cTn id="30" dur="10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4">
                                            <p:graphicEl>
                                              <a:dgm id="{08AA8B4D-1EFE-4C41-8998-B3878199CFBE}"/>
                                            </p:graphicEl>
                                          </p:spTgt>
                                        </p:tgtEl>
                                        <p:attrNameLst>
                                          <p:attrName>style.visibility</p:attrName>
                                        </p:attrNameLst>
                                      </p:cBhvr>
                                      <p:to>
                                        <p:strVal val="visible"/>
                                      </p:to>
                                    </p:set>
                                    <p:anim calcmode="lin" valueType="num">
                                      <p:cBhvr additive="base">
                                        <p:cTn id="35" dur="1000" fill="hold"/>
                                        <p:tgtEl>
                                          <p:spTgt spid="4">
                                            <p:graphicEl>
                                              <a:dgm id="{08AA8B4D-1EFE-4C41-8998-B3878199CFBE}"/>
                                            </p:graphicEl>
                                          </p:spTgt>
                                        </p:tgtEl>
                                        <p:attrNameLst>
                                          <p:attrName>ppt_x</p:attrName>
                                        </p:attrNameLst>
                                      </p:cBhvr>
                                      <p:tavLst>
                                        <p:tav tm="0">
                                          <p:val>
                                            <p:strVal val="#ppt_x"/>
                                          </p:val>
                                        </p:tav>
                                        <p:tav tm="100000">
                                          <p:val>
                                            <p:strVal val="#ppt_x"/>
                                          </p:val>
                                        </p:tav>
                                      </p:tavLst>
                                    </p:anim>
                                    <p:anim calcmode="lin" valueType="num">
                                      <p:cBhvr additive="base">
                                        <p:cTn id="36" dur="1000" fill="hold"/>
                                        <p:tgtEl>
                                          <p:spTgt spid="4">
                                            <p:graphicEl>
                                              <a:dgm id="{08AA8B4D-1EFE-4C41-8998-B3878199CFBE}"/>
                                            </p:graphic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4">
                                            <p:graphicEl>
                                              <a:dgm id="{87D50D56-4C22-4D87-A167-AF121ED3AF58}"/>
                                            </p:graphicEl>
                                          </p:spTgt>
                                        </p:tgtEl>
                                        <p:attrNameLst>
                                          <p:attrName>style.visibility</p:attrName>
                                        </p:attrNameLst>
                                      </p:cBhvr>
                                      <p:to>
                                        <p:strVal val="visible"/>
                                      </p:to>
                                    </p:set>
                                    <p:anim calcmode="lin" valueType="num">
                                      <p:cBhvr additive="base">
                                        <p:cTn id="39" dur="1000" fill="hold"/>
                                        <p:tgtEl>
                                          <p:spTgt spid="4">
                                            <p:graphicEl>
                                              <a:dgm id="{87D50D56-4C22-4D87-A167-AF121ED3AF58}"/>
                                            </p:graphicEl>
                                          </p:spTgt>
                                        </p:tgtEl>
                                        <p:attrNameLst>
                                          <p:attrName>ppt_x</p:attrName>
                                        </p:attrNameLst>
                                      </p:cBhvr>
                                      <p:tavLst>
                                        <p:tav tm="0">
                                          <p:val>
                                            <p:strVal val="#ppt_x"/>
                                          </p:val>
                                        </p:tav>
                                        <p:tav tm="100000">
                                          <p:val>
                                            <p:strVal val="#ppt_x"/>
                                          </p:val>
                                        </p:tav>
                                      </p:tavLst>
                                    </p:anim>
                                    <p:anim calcmode="lin" valueType="num">
                                      <p:cBhvr additive="base">
                                        <p:cTn id="40" dur="1000" fill="hold"/>
                                        <p:tgtEl>
                                          <p:spTgt spid="4">
                                            <p:graphicEl>
                                              <a:dgm id="{87D50D56-4C22-4D87-A167-AF121ED3AF58}"/>
                                            </p:graphic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7"/>
                                        </p:tgtEl>
                                        <p:attrNameLst>
                                          <p:attrName>style.visibility</p:attrName>
                                        </p:attrNameLst>
                                      </p:cBhvr>
                                      <p:to>
                                        <p:strVal val="visible"/>
                                      </p:to>
                                    </p:set>
                                    <p:anim calcmode="lin" valueType="num">
                                      <p:cBhvr additive="base">
                                        <p:cTn id="43" dur="1000" fill="hold"/>
                                        <p:tgtEl>
                                          <p:spTgt spid="7"/>
                                        </p:tgtEl>
                                        <p:attrNameLst>
                                          <p:attrName>ppt_x</p:attrName>
                                        </p:attrNameLst>
                                      </p:cBhvr>
                                      <p:tavLst>
                                        <p:tav tm="0">
                                          <p:val>
                                            <p:strVal val="#ppt_x"/>
                                          </p:val>
                                        </p:tav>
                                        <p:tav tm="100000">
                                          <p:val>
                                            <p:strVal val="#ppt_x"/>
                                          </p:val>
                                        </p:tav>
                                      </p:tavLst>
                                    </p:anim>
                                    <p:anim calcmode="lin" valueType="num">
                                      <p:cBhvr additive="base">
                                        <p:cTn id="44" dur="10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8A5CA-563F-C5DB-D7CB-CD1C3DD03A84}"/>
              </a:ext>
            </a:extLst>
          </p:cNvPr>
          <p:cNvSpPr>
            <a:spLocks noGrp="1"/>
          </p:cNvSpPr>
          <p:nvPr>
            <p:ph type="title"/>
          </p:nvPr>
        </p:nvSpPr>
        <p:spPr/>
        <p:txBody>
          <a:bodyPr>
            <a:normAutofit fontScale="90000"/>
          </a:bodyPr>
          <a:lstStyle/>
          <a:p>
            <a:r>
              <a:rPr lang="en-GB" sz="2800" dirty="0"/>
              <a:t>SNOMED CT Content</a:t>
            </a:r>
            <a:br>
              <a:rPr lang="en-GB" sz="2800" dirty="0"/>
            </a:br>
            <a:endParaRPr lang="en-AT" dirty="0"/>
          </a:p>
        </p:txBody>
      </p:sp>
      <p:graphicFrame>
        <p:nvGraphicFramePr>
          <p:cNvPr id="4" name="Content Placeholder 3">
            <a:extLst>
              <a:ext uri="{FF2B5EF4-FFF2-40B4-BE49-F238E27FC236}">
                <a16:creationId xmlns:a16="http://schemas.microsoft.com/office/drawing/2014/main" id="{1C564878-FEFC-9A0F-2D08-DA3B50E2D3BA}"/>
              </a:ext>
            </a:extLst>
          </p:cNvPr>
          <p:cNvGraphicFramePr>
            <a:graphicFrameLocks/>
          </p:cNvGraphicFramePr>
          <p:nvPr>
            <p:extLst>
              <p:ext uri="{D42A27DB-BD31-4B8C-83A1-F6EECF244321}">
                <p14:modId xmlns:p14="http://schemas.microsoft.com/office/powerpoint/2010/main" val="1399546470"/>
              </p:ext>
            </p:extLst>
          </p:nvPr>
        </p:nvGraphicFramePr>
        <p:xfrm>
          <a:off x="1945990" y="1701325"/>
          <a:ext cx="4989064" cy="266775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4" descr="Surgery.jpg">
            <a:extLst>
              <a:ext uri="{FF2B5EF4-FFF2-40B4-BE49-F238E27FC236}">
                <a16:creationId xmlns:a16="http://schemas.microsoft.com/office/drawing/2014/main" id="{BF9786F1-641C-1233-D5A9-D1562C803A37}"/>
              </a:ext>
            </a:extLst>
          </p:cNvPr>
          <p:cNvPicPr>
            <a:picLocks noChangeAspect="1"/>
          </p:cNvPicPr>
          <p:nvPr/>
        </p:nvPicPr>
        <p:blipFill>
          <a:blip r:embed="rId8" cstate="print"/>
          <a:stretch>
            <a:fillRect/>
          </a:stretch>
        </p:blipFill>
        <p:spPr>
          <a:xfrm>
            <a:off x="5434851" y="3708671"/>
            <a:ext cx="1147835" cy="860876"/>
          </a:xfrm>
          <a:prstGeom prst="rect">
            <a:avLst/>
          </a:prstGeom>
        </p:spPr>
      </p:pic>
      <p:pic>
        <p:nvPicPr>
          <p:cNvPr id="6" name="Picture 5" descr="Head_On_Collision.jpg">
            <a:extLst>
              <a:ext uri="{FF2B5EF4-FFF2-40B4-BE49-F238E27FC236}">
                <a16:creationId xmlns:a16="http://schemas.microsoft.com/office/drawing/2014/main" id="{19155F8C-6183-0E12-D57A-A7F52F4C009A}"/>
              </a:ext>
            </a:extLst>
          </p:cNvPr>
          <p:cNvPicPr>
            <a:picLocks noChangeAspect="1"/>
          </p:cNvPicPr>
          <p:nvPr/>
        </p:nvPicPr>
        <p:blipFill>
          <a:blip r:embed="rId9" cstate="print"/>
          <a:stretch>
            <a:fillRect/>
          </a:stretch>
        </p:blipFill>
        <p:spPr>
          <a:xfrm>
            <a:off x="6123594" y="2728708"/>
            <a:ext cx="1299036" cy="866024"/>
          </a:xfrm>
          <a:prstGeom prst="rect">
            <a:avLst/>
          </a:prstGeom>
        </p:spPr>
      </p:pic>
      <p:pic>
        <p:nvPicPr>
          <p:cNvPr id="7" name="Picture 6" descr="Man on crutches">
            <a:extLst>
              <a:ext uri="{FF2B5EF4-FFF2-40B4-BE49-F238E27FC236}">
                <a16:creationId xmlns:a16="http://schemas.microsoft.com/office/drawing/2014/main" id="{B0445DFC-BEDC-D798-085B-16370DEDFA3D}"/>
              </a:ext>
            </a:extLst>
          </p:cNvPr>
          <p:cNvPicPr>
            <a:picLocks noChangeAspect="1" noChangeArrowheads="1"/>
          </p:cNvPicPr>
          <p:nvPr/>
        </p:nvPicPr>
        <p:blipFill>
          <a:blip r:embed="rId10" cstate="print"/>
          <a:stretch>
            <a:fillRect/>
          </a:stretch>
        </p:blipFill>
        <p:spPr bwMode="auto">
          <a:xfrm>
            <a:off x="5864048" y="1613566"/>
            <a:ext cx="718638" cy="958184"/>
          </a:xfrm>
          <a:prstGeom prst="rect">
            <a:avLst/>
          </a:prstGeom>
          <a:noFill/>
          <a:ln w="9525">
            <a:noFill/>
            <a:miter lim="800000"/>
            <a:headEnd/>
            <a:tailEnd/>
          </a:ln>
        </p:spPr>
      </p:pic>
    </p:spTree>
    <p:extLst>
      <p:ext uri="{BB962C8B-B14F-4D97-AF65-F5344CB8AC3E}">
        <p14:creationId xmlns:p14="http://schemas.microsoft.com/office/powerpoint/2010/main" val="3833890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000" fill="hold"/>
                                        <p:tgtEl>
                                          <p:spTgt spid="7"/>
                                        </p:tgtEl>
                                        <p:attrNameLst>
                                          <p:attrName>ppt_x</p:attrName>
                                        </p:attrNameLst>
                                      </p:cBhvr>
                                      <p:tavLst>
                                        <p:tav tm="0">
                                          <p:val>
                                            <p:strVal val="#ppt_x"/>
                                          </p:val>
                                        </p:tav>
                                        <p:tav tm="100000">
                                          <p:val>
                                            <p:strVal val="#ppt_x"/>
                                          </p:val>
                                        </p:tav>
                                      </p:tavLst>
                                    </p:anim>
                                    <p:anim calcmode="lin" valueType="num">
                                      <p:cBhvr additive="base">
                                        <p:cTn id="8" dur="10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1000" fill="hold"/>
                                        <p:tgtEl>
                                          <p:spTgt spid="6"/>
                                        </p:tgtEl>
                                        <p:attrNameLst>
                                          <p:attrName>ppt_x</p:attrName>
                                        </p:attrNameLst>
                                      </p:cBhvr>
                                      <p:tavLst>
                                        <p:tav tm="0">
                                          <p:val>
                                            <p:strVal val="#ppt_x"/>
                                          </p:val>
                                        </p:tav>
                                        <p:tav tm="100000">
                                          <p:val>
                                            <p:strVal val="#ppt_x"/>
                                          </p:val>
                                        </p:tav>
                                      </p:tavLst>
                                    </p:anim>
                                    <p:anim calcmode="lin" valueType="num">
                                      <p:cBhvr additive="base">
                                        <p:cTn id="12" dur="10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4">
                                            <p:graphicEl>
                                              <a:dgm id="{3D4D011E-7677-4949-AC5E-19B328CE9846}"/>
                                            </p:graphicEl>
                                          </p:spTgt>
                                        </p:tgtEl>
                                        <p:attrNameLst>
                                          <p:attrName>style.visibility</p:attrName>
                                        </p:attrNameLst>
                                      </p:cBhvr>
                                      <p:to>
                                        <p:strVal val="visible"/>
                                      </p:to>
                                    </p:set>
                                    <p:anim calcmode="lin" valueType="num">
                                      <p:cBhvr additive="base">
                                        <p:cTn id="17" dur="1000" fill="hold"/>
                                        <p:tgtEl>
                                          <p:spTgt spid="4">
                                            <p:graphicEl>
                                              <a:dgm id="{3D4D011E-7677-4949-AC5E-19B328CE9846}"/>
                                            </p:graphicEl>
                                          </p:spTgt>
                                        </p:tgtEl>
                                        <p:attrNameLst>
                                          <p:attrName>ppt_x</p:attrName>
                                        </p:attrNameLst>
                                      </p:cBhvr>
                                      <p:tavLst>
                                        <p:tav tm="0">
                                          <p:val>
                                            <p:strVal val="#ppt_x"/>
                                          </p:val>
                                        </p:tav>
                                        <p:tav tm="100000">
                                          <p:val>
                                            <p:strVal val="#ppt_x"/>
                                          </p:val>
                                        </p:tav>
                                      </p:tavLst>
                                    </p:anim>
                                    <p:anim calcmode="lin" valueType="num">
                                      <p:cBhvr additive="base">
                                        <p:cTn id="18" dur="1000" fill="hold"/>
                                        <p:tgtEl>
                                          <p:spTgt spid="4">
                                            <p:graphicEl>
                                              <a:dgm id="{3D4D011E-7677-4949-AC5E-19B328CE9846}"/>
                                            </p:graphic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4">
                                            <p:graphicEl>
                                              <a:dgm id="{1964890A-3890-484C-AAD0-F0A23393A27E}"/>
                                            </p:graphicEl>
                                          </p:spTgt>
                                        </p:tgtEl>
                                        <p:attrNameLst>
                                          <p:attrName>style.visibility</p:attrName>
                                        </p:attrNameLst>
                                      </p:cBhvr>
                                      <p:to>
                                        <p:strVal val="visible"/>
                                      </p:to>
                                    </p:set>
                                    <p:anim calcmode="lin" valueType="num">
                                      <p:cBhvr additive="base">
                                        <p:cTn id="21" dur="1000" fill="hold"/>
                                        <p:tgtEl>
                                          <p:spTgt spid="4">
                                            <p:graphicEl>
                                              <a:dgm id="{1964890A-3890-484C-AAD0-F0A23393A27E}"/>
                                            </p:graphicEl>
                                          </p:spTgt>
                                        </p:tgtEl>
                                        <p:attrNameLst>
                                          <p:attrName>ppt_x</p:attrName>
                                        </p:attrNameLst>
                                      </p:cBhvr>
                                      <p:tavLst>
                                        <p:tav tm="0">
                                          <p:val>
                                            <p:strVal val="#ppt_x"/>
                                          </p:val>
                                        </p:tav>
                                        <p:tav tm="100000">
                                          <p:val>
                                            <p:strVal val="#ppt_x"/>
                                          </p:val>
                                        </p:tav>
                                      </p:tavLst>
                                    </p:anim>
                                    <p:anim calcmode="lin" valueType="num">
                                      <p:cBhvr additive="base">
                                        <p:cTn id="22" dur="1000" fill="hold"/>
                                        <p:tgtEl>
                                          <p:spTgt spid="4">
                                            <p:graphicEl>
                                              <a:dgm id="{1964890A-3890-484C-AAD0-F0A23393A27E}"/>
                                            </p:graphic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4">
                                            <p:graphicEl>
                                              <a:dgm id="{EAC9EF43-0166-4CC2-9E48-8CB30D7BE3B1}"/>
                                            </p:graphicEl>
                                          </p:spTgt>
                                        </p:tgtEl>
                                        <p:attrNameLst>
                                          <p:attrName>style.visibility</p:attrName>
                                        </p:attrNameLst>
                                      </p:cBhvr>
                                      <p:to>
                                        <p:strVal val="visible"/>
                                      </p:to>
                                    </p:set>
                                    <p:anim calcmode="lin" valueType="num">
                                      <p:cBhvr additive="base">
                                        <p:cTn id="27" dur="1000" fill="hold"/>
                                        <p:tgtEl>
                                          <p:spTgt spid="4">
                                            <p:graphicEl>
                                              <a:dgm id="{EAC9EF43-0166-4CC2-9E48-8CB30D7BE3B1}"/>
                                            </p:graphicEl>
                                          </p:spTgt>
                                        </p:tgtEl>
                                        <p:attrNameLst>
                                          <p:attrName>ppt_x</p:attrName>
                                        </p:attrNameLst>
                                      </p:cBhvr>
                                      <p:tavLst>
                                        <p:tav tm="0">
                                          <p:val>
                                            <p:strVal val="#ppt_x"/>
                                          </p:val>
                                        </p:tav>
                                        <p:tav tm="100000">
                                          <p:val>
                                            <p:strVal val="#ppt_x"/>
                                          </p:val>
                                        </p:tav>
                                      </p:tavLst>
                                    </p:anim>
                                    <p:anim calcmode="lin" valueType="num">
                                      <p:cBhvr additive="base">
                                        <p:cTn id="28" dur="1000" fill="hold"/>
                                        <p:tgtEl>
                                          <p:spTgt spid="4">
                                            <p:graphicEl>
                                              <a:dgm id="{EAC9EF43-0166-4CC2-9E48-8CB30D7BE3B1}"/>
                                            </p:graphic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4">
                                            <p:graphicEl>
                                              <a:dgm id="{9B560DBC-F7D6-4128-A932-4A267B1EFF0B}"/>
                                            </p:graphicEl>
                                          </p:spTgt>
                                        </p:tgtEl>
                                        <p:attrNameLst>
                                          <p:attrName>style.visibility</p:attrName>
                                        </p:attrNameLst>
                                      </p:cBhvr>
                                      <p:to>
                                        <p:strVal val="visible"/>
                                      </p:to>
                                    </p:set>
                                    <p:anim calcmode="lin" valueType="num">
                                      <p:cBhvr additive="base">
                                        <p:cTn id="31" dur="1000" fill="hold"/>
                                        <p:tgtEl>
                                          <p:spTgt spid="4">
                                            <p:graphicEl>
                                              <a:dgm id="{9B560DBC-F7D6-4128-A932-4A267B1EFF0B}"/>
                                            </p:graphicEl>
                                          </p:spTgt>
                                        </p:tgtEl>
                                        <p:attrNameLst>
                                          <p:attrName>ppt_x</p:attrName>
                                        </p:attrNameLst>
                                      </p:cBhvr>
                                      <p:tavLst>
                                        <p:tav tm="0">
                                          <p:val>
                                            <p:strVal val="#ppt_x"/>
                                          </p:val>
                                        </p:tav>
                                        <p:tav tm="100000">
                                          <p:val>
                                            <p:strVal val="#ppt_x"/>
                                          </p:val>
                                        </p:tav>
                                      </p:tavLst>
                                    </p:anim>
                                    <p:anim calcmode="lin" valueType="num">
                                      <p:cBhvr additive="base">
                                        <p:cTn id="32" dur="1000" fill="hold"/>
                                        <p:tgtEl>
                                          <p:spTgt spid="4">
                                            <p:graphicEl>
                                              <a:dgm id="{9B560DBC-F7D6-4128-A932-4A267B1EFF0B}"/>
                                            </p:graphic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4">
                                            <p:graphicEl>
                                              <a:dgm id="{08AA8B4D-1EFE-4C41-8998-B3878199CFBE}"/>
                                            </p:graphicEl>
                                          </p:spTgt>
                                        </p:tgtEl>
                                        <p:attrNameLst>
                                          <p:attrName>style.visibility</p:attrName>
                                        </p:attrNameLst>
                                      </p:cBhvr>
                                      <p:to>
                                        <p:strVal val="visible"/>
                                      </p:to>
                                    </p:set>
                                    <p:anim calcmode="lin" valueType="num">
                                      <p:cBhvr additive="base">
                                        <p:cTn id="37" dur="1000" fill="hold"/>
                                        <p:tgtEl>
                                          <p:spTgt spid="4">
                                            <p:graphicEl>
                                              <a:dgm id="{08AA8B4D-1EFE-4C41-8998-B3878199CFBE}"/>
                                            </p:graphicEl>
                                          </p:spTgt>
                                        </p:tgtEl>
                                        <p:attrNameLst>
                                          <p:attrName>ppt_x</p:attrName>
                                        </p:attrNameLst>
                                      </p:cBhvr>
                                      <p:tavLst>
                                        <p:tav tm="0">
                                          <p:val>
                                            <p:strVal val="#ppt_x"/>
                                          </p:val>
                                        </p:tav>
                                        <p:tav tm="100000">
                                          <p:val>
                                            <p:strVal val="#ppt_x"/>
                                          </p:val>
                                        </p:tav>
                                      </p:tavLst>
                                    </p:anim>
                                    <p:anim calcmode="lin" valueType="num">
                                      <p:cBhvr additive="base">
                                        <p:cTn id="38" dur="1000" fill="hold"/>
                                        <p:tgtEl>
                                          <p:spTgt spid="4">
                                            <p:graphicEl>
                                              <a:dgm id="{08AA8B4D-1EFE-4C41-8998-B3878199CFBE}"/>
                                            </p:graphic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4">
                                            <p:graphicEl>
                                              <a:dgm id="{87D50D56-4C22-4D87-A167-AF121ED3AF58}"/>
                                            </p:graphicEl>
                                          </p:spTgt>
                                        </p:tgtEl>
                                        <p:attrNameLst>
                                          <p:attrName>style.visibility</p:attrName>
                                        </p:attrNameLst>
                                      </p:cBhvr>
                                      <p:to>
                                        <p:strVal val="visible"/>
                                      </p:to>
                                    </p:set>
                                    <p:anim calcmode="lin" valueType="num">
                                      <p:cBhvr additive="base">
                                        <p:cTn id="41" dur="1000" fill="hold"/>
                                        <p:tgtEl>
                                          <p:spTgt spid="4">
                                            <p:graphicEl>
                                              <a:dgm id="{87D50D56-4C22-4D87-A167-AF121ED3AF58}"/>
                                            </p:graphicEl>
                                          </p:spTgt>
                                        </p:tgtEl>
                                        <p:attrNameLst>
                                          <p:attrName>ppt_x</p:attrName>
                                        </p:attrNameLst>
                                      </p:cBhvr>
                                      <p:tavLst>
                                        <p:tav tm="0">
                                          <p:val>
                                            <p:strVal val="#ppt_x"/>
                                          </p:val>
                                        </p:tav>
                                        <p:tav tm="100000">
                                          <p:val>
                                            <p:strVal val="#ppt_x"/>
                                          </p:val>
                                        </p:tav>
                                      </p:tavLst>
                                    </p:anim>
                                    <p:anim calcmode="lin" valueType="num">
                                      <p:cBhvr additive="base">
                                        <p:cTn id="42" dur="1000" fill="hold"/>
                                        <p:tgtEl>
                                          <p:spTgt spid="4">
                                            <p:graphicEl>
                                              <a:dgm id="{87D50D56-4C22-4D87-A167-AF121ED3AF58}"/>
                                            </p:graphic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5"/>
                                        </p:tgtEl>
                                        <p:attrNameLst>
                                          <p:attrName>style.visibility</p:attrName>
                                        </p:attrNameLst>
                                      </p:cBhvr>
                                      <p:to>
                                        <p:strVal val="visible"/>
                                      </p:to>
                                    </p:set>
                                    <p:anim calcmode="lin" valueType="num">
                                      <p:cBhvr additive="base">
                                        <p:cTn id="45" dur="1000" fill="hold"/>
                                        <p:tgtEl>
                                          <p:spTgt spid="5"/>
                                        </p:tgtEl>
                                        <p:attrNameLst>
                                          <p:attrName>ppt_x</p:attrName>
                                        </p:attrNameLst>
                                      </p:cBhvr>
                                      <p:tavLst>
                                        <p:tav tm="0">
                                          <p:val>
                                            <p:strVal val="#ppt_x"/>
                                          </p:val>
                                        </p:tav>
                                        <p:tav tm="100000">
                                          <p:val>
                                            <p:strVal val="#ppt_x"/>
                                          </p:val>
                                        </p:tav>
                                      </p:tavLst>
                                    </p:anim>
                                    <p:anim calcmode="lin" valueType="num">
                                      <p:cBhvr additive="base">
                                        <p:cTn id="46" dur="10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1648F-187E-AFCD-554F-38058935F9E7}"/>
              </a:ext>
            </a:extLst>
          </p:cNvPr>
          <p:cNvSpPr>
            <a:spLocks noGrp="1"/>
          </p:cNvSpPr>
          <p:nvPr>
            <p:ph type="title"/>
          </p:nvPr>
        </p:nvSpPr>
        <p:spPr/>
        <p:txBody>
          <a:bodyPr>
            <a:normAutofit fontScale="90000"/>
          </a:bodyPr>
          <a:lstStyle/>
          <a:p>
            <a:r>
              <a:rPr lang="en-GB" sz="2800" dirty="0"/>
              <a:t>A Concept in SNOMED CT </a:t>
            </a:r>
            <a:endParaRPr lang="en-AT" dirty="0"/>
          </a:p>
        </p:txBody>
      </p:sp>
      <p:sp>
        <p:nvSpPr>
          <p:cNvPr id="4" name="Isosceles Triangle 7">
            <a:extLst>
              <a:ext uri="{FF2B5EF4-FFF2-40B4-BE49-F238E27FC236}">
                <a16:creationId xmlns:a16="http://schemas.microsoft.com/office/drawing/2014/main" id="{822B176A-D1F6-4451-9ECB-41D1ACC03A33}"/>
              </a:ext>
            </a:extLst>
          </p:cNvPr>
          <p:cNvSpPr/>
          <p:nvPr/>
        </p:nvSpPr>
        <p:spPr>
          <a:xfrm>
            <a:off x="2638913" y="1816089"/>
            <a:ext cx="3080670" cy="2585747"/>
          </a:xfrm>
          <a:prstGeom prst="triangl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graphicFrame>
        <p:nvGraphicFramePr>
          <p:cNvPr id="5" name="Content Placeholder 6">
            <a:extLst>
              <a:ext uri="{FF2B5EF4-FFF2-40B4-BE49-F238E27FC236}">
                <a16:creationId xmlns:a16="http://schemas.microsoft.com/office/drawing/2014/main" id="{615AE5A1-D26D-86E7-3503-CC8D5E425CC7}"/>
              </a:ext>
            </a:extLst>
          </p:cNvPr>
          <p:cNvGraphicFramePr>
            <a:graphicFrameLocks/>
          </p:cNvGraphicFramePr>
          <p:nvPr>
            <p:extLst>
              <p:ext uri="{D42A27DB-BD31-4B8C-83A1-F6EECF244321}">
                <p14:modId xmlns:p14="http://schemas.microsoft.com/office/powerpoint/2010/main" val="1348166578"/>
              </p:ext>
            </p:extLst>
          </p:nvPr>
        </p:nvGraphicFramePr>
        <p:xfrm>
          <a:off x="3973881" y="2368666"/>
          <a:ext cx="2692096" cy="146267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500251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9FB56-A585-3896-2D97-3827E7544322}"/>
              </a:ext>
            </a:extLst>
          </p:cNvPr>
          <p:cNvSpPr>
            <a:spLocks noGrp="1"/>
          </p:cNvSpPr>
          <p:nvPr>
            <p:ph type="title"/>
          </p:nvPr>
        </p:nvSpPr>
        <p:spPr/>
        <p:txBody>
          <a:bodyPr>
            <a:normAutofit fontScale="90000"/>
          </a:bodyPr>
          <a:lstStyle/>
          <a:p>
            <a:r>
              <a:rPr lang="en-GB" sz="2800" dirty="0"/>
              <a:t>A Concept in SNOMED CT </a:t>
            </a:r>
            <a:endParaRPr lang="en-AT" dirty="0"/>
          </a:p>
        </p:txBody>
      </p:sp>
      <p:sp>
        <p:nvSpPr>
          <p:cNvPr id="4" name="Isosceles Triangle 7">
            <a:extLst>
              <a:ext uri="{FF2B5EF4-FFF2-40B4-BE49-F238E27FC236}">
                <a16:creationId xmlns:a16="http://schemas.microsoft.com/office/drawing/2014/main" id="{A4930954-FB3B-6640-1652-9FC2EC4E96EE}"/>
              </a:ext>
            </a:extLst>
          </p:cNvPr>
          <p:cNvSpPr/>
          <p:nvPr/>
        </p:nvSpPr>
        <p:spPr>
          <a:xfrm>
            <a:off x="3159203" y="1728327"/>
            <a:ext cx="2633120" cy="2531728"/>
          </a:xfrm>
          <a:prstGeom prst="triangl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5" name="Rounded Rectangle 4">
            <a:extLst>
              <a:ext uri="{FF2B5EF4-FFF2-40B4-BE49-F238E27FC236}">
                <a16:creationId xmlns:a16="http://schemas.microsoft.com/office/drawing/2014/main" id="{F5CEE76B-57C5-0319-8112-42B4C20FD9A6}"/>
              </a:ext>
            </a:extLst>
          </p:cNvPr>
          <p:cNvSpPr/>
          <p:nvPr/>
        </p:nvSpPr>
        <p:spPr>
          <a:xfrm>
            <a:off x="4968070" y="3078187"/>
            <a:ext cx="2045831" cy="899453"/>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6" name="Freeform 5">
            <a:extLst>
              <a:ext uri="{FF2B5EF4-FFF2-40B4-BE49-F238E27FC236}">
                <a16:creationId xmlns:a16="http://schemas.microsoft.com/office/drawing/2014/main" id="{61595CBA-FAA7-CEE0-E4A9-9FD59C4AA3B8}"/>
              </a:ext>
            </a:extLst>
          </p:cNvPr>
          <p:cNvSpPr/>
          <p:nvPr/>
        </p:nvSpPr>
        <p:spPr>
          <a:xfrm>
            <a:off x="4268225" y="2187725"/>
            <a:ext cx="2722740" cy="532802"/>
          </a:xfrm>
          <a:custGeom>
            <a:avLst/>
            <a:gdLst>
              <a:gd name="connsiteX0" fmla="*/ 0 w 4680008"/>
              <a:gd name="connsiteY0" fmla="*/ 95249 h 952488"/>
              <a:gd name="connsiteX1" fmla="*/ 27898 w 4680008"/>
              <a:gd name="connsiteY1" fmla="*/ 27898 h 952488"/>
              <a:gd name="connsiteX2" fmla="*/ 95249 w 4680008"/>
              <a:gd name="connsiteY2" fmla="*/ 0 h 952488"/>
              <a:gd name="connsiteX3" fmla="*/ 4584759 w 4680008"/>
              <a:gd name="connsiteY3" fmla="*/ 0 h 952488"/>
              <a:gd name="connsiteX4" fmla="*/ 4652110 w 4680008"/>
              <a:gd name="connsiteY4" fmla="*/ 27898 h 952488"/>
              <a:gd name="connsiteX5" fmla="*/ 4680008 w 4680008"/>
              <a:gd name="connsiteY5" fmla="*/ 95249 h 952488"/>
              <a:gd name="connsiteX6" fmla="*/ 4680008 w 4680008"/>
              <a:gd name="connsiteY6" fmla="*/ 857239 h 952488"/>
              <a:gd name="connsiteX7" fmla="*/ 4652110 w 4680008"/>
              <a:gd name="connsiteY7" fmla="*/ 924590 h 952488"/>
              <a:gd name="connsiteX8" fmla="*/ 4584759 w 4680008"/>
              <a:gd name="connsiteY8" fmla="*/ 952488 h 952488"/>
              <a:gd name="connsiteX9" fmla="*/ 95249 w 4680008"/>
              <a:gd name="connsiteY9" fmla="*/ 952488 h 952488"/>
              <a:gd name="connsiteX10" fmla="*/ 27898 w 4680008"/>
              <a:gd name="connsiteY10" fmla="*/ 924590 h 952488"/>
              <a:gd name="connsiteX11" fmla="*/ 0 w 4680008"/>
              <a:gd name="connsiteY11" fmla="*/ 857239 h 952488"/>
              <a:gd name="connsiteX12" fmla="*/ 0 w 4680008"/>
              <a:gd name="connsiteY12" fmla="*/ 95249 h 952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680008" h="952488">
                <a:moveTo>
                  <a:pt x="0" y="95249"/>
                </a:moveTo>
                <a:cubicBezTo>
                  <a:pt x="0" y="69987"/>
                  <a:pt x="10035" y="45760"/>
                  <a:pt x="27898" y="27898"/>
                </a:cubicBezTo>
                <a:cubicBezTo>
                  <a:pt x="45761" y="10035"/>
                  <a:pt x="69988" y="0"/>
                  <a:pt x="95249" y="0"/>
                </a:cubicBezTo>
                <a:lnTo>
                  <a:pt x="4584759" y="0"/>
                </a:lnTo>
                <a:cubicBezTo>
                  <a:pt x="4610021" y="0"/>
                  <a:pt x="4634248" y="10035"/>
                  <a:pt x="4652110" y="27898"/>
                </a:cubicBezTo>
                <a:cubicBezTo>
                  <a:pt x="4669973" y="45761"/>
                  <a:pt x="4680008" y="69988"/>
                  <a:pt x="4680008" y="95249"/>
                </a:cubicBezTo>
                <a:lnTo>
                  <a:pt x="4680008" y="857239"/>
                </a:lnTo>
                <a:cubicBezTo>
                  <a:pt x="4680008" y="882501"/>
                  <a:pt x="4669973" y="906728"/>
                  <a:pt x="4652110" y="924590"/>
                </a:cubicBezTo>
                <a:cubicBezTo>
                  <a:pt x="4634247" y="942453"/>
                  <a:pt x="4610020" y="952488"/>
                  <a:pt x="4584759" y="952488"/>
                </a:cubicBezTo>
                <a:lnTo>
                  <a:pt x="95249" y="952488"/>
                </a:lnTo>
                <a:cubicBezTo>
                  <a:pt x="69987" y="952488"/>
                  <a:pt x="45760" y="942453"/>
                  <a:pt x="27898" y="924590"/>
                </a:cubicBezTo>
                <a:cubicBezTo>
                  <a:pt x="10035" y="906727"/>
                  <a:pt x="0" y="882500"/>
                  <a:pt x="0" y="857239"/>
                </a:cubicBezTo>
                <a:lnTo>
                  <a:pt x="0" y="95249"/>
                </a:lnTo>
                <a:close/>
              </a:path>
            </a:pathLst>
          </a:custGeom>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92360" tIns="92360" rIns="92360" bIns="92360" numCol="1" spcCol="1270" anchor="ctr" anchorCtr="0">
            <a:noAutofit/>
          </a:bodyPr>
          <a:lstStyle/>
          <a:p>
            <a:pPr algn="ctr" defTabSz="483394">
              <a:lnSpc>
                <a:spcPct val="90000"/>
              </a:lnSpc>
              <a:spcBef>
                <a:spcPct val="0"/>
              </a:spcBef>
              <a:spcAft>
                <a:spcPct val="35000"/>
              </a:spcAft>
            </a:pPr>
            <a:r>
              <a:rPr lang="en-GB" sz="1300" kern="1200" dirty="0"/>
              <a:t>Heart disease (disorder) 56265001</a:t>
            </a:r>
            <a:endParaRPr lang="en-GB" sz="1300" dirty="0"/>
          </a:p>
        </p:txBody>
      </p:sp>
      <p:sp>
        <p:nvSpPr>
          <p:cNvPr id="7" name="Freeform 6">
            <a:extLst>
              <a:ext uri="{FF2B5EF4-FFF2-40B4-BE49-F238E27FC236}">
                <a16:creationId xmlns:a16="http://schemas.microsoft.com/office/drawing/2014/main" id="{3D5EA2C3-39E4-B368-85B6-3A22F3CE49D6}"/>
              </a:ext>
            </a:extLst>
          </p:cNvPr>
          <p:cNvSpPr/>
          <p:nvPr/>
        </p:nvSpPr>
        <p:spPr>
          <a:xfrm>
            <a:off x="4268225" y="2645049"/>
            <a:ext cx="2722740" cy="532802"/>
          </a:xfrm>
          <a:custGeom>
            <a:avLst/>
            <a:gdLst>
              <a:gd name="connsiteX0" fmla="*/ 0 w 4680008"/>
              <a:gd name="connsiteY0" fmla="*/ 95249 h 952488"/>
              <a:gd name="connsiteX1" fmla="*/ 27898 w 4680008"/>
              <a:gd name="connsiteY1" fmla="*/ 27898 h 952488"/>
              <a:gd name="connsiteX2" fmla="*/ 95249 w 4680008"/>
              <a:gd name="connsiteY2" fmla="*/ 0 h 952488"/>
              <a:gd name="connsiteX3" fmla="*/ 4584759 w 4680008"/>
              <a:gd name="connsiteY3" fmla="*/ 0 h 952488"/>
              <a:gd name="connsiteX4" fmla="*/ 4652110 w 4680008"/>
              <a:gd name="connsiteY4" fmla="*/ 27898 h 952488"/>
              <a:gd name="connsiteX5" fmla="*/ 4680008 w 4680008"/>
              <a:gd name="connsiteY5" fmla="*/ 95249 h 952488"/>
              <a:gd name="connsiteX6" fmla="*/ 4680008 w 4680008"/>
              <a:gd name="connsiteY6" fmla="*/ 857239 h 952488"/>
              <a:gd name="connsiteX7" fmla="*/ 4652110 w 4680008"/>
              <a:gd name="connsiteY7" fmla="*/ 924590 h 952488"/>
              <a:gd name="connsiteX8" fmla="*/ 4584759 w 4680008"/>
              <a:gd name="connsiteY8" fmla="*/ 952488 h 952488"/>
              <a:gd name="connsiteX9" fmla="*/ 95249 w 4680008"/>
              <a:gd name="connsiteY9" fmla="*/ 952488 h 952488"/>
              <a:gd name="connsiteX10" fmla="*/ 27898 w 4680008"/>
              <a:gd name="connsiteY10" fmla="*/ 924590 h 952488"/>
              <a:gd name="connsiteX11" fmla="*/ 0 w 4680008"/>
              <a:gd name="connsiteY11" fmla="*/ 857239 h 952488"/>
              <a:gd name="connsiteX12" fmla="*/ 0 w 4680008"/>
              <a:gd name="connsiteY12" fmla="*/ 95249 h 952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680008" h="952488">
                <a:moveTo>
                  <a:pt x="0" y="95249"/>
                </a:moveTo>
                <a:cubicBezTo>
                  <a:pt x="0" y="69987"/>
                  <a:pt x="10035" y="45760"/>
                  <a:pt x="27898" y="27898"/>
                </a:cubicBezTo>
                <a:cubicBezTo>
                  <a:pt x="45761" y="10035"/>
                  <a:pt x="69988" y="0"/>
                  <a:pt x="95249" y="0"/>
                </a:cubicBezTo>
                <a:lnTo>
                  <a:pt x="4584759" y="0"/>
                </a:lnTo>
                <a:cubicBezTo>
                  <a:pt x="4610021" y="0"/>
                  <a:pt x="4634248" y="10035"/>
                  <a:pt x="4652110" y="27898"/>
                </a:cubicBezTo>
                <a:cubicBezTo>
                  <a:pt x="4669973" y="45761"/>
                  <a:pt x="4680008" y="69988"/>
                  <a:pt x="4680008" y="95249"/>
                </a:cubicBezTo>
                <a:lnTo>
                  <a:pt x="4680008" y="857239"/>
                </a:lnTo>
                <a:cubicBezTo>
                  <a:pt x="4680008" y="882501"/>
                  <a:pt x="4669973" y="906728"/>
                  <a:pt x="4652110" y="924590"/>
                </a:cubicBezTo>
                <a:cubicBezTo>
                  <a:pt x="4634247" y="942453"/>
                  <a:pt x="4610020" y="952488"/>
                  <a:pt x="4584759" y="952488"/>
                </a:cubicBezTo>
                <a:lnTo>
                  <a:pt x="95249" y="952488"/>
                </a:lnTo>
                <a:cubicBezTo>
                  <a:pt x="69987" y="952488"/>
                  <a:pt x="45760" y="942453"/>
                  <a:pt x="27898" y="924590"/>
                </a:cubicBezTo>
                <a:cubicBezTo>
                  <a:pt x="10035" y="906727"/>
                  <a:pt x="0" y="882500"/>
                  <a:pt x="0" y="857239"/>
                </a:cubicBezTo>
                <a:lnTo>
                  <a:pt x="0" y="95249"/>
                </a:lnTo>
                <a:close/>
              </a:path>
            </a:pathLst>
          </a:custGeom>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hemeClr val="accent3">
              <a:hueOff val="0"/>
              <a:satOff val="0"/>
              <a:lumOff val="0"/>
              <a:alphaOff val="0"/>
            </a:schemeClr>
          </a:fillRef>
          <a:effectRef idx="1">
            <a:schemeClr val="accent3">
              <a:hueOff val="0"/>
              <a:satOff val="0"/>
              <a:lumOff val="0"/>
              <a:alphaOff val="0"/>
            </a:schemeClr>
          </a:effectRef>
          <a:fontRef idx="minor">
            <a:schemeClr val="lt1"/>
          </a:fontRef>
        </p:style>
        <p:txBody>
          <a:bodyPr spcFirstLastPara="0" vert="horz" wrap="square" lIns="92360" tIns="92360" rIns="92360" bIns="92360" numCol="1" spcCol="1270" anchor="ctr" anchorCtr="0">
            <a:noAutofit/>
          </a:bodyPr>
          <a:lstStyle/>
          <a:p>
            <a:pPr algn="ctr" defTabSz="483394">
              <a:lnSpc>
                <a:spcPct val="90000"/>
              </a:lnSpc>
              <a:spcBef>
                <a:spcPct val="0"/>
              </a:spcBef>
              <a:spcAft>
                <a:spcPct val="35000"/>
              </a:spcAft>
            </a:pPr>
            <a:r>
              <a:rPr lang="en-GB" kern="1200" dirty="0"/>
              <a:t>Relationships</a:t>
            </a:r>
            <a:endParaRPr lang="en-GB" sz="1500" dirty="0"/>
          </a:p>
        </p:txBody>
      </p:sp>
      <p:sp>
        <p:nvSpPr>
          <p:cNvPr id="8" name="Freeform 7">
            <a:extLst>
              <a:ext uri="{FF2B5EF4-FFF2-40B4-BE49-F238E27FC236}">
                <a16:creationId xmlns:a16="http://schemas.microsoft.com/office/drawing/2014/main" id="{C2FEED15-73F7-085A-61F7-74ED4584EE4F}"/>
              </a:ext>
            </a:extLst>
          </p:cNvPr>
          <p:cNvSpPr/>
          <p:nvPr/>
        </p:nvSpPr>
        <p:spPr>
          <a:xfrm>
            <a:off x="5289206" y="3266622"/>
            <a:ext cx="839412" cy="684755"/>
          </a:xfrm>
          <a:custGeom>
            <a:avLst/>
            <a:gdLst>
              <a:gd name="connsiteX0" fmla="*/ 0 w 1517512"/>
              <a:gd name="connsiteY0" fmla="*/ 95249 h 952488"/>
              <a:gd name="connsiteX1" fmla="*/ 27898 w 1517512"/>
              <a:gd name="connsiteY1" fmla="*/ 27898 h 952488"/>
              <a:gd name="connsiteX2" fmla="*/ 95249 w 1517512"/>
              <a:gd name="connsiteY2" fmla="*/ 0 h 952488"/>
              <a:gd name="connsiteX3" fmla="*/ 1422263 w 1517512"/>
              <a:gd name="connsiteY3" fmla="*/ 0 h 952488"/>
              <a:gd name="connsiteX4" fmla="*/ 1489614 w 1517512"/>
              <a:gd name="connsiteY4" fmla="*/ 27898 h 952488"/>
              <a:gd name="connsiteX5" fmla="*/ 1517512 w 1517512"/>
              <a:gd name="connsiteY5" fmla="*/ 95249 h 952488"/>
              <a:gd name="connsiteX6" fmla="*/ 1517512 w 1517512"/>
              <a:gd name="connsiteY6" fmla="*/ 857239 h 952488"/>
              <a:gd name="connsiteX7" fmla="*/ 1489614 w 1517512"/>
              <a:gd name="connsiteY7" fmla="*/ 924590 h 952488"/>
              <a:gd name="connsiteX8" fmla="*/ 1422263 w 1517512"/>
              <a:gd name="connsiteY8" fmla="*/ 952488 h 952488"/>
              <a:gd name="connsiteX9" fmla="*/ 95249 w 1517512"/>
              <a:gd name="connsiteY9" fmla="*/ 952488 h 952488"/>
              <a:gd name="connsiteX10" fmla="*/ 27898 w 1517512"/>
              <a:gd name="connsiteY10" fmla="*/ 924590 h 952488"/>
              <a:gd name="connsiteX11" fmla="*/ 0 w 1517512"/>
              <a:gd name="connsiteY11" fmla="*/ 857239 h 952488"/>
              <a:gd name="connsiteX12" fmla="*/ 0 w 1517512"/>
              <a:gd name="connsiteY12" fmla="*/ 95249 h 952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17512" h="952488">
                <a:moveTo>
                  <a:pt x="0" y="95249"/>
                </a:moveTo>
                <a:cubicBezTo>
                  <a:pt x="0" y="69987"/>
                  <a:pt x="10035" y="45760"/>
                  <a:pt x="27898" y="27898"/>
                </a:cubicBezTo>
                <a:cubicBezTo>
                  <a:pt x="45761" y="10035"/>
                  <a:pt x="69988" y="0"/>
                  <a:pt x="95249" y="0"/>
                </a:cubicBezTo>
                <a:lnTo>
                  <a:pt x="1422263" y="0"/>
                </a:lnTo>
                <a:cubicBezTo>
                  <a:pt x="1447525" y="0"/>
                  <a:pt x="1471752" y="10035"/>
                  <a:pt x="1489614" y="27898"/>
                </a:cubicBezTo>
                <a:cubicBezTo>
                  <a:pt x="1507477" y="45761"/>
                  <a:pt x="1517512" y="69988"/>
                  <a:pt x="1517512" y="95249"/>
                </a:cubicBezTo>
                <a:lnTo>
                  <a:pt x="1517512" y="857239"/>
                </a:lnTo>
                <a:cubicBezTo>
                  <a:pt x="1517512" y="882501"/>
                  <a:pt x="1507477" y="906728"/>
                  <a:pt x="1489614" y="924590"/>
                </a:cubicBezTo>
                <a:cubicBezTo>
                  <a:pt x="1471751" y="942453"/>
                  <a:pt x="1447524" y="952488"/>
                  <a:pt x="1422263" y="952488"/>
                </a:cubicBezTo>
                <a:lnTo>
                  <a:pt x="95249" y="952488"/>
                </a:lnTo>
                <a:cubicBezTo>
                  <a:pt x="69987" y="952488"/>
                  <a:pt x="45760" y="942453"/>
                  <a:pt x="27898" y="924590"/>
                </a:cubicBezTo>
                <a:cubicBezTo>
                  <a:pt x="10035" y="906727"/>
                  <a:pt x="0" y="882500"/>
                  <a:pt x="0" y="857239"/>
                </a:cubicBezTo>
                <a:lnTo>
                  <a:pt x="0" y="95249"/>
                </a:lnTo>
                <a:close/>
              </a:path>
            </a:pathLst>
          </a:custGeom>
          <a:solidFill>
            <a:schemeClr val="tx1"/>
          </a:solidFill>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hemeClr val="accent4">
              <a:hueOff val="0"/>
              <a:satOff val="0"/>
              <a:lumOff val="0"/>
              <a:alphaOff val="0"/>
            </a:schemeClr>
          </a:fillRef>
          <a:effectRef idx="1">
            <a:schemeClr val="accent4">
              <a:hueOff val="0"/>
              <a:satOff val="0"/>
              <a:lumOff val="0"/>
              <a:alphaOff val="0"/>
            </a:schemeClr>
          </a:effectRef>
          <a:fontRef idx="minor">
            <a:schemeClr val="lt1"/>
          </a:fontRef>
        </p:style>
        <p:txBody>
          <a:bodyPr spcFirstLastPara="0" vert="horz" wrap="square" lIns="83788" tIns="83788" rIns="83788" bIns="83788" numCol="1" spcCol="1270" anchor="ctr" anchorCtr="0">
            <a:noAutofit/>
          </a:bodyPr>
          <a:lstStyle/>
          <a:p>
            <a:pPr algn="ctr" defTabSz="425387">
              <a:lnSpc>
                <a:spcPct val="90000"/>
              </a:lnSpc>
              <a:spcBef>
                <a:spcPct val="0"/>
              </a:spcBef>
              <a:spcAft>
                <a:spcPct val="35000"/>
              </a:spcAft>
            </a:pPr>
            <a:r>
              <a:rPr lang="en-GB" sz="900" kern="1200" dirty="0">
                <a:solidFill>
                  <a:schemeClr val="bg1"/>
                </a:solidFill>
              </a:rPr>
              <a:t>Finding site heart structure</a:t>
            </a:r>
            <a:endParaRPr lang="en-GB" sz="1600" dirty="0">
              <a:solidFill>
                <a:schemeClr val="bg1"/>
              </a:solidFill>
            </a:endParaRPr>
          </a:p>
        </p:txBody>
      </p:sp>
      <p:sp>
        <p:nvSpPr>
          <p:cNvPr id="9" name="Freeform 8">
            <a:extLst>
              <a:ext uri="{FF2B5EF4-FFF2-40B4-BE49-F238E27FC236}">
                <a16:creationId xmlns:a16="http://schemas.microsoft.com/office/drawing/2014/main" id="{E6544857-F614-CC72-02B8-23AA4600512D}"/>
              </a:ext>
            </a:extLst>
          </p:cNvPr>
          <p:cNvSpPr/>
          <p:nvPr/>
        </p:nvSpPr>
        <p:spPr>
          <a:xfrm>
            <a:off x="6151553" y="3246725"/>
            <a:ext cx="839412" cy="684755"/>
          </a:xfrm>
          <a:custGeom>
            <a:avLst/>
            <a:gdLst>
              <a:gd name="connsiteX0" fmla="*/ 0 w 1517512"/>
              <a:gd name="connsiteY0" fmla="*/ 95249 h 952488"/>
              <a:gd name="connsiteX1" fmla="*/ 27898 w 1517512"/>
              <a:gd name="connsiteY1" fmla="*/ 27898 h 952488"/>
              <a:gd name="connsiteX2" fmla="*/ 95249 w 1517512"/>
              <a:gd name="connsiteY2" fmla="*/ 0 h 952488"/>
              <a:gd name="connsiteX3" fmla="*/ 1422263 w 1517512"/>
              <a:gd name="connsiteY3" fmla="*/ 0 h 952488"/>
              <a:gd name="connsiteX4" fmla="*/ 1489614 w 1517512"/>
              <a:gd name="connsiteY4" fmla="*/ 27898 h 952488"/>
              <a:gd name="connsiteX5" fmla="*/ 1517512 w 1517512"/>
              <a:gd name="connsiteY5" fmla="*/ 95249 h 952488"/>
              <a:gd name="connsiteX6" fmla="*/ 1517512 w 1517512"/>
              <a:gd name="connsiteY6" fmla="*/ 857239 h 952488"/>
              <a:gd name="connsiteX7" fmla="*/ 1489614 w 1517512"/>
              <a:gd name="connsiteY7" fmla="*/ 924590 h 952488"/>
              <a:gd name="connsiteX8" fmla="*/ 1422263 w 1517512"/>
              <a:gd name="connsiteY8" fmla="*/ 952488 h 952488"/>
              <a:gd name="connsiteX9" fmla="*/ 95249 w 1517512"/>
              <a:gd name="connsiteY9" fmla="*/ 952488 h 952488"/>
              <a:gd name="connsiteX10" fmla="*/ 27898 w 1517512"/>
              <a:gd name="connsiteY10" fmla="*/ 924590 h 952488"/>
              <a:gd name="connsiteX11" fmla="*/ 0 w 1517512"/>
              <a:gd name="connsiteY11" fmla="*/ 857239 h 952488"/>
              <a:gd name="connsiteX12" fmla="*/ 0 w 1517512"/>
              <a:gd name="connsiteY12" fmla="*/ 95249 h 952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17512" h="952488">
                <a:moveTo>
                  <a:pt x="0" y="95249"/>
                </a:moveTo>
                <a:cubicBezTo>
                  <a:pt x="0" y="69987"/>
                  <a:pt x="10035" y="45760"/>
                  <a:pt x="27898" y="27898"/>
                </a:cubicBezTo>
                <a:cubicBezTo>
                  <a:pt x="45761" y="10035"/>
                  <a:pt x="69988" y="0"/>
                  <a:pt x="95249" y="0"/>
                </a:cubicBezTo>
                <a:lnTo>
                  <a:pt x="1422263" y="0"/>
                </a:lnTo>
                <a:cubicBezTo>
                  <a:pt x="1447525" y="0"/>
                  <a:pt x="1471752" y="10035"/>
                  <a:pt x="1489614" y="27898"/>
                </a:cubicBezTo>
                <a:cubicBezTo>
                  <a:pt x="1507477" y="45761"/>
                  <a:pt x="1517512" y="69988"/>
                  <a:pt x="1517512" y="95249"/>
                </a:cubicBezTo>
                <a:lnTo>
                  <a:pt x="1517512" y="857239"/>
                </a:lnTo>
                <a:cubicBezTo>
                  <a:pt x="1517512" y="882501"/>
                  <a:pt x="1507477" y="906728"/>
                  <a:pt x="1489614" y="924590"/>
                </a:cubicBezTo>
                <a:cubicBezTo>
                  <a:pt x="1471751" y="942453"/>
                  <a:pt x="1447524" y="952488"/>
                  <a:pt x="1422263" y="952488"/>
                </a:cubicBezTo>
                <a:lnTo>
                  <a:pt x="95249" y="952488"/>
                </a:lnTo>
                <a:cubicBezTo>
                  <a:pt x="69987" y="952488"/>
                  <a:pt x="45760" y="942453"/>
                  <a:pt x="27898" y="924590"/>
                </a:cubicBezTo>
                <a:cubicBezTo>
                  <a:pt x="10035" y="906727"/>
                  <a:pt x="0" y="882500"/>
                  <a:pt x="0" y="857239"/>
                </a:cubicBezTo>
                <a:lnTo>
                  <a:pt x="0" y="95249"/>
                </a:lnTo>
                <a:close/>
              </a:path>
            </a:pathLst>
          </a:custGeom>
          <a:solidFill>
            <a:schemeClr val="tx1"/>
          </a:solidFill>
          <a:ln>
            <a:solidFill>
              <a:schemeClr val="bg1"/>
            </a:solidFill>
          </a:ln>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hemeClr val="accent4">
              <a:hueOff val="0"/>
              <a:satOff val="0"/>
              <a:lumOff val="0"/>
              <a:alphaOff val="0"/>
            </a:schemeClr>
          </a:fillRef>
          <a:effectRef idx="1">
            <a:schemeClr val="accent4">
              <a:hueOff val="0"/>
              <a:satOff val="0"/>
              <a:lumOff val="0"/>
              <a:alphaOff val="0"/>
            </a:schemeClr>
          </a:effectRef>
          <a:fontRef idx="minor">
            <a:schemeClr val="lt1"/>
          </a:fontRef>
        </p:style>
        <p:txBody>
          <a:bodyPr spcFirstLastPara="0" vert="horz" wrap="square" lIns="83788" tIns="83788" rIns="83788" bIns="83788" numCol="1" spcCol="1270" anchor="ctr" anchorCtr="0">
            <a:noAutofit/>
          </a:bodyPr>
          <a:lstStyle/>
          <a:p>
            <a:pPr algn="ctr" defTabSz="425387">
              <a:lnSpc>
                <a:spcPct val="90000"/>
              </a:lnSpc>
              <a:spcBef>
                <a:spcPct val="0"/>
              </a:spcBef>
              <a:spcAft>
                <a:spcPct val="35000"/>
              </a:spcAft>
            </a:pPr>
            <a:r>
              <a:rPr lang="en-GB" sz="900" kern="1200" dirty="0">
                <a:ln w="0"/>
                <a:solidFill>
                  <a:schemeClr val="bg1"/>
                </a:solidFill>
                <a:effectLst>
                  <a:outerShdw blurRad="38100" dist="19050" dir="2700000" algn="tl" rotWithShape="0">
                    <a:schemeClr val="dk1">
                      <a:alpha val="40000"/>
                    </a:schemeClr>
                  </a:outerShdw>
                </a:effectLst>
              </a:rPr>
              <a:t>Severity</a:t>
            </a:r>
          </a:p>
          <a:p>
            <a:pPr algn="ctr" defTabSz="425387">
              <a:lnSpc>
                <a:spcPct val="90000"/>
              </a:lnSpc>
              <a:spcBef>
                <a:spcPct val="0"/>
              </a:spcBef>
              <a:spcAft>
                <a:spcPct val="35000"/>
              </a:spcAft>
            </a:pPr>
            <a:r>
              <a:rPr lang="en-GB" sz="900" kern="1200" dirty="0" err="1">
                <a:ln w="0"/>
                <a:solidFill>
                  <a:schemeClr val="bg1"/>
                </a:solidFill>
                <a:effectLst>
                  <a:outerShdw blurRad="38100" dist="19050" dir="2700000" algn="tl" rotWithShape="0">
                    <a:schemeClr val="dk1">
                      <a:alpha val="40000"/>
                    </a:schemeClr>
                  </a:outerShdw>
                </a:effectLst>
              </a:rPr>
              <a:t>Episodicity</a:t>
            </a:r>
            <a:endParaRPr lang="en-GB" sz="900" kern="1200" dirty="0">
              <a:ln w="0"/>
              <a:solidFill>
                <a:schemeClr val="bg1"/>
              </a:solidFill>
              <a:effectLst>
                <a:outerShdw blurRad="38100" dist="19050" dir="2700000" algn="tl" rotWithShape="0">
                  <a:schemeClr val="dk1">
                    <a:alpha val="40000"/>
                  </a:schemeClr>
                </a:outerShdw>
              </a:effectLst>
            </a:endParaRPr>
          </a:p>
          <a:p>
            <a:pPr algn="ctr" defTabSz="425387">
              <a:lnSpc>
                <a:spcPct val="90000"/>
              </a:lnSpc>
              <a:spcBef>
                <a:spcPct val="0"/>
              </a:spcBef>
              <a:spcAft>
                <a:spcPct val="35000"/>
              </a:spcAft>
            </a:pPr>
            <a:r>
              <a:rPr lang="en-GB" sz="900" kern="1200" dirty="0">
                <a:ln w="0"/>
                <a:solidFill>
                  <a:schemeClr val="bg1"/>
                </a:solidFill>
                <a:effectLst>
                  <a:outerShdw blurRad="38100" dist="19050" dir="2700000" algn="tl" rotWithShape="0">
                    <a:schemeClr val="dk1">
                      <a:alpha val="40000"/>
                    </a:schemeClr>
                  </a:outerShdw>
                </a:effectLst>
              </a:rPr>
              <a:t>Courses</a:t>
            </a:r>
            <a:endParaRPr lang="en-GB" sz="1600" dirty="0">
              <a:ln w="0"/>
              <a:solidFill>
                <a:schemeClr val="bg1"/>
              </a:solidFill>
              <a:effectLst>
                <a:outerShdw blurRad="38100" dist="19050" dir="2700000" algn="tl" rotWithShape="0">
                  <a:schemeClr val="dk1">
                    <a:alpha val="40000"/>
                  </a:schemeClr>
                </a:outerShdw>
              </a:effectLst>
            </a:endParaRPr>
          </a:p>
        </p:txBody>
      </p:sp>
      <p:sp>
        <p:nvSpPr>
          <p:cNvPr id="10" name="TextBox 9">
            <a:extLst>
              <a:ext uri="{FF2B5EF4-FFF2-40B4-BE49-F238E27FC236}">
                <a16:creationId xmlns:a16="http://schemas.microsoft.com/office/drawing/2014/main" id="{B195398A-E292-F030-2AD5-AB71739D6C36}"/>
              </a:ext>
            </a:extLst>
          </p:cNvPr>
          <p:cNvSpPr txBox="1"/>
          <p:nvPr/>
        </p:nvSpPr>
        <p:spPr>
          <a:xfrm>
            <a:off x="2174720" y="2187725"/>
            <a:ext cx="1968966" cy="1320426"/>
          </a:xfrm>
          <a:prstGeom prst="rect">
            <a:avLst/>
          </a:prstGeom>
          <a:solidFill>
            <a:schemeClr val="tx2">
              <a:lumMod val="20000"/>
              <a:lumOff val="80000"/>
            </a:schemeClr>
          </a:solidFill>
          <a:ln w="25400">
            <a:solidFill>
              <a:schemeClr val="accent1"/>
            </a:solidFill>
          </a:ln>
        </p:spPr>
        <p:txBody>
          <a:bodyPr wrap="square" rtlCol="0">
            <a:spAutoFit/>
          </a:bodyPr>
          <a:lstStyle/>
          <a:p>
            <a:pPr defTabSz="397764">
              <a:spcAft>
                <a:spcPts val="450"/>
              </a:spcAft>
            </a:pPr>
            <a:r>
              <a:rPr lang="en-GB" sz="783" kern="1200" dirty="0">
                <a:solidFill>
                  <a:srgbClr val="FF3300"/>
                </a:solidFill>
                <a:latin typeface="Arial" pitchFamily="34" charset="0"/>
                <a:ea typeface="+mn-ea"/>
                <a:cs typeface="Arial" pitchFamily="34" charset="0"/>
              </a:rPr>
              <a:t>Preferred Term</a:t>
            </a:r>
            <a:r>
              <a:rPr lang="en-GB" sz="783" kern="1200" dirty="0">
                <a:solidFill>
                  <a:schemeClr val="tx1"/>
                </a:solidFill>
                <a:latin typeface="+mn-lt"/>
                <a:ea typeface="+mn-ea"/>
                <a:cs typeface="+mn-cs"/>
              </a:rPr>
              <a:t>: </a:t>
            </a:r>
            <a:r>
              <a:rPr lang="en-GB" sz="783" kern="1200" dirty="0">
                <a:solidFill>
                  <a:schemeClr val="tx1"/>
                </a:solidFill>
                <a:latin typeface="Arial" pitchFamily="34" charset="0"/>
                <a:ea typeface="+mn-ea"/>
                <a:cs typeface="Arial" pitchFamily="34" charset="0"/>
              </a:rPr>
              <a:t>Heart Disease</a:t>
            </a:r>
          </a:p>
          <a:p>
            <a:pPr defTabSz="397764">
              <a:spcAft>
                <a:spcPts val="450"/>
              </a:spcAft>
            </a:pPr>
            <a:r>
              <a:rPr lang="en-GB" sz="783" kern="1200" dirty="0">
                <a:solidFill>
                  <a:schemeClr val="folHlink"/>
                </a:solidFill>
                <a:latin typeface="Arial" pitchFamily="34" charset="0"/>
                <a:ea typeface="+mn-ea"/>
                <a:cs typeface="Arial" pitchFamily="34" charset="0"/>
              </a:rPr>
              <a:t>Synonym</a:t>
            </a:r>
            <a:r>
              <a:rPr lang="en-GB" sz="783" kern="1200" dirty="0">
                <a:solidFill>
                  <a:schemeClr val="tx1"/>
                </a:solidFill>
                <a:latin typeface="+mn-lt"/>
                <a:ea typeface="+mn-ea"/>
                <a:cs typeface="+mn-cs"/>
              </a:rPr>
              <a:t>:  Cardiopathy</a:t>
            </a:r>
          </a:p>
          <a:p>
            <a:pPr defTabSz="397764">
              <a:spcAft>
                <a:spcPts val="450"/>
              </a:spcAft>
            </a:pPr>
            <a:r>
              <a:rPr lang="en-GB" sz="783" kern="1200" dirty="0">
                <a:solidFill>
                  <a:schemeClr val="folHlink"/>
                </a:solidFill>
                <a:latin typeface="Arial" pitchFamily="34" charset="0"/>
                <a:ea typeface="+mn-ea"/>
                <a:cs typeface="Arial" pitchFamily="34" charset="0"/>
              </a:rPr>
              <a:t>Synonym</a:t>
            </a:r>
            <a:r>
              <a:rPr lang="en-GB" sz="783" kern="1200" dirty="0">
                <a:solidFill>
                  <a:schemeClr val="tx1"/>
                </a:solidFill>
                <a:latin typeface="+mn-lt"/>
                <a:ea typeface="+mn-ea"/>
                <a:cs typeface="+mn-cs"/>
              </a:rPr>
              <a:t>: Disorder of Heart</a:t>
            </a:r>
          </a:p>
          <a:p>
            <a:pPr defTabSz="397764">
              <a:spcAft>
                <a:spcPts val="450"/>
              </a:spcAft>
            </a:pPr>
            <a:r>
              <a:rPr lang="en-GB" sz="783" kern="1200" dirty="0">
                <a:solidFill>
                  <a:schemeClr val="folHlink"/>
                </a:solidFill>
                <a:latin typeface="Arial" pitchFamily="34" charset="0"/>
                <a:ea typeface="+mn-ea"/>
                <a:cs typeface="Arial" pitchFamily="34" charset="0"/>
              </a:rPr>
              <a:t>Synonym</a:t>
            </a:r>
            <a:r>
              <a:rPr lang="en-GB" sz="783" kern="1200" dirty="0">
                <a:solidFill>
                  <a:schemeClr val="tx1"/>
                </a:solidFill>
                <a:latin typeface="+mn-lt"/>
                <a:ea typeface="+mn-ea"/>
                <a:cs typeface="+mn-cs"/>
              </a:rPr>
              <a:t>: Morbus Cordis</a:t>
            </a:r>
          </a:p>
          <a:p>
            <a:pPr defTabSz="397764">
              <a:spcAft>
                <a:spcPts val="450"/>
              </a:spcAft>
            </a:pPr>
            <a:r>
              <a:rPr lang="en-GB" sz="783" kern="1200" dirty="0">
                <a:solidFill>
                  <a:schemeClr val="folHlink"/>
                </a:solidFill>
                <a:latin typeface="Arial" pitchFamily="34" charset="0"/>
                <a:ea typeface="+mn-ea"/>
                <a:cs typeface="Arial" pitchFamily="34" charset="0"/>
              </a:rPr>
              <a:t>Synonym</a:t>
            </a:r>
            <a:r>
              <a:rPr lang="en-GB" sz="783" kern="1200" dirty="0">
                <a:solidFill>
                  <a:schemeClr val="tx1"/>
                </a:solidFill>
                <a:latin typeface="+mn-lt"/>
                <a:ea typeface="+mn-ea"/>
                <a:cs typeface="+mn-cs"/>
              </a:rPr>
              <a:t>: Cardiac Disorder</a:t>
            </a:r>
          </a:p>
          <a:p>
            <a:pPr defTabSz="397764">
              <a:spcAft>
                <a:spcPts val="450"/>
              </a:spcAft>
            </a:pPr>
            <a:r>
              <a:rPr lang="en-GB" sz="783" kern="1200" dirty="0">
                <a:solidFill>
                  <a:schemeClr val="folHlink"/>
                </a:solidFill>
                <a:latin typeface="Arial" pitchFamily="34" charset="0"/>
                <a:ea typeface="+mn-ea"/>
                <a:cs typeface="Arial" pitchFamily="34" charset="0"/>
              </a:rPr>
              <a:t>Synonym: </a:t>
            </a:r>
            <a:r>
              <a:rPr lang="en-GB" sz="783" kern="1200" dirty="0">
                <a:solidFill>
                  <a:schemeClr val="tx1"/>
                </a:solidFill>
                <a:latin typeface="+mn-lt"/>
                <a:ea typeface="+mn-ea"/>
                <a:cs typeface="+mn-cs"/>
              </a:rPr>
              <a:t>Cardiac Diseases</a:t>
            </a:r>
          </a:p>
          <a:p>
            <a:pPr defTabSz="397764">
              <a:spcAft>
                <a:spcPts val="450"/>
              </a:spcAft>
            </a:pPr>
            <a:r>
              <a:rPr lang="en-GB" sz="783" kern="1200" dirty="0">
                <a:solidFill>
                  <a:schemeClr val="folHlink"/>
                </a:solidFill>
                <a:latin typeface="Arial" pitchFamily="34" charset="0"/>
                <a:ea typeface="+mn-ea"/>
                <a:cs typeface="Arial" pitchFamily="34" charset="0"/>
              </a:rPr>
              <a:t>Synonym: </a:t>
            </a:r>
            <a:r>
              <a:rPr lang="en-GB" sz="783" kern="1200" dirty="0">
                <a:solidFill>
                  <a:schemeClr val="tx1"/>
                </a:solidFill>
                <a:latin typeface="+mn-lt"/>
                <a:ea typeface="+mn-ea"/>
                <a:cs typeface="+mn-cs"/>
              </a:rPr>
              <a:t>Heart Diseases</a:t>
            </a:r>
            <a:endParaRPr lang="en-GB" sz="1050" dirty="0"/>
          </a:p>
        </p:txBody>
      </p:sp>
      <p:sp>
        <p:nvSpPr>
          <p:cNvPr id="11" name="Right Arrow 10">
            <a:extLst>
              <a:ext uri="{FF2B5EF4-FFF2-40B4-BE49-F238E27FC236}">
                <a16:creationId xmlns:a16="http://schemas.microsoft.com/office/drawing/2014/main" id="{107718B3-6ED9-5B69-BD60-AC49A101C0FC}"/>
              </a:ext>
            </a:extLst>
          </p:cNvPr>
          <p:cNvSpPr/>
          <p:nvPr/>
        </p:nvSpPr>
        <p:spPr>
          <a:xfrm rot="10800000">
            <a:off x="3850435" y="2345380"/>
            <a:ext cx="586501" cy="241679"/>
          </a:xfrm>
          <a:prstGeom prst="rightArrow">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12" name="Freeform 11">
            <a:extLst>
              <a:ext uri="{FF2B5EF4-FFF2-40B4-BE49-F238E27FC236}">
                <a16:creationId xmlns:a16="http://schemas.microsoft.com/office/drawing/2014/main" id="{D4A82637-79E8-E39A-65E9-3E20ABB16FB3}"/>
              </a:ext>
            </a:extLst>
          </p:cNvPr>
          <p:cNvSpPr/>
          <p:nvPr/>
        </p:nvSpPr>
        <p:spPr>
          <a:xfrm>
            <a:off x="4291161" y="3078188"/>
            <a:ext cx="963536" cy="1338893"/>
          </a:xfrm>
          <a:custGeom>
            <a:avLst/>
            <a:gdLst>
              <a:gd name="connsiteX0" fmla="*/ 0 w 1517512"/>
              <a:gd name="connsiteY0" fmla="*/ 95249 h 952488"/>
              <a:gd name="connsiteX1" fmla="*/ 27898 w 1517512"/>
              <a:gd name="connsiteY1" fmla="*/ 27898 h 952488"/>
              <a:gd name="connsiteX2" fmla="*/ 95249 w 1517512"/>
              <a:gd name="connsiteY2" fmla="*/ 0 h 952488"/>
              <a:gd name="connsiteX3" fmla="*/ 1422263 w 1517512"/>
              <a:gd name="connsiteY3" fmla="*/ 0 h 952488"/>
              <a:gd name="connsiteX4" fmla="*/ 1489614 w 1517512"/>
              <a:gd name="connsiteY4" fmla="*/ 27898 h 952488"/>
              <a:gd name="connsiteX5" fmla="*/ 1517512 w 1517512"/>
              <a:gd name="connsiteY5" fmla="*/ 95249 h 952488"/>
              <a:gd name="connsiteX6" fmla="*/ 1517512 w 1517512"/>
              <a:gd name="connsiteY6" fmla="*/ 857239 h 952488"/>
              <a:gd name="connsiteX7" fmla="*/ 1489614 w 1517512"/>
              <a:gd name="connsiteY7" fmla="*/ 924590 h 952488"/>
              <a:gd name="connsiteX8" fmla="*/ 1422263 w 1517512"/>
              <a:gd name="connsiteY8" fmla="*/ 952488 h 952488"/>
              <a:gd name="connsiteX9" fmla="*/ 95249 w 1517512"/>
              <a:gd name="connsiteY9" fmla="*/ 952488 h 952488"/>
              <a:gd name="connsiteX10" fmla="*/ 27898 w 1517512"/>
              <a:gd name="connsiteY10" fmla="*/ 924590 h 952488"/>
              <a:gd name="connsiteX11" fmla="*/ 0 w 1517512"/>
              <a:gd name="connsiteY11" fmla="*/ 857239 h 952488"/>
              <a:gd name="connsiteX12" fmla="*/ 0 w 1517512"/>
              <a:gd name="connsiteY12" fmla="*/ 95249 h 952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17512" h="952488">
                <a:moveTo>
                  <a:pt x="0" y="95249"/>
                </a:moveTo>
                <a:cubicBezTo>
                  <a:pt x="0" y="69987"/>
                  <a:pt x="10035" y="45760"/>
                  <a:pt x="27898" y="27898"/>
                </a:cubicBezTo>
                <a:cubicBezTo>
                  <a:pt x="45761" y="10035"/>
                  <a:pt x="69988" y="0"/>
                  <a:pt x="95249" y="0"/>
                </a:cubicBezTo>
                <a:lnTo>
                  <a:pt x="1422263" y="0"/>
                </a:lnTo>
                <a:cubicBezTo>
                  <a:pt x="1447525" y="0"/>
                  <a:pt x="1471752" y="10035"/>
                  <a:pt x="1489614" y="27898"/>
                </a:cubicBezTo>
                <a:cubicBezTo>
                  <a:pt x="1507477" y="45761"/>
                  <a:pt x="1517512" y="69988"/>
                  <a:pt x="1517512" y="95249"/>
                </a:cubicBezTo>
                <a:lnTo>
                  <a:pt x="1517512" y="857239"/>
                </a:lnTo>
                <a:cubicBezTo>
                  <a:pt x="1517512" y="882501"/>
                  <a:pt x="1507477" y="906728"/>
                  <a:pt x="1489614" y="924590"/>
                </a:cubicBezTo>
                <a:cubicBezTo>
                  <a:pt x="1471751" y="942453"/>
                  <a:pt x="1447524" y="952488"/>
                  <a:pt x="1422263" y="952488"/>
                </a:cubicBezTo>
                <a:lnTo>
                  <a:pt x="95249" y="952488"/>
                </a:lnTo>
                <a:cubicBezTo>
                  <a:pt x="69987" y="952488"/>
                  <a:pt x="45760" y="942453"/>
                  <a:pt x="27898" y="924590"/>
                </a:cubicBezTo>
                <a:cubicBezTo>
                  <a:pt x="10035" y="906727"/>
                  <a:pt x="0" y="882500"/>
                  <a:pt x="0" y="857239"/>
                </a:cubicBezTo>
                <a:lnTo>
                  <a:pt x="0" y="95249"/>
                </a:lnTo>
                <a:close/>
              </a:path>
            </a:pathLst>
          </a:custGeom>
          <a:solidFill>
            <a:schemeClr val="tx1"/>
          </a:solidFill>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hemeClr val="accent4">
              <a:hueOff val="0"/>
              <a:satOff val="0"/>
              <a:lumOff val="0"/>
              <a:alphaOff val="0"/>
            </a:schemeClr>
          </a:fillRef>
          <a:effectRef idx="1">
            <a:schemeClr val="accent4">
              <a:hueOff val="0"/>
              <a:satOff val="0"/>
              <a:lumOff val="0"/>
              <a:alphaOff val="0"/>
            </a:schemeClr>
          </a:effectRef>
          <a:fontRef idx="minor">
            <a:schemeClr val="lt1"/>
          </a:fontRef>
        </p:style>
        <p:txBody>
          <a:bodyPr spcFirstLastPara="0" vert="horz" wrap="square" lIns="83788" tIns="83788" rIns="83788" bIns="83788" numCol="1" spcCol="1270" anchor="ctr" anchorCtr="0">
            <a:noAutofit/>
          </a:bodyPr>
          <a:lstStyle/>
          <a:p>
            <a:pPr algn="ctr" defTabSz="425387">
              <a:lnSpc>
                <a:spcPct val="90000"/>
              </a:lnSpc>
              <a:spcBef>
                <a:spcPct val="0"/>
              </a:spcBef>
              <a:spcAft>
                <a:spcPct val="35000"/>
              </a:spcAft>
            </a:pPr>
            <a:r>
              <a:rPr lang="en-GB" sz="900" kern="1200" dirty="0">
                <a:solidFill>
                  <a:schemeClr val="bg1"/>
                </a:solidFill>
              </a:rPr>
              <a:t>Is a cardiac finding</a:t>
            </a:r>
          </a:p>
          <a:p>
            <a:pPr algn="ctr" defTabSz="425387">
              <a:lnSpc>
                <a:spcPct val="90000"/>
              </a:lnSpc>
              <a:spcAft>
                <a:spcPct val="35000"/>
              </a:spcAft>
            </a:pPr>
            <a:r>
              <a:rPr lang="en-GB" sz="900" kern="1200" dirty="0">
                <a:solidFill>
                  <a:schemeClr val="bg1"/>
                </a:solidFill>
              </a:rPr>
              <a:t>Is a disorder of mediastinum</a:t>
            </a:r>
          </a:p>
          <a:p>
            <a:pPr algn="ctr" defTabSz="425387">
              <a:lnSpc>
                <a:spcPct val="90000"/>
              </a:lnSpc>
              <a:spcAft>
                <a:spcPct val="35000"/>
              </a:spcAft>
            </a:pPr>
            <a:r>
              <a:rPr lang="en-GB" sz="900" kern="1200" dirty="0">
                <a:solidFill>
                  <a:schemeClr val="bg1"/>
                </a:solidFill>
              </a:rPr>
              <a:t>Is a disorder of cardiovascular system</a:t>
            </a:r>
            <a:endParaRPr lang="en-GB" sz="1600" dirty="0">
              <a:solidFill>
                <a:schemeClr val="bg1"/>
              </a:solidFill>
            </a:endParaRPr>
          </a:p>
        </p:txBody>
      </p:sp>
    </p:spTree>
    <p:extLst>
      <p:ext uri="{BB962C8B-B14F-4D97-AF65-F5344CB8AC3E}">
        <p14:creationId xmlns:p14="http://schemas.microsoft.com/office/powerpoint/2010/main" val="22880624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24A1D-58C9-2BE7-F00F-C12528684CE2}"/>
              </a:ext>
            </a:extLst>
          </p:cNvPr>
          <p:cNvSpPr>
            <a:spLocks noGrp="1"/>
          </p:cNvSpPr>
          <p:nvPr>
            <p:ph type="title"/>
          </p:nvPr>
        </p:nvSpPr>
        <p:spPr/>
        <p:txBody>
          <a:bodyPr>
            <a:normAutofit fontScale="90000"/>
          </a:bodyPr>
          <a:lstStyle/>
          <a:p>
            <a:r>
              <a:rPr lang="en-US" sz="2800" dirty="0"/>
              <a:t>SNOMED-CT Browser tool</a:t>
            </a:r>
            <a:endParaRPr lang="en-AT" dirty="0"/>
          </a:p>
        </p:txBody>
      </p:sp>
      <p:sp>
        <p:nvSpPr>
          <p:cNvPr id="3" name="Text Placeholder 2">
            <a:extLst>
              <a:ext uri="{FF2B5EF4-FFF2-40B4-BE49-F238E27FC236}">
                <a16:creationId xmlns:a16="http://schemas.microsoft.com/office/drawing/2014/main" id="{01C67B09-7A34-6B2E-20AE-D6628C7E179E}"/>
              </a:ext>
            </a:extLst>
          </p:cNvPr>
          <p:cNvSpPr>
            <a:spLocks noGrp="1"/>
          </p:cNvSpPr>
          <p:nvPr>
            <p:ph type="body" idx="1"/>
          </p:nvPr>
        </p:nvSpPr>
        <p:spPr>
          <a:xfrm>
            <a:off x="695664" y="2113545"/>
            <a:ext cx="7688700" cy="2261100"/>
          </a:xfrm>
        </p:spPr>
        <p:txBody>
          <a:bodyPr/>
          <a:lstStyle/>
          <a:p>
            <a:pPr marL="146050" indent="0">
              <a:buNone/>
            </a:pPr>
            <a:r>
              <a:rPr lang="en-US" sz="1400" b="1" dirty="0">
                <a:latin typeface="+mn-lt"/>
              </a:rPr>
              <a:t>https://</a:t>
            </a:r>
            <a:r>
              <a:rPr lang="en-US" sz="1400" b="1" dirty="0" err="1">
                <a:latin typeface="+mn-lt"/>
              </a:rPr>
              <a:t>browser.ihtsdotools.org</a:t>
            </a:r>
            <a:r>
              <a:rPr lang="en-US" sz="1400" b="1" dirty="0">
                <a:latin typeface="+mn-lt"/>
              </a:rPr>
              <a:t>/?perspective=full&amp;conceptId1=404684003&amp;edition=MAIN/2021-07-31&amp;release=&amp;languages=</a:t>
            </a:r>
            <a:r>
              <a:rPr lang="en-US" sz="1400" b="1" dirty="0" err="1">
                <a:latin typeface="+mn-lt"/>
              </a:rPr>
              <a:t>en</a:t>
            </a:r>
            <a:endParaRPr lang="en-US" sz="1400" b="1" dirty="0">
              <a:latin typeface="+mn-lt"/>
            </a:endParaRPr>
          </a:p>
          <a:p>
            <a:endParaRPr lang="en-AT" dirty="0"/>
          </a:p>
        </p:txBody>
      </p:sp>
    </p:spTree>
    <p:extLst>
      <p:ext uri="{BB962C8B-B14F-4D97-AF65-F5344CB8AC3E}">
        <p14:creationId xmlns:p14="http://schemas.microsoft.com/office/powerpoint/2010/main" val="16875096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A7275-95F9-BE0B-E662-B56FCB434DDC}"/>
              </a:ext>
            </a:extLst>
          </p:cNvPr>
          <p:cNvSpPr>
            <a:spLocks noGrp="1"/>
          </p:cNvSpPr>
          <p:nvPr>
            <p:ph type="title"/>
          </p:nvPr>
        </p:nvSpPr>
        <p:spPr/>
        <p:txBody>
          <a:bodyPr>
            <a:normAutofit fontScale="90000"/>
          </a:bodyPr>
          <a:lstStyle/>
          <a:p>
            <a:r>
              <a:rPr lang="en-AT" sz="2800" dirty="0"/>
              <a:t>IE Techniques - NER</a:t>
            </a:r>
            <a:endParaRPr lang="en-AT" dirty="0"/>
          </a:p>
        </p:txBody>
      </p:sp>
      <p:pic>
        <p:nvPicPr>
          <p:cNvPr id="4" name="Picture 2">
            <a:extLst>
              <a:ext uri="{FF2B5EF4-FFF2-40B4-BE49-F238E27FC236}">
                <a16:creationId xmlns:a16="http://schemas.microsoft.com/office/drawing/2014/main" id="{7C962562-EE55-9C7C-9AC3-B33786A0AF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9192" y="3378689"/>
            <a:ext cx="7886700" cy="921017"/>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62C83CE9-2036-8791-E491-D08F8C5ADECA}"/>
              </a:ext>
            </a:extLst>
          </p:cNvPr>
          <p:cNvSpPr txBox="1"/>
          <p:nvPr/>
        </p:nvSpPr>
        <p:spPr>
          <a:xfrm>
            <a:off x="1390418" y="2108822"/>
            <a:ext cx="6363164" cy="41549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n-GB" sz="1050" dirty="0">
                <a:solidFill>
                  <a:srgbClr val="000000"/>
                </a:solidFill>
                <a:latin typeface="Courier New" panose="02070309020205020404" pitchFamily="49" charset="0"/>
              </a:rPr>
              <a:t>A patient was prescribed Magnesium hydroxide 400mg/5ml suspension PO of total 30ml bid for the next 5 days</a:t>
            </a:r>
            <a:endParaRPr lang="en-AT" sz="1050" dirty="0"/>
          </a:p>
        </p:txBody>
      </p:sp>
      <p:cxnSp>
        <p:nvCxnSpPr>
          <p:cNvPr id="6" name="Straight Arrow Connector 5">
            <a:extLst>
              <a:ext uri="{FF2B5EF4-FFF2-40B4-BE49-F238E27FC236}">
                <a16:creationId xmlns:a16="http://schemas.microsoft.com/office/drawing/2014/main" id="{94EE03BB-31C4-8EB3-CB17-531D39C1DC5B}"/>
              </a:ext>
            </a:extLst>
          </p:cNvPr>
          <p:cNvCxnSpPr/>
          <p:nvPr/>
        </p:nvCxnSpPr>
        <p:spPr>
          <a:xfrm>
            <a:off x="4546910" y="2750123"/>
            <a:ext cx="0" cy="53891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42055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67E51-D6A7-81EE-D57A-4456D0736F00}"/>
              </a:ext>
            </a:extLst>
          </p:cNvPr>
          <p:cNvSpPr>
            <a:spLocks noGrp="1"/>
          </p:cNvSpPr>
          <p:nvPr>
            <p:ph type="title"/>
          </p:nvPr>
        </p:nvSpPr>
        <p:spPr/>
        <p:txBody>
          <a:bodyPr>
            <a:normAutofit fontScale="90000"/>
          </a:bodyPr>
          <a:lstStyle/>
          <a:p>
            <a:r>
              <a:rPr lang="en-AT" sz="2800" dirty="0"/>
              <a:t>Medical NER Tools</a:t>
            </a:r>
            <a:endParaRPr lang="en-AT" dirty="0"/>
          </a:p>
        </p:txBody>
      </p:sp>
      <p:sp>
        <p:nvSpPr>
          <p:cNvPr id="4" name="Content Placeholder 2">
            <a:extLst>
              <a:ext uri="{FF2B5EF4-FFF2-40B4-BE49-F238E27FC236}">
                <a16:creationId xmlns:a16="http://schemas.microsoft.com/office/drawing/2014/main" id="{7FB21DB6-E55A-5529-7B56-CD26C37503E0}"/>
              </a:ext>
            </a:extLst>
          </p:cNvPr>
          <p:cNvSpPr txBox="1">
            <a:spLocks/>
          </p:cNvSpPr>
          <p:nvPr/>
        </p:nvSpPr>
        <p:spPr bwMode="auto">
          <a:xfrm>
            <a:off x="782723" y="1773284"/>
            <a:ext cx="5696783" cy="2150593"/>
          </a:xfrm>
          <a:prstGeom prst="rect">
            <a:avLst/>
          </a:prstGeom>
          <a:noFill/>
          <a:ln>
            <a:noFill/>
          </a:ln>
        </p:spPr>
        <p:txBody>
          <a:bodyPr spcFirstLastPara="1" wrap="square" lIns="91425" tIns="91425" rIns="91425" bIns="91425" anchor="t" anchorCtr="0">
            <a:normAutofit/>
          </a:bodyPr>
          <a:lstStyle>
            <a:defPPr marR="0" lvl="0" algn="l">
              <a:lnSpc>
                <a:spcPct val="100000"/>
              </a:lnSpc>
              <a:spcBef>
                <a:spcPts val="0"/>
              </a:spcBef>
              <a:spcAft>
                <a:spcPts val="0"/>
              </a:spcAft>
            </a:defPPr>
            <a:lvl1pPr marL="457200" marR="0" lvl="0" indent="-311150" algn="l">
              <a:lnSpc>
                <a:spcPct val="114999"/>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defRPr>
            </a:lvl1pPr>
            <a:lvl2pPr marL="914400" marR="0" lvl="1" indent="-298450" algn="l">
              <a:lnSpc>
                <a:spcPct val="114999"/>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defRPr>
            </a:lvl2pPr>
            <a:lvl3pPr marL="1371600" marR="0" lvl="2" indent="-298450" algn="l">
              <a:lnSpc>
                <a:spcPct val="114999"/>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defRPr>
            </a:lvl3pPr>
            <a:lvl4pPr marL="1828800" marR="0" lvl="3" indent="-298450" algn="l">
              <a:lnSpc>
                <a:spcPct val="114999"/>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defRPr>
            </a:lvl4pPr>
            <a:lvl5pPr marL="2286000" marR="0" lvl="4" indent="-298450" algn="l">
              <a:lnSpc>
                <a:spcPct val="114999"/>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defRPr>
            </a:lvl5pPr>
            <a:lvl6pPr marL="2743200" marR="0" lvl="5" indent="-298450" algn="l">
              <a:lnSpc>
                <a:spcPct val="114999"/>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defRPr>
            </a:lvl6pPr>
            <a:lvl7pPr marL="3200400" marR="0" lvl="6" indent="-298450" algn="l">
              <a:lnSpc>
                <a:spcPct val="114999"/>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defRPr>
            </a:lvl7pPr>
            <a:lvl8pPr marL="3657600" marR="0" lvl="7" indent="-298450" algn="l">
              <a:lnSpc>
                <a:spcPct val="114999"/>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defRPr>
            </a:lvl8pPr>
            <a:lvl9pPr marL="4114800" marR="0" lvl="8" indent="-298450" algn="l">
              <a:lnSpc>
                <a:spcPct val="114999"/>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defRPr>
            </a:lvl9pPr>
          </a:lstStyle>
          <a:p>
            <a:pPr marL="257175" indent="-257175" defTabSz="445770">
              <a:spcBef>
                <a:spcPts val="488"/>
              </a:spcBef>
              <a:buFont typeface="Arial" panose="020B0604020202020204" pitchFamily="34" charset="0"/>
              <a:buChar char="•"/>
            </a:pPr>
            <a:r>
              <a:rPr lang="en-AT" sz="1800" kern="1200" dirty="0">
                <a:solidFill>
                  <a:schemeClr val="tx1"/>
                </a:solidFill>
                <a:latin typeface="+mn-lt"/>
                <a:ea typeface="+mn-ea"/>
                <a:cs typeface="+mn-cs"/>
              </a:rPr>
              <a:t>Spacy</a:t>
            </a:r>
            <a:r>
              <a:rPr lang="en-AT" sz="1800" kern="1200" baseline="30000" dirty="0">
                <a:solidFill>
                  <a:schemeClr val="tx1"/>
                </a:solidFill>
                <a:latin typeface="+mn-lt"/>
                <a:ea typeface="+mn-ea"/>
                <a:cs typeface="+mn-cs"/>
              </a:rPr>
              <a:t>1</a:t>
            </a:r>
          </a:p>
          <a:p>
            <a:pPr marL="257175" indent="-257175" defTabSz="445770">
              <a:spcBef>
                <a:spcPts val="488"/>
              </a:spcBef>
              <a:buFont typeface="Arial" panose="020B0604020202020204" pitchFamily="34" charset="0"/>
              <a:buChar char="•"/>
            </a:pPr>
            <a:r>
              <a:rPr lang="en-AT" sz="1800" kern="1200" dirty="0">
                <a:solidFill>
                  <a:schemeClr val="tx1"/>
                </a:solidFill>
                <a:latin typeface="+mn-lt"/>
                <a:ea typeface="+mn-ea"/>
                <a:cs typeface="+mn-cs"/>
              </a:rPr>
              <a:t>Scispacy</a:t>
            </a:r>
            <a:r>
              <a:rPr lang="en-AT" sz="1800" kern="1200" baseline="30000" dirty="0">
                <a:solidFill>
                  <a:schemeClr val="tx1"/>
                </a:solidFill>
                <a:latin typeface="+mn-lt"/>
                <a:ea typeface="+mn-ea"/>
                <a:cs typeface="+mn-cs"/>
              </a:rPr>
              <a:t>2</a:t>
            </a:r>
          </a:p>
          <a:p>
            <a:pPr marL="257175" indent="-257175" defTabSz="445770">
              <a:spcBef>
                <a:spcPts val="488"/>
              </a:spcBef>
              <a:buFont typeface="Arial" panose="020B0604020202020204" pitchFamily="34" charset="0"/>
              <a:buChar char="•"/>
            </a:pPr>
            <a:r>
              <a:rPr lang="en-AT" sz="1800" kern="1200" dirty="0">
                <a:solidFill>
                  <a:schemeClr val="tx1"/>
                </a:solidFill>
                <a:latin typeface="+mn-lt"/>
                <a:ea typeface="+mn-ea"/>
                <a:cs typeface="+mn-cs"/>
              </a:rPr>
              <a:t>METAMAP</a:t>
            </a:r>
            <a:r>
              <a:rPr lang="en-AT" sz="1800" kern="1200" baseline="30000" dirty="0">
                <a:solidFill>
                  <a:schemeClr val="tx1"/>
                </a:solidFill>
                <a:latin typeface="+mn-lt"/>
                <a:ea typeface="+mn-ea"/>
                <a:cs typeface="+mn-cs"/>
              </a:rPr>
              <a:t>3</a:t>
            </a:r>
            <a:endParaRPr lang="en-AT" kern="1200" baseline="30000" dirty="0">
              <a:solidFill>
                <a:schemeClr val="tx1"/>
              </a:solidFill>
              <a:latin typeface="+mn-lt"/>
              <a:ea typeface="+mn-ea"/>
              <a:cs typeface="+mn-cs"/>
            </a:endParaRPr>
          </a:p>
          <a:p>
            <a:pPr marL="257175" indent="-257175" defTabSz="445770">
              <a:spcBef>
                <a:spcPts val="488"/>
              </a:spcBef>
              <a:buFont typeface="Arial" panose="020B0604020202020204" pitchFamily="34" charset="0"/>
              <a:buChar char="•"/>
            </a:pPr>
            <a:r>
              <a:rPr lang="en-AT" sz="1800" b="1" kern="1200" dirty="0">
                <a:solidFill>
                  <a:schemeClr val="tx1"/>
                </a:solidFill>
                <a:latin typeface="+mn-lt"/>
                <a:ea typeface="+mn-ea"/>
                <a:cs typeface="+mn-cs"/>
              </a:rPr>
              <a:t>MedCAT</a:t>
            </a:r>
            <a:r>
              <a:rPr lang="en-AT" sz="1800" b="1" kern="1200" baseline="30000" dirty="0">
                <a:solidFill>
                  <a:schemeClr val="tx1"/>
                </a:solidFill>
                <a:latin typeface="+mn-lt"/>
                <a:ea typeface="+mn-ea"/>
                <a:cs typeface="+mn-cs"/>
              </a:rPr>
              <a:t>4</a:t>
            </a:r>
          </a:p>
          <a:p>
            <a:pPr marL="257175" indent="-257175" defTabSz="445770">
              <a:spcBef>
                <a:spcPts val="488"/>
              </a:spcBef>
              <a:buFont typeface="Arial" panose="020B0604020202020204" pitchFamily="34" charset="0"/>
              <a:buChar char="•"/>
            </a:pPr>
            <a:r>
              <a:rPr lang="en-AT" sz="1800" b="1" kern="1200" dirty="0">
                <a:solidFill>
                  <a:schemeClr val="tx1"/>
                </a:solidFill>
                <a:latin typeface="+mn-lt"/>
                <a:ea typeface="+mn-ea"/>
                <a:cs typeface="+mn-cs"/>
              </a:rPr>
              <a:t>…</a:t>
            </a:r>
            <a:endParaRPr lang="en-AT" sz="2700" b="1" dirty="0"/>
          </a:p>
        </p:txBody>
      </p:sp>
      <p:sp>
        <p:nvSpPr>
          <p:cNvPr id="5" name="TextBox 4">
            <a:extLst>
              <a:ext uri="{FF2B5EF4-FFF2-40B4-BE49-F238E27FC236}">
                <a16:creationId xmlns:a16="http://schemas.microsoft.com/office/drawing/2014/main" id="{FBCC8950-8EFA-6366-4B28-5D676941972E}"/>
              </a:ext>
            </a:extLst>
          </p:cNvPr>
          <p:cNvSpPr txBox="1"/>
          <p:nvPr/>
        </p:nvSpPr>
        <p:spPr>
          <a:xfrm>
            <a:off x="374514" y="3923876"/>
            <a:ext cx="6209166" cy="769698"/>
          </a:xfrm>
          <a:prstGeom prst="rect">
            <a:avLst/>
          </a:prstGeom>
          <a:noFill/>
        </p:spPr>
        <p:txBody>
          <a:bodyPr wrap="square">
            <a:spAutoFit/>
          </a:bodyPr>
          <a:lstStyle/>
          <a:p>
            <a:pPr defTabSz="445770">
              <a:spcAft>
                <a:spcPts val="450"/>
              </a:spcAft>
            </a:pPr>
            <a:r>
              <a:rPr lang="en-AT" sz="750" kern="1200" baseline="30000" dirty="0">
                <a:solidFill>
                  <a:schemeClr val="tx1"/>
                </a:solidFill>
                <a:latin typeface="+mn-lt"/>
                <a:ea typeface="+mn-ea"/>
                <a:cs typeface="+mn-cs"/>
              </a:rPr>
              <a:t>1</a:t>
            </a:r>
            <a:r>
              <a:rPr lang="en-GB" sz="788" kern="1200" dirty="0">
                <a:solidFill>
                  <a:schemeClr val="tx1"/>
                </a:solidFill>
                <a:latin typeface="+mn-lt"/>
                <a:ea typeface="+mn-ea"/>
                <a:cs typeface="+mn-cs"/>
              </a:rPr>
              <a:t>https://</a:t>
            </a:r>
            <a:r>
              <a:rPr lang="en-GB" sz="788" kern="1200" dirty="0" err="1">
                <a:solidFill>
                  <a:schemeClr val="tx1"/>
                </a:solidFill>
                <a:latin typeface="+mn-lt"/>
                <a:ea typeface="+mn-ea"/>
                <a:cs typeface="+mn-cs"/>
              </a:rPr>
              <a:t>github.com</a:t>
            </a:r>
            <a:r>
              <a:rPr lang="en-GB" sz="788" kern="1200" dirty="0">
                <a:solidFill>
                  <a:schemeClr val="tx1"/>
                </a:solidFill>
                <a:latin typeface="+mn-lt"/>
                <a:ea typeface="+mn-ea"/>
                <a:cs typeface="+mn-cs"/>
              </a:rPr>
              <a:t>/explosion/</a:t>
            </a:r>
            <a:r>
              <a:rPr lang="en-GB" sz="788" kern="1200" dirty="0" err="1">
                <a:solidFill>
                  <a:schemeClr val="tx1"/>
                </a:solidFill>
                <a:latin typeface="+mn-lt"/>
                <a:ea typeface="+mn-ea"/>
                <a:cs typeface="+mn-cs"/>
              </a:rPr>
              <a:t>spaCy</a:t>
            </a:r>
            <a:endParaRPr lang="en-AT" sz="788" kern="1200" dirty="0">
              <a:solidFill>
                <a:schemeClr val="tx1"/>
              </a:solidFill>
              <a:latin typeface="+mn-lt"/>
              <a:ea typeface="+mn-ea"/>
              <a:cs typeface="+mn-cs"/>
            </a:endParaRPr>
          </a:p>
          <a:p>
            <a:pPr defTabSz="445770">
              <a:spcAft>
                <a:spcPts val="450"/>
              </a:spcAft>
            </a:pPr>
            <a:r>
              <a:rPr lang="en-AT" sz="788" kern="1200" baseline="30000" dirty="0">
                <a:solidFill>
                  <a:schemeClr val="tx1"/>
                </a:solidFill>
                <a:latin typeface="+mn-lt"/>
                <a:ea typeface="+mn-ea"/>
                <a:cs typeface="+mn-cs"/>
              </a:rPr>
              <a:t>2</a:t>
            </a:r>
            <a:r>
              <a:rPr lang="en-AT" sz="788" kern="1200" dirty="0">
                <a:solidFill>
                  <a:schemeClr val="tx1"/>
                </a:solidFill>
                <a:latin typeface="+mn-lt"/>
                <a:ea typeface="+mn-ea"/>
                <a:cs typeface="+mn-cs"/>
              </a:rPr>
              <a:t>https://allenai.github.io/scispacy/</a:t>
            </a:r>
          </a:p>
          <a:p>
            <a:pPr defTabSz="445770">
              <a:spcAft>
                <a:spcPts val="450"/>
              </a:spcAft>
            </a:pPr>
            <a:r>
              <a:rPr lang="en-AT" sz="788" kern="1200" baseline="30000" dirty="0">
                <a:solidFill>
                  <a:schemeClr val="tx1"/>
                </a:solidFill>
                <a:latin typeface="+mn-lt"/>
                <a:ea typeface="+mn-ea"/>
                <a:cs typeface="+mn-cs"/>
              </a:rPr>
              <a:t>3</a:t>
            </a:r>
            <a:r>
              <a:rPr lang="en-GB" sz="788" kern="1200" dirty="0">
                <a:solidFill>
                  <a:schemeClr val="tx1"/>
                </a:solidFill>
                <a:latin typeface="+mn-lt"/>
                <a:ea typeface="+mn-ea"/>
                <a:cs typeface="+mn-cs"/>
              </a:rPr>
              <a:t>https://</a:t>
            </a:r>
            <a:r>
              <a:rPr lang="en-GB" sz="788" kern="1200" dirty="0" err="1">
                <a:solidFill>
                  <a:schemeClr val="tx1"/>
                </a:solidFill>
                <a:latin typeface="+mn-lt"/>
                <a:ea typeface="+mn-ea"/>
                <a:cs typeface="+mn-cs"/>
              </a:rPr>
              <a:t>lhncbc.nlm.nih.gov</a:t>
            </a:r>
            <a:r>
              <a:rPr lang="en-GB" sz="788" kern="1200" dirty="0">
                <a:solidFill>
                  <a:schemeClr val="tx1"/>
                </a:solidFill>
                <a:latin typeface="+mn-lt"/>
                <a:ea typeface="+mn-ea"/>
                <a:cs typeface="+mn-cs"/>
              </a:rPr>
              <a:t>/ii/tools/</a:t>
            </a:r>
            <a:r>
              <a:rPr lang="en-GB" sz="788" kern="1200" dirty="0" err="1">
                <a:solidFill>
                  <a:schemeClr val="tx1"/>
                </a:solidFill>
                <a:latin typeface="+mn-lt"/>
                <a:ea typeface="+mn-ea"/>
                <a:cs typeface="+mn-cs"/>
              </a:rPr>
              <a:t>MetaMap.html</a:t>
            </a:r>
            <a:endParaRPr lang="en-GB" sz="788" kern="1200" dirty="0">
              <a:solidFill>
                <a:schemeClr val="tx1"/>
              </a:solidFill>
              <a:latin typeface="+mn-lt"/>
              <a:ea typeface="+mn-ea"/>
              <a:cs typeface="+mn-cs"/>
            </a:endParaRPr>
          </a:p>
          <a:p>
            <a:pPr defTabSz="445770">
              <a:spcAft>
                <a:spcPts val="450"/>
              </a:spcAft>
            </a:pPr>
            <a:r>
              <a:rPr lang="en-GB" sz="788" kern="1200" baseline="30000" dirty="0">
                <a:solidFill>
                  <a:schemeClr val="tx1"/>
                </a:solidFill>
                <a:latin typeface="+mn-lt"/>
                <a:ea typeface="+mn-ea"/>
                <a:cs typeface="+mn-cs"/>
              </a:rPr>
              <a:t>4</a:t>
            </a:r>
            <a:r>
              <a:rPr lang="en-GB" sz="788" kern="1200" dirty="0">
                <a:solidFill>
                  <a:schemeClr val="tx1"/>
                </a:solidFill>
                <a:latin typeface="+mn-lt"/>
                <a:ea typeface="+mn-ea"/>
                <a:cs typeface="+mn-cs"/>
              </a:rPr>
              <a:t>https://</a:t>
            </a:r>
            <a:r>
              <a:rPr lang="en-GB" sz="788" kern="1200" dirty="0" err="1">
                <a:solidFill>
                  <a:schemeClr val="tx1"/>
                </a:solidFill>
                <a:latin typeface="+mn-lt"/>
                <a:ea typeface="+mn-ea"/>
                <a:cs typeface="+mn-cs"/>
              </a:rPr>
              <a:t>github.com</a:t>
            </a:r>
            <a:r>
              <a:rPr lang="en-GB" sz="788" kern="1200" dirty="0">
                <a:solidFill>
                  <a:schemeClr val="tx1"/>
                </a:solidFill>
                <a:latin typeface="+mn-lt"/>
                <a:ea typeface="+mn-ea"/>
                <a:cs typeface="+mn-cs"/>
              </a:rPr>
              <a:t>/</a:t>
            </a:r>
            <a:r>
              <a:rPr lang="en-GB" sz="788" kern="1200" dirty="0" err="1">
                <a:solidFill>
                  <a:schemeClr val="tx1"/>
                </a:solidFill>
                <a:latin typeface="+mn-lt"/>
                <a:ea typeface="+mn-ea"/>
                <a:cs typeface="+mn-cs"/>
              </a:rPr>
              <a:t>CogStack</a:t>
            </a:r>
            <a:r>
              <a:rPr lang="en-GB" sz="788" kern="1200" dirty="0">
                <a:solidFill>
                  <a:schemeClr val="tx1"/>
                </a:solidFill>
                <a:latin typeface="+mn-lt"/>
                <a:ea typeface="+mn-ea"/>
                <a:cs typeface="+mn-cs"/>
              </a:rPr>
              <a:t>/</a:t>
            </a:r>
            <a:r>
              <a:rPr lang="en-GB" sz="788" kern="1200" dirty="0" err="1">
                <a:solidFill>
                  <a:schemeClr val="tx1"/>
                </a:solidFill>
                <a:latin typeface="+mn-lt"/>
                <a:ea typeface="+mn-ea"/>
                <a:cs typeface="+mn-cs"/>
              </a:rPr>
              <a:t>MedCAT</a:t>
            </a:r>
            <a:endParaRPr lang="en-AT" sz="1050" dirty="0"/>
          </a:p>
        </p:txBody>
      </p:sp>
    </p:spTree>
    <p:extLst>
      <p:ext uri="{BB962C8B-B14F-4D97-AF65-F5344CB8AC3E}">
        <p14:creationId xmlns:p14="http://schemas.microsoft.com/office/powerpoint/2010/main" val="30590105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6F405-4D1D-79B6-9C6F-B0FE97D4793A}"/>
              </a:ext>
            </a:extLst>
          </p:cNvPr>
          <p:cNvSpPr>
            <a:spLocks noGrp="1"/>
          </p:cNvSpPr>
          <p:nvPr>
            <p:ph type="title"/>
          </p:nvPr>
        </p:nvSpPr>
        <p:spPr/>
        <p:txBody>
          <a:bodyPr>
            <a:normAutofit fontScale="90000"/>
          </a:bodyPr>
          <a:lstStyle/>
          <a:p>
            <a:r>
              <a:rPr lang="en-AT" sz="2800" dirty="0"/>
              <a:t>MedCAT -  M</a:t>
            </a:r>
            <a:r>
              <a:rPr lang="en-GB" sz="2800" dirty="0"/>
              <a:t>e</a:t>
            </a:r>
            <a:r>
              <a:rPr lang="en-AT" sz="2800" dirty="0"/>
              <a:t>dical Concept Annotation Tool</a:t>
            </a:r>
            <a:endParaRPr lang="en-AT" dirty="0"/>
          </a:p>
        </p:txBody>
      </p:sp>
      <p:sp>
        <p:nvSpPr>
          <p:cNvPr id="3" name="Text Placeholder 2">
            <a:extLst>
              <a:ext uri="{FF2B5EF4-FFF2-40B4-BE49-F238E27FC236}">
                <a16:creationId xmlns:a16="http://schemas.microsoft.com/office/drawing/2014/main" id="{E7FDF62F-B261-55AB-2A71-B5022847EFDE}"/>
              </a:ext>
            </a:extLst>
          </p:cNvPr>
          <p:cNvSpPr>
            <a:spLocks noGrp="1"/>
          </p:cNvSpPr>
          <p:nvPr>
            <p:ph type="body" idx="1"/>
          </p:nvPr>
        </p:nvSpPr>
        <p:spPr/>
        <p:txBody>
          <a:bodyPr/>
          <a:lstStyle/>
          <a:p>
            <a:pPr marL="257175" indent="-257175">
              <a:buFont typeface="Arial" panose="020B0604020202020204" pitchFamily="34" charset="0"/>
              <a:buChar char="•"/>
            </a:pPr>
            <a:r>
              <a:rPr lang="en-GB" sz="1400" b="0" i="0" dirty="0">
                <a:solidFill>
                  <a:srgbClr val="1F2328"/>
                </a:solidFill>
                <a:effectLst/>
                <a:latin typeface="Calibri" panose="020F0502020204030204" pitchFamily="34" charset="0"/>
                <a:cs typeface="Calibri" panose="020F0502020204030204" pitchFamily="34" charset="0"/>
              </a:rPr>
              <a:t>An open-source NER and Linking (NER+L) and an annotation tool and online </a:t>
            </a:r>
            <a:r>
              <a:rPr lang="en-GB" sz="1400" b="0" i="0" dirty="0">
                <a:solidFill>
                  <a:srgbClr val="1F2328"/>
                </a:solidFill>
                <a:effectLst/>
                <a:latin typeface="+mn-lt"/>
                <a:cs typeface="Calibri" panose="020F0502020204030204" pitchFamily="34" charset="0"/>
              </a:rPr>
              <a:t>learning</a:t>
            </a:r>
            <a:r>
              <a:rPr lang="en-GB" sz="1400" b="0" i="0" dirty="0">
                <a:solidFill>
                  <a:srgbClr val="1F2328"/>
                </a:solidFill>
                <a:effectLst/>
                <a:latin typeface="Calibri" panose="020F0502020204030204" pitchFamily="34" charset="0"/>
                <a:cs typeface="Calibri" panose="020F0502020204030204" pitchFamily="34" charset="0"/>
              </a:rPr>
              <a:t> </a:t>
            </a:r>
            <a:r>
              <a:rPr lang="en-GB" sz="1400" dirty="0">
                <a:solidFill>
                  <a:srgbClr val="1F2328"/>
                </a:solidFill>
                <a:latin typeface="Calibri" panose="020F0502020204030204" pitchFamily="34" charset="0"/>
                <a:cs typeface="Calibri" panose="020F0502020204030204" pitchFamily="34" charset="0"/>
              </a:rPr>
              <a:t>training interface.</a:t>
            </a:r>
            <a:endParaRPr lang="en-GB" sz="1400" b="0" i="0" dirty="0">
              <a:solidFill>
                <a:srgbClr val="1F2328"/>
              </a:solidFill>
              <a:effectLst/>
              <a:latin typeface="Calibri" panose="020F0502020204030204" pitchFamily="34" charset="0"/>
              <a:cs typeface="Calibri" panose="020F0502020204030204" pitchFamily="34" charset="0"/>
            </a:endParaRPr>
          </a:p>
          <a:p>
            <a:pPr marL="257175" indent="-257175">
              <a:buFont typeface="Arial" panose="020B0604020202020204" pitchFamily="34" charset="0"/>
              <a:buChar char="•"/>
            </a:pPr>
            <a:r>
              <a:rPr lang="en-GB" sz="1400" b="0" i="0" dirty="0">
                <a:solidFill>
                  <a:srgbClr val="1F2328"/>
                </a:solidFill>
                <a:effectLst/>
                <a:latin typeface="Calibri" panose="020F0502020204030204" pitchFamily="34" charset="0"/>
                <a:cs typeface="Calibri" panose="020F0502020204030204" pitchFamily="34" charset="0"/>
              </a:rPr>
              <a:t>Use to extract information from Electronic Health Records (EHRs) and link it to biomedical ontologies like SNOMED-CT and UMLS.</a:t>
            </a:r>
          </a:p>
          <a:p>
            <a:pPr marL="0" indent="0">
              <a:buNone/>
            </a:pPr>
            <a:endParaRPr lang="en-GB" sz="1400" b="0" i="0" dirty="0">
              <a:solidFill>
                <a:srgbClr val="1F2328"/>
              </a:solidFill>
              <a:effectLst/>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AF498B04-397C-F24F-393D-A44C677E9258}"/>
              </a:ext>
            </a:extLst>
          </p:cNvPr>
          <p:cNvSpPr txBox="1"/>
          <p:nvPr/>
        </p:nvSpPr>
        <p:spPr>
          <a:xfrm>
            <a:off x="0" y="4731990"/>
            <a:ext cx="8568318" cy="323165"/>
          </a:xfrm>
          <a:prstGeom prst="rect">
            <a:avLst/>
          </a:prstGeom>
          <a:noFill/>
        </p:spPr>
        <p:txBody>
          <a:bodyPr wrap="square">
            <a:spAutoFit/>
          </a:bodyPr>
          <a:lstStyle/>
          <a:p>
            <a:r>
              <a:rPr lang="en-GB" sz="750" dirty="0">
                <a:latin typeface="Inter"/>
              </a:rPr>
              <a:t>Zeljko </a:t>
            </a:r>
            <a:r>
              <a:rPr lang="en-GB" sz="750" dirty="0" err="1">
                <a:latin typeface="Inter"/>
              </a:rPr>
              <a:t>Kraljevic</a:t>
            </a:r>
            <a:r>
              <a:rPr lang="en-GB" sz="750" dirty="0">
                <a:latin typeface="Inter"/>
              </a:rPr>
              <a:t>, Thomas Searle, Anthony </a:t>
            </a:r>
            <a:r>
              <a:rPr lang="en-GB" sz="750" dirty="0" err="1">
                <a:latin typeface="Inter"/>
              </a:rPr>
              <a:t>Shek</a:t>
            </a:r>
            <a:r>
              <a:rPr lang="en-GB" sz="750" dirty="0">
                <a:latin typeface="Inter"/>
              </a:rPr>
              <a:t>, Lukasz </a:t>
            </a:r>
            <a:r>
              <a:rPr lang="en-GB" sz="750" dirty="0" err="1">
                <a:latin typeface="Inter"/>
              </a:rPr>
              <a:t>Roguski</a:t>
            </a:r>
            <a:r>
              <a:rPr lang="en-GB" sz="750" dirty="0">
                <a:latin typeface="Inter"/>
              </a:rPr>
              <a:t>, </a:t>
            </a:r>
            <a:r>
              <a:rPr lang="en-GB" sz="750" dirty="0" err="1">
                <a:latin typeface="Inter"/>
              </a:rPr>
              <a:t>Kawsar</a:t>
            </a:r>
            <a:r>
              <a:rPr lang="en-GB" sz="750" dirty="0">
                <a:latin typeface="Inter"/>
              </a:rPr>
              <a:t> Noor, Daniel Bean, Aurelie </a:t>
            </a:r>
            <a:r>
              <a:rPr lang="en-GB" sz="750" dirty="0" err="1">
                <a:latin typeface="Inter"/>
              </a:rPr>
              <a:t>Mascio</a:t>
            </a:r>
            <a:r>
              <a:rPr lang="en-GB" sz="750" dirty="0">
                <a:latin typeface="Inter"/>
              </a:rPr>
              <a:t>, </a:t>
            </a:r>
            <a:r>
              <a:rPr lang="en-GB" sz="750" dirty="0" err="1">
                <a:latin typeface="Inter"/>
              </a:rPr>
              <a:t>Leilei</a:t>
            </a:r>
            <a:r>
              <a:rPr lang="en-GB" sz="750" dirty="0">
                <a:latin typeface="Inter"/>
              </a:rPr>
              <a:t> Zhu, Amos A. Folarin, Angus Roberts, Rebecca </a:t>
            </a:r>
            <a:r>
              <a:rPr lang="en-GB" sz="750" dirty="0" err="1">
                <a:latin typeface="Inter"/>
              </a:rPr>
              <a:t>Bendayan</a:t>
            </a:r>
            <a:r>
              <a:rPr lang="en-GB" sz="750" dirty="0">
                <a:latin typeface="Inter"/>
              </a:rPr>
              <a:t>, Mark P. Richardson, Robert Stewart, Anoop D. Shah, Wai </a:t>
            </a:r>
            <a:r>
              <a:rPr lang="en-GB" sz="750" dirty="0" err="1">
                <a:latin typeface="Inter"/>
              </a:rPr>
              <a:t>Keong</a:t>
            </a:r>
            <a:r>
              <a:rPr lang="en-GB" sz="750" dirty="0">
                <a:latin typeface="Inter"/>
              </a:rPr>
              <a:t> Wong, Zina Ibrahim, James T. Teo, Richard JB. Dobson</a:t>
            </a:r>
            <a:endParaRPr lang="en-AT" sz="750" dirty="0"/>
          </a:p>
        </p:txBody>
      </p:sp>
    </p:spTree>
    <p:extLst>
      <p:ext uri="{BB962C8B-B14F-4D97-AF65-F5344CB8AC3E}">
        <p14:creationId xmlns:p14="http://schemas.microsoft.com/office/powerpoint/2010/main" val="32865905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C4987-44AC-FB00-2306-F98FC29241A2}"/>
              </a:ext>
            </a:extLst>
          </p:cNvPr>
          <p:cNvSpPr>
            <a:spLocks noGrp="1"/>
          </p:cNvSpPr>
          <p:nvPr>
            <p:ph type="title"/>
          </p:nvPr>
        </p:nvSpPr>
        <p:spPr/>
        <p:txBody>
          <a:bodyPr>
            <a:normAutofit fontScale="90000"/>
          </a:bodyPr>
          <a:lstStyle/>
          <a:p>
            <a:r>
              <a:rPr lang="en-AT" dirty="0"/>
              <a:t>MedCAT Workflow</a:t>
            </a:r>
          </a:p>
        </p:txBody>
      </p:sp>
      <p:graphicFrame>
        <p:nvGraphicFramePr>
          <p:cNvPr id="4" name="Content Placeholder 3">
            <a:extLst>
              <a:ext uri="{FF2B5EF4-FFF2-40B4-BE49-F238E27FC236}">
                <a16:creationId xmlns:a16="http://schemas.microsoft.com/office/drawing/2014/main" id="{4A5D8829-A4CF-B40F-1B6B-E49ECCC2E3AA}"/>
              </a:ext>
            </a:extLst>
          </p:cNvPr>
          <p:cNvGraphicFramePr>
            <a:graphicFrameLocks/>
          </p:cNvGraphicFramePr>
          <p:nvPr>
            <p:extLst>
              <p:ext uri="{D42A27DB-BD31-4B8C-83A1-F6EECF244321}">
                <p14:modId xmlns:p14="http://schemas.microsoft.com/office/powerpoint/2010/main" val="1322552414"/>
              </p:ext>
            </p:extLst>
          </p:nvPr>
        </p:nvGraphicFramePr>
        <p:xfrm>
          <a:off x="951338" y="1367146"/>
          <a:ext cx="7241324" cy="23240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31D2229C-710B-47BB-95B8-01844C86CD69}"/>
              </a:ext>
            </a:extLst>
          </p:cNvPr>
          <p:cNvSpPr txBox="1"/>
          <p:nvPr/>
        </p:nvSpPr>
        <p:spPr>
          <a:xfrm>
            <a:off x="752708" y="3085255"/>
            <a:ext cx="1970978" cy="1569660"/>
          </a:xfrm>
          <a:prstGeom prst="rect">
            <a:avLst/>
          </a:prstGeom>
          <a:noFill/>
        </p:spPr>
        <p:txBody>
          <a:bodyPr wrap="square">
            <a:spAutoFit/>
          </a:bodyPr>
          <a:lstStyle/>
          <a:p>
            <a:r>
              <a:rPr lang="en-GB" sz="1200" dirty="0">
                <a:latin typeface="Courier New" panose="02070309020205020404" pitchFamily="49" charset="0"/>
              </a:rPr>
              <a:t>The patient is a 63-year-old female with a three-year history of bilateral hand numbness and occasional weakness.</a:t>
            </a:r>
          </a:p>
        </p:txBody>
      </p:sp>
      <p:sp>
        <p:nvSpPr>
          <p:cNvPr id="6" name="TextBox 5">
            <a:extLst>
              <a:ext uri="{FF2B5EF4-FFF2-40B4-BE49-F238E27FC236}">
                <a16:creationId xmlns:a16="http://schemas.microsoft.com/office/drawing/2014/main" id="{81D09891-0DD3-FF54-D7D5-7A74D2DBEE2F}"/>
              </a:ext>
            </a:extLst>
          </p:cNvPr>
          <p:cNvSpPr txBox="1"/>
          <p:nvPr/>
        </p:nvSpPr>
        <p:spPr>
          <a:xfrm>
            <a:off x="2815684" y="3085255"/>
            <a:ext cx="1970978" cy="1015663"/>
          </a:xfrm>
          <a:prstGeom prst="rect">
            <a:avLst/>
          </a:prstGeom>
          <a:noFill/>
        </p:spPr>
        <p:txBody>
          <a:bodyPr wrap="square">
            <a:spAutoFit/>
          </a:bodyPr>
          <a:lstStyle/>
          <a:p>
            <a:pPr marL="214313" indent="-214313">
              <a:buFont typeface="Arial" panose="020B0604020202020204" pitchFamily="34" charset="0"/>
              <a:buChar char="•"/>
            </a:pPr>
            <a:r>
              <a:rPr lang="en-GB" sz="1200" dirty="0">
                <a:latin typeface="Courier New" panose="02070309020205020404" pitchFamily="49" charset="0"/>
              </a:rPr>
              <a:t>Bilateral</a:t>
            </a:r>
          </a:p>
          <a:p>
            <a:pPr marL="214313" indent="-214313">
              <a:buFont typeface="Arial" panose="020B0604020202020204" pitchFamily="34" charset="0"/>
              <a:buChar char="•"/>
            </a:pPr>
            <a:r>
              <a:rPr lang="en-GB" sz="1200" dirty="0">
                <a:latin typeface="Courier New" panose="02070309020205020404" pitchFamily="49" charset="0"/>
              </a:rPr>
              <a:t>Hand numbness</a:t>
            </a:r>
          </a:p>
          <a:p>
            <a:pPr marL="214313" indent="-214313">
              <a:buFont typeface="Arial" panose="020B0604020202020204" pitchFamily="34" charset="0"/>
              <a:buChar char="•"/>
            </a:pPr>
            <a:r>
              <a:rPr lang="en-GB" sz="1200" dirty="0">
                <a:latin typeface="Courier New" panose="02070309020205020404" pitchFamily="49" charset="0"/>
              </a:rPr>
              <a:t>Occasional</a:t>
            </a:r>
          </a:p>
          <a:p>
            <a:pPr marL="214313" indent="-214313">
              <a:buFont typeface="Arial" panose="020B0604020202020204" pitchFamily="34" charset="0"/>
              <a:buChar char="•"/>
            </a:pPr>
            <a:r>
              <a:rPr lang="en-GB" sz="1200" dirty="0">
                <a:latin typeface="Courier New" panose="02070309020205020404" pitchFamily="49" charset="0"/>
              </a:rPr>
              <a:t>Weakness</a:t>
            </a:r>
          </a:p>
          <a:p>
            <a:pPr marL="214313" indent="-214313">
              <a:buFont typeface="Arial" panose="020B0604020202020204" pitchFamily="34" charset="0"/>
              <a:buChar char="•"/>
            </a:pPr>
            <a:r>
              <a:rPr lang="en-GB" sz="1200" dirty="0">
                <a:latin typeface="Courier New" panose="02070309020205020404" pitchFamily="49" charset="0"/>
              </a:rPr>
              <a:t>…</a:t>
            </a:r>
          </a:p>
        </p:txBody>
      </p:sp>
      <p:sp>
        <p:nvSpPr>
          <p:cNvPr id="7" name="TextBox 6">
            <a:extLst>
              <a:ext uri="{FF2B5EF4-FFF2-40B4-BE49-F238E27FC236}">
                <a16:creationId xmlns:a16="http://schemas.microsoft.com/office/drawing/2014/main" id="{007BF8BA-5276-3FC8-1668-E3C426C88BF0}"/>
              </a:ext>
            </a:extLst>
          </p:cNvPr>
          <p:cNvSpPr txBox="1"/>
          <p:nvPr/>
        </p:nvSpPr>
        <p:spPr>
          <a:xfrm>
            <a:off x="4782481" y="3046858"/>
            <a:ext cx="1970978" cy="1754326"/>
          </a:xfrm>
          <a:prstGeom prst="rect">
            <a:avLst/>
          </a:prstGeom>
          <a:noFill/>
        </p:spPr>
        <p:txBody>
          <a:bodyPr wrap="square">
            <a:spAutoFit/>
          </a:bodyPr>
          <a:lstStyle/>
          <a:p>
            <a:pPr marL="214313" indent="-214313">
              <a:buFont typeface="Arial" panose="020B0604020202020204" pitchFamily="34" charset="0"/>
              <a:buChar char="•"/>
            </a:pPr>
            <a:r>
              <a:rPr lang="en-GB" sz="1200" dirty="0">
                <a:latin typeface="Courier New" panose="02070309020205020404" pitchFamily="49" charset="0"/>
              </a:rPr>
              <a:t>Right and left (</a:t>
            </a:r>
            <a:r>
              <a:rPr lang="en-GB" sz="1200" dirty="0" err="1">
                <a:latin typeface="Courier New" panose="02070309020205020404" pitchFamily="49" charset="0"/>
              </a:rPr>
              <a:t>scui</a:t>
            </a:r>
            <a:r>
              <a:rPr lang="en-GB" sz="1200" dirty="0">
                <a:latin typeface="Courier New" panose="02070309020205020404" pitchFamily="49" charset="0"/>
              </a:rPr>
              <a:t>: </a:t>
            </a:r>
            <a:r>
              <a:rPr lang="en-AT" sz="1200" b="1" dirty="0">
                <a:latin typeface="Courier New" panose="02070309020205020404" pitchFamily="49" charset="0"/>
                <a:cs typeface="Courier New" panose="02070309020205020404" pitchFamily="49" charset="0"/>
              </a:rPr>
              <a:t>51440002</a:t>
            </a:r>
            <a:r>
              <a:rPr lang="en-GB" sz="1200" dirty="0">
                <a:latin typeface="Courier New" panose="02070309020205020404" pitchFamily="49" charset="0"/>
              </a:rPr>
              <a:t>)</a:t>
            </a:r>
          </a:p>
          <a:p>
            <a:pPr marL="214313" indent="-214313">
              <a:buFont typeface="Arial" panose="020B0604020202020204" pitchFamily="34" charset="0"/>
              <a:buChar char="•"/>
            </a:pPr>
            <a:r>
              <a:rPr lang="en-GB" sz="1200" dirty="0">
                <a:latin typeface="Courier New" panose="02070309020205020404" pitchFamily="49" charset="0"/>
              </a:rPr>
              <a:t>Numbness of hand (</a:t>
            </a:r>
            <a:r>
              <a:rPr lang="en-GB" sz="1200" dirty="0" err="1">
                <a:latin typeface="Courier New" panose="02070309020205020404" pitchFamily="49" charset="0"/>
              </a:rPr>
              <a:t>scui</a:t>
            </a:r>
            <a:r>
              <a:rPr lang="en-GB" sz="1200" dirty="0">
                <a:latin typeface="Courier New" panose="02070309020205020404" pitchFamily="49" charset="0"/>
              </a:rPr>
              <a:t>: </a:t>
            </a:r>
            <a:r>
              <a:rPr lang="en-AT" sz="1200" b="1" dirty="0">
                <a:latin typeface="Courier New" panose="02070309020205020404" pitchFamily="49" charset="0"/>
                <a:cs typeface="Courier New" panose="02070309020205020404" pitchFamily="49" charset="0"/>
              </a:rPr>
              <a:t>13791008</a:t>
            </a:r>
            <a:r>
              <a:rPr lang="en-GB" sz="1200" dirty="0">
                <a:latin typeface="Courier New" panose="02070309020205020404" pitchFamily="49" charset="0"/>
              </a:rPr>
              <a:t>)</a:t>
            </a:r>
          </a:p>
          <a:p>
            <a:pPr marL="214313" indent="-214313">
              <a:buFont typeface="Arial" panose="020B0604020202020204" pitchFamily="34" charset="0"/>
              <a:buChar char="•"/>
            </a:pPr>
            <a:r>
              <a:rPr lang="en-GB" sz="1200" dirty="0">
                <a:latin typeface="Courier New" panose="02070309020205020404" pitchFamily="49" charset="0"/>
              </a:rPr>
              <a:t>Occasional  (</a:t>
            </a:r>
            <a:r>
              <a:rPr lang="en-GB" sz="1200" dirty="0" err="1">
                <a:latin typeface="Courier New" panose="02070309020205020404" pitchFamily="49" charset="0"/>
              </a:rPr>
              <a:t>scui</a:t>
            </a:r>
            <a:r>
              <a:rPr lang="en-GB" sz="1200" dirty="0">
                <a:latin typeface="Courier New" panose="02070309020205020404" pitchFamily="49" charset="0"/>
              </a:rPr>
              <a:t>: </a:t>
            </a:r>
            <a:r>
              <a:rPr lang="en-AT" sz="1200" b="1" dirty="0">
                <a:latin typeface="Courier New" panose="02070309020205020404" pitchFamily="49" charset="0"/>
                <a:cs typeface="Courier New" panose="02070309020205020404" pitchFamily="49" charset="0"/>
              </a:rPr>
              <a:t>84638005</a:t>
            </a:r>
            <a:r>
              <a:rPr lang="en-GB" sz="1200" dirty="0">
                <a:latin typeface="Courier New" panose="02070309020205020404" pitchFamily="49" charset="0"/>
              </a:rPr>
              <a:t>)</a:t>
            </a:r>
          </a:p>
          <a:p>
            <a:pPr marL="214313" indent="-214313">
              <a:buFont typeface="Arial" panose="020B0604020202020204" pitchFamily="34" charset="0"/>
              <a:buChar char="•"/>
            </a:pPr>
            <a:r>
              <a:rPr lang="en-GB" sz="1200" dirty="0">
                <a:latin typeface="Courier New" panose="02070309020205020404" pitchFamily="49" charset="0"/>
              </a:rPr>
              <a:t>Asthenia    (</a:t>
            </a:r>
            <a:r>
              <a:rPr lang="en-GB" sz="1200" dirty="0" err="1">
                <a:latin typeface="Courier New" panose="02070309020205020404" pitchFamily="49" charset="0"/>
              </a:rPr>
              <a:t>scui</a:t>
            </a:r>
            <a:r>
              <a:rPr lang="en-GB" sz="1200" dirty="0">
                <a:latin typeface="Courier New" panose="02070309020205020404" pitchFamily="49" charset="0"/>
              </a:rPr>
              <a:t>: </a:t>
            </a:r>
            <a:r>
              <a:rPr lang="en-AT" sz="1200" b="1" dirty="0">
                <a:latin typeface="Courier New" panose="02070309020205020404" pitchFamily="49" charset="0"/>
                <a:cs typeface="Courier New" panose="02070309020205020404" pitchFamily="49" charset="0"/>
              </a:rPr>
              <a:t>13791008</a:t>
            </a:r>
            <a:r>
              <a:rPr lang="en-GB" sz="1200" dirty="0">
                <a:latin typeface="Courier New" panose="02070309020205020404" pitchFamily="49" charset="0"/>
              </a:rPr>
              <a:t>)</a:t>
            </a:r>
          </a:p>
          <a:p>
            <a:pPr marL="214313" indent="-214313">
              <a:buFont typeface="Arial" panose="020B0604020202020204" pitchFamily="34" charset="0"/>
              <a:buChar char="•"/>
            </a:pPr>
            <a:r>
              <a:rPr lang="en-GB" sz="1200" dirty="0">
                <a:latin typeface="Courier New" panose="02070309020205020404" pitchFamily="49" charset="0"/>
              </a:rPr>
              <a:t>…</a:t>
            </a:r>
          </a:p>
        </p:txBody>
      </p:sp>
      <p:sp>
        <p:nvSpPr>
          <p:cNvPr id="8" name="TextBox 7">
            <a:extLst>
              <a:ext uri="{FF2B5EF4-FFF2-40B4-BE49-F238E27FC236}">
                <a16:creationId xmlns:a16="http://schemas.microsoft.com/office/drawing/2014/main" id="{3490BB40-F7DF-F6DC-16DF-F4DB8695D1B4}"/>
              </a:ext>
            </a:extLst>
          </p:cNvPr>
          <p:cNvSpPr txBox="1"/>
          <p:nvPr/>
        </p:nvSpPr>
        <p:spPr>
          <a:xfrm>
            <a:off x="6753459" y="3046859"/>
            <a:ext cx="1970978" cy="1569660"/>
          </a:xfrm>
          <a:prstGeom prst="rect">
            <a:avLst/>
          </a:prstGeom>
          <a:noFill/>
        </p:spPr>
        <p:txBody>
          <a:bodyPr wrap="square">
            <a:spAutoFit/>
          </a:bodyPr>
          <a:lstStyle/>
          <a:p>
            <a:r>
              <a:rPr lang="en-GB" sz="1200" dirty="0">
                <a:latin typeface="Courier New" panose="02070309020205020404" pitchFamily="49" charset="0"/>
              </a:rPr>
              <a:t>The patient is a 63-year-old female with a three-year history of </a:t>
            </a:r>
            <a:r>
              <a:rPr lang="en-GB" sz="1200" b="1" dirty="0">
                <a:solidFill>
                  <a:schemeClr val="accent2">
                    <a:lumMod val="75000"/>
                  </a:schemeClr>
                </a:solidFill>
                <a:latin typeface="Courier New" panose="02070309020205020404" pitchFamily="49" charset="0"/>
              </a:rPr>
              <a:t>bilateral</a:t>
            </a:r>
            <a:r>
              <a:rPr lang="en-GB" sz="1200" dirty="0">
                <a:latin typeface="Courier New" panose="02070309020205020404" pitchFamily="49" charset="0"/>
              </a:rPr>
              <a:t> </a:t>
            </a:r>
            <a:r>
              <a:rPr lang="en-GB" sz="1200" b="1" dirty="0">
                <a:solidFill>
                  <a:schemeClr val="accent4">
                    <a:lumMod val="75000"/>
                  </a:schemeClr>
                </a:solidFill>
                <a:latin typeface="Courier New" panose="02070309020205020404" pitchFamily="49" charset="0"/>
              </a:rPr>
              <a:t>hand numbness</a:t>
            </a:r>
            <a:r>
              <a:rPr lang="en-GB" sz="1200" dirty="0">
                <a:latin typeface="Courier New" panose="02070309020205020404" pitchFamily="49" charset="0"/>
              </a:rPr>
              <a:t> and </a:t>
            </a:r>
            <a:r>
              <a:rPr lang="en-GB" sz="1200" b="1" dirty="0">
                <a:solidFill>
                  <a:schemeClr val="accent2">
                    <a:lumMod val="75000"/>
                  </a:schemeClr>
                </a:solidFill>
                <a:latin typeface="Courier New" panose="02070309020205020404" pitchFamily="49" charset="0"/>
              </a:rPr>
              <a:t>occasional</a:t>
            </a:r>
            <a:r>
              <a:rPr lang="en-GB" sz="1200" dirty="0">
                <a:latin typeface="Courier New" panose="02070309020205020404" pitchFamily="49" charset="0"/>
              </a:rPr>
              <a:t> </a:t>
            </a:r>
            <a:r>
              <a:rPr lang="en-GB" sz="1200" b="1" dirty="0">
                <a:solidFill>
                  <a:schemeClr val="accent4">
                    <a:lumMod val="75000"/>
                  </a:schemeClr>
                </a:solidFill>
                <a:latin typeface="Courier New" panose="02070309020205020404" pitchFamily="49" charset="0"/>
              </a:rPr>
              <a:t>weakness</a:t>
            </a:r>
            <a:r>
              <a:rPr lang="en-GB" sz="1200" dirty="0">
                <a:latin typeface="Courier New" panose="02070309020205020404" pitchFamily="49" charset="0"/>
              </a:rPr>
              <a:t>.</a:t>
            </a:r>
          </a:p>
        </p:txBody>
      </p:sp>
    </p:spTree>
    <p:extLst>
      <p:ext uri="{BB962C8B-B14F-4D97-AF65-F5344CB8AC3E}">
        <p14:creationId xmlns:p14="http://schemas.microsoft.com/office/powerpoint/2010/main" val="3616532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35D75-5C83-B87B-52E3-387098CA677D}"/>
              </a:ext>
            </a:extLst>
          </p:cNvPr>
          <p:cNvSpPr>
            <a:spLocks noGrp="1"/>
          </p:cNvSpPr>
          <p:nvPr>
            <p:ph type="title"/>
          </p:nvPr>
        </p:nvSpPr>
        <p:spPr/>
        <p:txBody>
          <a:bodyPr>
            <a:normAutofit fontScale="90000"/>
          </a:bodyPr>
          <a:lstStyle/>
          <a:p>
            <a:r>
              <a:rPr lang="en-AT" dirty="0"/>
              <a:t>MedCAT Demo</a:t>
            </a:r>
          </a:p>
        </p:txBody>
      </p:sp>
      <p:sp>
        <p:nvSpPr>
          <p:cNvPr id="5" name="TextBox 4">
            <a:extLst>
              <a:ext uri="{FF2B5EF4-FFF2-40B4-BE49-F238E27FC236}">
                <a16:creationId xmlns:a16="http://schemas.microsoft.com/office/drawing/2014/main" id="{27F55752-E922-2C04-2144-3BF16D99102D}"/>
              </a:ext>
            </a:extLst>
          </p:cNvPr>
          <p:cNvSpPr txBox="1"/>
          <p:nvPr/>
        </p:nvSpPr>
        <p:spPr>
          <a:xfrm>
            <a:off x="2286000" y="2419379"/>
            <a:ext cx="4572000" cy="307777"/>
          </a:xfrm>
          <a:prstGeom prst="rect">
            <a:avLst/>
          </a:prstGeom>
          <a:noFill/>
        </p:spPr>
        <p:txBody>
          <a:bodyPr wrap="square">
            <a:spAutoFit/>
          </a:bodyPr>
          <a:lstStyle/>
          <a:p>
            <a:r>
              <a:rPr lang="en-US" sz="1400" b="1" dirty="0">
                <a:latin typeface="+mn-lt"/>
                <a:hlinkClick r:id="rId2"/>
              </a:rPr>
              <a:t>https://medcat.rosalind.kcl.ac.uk/</a:t>
            </a:r>
            <a:endParaRPr lang="en-AT" dirty="0"/>
          </a:p>
        </p:txBody>
      </p:sp>
    </p:spTree>
    <p:extLst>
      <p:ext uri="{BB962C8B-B14F-4D97-AF65-F5344CB8AC3E}">
        <p14:creationId xmlns:p14="http://schemas.microsoft.com/office/powerpoint/2010/main" val="27270373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561" name="Google Shape;561;g1042a534328_0_121"/>
          <p:cNvSpPr txBox="1">
            <a:spLocks noGrp="1"/>
          </p:cNvSpPr>
          <p:nvPr>
            <p:ph type="title"/>
          </p:nvPr>
        </p:nvSpPr>
        <p:spPr bwMode="auto">
          <a:xfrm>
            <a:off x="729450" y="699542"/>
            <a:ext cx="7688700" cy="535200"/>
          </a:xfrm>
          <a:prstGeom prst="rect">
            <a:avLst/>
          </a:prstGeom>
          <a:noFill/>
          <a:ln>
            <a:noFill/>
          </a:ln>
        </p:spPr>
        <p:txBody>
          <a:bodyPr spcFirstLastPara="1" wrap="square" lIns="91425" tIns="91425" rIns="91425" bIns="91425" anchor="t" anchorCtr="0">
            <a:normAutofit fontScale="90000"/>
          </a:bodyPr>
          <a:lstStyle/>
          <a:p>
            <a:pPr marL="0" lvl="0" indent="0" algn="l">
              <a:lnSpc>
                <a:spcPct val="100000"/>
              </a:lnSpc>
              <a:spcBef>
                <a:spcPts val="0"/>
              </a:spcBef>
              <a:spcAft>
                <a:spcPts val="0"/>
              </a:spcAft>
              <a:buSzPct val="111111"/>
              <a:buNone/>
              <a:defRPr/>
            </a:pPr>
            <a:r>
              <a:rPr lang="en-GB">
                <a:latin typeface="Candara"/>
              </a:rPr>
              <a:t>Agenda</a:t>
            </a:r>
            <a:endParaRPr>
              <a:latin typeface="Candara"/>
            </a:endParaRPr>
          </a:p>
        </p:txBody>
      </p:sp>
      <p:sp>
        <p:nvSpPr>
          <p:cNvPr id="562" name="Google Shape;562;g1042a534328_0_121"/>
          <p:cNvSpPr txBox="1">
            <a:spLocks noGrp="1"/>
          </p:cNvSpPr>
          <p:nvPr>
            <p:ph type="body" idx="1"/>
          </p:nvPr>
        </p:nvSpPr>
        <p:spPr bwMode="auto">
          <a:xfrm>
            <a:off x="727650" y="1491630"/>
            <a:ext cx="7688700" cy="2852400"/>
          </a:xfrm>
          <a:prstGeom prst="rect">
            <a:avLst/>
          </a:prstGeom>
          <a:noFill/>
          <a:ln>
            <a:noFill/>
          </a:ln>
        </p:spPr>
        <p:txBody>
          <a:bodyPr spcFirstLastPara="1" wrap="square" lIns="91425" tIns="91425" rIns="91425" bIns="91425" anchor="t" anchorCtr="0">
            <a:noAutofit/>
          </a:bodyPr>
          <a:lstStyle/>
          <a:p>
            <a:pPr>
              <a:buFont typeface="Arial" panose="020B0604020202020204" pitchFamily="34" charset="0"/>
              <a:buChar char="•"/>
            </a:pPr>
            <a:r>
              <a:rPr lang="en-GB" sz="1800" dirty="0">
                <a:solidFill>
                  <a:schemeClr val="bg2"/>
                </a:solidFill>
                <a:effectLst/>
                <a:latin typeface="Lato" panose="020F0502020204030203" pitchFamily="34" charset="0"/>
              </a:rPr>
              <a:t>Introduction of Information Extraction</a:t>
            </a:r>
            <a:endParaRPr lang="en-GB" sz="2000" dirty="0">
              <a:solidFill>
                <a:schemeClr val="bg2"/>
              </a:solidFill>
              <a:effectLst/>
            </a:endParaRPr>
          </a:p>
          <a:p>
            <a:pPr>
              <a:buFont typeface="Arial" panose="020B0604020202020204" pitchFamily="34" charset="0"/>
              <a:buChar char="•"/>
            </a:pPr>
            <a:r>
              <a:rPr lang="en-GB" sz="1800" dirty="0">
                <a:solidFill>
                  <a:schemeClr val="bg2"/>
                </a:solidFill>
                <a:effectLst/>
                <a:latin typeface="Lato" panose="020F0502020204030203" pitchFamily="34" charset="0"/>
              </a:rPr>
              <a:t>Information Extraction Related Task</a:t>
            </a:r>
            <a:endParaRPr lang="en-GB" sz="2000" dirty="0">
              <a:solidFill>
                <a:schemeClr val="bg2"/>
              </a:solidFill>
              <a:effectLst/>
            </a:endParaRPr>
          </a:p>
          <a:p>
            <a:pPr>
              <a:buFont typeface="Arial" panose="020B0604020202020204" pitchFamily="34" charset="0"/>
              <a:buChar char="•"/>
            </a:pPr>
            <a:r>
              <a:rPr lang="en-GB" sz="1800" dirty="0">
                <a:solidFill>
                  <a:schemeClr val="bg2"/>
                </a:solidFill>
                <a:effectLst/>
                <a:latin typeface="Lato" panose="020F0502020204030203" pitchFamily="34" charset="0"/>
              </a:rPr>
              <a:t>Health Ontology</a:t>
            </a:r>
            <a:endParaRPr lang="en-GB" sz="2000" dirty="0">
              <a:solidFill>
                <a:schemeClr val="bg2"/>
              </a:solidFill>
              <a:effectLst/>
            </a:endParaRPr>
          </a:p>
          <a:p>
            <a:pPr>
              <a:buFont typeface="Arial" panose="020B0604020202020204" pitchFamily="34" charset="0"/>
              <a:buChar char="•"/>
            </a:pPr>
            <a:r>
              <a:rPr lang="en-GB" sz="1800" dirty="0" err="1">
                <a:solidFill>
                  <a:schemeClr val="bg2"/>
                </a:solidFill>
                <a:effectLst/>
                <a:latin typeface="Lato" panose="020F0502020204030203" pitchFamily="34" charset="0"/>
              </a:rPr>
              <a:t>MedCAT</a:t>
            </a:r>
            <a:r>
              <a:rPr lang="en-GB" sz="1800" dirty="0">
                <a:solidFill>
                  <a:schemeClr val="bg2"/>
                </a:solidFill>
                <a:effectLst/>
                <a:latin typeface="Lato" panose="020F0502020204030203" pitchFamily="34" charset="0"/>
              </a:rPr>
              <a:t> – Medical Concept </a:t>
            </a:r>
            <a:r>
              <a:rPr lang="en-GB" sz="1800" dirty="0" err="1">
                <a:solidFill>
                  <a:schemeClr val="bg2"/>
                </a:solidFill>
                <a:effectLst/>
                <a:latin typeface="Lato" panose="020F0502020204030203" pitchFamily="34" charset="0"/>
              </a:rPr>
              <a:t>Annnotation</a:t>
            </a:r>
            <a:r>
              <a:rPr lang="en-GB" sz="1800" dirty="0">
                <a:solidFill>
                  <a:schemeClr val="bg2"/>
                </a:solidFill>
                <a:effectLst/>
                <a:latin typeface="Lato" panose="020F0502020204030203" pitchFamily="34" charset="0"/>
              </a:rPr>
              <a:t> Tool</a:t>
            </a:r>
            <a:endParaRPr lang="en-GB" sz="2000" dirty="0">
              <a:solidFill>
                <a:schemeClr val="bg2"/>
              </a:solidFill>
              <a:effectLs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7C357-F231-D547-C8C2-CACF04816B77}"/>
              </a:ext>
            </a:extLst>
          </p:cNvPr>
          <p:cNvSpPr>
            <a:spLocks noGrp="1"/>
          </p:cNvSpPr>
          <p:nvPr>
            <p:ph type="title"/>
          </p:nvPr>
        </p:nvSpPr>
        <p:spPr/>
        <p:txBody>
          <a:bodyPr>
            <a:normAutofit fontScale="90000"/>
          </a:bodyPr>
          <a:lstStyle/>
          <a:p>
            <a:r>
              <a:rPr lang="en-AT" sz="2800" dirty="0"/>
              <a:t>Reference</a:t>
            </a:r>
            <a:endParaRPr lang="en-AT" dirty="0"/>
          </a:p>
        </p:txBody>
      </p:sp>
      <p:sp>
        <p:nvSpPr>
          <p:cNvPr id="3" name="Text Placeholder 2">
            <a:extLst>
              <a:ext uri="{FF2B5EF4-FFF2-40B4-BE49-F238E27FC236}">
                <a16:creationId xmlns:a16="http://schemas.microsoft.com/office/drawing/2014/main" id="{50ECFB8B-2862-D754-E93C-8DD21438516E}"/>
              </a:ext>
            </a:extLst>
          </p:cNvPr>
          <p:cNvSpPr>
            <a:spLocks noGrp="1"/>
          </p:cNvSpPr>
          <p:nvPr>
            <p:ph type="body" idx="1"/>
          </p:nvPr>
        </p:nvSpPr>
        <p:spPr/>
        <p:txBody>
          <a:bodyPr/>
          <a:lstStyle/>
          <a:p>
            <a:r>
              <a:rPr lang="en-GB" b="0" i="0" dirty="0">
                <a:solidFill>
                  <a:srgbClr val="1F2328"/>
                </a:solidFill>
                <a:effectLst/>
                <a:latin typeface="Calibri" panose="020F0502020204030204" pitchFamily="34" charset="0"/>
                <a:cs typeface="Calibri" panose="020F0502020204030204" pitchFamily="34" charset="0"/>
              </a:rPr>
              <a:t>The </a:t>
            </a:r>
            <a:r>
              <a:rPr lang="en-GB" b="0" i="0" dirty="0">
                <a:solidFill>
                  <a:srgbClr val="1F2328"/>
                </a:solidFill>
                <a:effectLst/>
                <a:latin typeface="+mn-lt"/>
                <a:cs typeface="Calibri" panose="020F0502020204030204" pitchFamily="34" charset="0"/>
              </a:rPr>
              <a:t>content</a:t>
            </a:r>
            <a:r>
              <a:rPr lang="en-GB" b="0" i="0" dirty="0">
                <a:solidFill>
                  <a:srgbClr val="1F2328"/>
                </a:solidFill>
                <a:effectLst/>
                <a:latin typeface="Calibri" panose="020F0502020204030204" pitchFamily="34" charset="0"/>
                <a:cs typeface="Calibri" panose="020F0502020204030204" pitchFamily="34" charset="0"/>
              </a:rPr>
              <a:t> of this slides are taking from </a:t>
            </a:r>
            <a:r>
              <a:rPr lang="en-GB" b="0" i="0" dirty="0" err="1">
                <a:solidFill>
                  <a:srgbClr val="1F2328"/>
                </a:solidFill>
                <a:effectLst/>
                <a:latin typeface="Calibri" panose="020F0502020204030204" pitchFamily="34" charset="0"/>
                <a:cs typeface="Calibri" panose="020F0502020204030204" pitchFamily="34" charset="0"/>
              </a:rPr>
              <a:t>coursera</a:t>
            </a:r>
            <a:r>
              <a:rPr lang="en-GB" b="0" i="0" dirty="0">
                <a:solidFill>
                  <a:srgbClr val="1F2328"/>
                </a:solidFill>
                <a:effectLst/>
                <a:latin typeface="Calibri" panose="020F0502020204030204" pitchFamily="34" charset="0"/>
                <a:cs typeface="Calibri" panose="020F0502020204030204" pitchFamily="34" charset="0"/>
              </a:rPr>
              <a:t> course</a:t>
            </a:r>
            <a:r>
              <a:rPr lang="en-GB" b="0" i="0" dirty="0">
                <a:solidFill>
                  <a:srgbClr val="1F2328"/>
                </a:solidFill>
                <a:effectLst/>
                <a:latin typeface="-apple-system"/>
              </a:rPr>
              <a:t>: ‘</a:t>
            </a:r>
            <a:r>
              <a:rPr lang="en-GB" b="1" i="0" dirty="0">
                <a:effectLst/>
                <a:latin typeface="Calibri" panose="020F0502020204030204" pitchFamily="34" charset="0"/>
                <a:cs typeface="Calibri" panose="020F0502020204030204" pitchFamily="34" charset="0"/>
              </a:rPr>
              <a:t>Information Extraction from Free Text Data in Health</a:t>
            </a:r>
            <a:r>
              <a:rPr lang="en-GB" b="1" i="0" dirty="0">
                <a:effectLst/>
              </a:rPr>
              <a:t>’</a:t>
            </a:r>
          </a:p>
          <a:p>
            <a:endParaRPr lang="en-AT" dirty="0"/>
          </a:p>
        </p:txBody>
      </p:sp>
      <p:sp>
        <p:nvSpPr>
          <p:cNvPr id="4" name="TextBox 3">
            <a:extLst>
              <a:ext uri="{FF2B5EF4-FFF2-40B4-BE49-F238E27FC236}">
                <a16:creationId xmlns:a16="http://schemas.microsoft.com/office/drawing/2014/main" id="{4D5A7588-01A1-C7F9-671D-0F1E282C5B99}"/>
              </a:ext>
            </a:extLst>
          </p:cNvPr>
          <p:cNvSpPr txBox="1"/>
          <p:nvPr/>
        </p:nvSpPr>
        <p:spPr>
          <a:xfrm>
            <a:off x="31172" y="4875651"/>
            <a:ext cx="6986016" cy="253916"/>
          </a:xfrm>
          <a:prstGeom prst="rect">
            <a:avLst/>
          </a:prstGeom>
          <a:noFill/>
        </p:spPr>
        <p:txBody>
          <a:bodyPr wrap="square">
            <a:spAutoFit/>
          </a:bodyPr>
          <a:lstStyle/>
          <a:p>
            <a:r>
              <a:rPr lang="en-GB" sz="1050" dirty="0">
                <a:solidFill>
                  <a:srgbClr val="1F2328"/>
                </a:solidFill>
                <a:latin typeface="-apple-system"/>
              </a:rPr>
              <a:t>https://</a:t>
            </a:r>
            <a:r>
              <a:rPr lang="en-GB" sz="1050" dirty="0" err="1">
                <a:solidFill>
                  <a:srgbClr val="1F2328"/>
                </a:solidFill>
                <a:latin typeface="-apple-system"/>
              </a:rPr>
              <a:t>www.coursera.org</a:t>
            </a:r>
            <a:r>
              <a:rPr lang="en-GB" sz="1050" dirty="0">
                <a:solidFill>
                  <a:srgbClr val="1F2328"/>
                </a:solidFill>
                <a:latin typeface="-apple-system"/>
              </a:rPr>
              <a:t>/learn/information-extraction-from-free-text-data-in-health-2/</a:t>
            </a:r>
          </a:p>
        </p:txBody>
      </p:sp>
    </p:spTree>
    <p:extLst>
      <p:ext uri="{BB962C8B-B14F-4D97-AF65-F5344CB8AC3E}">
        <p14:creationId xmlns:p14="http://schemas.microsoft.com/office/powerpoint/2010/main" val="26264525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44646-DF3D-EF52-5F9C-7449ADF3B3C2}"/>
              </a:ext>
            </a:extLst>
          </p:cNvPr>
          <p:cNvSpPr>
            <a:spLocks noGrp="1"/>
          </p:cNvSpPr>
          <p:nvPr>
            <p:ph type="title"/>
          </p:nvPr>
        </p:nvSpPr>
        <p:spPr/>
        <p:txBody>
          <a:bodyPr>
            <a:normAutofit fontScale="90000"/>
          </a:bodyPr>
          <a:lstStyle/>
          <a:p>
            <a:r>
              <a:rPr lang="en-AT" sz="2800" dirty="0"/>
              <a:t>From unstructured to structured form</a:t>
            </a:r>
            <a:endParaRPr lang="en-AT" b="0" dirty="0"/>
          </a:p>
        </p:txBody>
      </p:sp>
      <p:pic>
        <p:nvPicPr>
          <p:cNvPr id="4" name="Picture 3">
            <a:extLst>
              <a:ext uri="{FF2B5EF4-FFF2-40B4-BE49-F238E27FC236}">
                <a16:creationId xmlns:a16="http://schemas.microsoft.com/office/drawing/2014/main" id="{5797BEF9-424B-6A65-E1DB-DCA47A079A2F}"/>
              </a:ext>
            </a:extLst>
          </p:cNvPr>
          <p:cNvPicPr>
            <a:picLocks noChangeAspect="1"/>
          </p:cNvPicPr>
          <p:nvPr/>
        </p:nvPicPr>
        <p:blipFill>
          <a:blip r:embed="rId3"/>
          <a:stretch>
            <a:fillRect/>
          </a:stretch>
        </p:blipFill>
        <p:spPr>
          <a:xfrm>
            <a:off x="944578" y="1808281"/>
            <a:ext cx="2486561" cy="2437512"/>
          </a:xfrm>
          <a:prstGeom prst="rect">
            <a:avLst/>
          </a:prstGeom>
        </p:spPr>
      </p:pic>
      <p:sp>
        <p:nvSpPr>
          <p:cNvPr id="5" name="TextBox 4">
            <a:extLst>
              <a:ext uri="{FF2B5EF4-FFF2-40B4-BE49-F238E27FC236}">
                <a16:creationId xmlns:a16="http://schemas.microsoft.com/office/drawing/2014/main" id="{819491CB-21B0-C8B8-33E9-BA533165227E}"/>
              </a:ext>
            </a:extLst>
          </p:cNvPr>
          <p:cNvSpPr txBox="1"/>
          <p:nvPr/>
        </p:nvSpPr>
        <p:spPr>
          <a:xfrm>
            <a:off x="5374946" y="2034302"/>
            <a:ext cx="3636478" cy="992579"/>
          </a:xfrm>
          <a:prstGeom prst="rect">
            <a:avLst/>
          </a:prstGeom>
          <a:noFill/>
        </p:spPr>
        <p:txBody>
          <a:bodyPr wrap="square" rtlCol="0">
            <a:spAutoFit/>
          </a:bodyPr>
          <a:lstStyle/>
          <a:p>
            <a:pPr marL="214313" indent="-214313">
              <a:buFont typeface="Arial" panose="020B0604020202020204" pitchFamily="34" charset="0"/>
              <a:buChar char="•"/>
            </a:pPr>
            <a:r>
              <a:rPr lang="en-AT" sz="1600" dirty="0"/>
              <a:t>Allergies could makes fatigue</a:t>
            </a:r>
          </a:p>
          <a:p>
            <a:pPr marL="214313" indent="-214313">
              <a:buFont typeface="Arial" panose="020B0604020202020204" pitchFamily="34" charset="0"/>
              <a:buChar char="•"/>
            </a:pPr>
            <a:r>
              <a:rPr lang="en-AT" sz="1600" dirty="0"/>
              <a:t>Author: Erica Cirino</a:t>
            </a:r>
          </a:p>
          <a:p>
            <a:pPr marL="214313" indent="-214313">
              <a:buFont typeface="Arial" panose="020B0604020202020204" pitchFamily="34" charset="0"/>
              <a:buChar char="•"/>
            </a:pPr>
            <a:r>
              <a:rPr lang="en-AT" sz="1600" dirty="0"/>
              <a:t>Reviewer: Elaine K. Luo MD</a:t>
            </a:r>
          </a:p>
          <a:p>
            <a:pPr marL="214313" indent="-214313">
              <a:buFont typeface="Arial" panose="020B0604020202020204" pitchFamily="34" charset="0"/>
              <a:buChar char="•"/>
            </a:pPr>
            <a:endParaRPr lang="en-AT" sz="1000" dirty="0"/>
          </a:p>
        </p:txBody>
      </p:sp>
      <p:pic>
        <p:nvPicPr>
          <p:cNvPr id="6" name="Picture 5">
            <a:extLst>
              <a:ext uri="{FF2B5EF4-FFF2-40B4-BE49-F238E27FC236}">
                <a16:creationId xmlns:a16="http://schemas.microsoft.com/office/drawing/2014/main" id="{5F749334-0047-039A-05F9-989F1DEDD797}"/>
              </a:ext>
            </a:extLst>
          </p:cNvPr>
          <p:cNvPicPr>
            <a:picLocks noChangeAspect="1"/>
          </p:cNvPicPr>
          <p:nvPr/>
        </p:nvPicPr>
        <p:blipFill>
          <a:blip r:embed="rId4"/>
          <a:stretch>
            <a:fillRect/>
          </a:stretch>
        </p:blipFill>
        <p:spPr>
          <a:xfrm>
            <a:off x="2804725" y="2834107"/>
            <a:ext cx="2415241" cy="1478077"/>
          </a:xfrm>
          <a:prstGeom prst="rect">
            <a:avLst/>
          </a:prstGeom>
        </p:spPr>
      </p:pic>
      <p:cxnSp>
        <p:nvCxnSpPr>
          <p:cNvPr id="7" name="Straight Arrow Connector 6">
            <a:extLst>
              <a:ext uri="{FF2B5EF4-FFF2-40B4-BE49-F238E27FC236}">
                <a16:creationId xmlns:a16="http://schemas.microsoft.com/office/drawing/2014/main" id="{049BFB21-9C9E-40F5-B061-01745D28C938}"/>
              </a:ext>
            </a:extLst>
          </p:cNvPr>
          <p:cNvCxnSpPr/>
          <p:nvPr/>
        </p:nvCxnSpPr>
        <p:spPr>
          <a:xfrm>
            <a:off x="4082858" y="2407458"/>
            <a:ext cx="805070"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54639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7DE72-893C-120A-B66C-BD096840A86A}"/>
              </a:ext>
            </a:extLst>
          </p:cNvPr>
          <p:cNvSpPr>
            <a:spLocks noGrp="1"/>
          </p:cNvSpPr>
          <p:nvPr>
            <p:ph type="title"/>
          </p:nvPr>
        </p:nvSpPr>
        <p:spPr/>
        <p:txBody>
          <a:bodyPr>
            <a:normAutofit fontScale="90000"/>
          </a:bodyPr>
          <a:lstStyle/>
          <a:p>
            <a:r>
              <a:rPr lang="en-AT" sz="2800" dirty="0"/>
              <a:t>What is Information Extraction?</a:t>
            </a:r>
            <a:endParaRPr lang="en-AT" dirty="0"/>
          </a:p>
        </p:txBody>
      </p:sp>
      <p:sp>
        <p:nvSpPr>
          <p:cNvPr id="4" name="Content Placeholder 2">
            <a:extLst>
              <a:ext uri="{FF2B5EF4-FFF2-40B4-BE49-F238E27FC236}">
                <a16:creationId xmlns:a16="http://schemas.microsoft.com/office/drawing/2014/main" id="{8F7EF9E5-94EE-23D9-49BC-932E3A585FAC}"/>
              </a:ext>
            </a:extLst>
          </p:cNvPr>
          <p:cNvSpPr txBox="1">
            <a:spLocks/>
          </p:cNvSpPr>
          <p:nvPr/>
        </p:nvSpPr>
        <p:spPr bwMode="auto">
          <a:xfrm>
            <a:off x="1745413" y="1772556"/>
            <a:ext cx="6097519" cy="524656"/>
          </a:xfrm>
          <a:prstGeom prst="rect">
            <a:avLst/>
          </a:prstGeom>
          <a:noFill/>
          <a:ln>
            <a:noFill/>
          </a:ln>
        </p:spPr>
        <p:txBody>
          <a:bodyPr spcFirstLastPara="1" wrap="square" lIns="91425" tIns="91425" rIns="91425" bIns="91425" anchor="t" anchorCtr="0">
            <a:noAutofit/>
          </a:bodyPr>
          <a:lstStyle>
            <a:defPPr marR="0" lvl="0" algn="l">
              <a:lnSpc>
                <a:spcPct val="100000"/>
              </a:lnSpc>
              <a:spcBef>
                <a:spcPts val="0"/>
              </a:spcBef>
              <a:spcAft>
                <a:spcPts val="0"/>
              </a:spcAft>
            </a:defPPr>
            <a:lvl1pPr marL="457200" marR="0" lvl="0" indent="-311150" algn="l">
              <a:lnSpc>
                <a:spcPct val="114999"/>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defRPr>
            </a:lvl1pPr>
            <a:lvl2pPr marL="914400" marR="0" lvl="1" indent="-298450" algn="l">
              <a:lnSpc>
                <a:spcPct val="114999"/>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defRPr>
            </a:lvl2pPr>
            <a:lvl3pPr marL="1371600" marR="0" lvl="2" indent="-298450" algn="l">
              <a:lnSpc>
                <a:spcPct val="114999"/>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defRPr>
            </a:lvl3pPr>
            <a:lvl4pPr marL="1828800" marR="0" lvl="3" indent="-298450" algn="l">
              <a:lnSpc>
                <a:spcPct val="114999"/>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defRPr>
            </a:lvl4pPr>
            <a:lvl5pPr marL="2286000" marR="0" lvl="4" indent="-298450" algn="l">
              <a:lnSpc>
                <a:spcPct val="114999"/>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defRPr>
            </a:lvl5pPr>
            <a:lvl6pPr marL="2743200" marR="0" lvl="5" indent="-298450" algn="l">
              <a:lnSpc>
                <a:spcPct val="114999"/>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defRPr>
            </a:lvl6pPr>
            <a:lvl7pPr marL="3200400" marR="0" lvl="6" indent="-298450" algn="l">
              <a:lnSpc>
                <a:spcPct val="114999"/>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defRPr>
            </a:lvl7pPr>
            <a:lvl8pPr marL="3657600" marR="0" lvl="7" indent="-298450" algn="l">
              <a:lnSpc>
                <a:spcPct val="114999"/>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defRPr>
            </a:lvl8pPr>
            <a:lvl9pPr marL="4114800" marR="0" lvl="8" indent="-298450" algn="l">
              <a:lnSpc>
                <a:spcPct val="114999"/>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defRPr>
            </a:lvl9pPr>
          </a:lstStyle>
          <a:p>
            <a:pPr marL="0" indent="0" defTabSz="528066">
              <a:spcBef>
                <a:spcPts val="578"/>
              </a:spcBef>
              <a:buFont typeface="Lato"/>
              <a:buNone/>
            </a:pPr>
            <a:r>
              <a:rPr lang="en-GB" sz="1400" b="1" kern="1200" dirty="0">
                <a:solidFill>
                  <a:schemeClr val="accent2">
                    <a:lumMod val="50000"/>
                  </a:schemeClr>
                </a:solidFill>
                <a:latin typeface="+mn-lt"/>
                <a:ea typeface="+mn-ea"/>
                <a:cs typeface="+mn-cs"/>
              </a:rPr>
              <a:t>Information Extraction </a:t>
            </a:r>
            <a:r>
              <a:rPr lang="en-GB" sz="1400" b="1" i="1" kern="1200" dirty="0">
                <a:solidFill>
                  <a:schemeClr val="accent2">
                    <a:lumMod val="50000"/>
                  </a:schemeClr>
                </a:solidFill>
                <a:latin typeface="+mn-lt"/>
                <a:ea typeface="+mn-ea"/>
                <a:cs typeface="+mn-cs"/>
              </a:rPr>
              <a:t>– </a:t>
            </a:r>
            <a:r>
              <a:rPr lang="en-GB" sz="1400" i="1" kern="1200" dirty="0">
                <a:solidFill>
                  <a:schemeClr val="accent2">
                    <a:lumMod val="50000"/>
                  </a:schemeClr>
                </a:solidFill>
                <a:latin typeface="+mn-lt"/>
                <a:ea typeface="+mn-ea"/>
                <a:cs typeface="+mn-cs"/>
              </a:rPr>
              <a:t>identify and extract instances of fields of interest from unstructured or semi-structured text and convert to structured representation</a:t>
            </a:r>
            <a:endParaRPr lang="en-AT" sz="1400" i="1" dirty="0">
              <a:solidFill>
                <a:schemeClr val="accent2">
                  <a:lumMod val="50000"/>
                </a:schemeClr>
              </a:solidFill>
              <a:latin typeface="+mn-lt"/>
            </a:endParaRPr>
          </a:p>
        </p:txBody>
      </p:sp>
      <p:sp>
        <p:nvSpPr>
          <p:cNvPr id="5" name="TextBox 4">
            <a:extLst>
              <a:ext uri="{FF2B5EF4-FFF2-40B4-BE49-F238E27FC236}">
                <a16:creationId xmlns:a16="http://schemas.microsoft.com/office/drawing/2014/main" id="{927A3EC1-E3D5-0786-61E4-0077E17FB6DC}"/>
              </a:ext>
            </a:extLst>
          </p:cNvPr>
          <p:cNvSpPr txBox="1"/>
          <p:nvPr/>
        </p:nvSpPr>
        <p:spPr>
          <a:xfrm>
            <a:off x="1745413" y="3126300"/>
            <a:ext cx="6193298" cy="710451"/>
          </a:xfrm>
          <a:prstGeom prst="rect">
            <a:avLst/>
          </a:prstGeom>
          <a:noFill/>
        </p:spPr>
        <p:txBody>
          <a:bodyPr wrap="square" rtlCol="0">
            <a:spAutoFit/>
          </a:bodyPr>
          <a:lstStyle/>
          <a:p>
            <a:pPr marL="165021" indent="-165021" defTabSz="528066">
              <a:spcAft>
                <a:spcPts val="450"/>
              </a:spcAft>
              <a:buFont typeface="Arial" panose="020B0604020202020204" pitchFamily="34" charset="0"/>
              <a:buChar char="•"/>
            </a:pPr>
            <a:r>
              <a:rPr lang="en-AT" sz="1200" kern="1200" dirty="0">
                <a:solidFill>
                  <a:schemeClr val="tx1"/>
                </a:solidFill>
                <a:latin typeface="+mn-lt"/>
                <a:ea typeface="+mn-ea"/>
                <a:cs typeface="+mn-cs"/>
              </a:rPr>
              <a:t>Field of interest could be </a:t>
            </a:r>
            <a:r>
              <a:rPr lang="en-AT" sz="1200" b="1" kern="1200" dirty="0">
                <a:solidFill>
                  <a:schemeClr val="tx1"/>
                </a:solidFill>
                <a:latin typeface="+mn-lt"/>
                <a:ea typeface="+mn-ea"/>
                <a:cs typeface="+mn-cs"/>
              </a:rPr>
              <a:t>named entities</a:t>
            </a:r>
            <a:r>
              <a:rPr lang="en-AT" sz="1200" kern="1200" dirty="0">
                <a:solidFill>
                  <a:schemeClr val="tx1"/>
                </a:solidFill>
                <a:latin typeface="+mn-lt"/>
                <a:ea typeface="+mn-ea"/>
                <a:cs typeface="+mn-cs"/>
              </a:rPr>
              <a:t>, relations, or events</a:t>
            </a:r>
          </a:p>
          <a:p>
            <a:pPr marL="165021" indent="-165021" defTabSz="528066">
              <a:spcAft>
                <a:spcPts val="450"/>
              </a:spcAft>
              <a:buFont typeface="Arial" panose="020B0604020202020204" pitchFamily="34" charset="0"/>
              <a:buChar char="•"/>
            </a:pPr>
            <a:r>
              <a:rPr lang="en-AT" sz="1200" kern="1200" dirty="0">
                <a:solidFill>
                  <a:schemeClr val="tx1"/>
                </a:solidFill>
                <a:latin typeface="+mn-lt"/>
                <a:ea typeface="+mn-ea"/>
                <a:cs typeface="+mn-cs"/>
              </a:rPr>
              <a:t>Known by many others name  - </a:t>
            </a:r>
            <a:r>
              <a:rPr lang="en-AT" sz="1200" i="1" kern="1200" dirty="0">
                <a:solidFill>
                  <a:schemeClr val="tx1"/>
                </a:solidFill>
                <a:latin typeface="+mn-lt"/>
                <a:ea typeface="+mn-ea"/>
                <a:cs typeface="+mn-cs"/>
              </a:rPr>
              <a:t>named entity extraction, knowledge base population, attribute extraction, ..</a:t>
            </a:r>
            <a:endParaRPr lang="en-AT" sz="1600" dirty="0"/>
          </a:p>
        </p:txBody>
      </p:sp>
    </p:spTree>
    <p:extLst>
      <p:ext uri="{BB962C8B-B14F-4D97-AF65-F5344CB8AC3E}">
        <p14:creationId xmlns:p14="http://schemas.microsoft.com/office/powerpoint/2010/main" val="3693252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5C429-008C-FFC7-885B-6AC971929432}"/>
              </a:ext>
            </a:extLst>
          </p:cNvPr>
          <p:cNvSpPr>
            <a:spLocks noGrp="1"/>
          </p:cNvSpPr>
          <p:nvPr>
            <p:ph type="title"/>
          </p:nvPr>
        </p:nvSpPr>
        <p:spPr/>
        <p:txBody>
          <a:bodyPr>
            <a:normAutofit fontScale="90000"/>
          </a:bodyPr>
          <a:lstStyle/>
          <a:p>
            <a:r>
              <a:rPr lang="en-AT" sz="2800" dirty="0"/>
              <a:t>Information Extraction Related Tasks</a:t>
            </a:r>
            <a:endParaRPr lang="en-AT" dirty="0"/>
          </a:p>
        </p:txBody>
      </p:sp>
      <p:graphicFrame>
        <p:nvGraphicFramePr>
          <p:cNvPr id="4" name="Content Placeholder 2">
            <a:extLst>
              <a:ext uri="{FF2B5EF4-FFF2-40B4-BE49-F238E27FC236}">
                <a16:creationId xmlns:a16="http://schemas.microsoft.com/office/drawing/2014/main" id="{E0607D9B-3285-99E3-37D2-E0E81190E691}"/>
              </a:ext>
            </a:extLst>
          </p:cNvPr>
          <p:cNvGraphicFramePr>
            <a:graphicFrameLocks/>
          </p:cNvGraphicFramePr>
          <p:nvPr>
            <p:extLst>
              <p:ext uri="{D42A27DB-BD31-4B8C-83A1-F6EECF244321}">
                <p14:modId xmlns:p14="http://schemas.microsoft.com/office/powerpoint/2010/main" val="2744716409"/>
              </p:ext>
            </p:extLst>
          </p:nvPr>
        </p:nvGraphicFramePr>
        <p:xfrm>
          <a:off x="783772" y="1851670"/>
          <a:ext cx="7748668" cy="288031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018615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99790-7C38-5CB7-D7C4-E683BCB6EA41}"/>
              </a:ext>
            </a:extLst>
          </p:cNvPr>
          <p:cNvSpPr>
            <a:spLocks noGrp="1"/>
          </p:cNvSpPr>
          <p:nvPr>
            <p:ph type="title"/>
          </p:nvPr>
        </p:nvSpPr>
        <p:spPr/>
        <p:txBody>
          <a:bodyPr>
            <a:normAutofit fontScale="90000"/>
          </a:bodyPr>
          <a:lstStyle/>
          <a:p>
            <a:r>
              <a:rPr lang="en-AT" sz="2800" dirty="0"/>
              <a:t>Information Extraction Related Tasks</a:t>
            </a:r>
            <a:endParaRPr lang="en-AT" dirty="0"/>
          </a:p>
        </p:txBody>
      </p:sp>
      <p:graphicFrame>
        <p:nvGraphicFramePr>
          <p:cNvPr id="4" name="Content Placeholder 2">
            <a:extLst>
              <a:ext uri="{FF2B5EF4-FFF2-40B4-BE49-F238E27FC236}">
                <a16:creationId xmlns:a16="http://schemas.microsoft.com/office/drawing/2014/main" id="{C1D15C83-7D11-ACB1-06EA-0683AB242A7A}"/>
              </a:ext>
            </a:extLst>
          </p:cNvPr>
          <p:cNvGraphicFramePr>
            <a:graphicFrameLocks/>
          </p:cNvGraphicFramePr>
          <p:nvPr>
            <p:extLst>
              <p:ext uri="{D42A27DB-BD31-4B8C-83A1-F6EECF244321}">
                <p14:modId xmlns:p14="http://schemas.microsoft.com/office/powerpoint/2010/main" val="3810390274"/>
              </p:ext>
            </p:extLst>
          </p:nvPr>
        </p:nvGraphicFramePr>
        <p:xfrm>
          <a:off x="783772" y="1851670"/>
          <a:ext cx="7748668" cy="288031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305559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B48D7-0C44-311E-1AEA-649D08C5422F}"/>
              </a:ext>
            </a:extLst>
          </p:cNvPr>
          <p:cNvSpPr>
            <a:spLocks noGrp="1"/>
          </p:cNvSpPr>
          <p:nvPr>
            <p:ph type="title"/>
          </p:nvPr>
        </p:nvSpPr>
        <p:spPr/>
        <p:txBody>
          <a:bodyPr>
            <a:normAutofit fontScale="90000"/>
          </a:bodyPr>
          <a:lstStyle/>
          <a:p>
            <a:r>
              <a:rPr lang="en-AT" sz="2800" dirty="0"/>
              <a:t>An Example: Find all medical concepts</a:t>
            </a:r>
            <a:endParaRPr lang="en-AT" dirty="0"/>
          </a:p>
        </p:txBody>
      </p:sp>
      <p:sp>
        <p:nvSpPr>
          <p:cNvPr id="4" name="Rectangle 3">
            <a:extLst>
              <a:ext uri="{FF2B5EF4-FFF2-40B4-BE49-F238E27FC236}">
                <a16:creationId xmlns:a16="http://schemas.microsoft.com/office/drawing/2014/main" id="{033644AE-B0F5-9B15-6E42-EFAC0EB3939A}"/>
              </a:ext>
            </a:extLst>
          </p:cNvPr>
          <p:cNvSpPr/>
          <p:nvPr/>
        </p:nvSpPr>
        <p:spPr>
          <a:xfrm>
            <a:off x="6451794" y="3833264"/>
            <a:ext cx="400963" cy="227983"/>
          </a:xfrm>
          <a:prstGeom prst="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T" sz="1050"/>
          </a:p>
        </p:txBody>
      </p:sp>
      <p:sp>
        <p:nvSpPr>
          <p:cNvPr id="5" name="Rectangle 4">
            <a:extLst>
              <a:ext uri="{FF2B5EF4-FFF2-40B4-BE49-F238E27FC236}">
                <a16:creationId xmlns:a16="http://schemas.microsoft.com/office/drawing/2014/main" id="{F9E679E0-8DA3-FB47-34C6-BDCAD4C6B729}"/>
              </a:ext>
            </a:extLst>
          </p:cNvPr>
          <p:cNvSpPr/>
          <p:nvPr/>
        </p:nvSpPr>
        <p:spPr>
          <a:xfrm>
            <a:off x="3917181" y="3835695"/>
            <a:ext cx="1435404" cy="227983"/>
          </a:xfrm>
          <a:prstGeom prst="rect">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T" sz="1050"/>
          </a:p>
        </p:txBody>
      </p:sp>
      <p:sp>
        <p:nvSpPr>
          <p:cNvPr id="6" name="Rectangle 5">
            <a:extLst>
              <a:ext uri="{FF2B5EF4-FFF2-40B4-BE49-F238E27FC236}">
                <a16:creationId xmlns:a16="http://schemas.microsoft.com/office/drawing/2014/main" id="{A9F761BB-3B08-44FB-7A33-C471972094F1}"/>
              </a:ext>
            </a:extLst>
          </p:cNvPr>
          <p:cNvSpPr/>
          <p:nvPr/>
        </p:nvSpPr>
        <p:spPr>
          <a:xfrm>
            <a:off x="678452" y="4359338"/>
            <a:ext cx="868752" cy="206556"/>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T" sz="1050"/>
          </a:p>
        </p:txBody>
      </p:sp>
      <p:sp>
        <p:nvSpPr>
          <p:cNvPr id="7" name="Rectangle 6">
            <a:extLst>
              <a:ext uri="{FF2B5EF4-FFF2-40B4-BE49-F238E27FC236}">
                <a16:creationId xmlns:a16="http://schemas.microsoft.com/office/drawing/2014/main" id="{56A3A6E4-3CB6-F5D9-0C2D-B19B20E633FD}"/>
              </a:ext>
            </a:extLst>
          </p:cNvPr>
          <p:cNvSpPr/>
          <p:nvPr/>
        </p:nvSpPr>
        <p:spPr>
          <a:xfrm>
            <a:off x="7077061" y="4082673"/>
            <a:ext cx="1275869" cy="206556"/>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T" sz="1050"/>
          </a:p>
        </p:txBody>
      </p:sp>
      <p:sp>
        <p:nvSpPr>
          <p:cNvPr id="8" name="Rectangle 7">
            <a:extLst>
              <a:ext uri="{FF2B5EF4-FFF2-40B4-BE49-F238E27FC236}">
                <a16:creationId xmlns:a16="http://schemas.microsoft.com/office/drawing/2014/main" id="{2479AEEB-412D-A24F-CDCC-79F43CE43B2C}"/>
              </a:ext>
            </a:extLst>
          </p:cNvPr>
          <p:cNvSpPr/>
          <p:nvPr/>
        </p:nvSpPr>
        <p:spPr>
          <a:xfrm>
            <a:off x="678452" y="4061246"/>
            <a:ext cx="2680675" cy="206556"/>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T" sz="1050"/>
          </a:p>
        </p:txBody>
      </p:sp>
      <p:sp>
        <p:nvSpPr>
          <p:cNvPr id="9" name="Rectangle 8">
            <a:extLst>
              <a:ext uri="{FF2B5EF4-FFF2-40B4-BE49-F238E27FC236}">
                <a16:creationId xmlns:a16="http://schemas.microsoft.com/office/drawing/2014/main" id="{24BD6A99-DA21-E291-2927-CCF92FC041F0}"/>
              </a:ext>
            </a:extLst>
          </p:cNvPr>
          <p:cNvSpPr/>
          <p:nvPr/>
        </p:nvSpPr>
        <p:spPr>
          <a:xfrm>
            <a:off x="2134549" y="2365194"/>
            <a:ext cx="2940389" cy="206556"/>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T" sz="1050" dirty="0"/>
          </a:p>
        </p:txBody>
      </p:sp>
      <p:sp>
        <p:nvSpPr>
          <p:cNvPr id="10" name="Rectangle 9">
            <a:extLst>
              <a:ext uri="{FF2B5EF4-FFF2-40B4-BE49-F238E27FC236}">
                <a16:creationId xmlns:a16="http://schemas.microsoft.com/office/drawing/2014/main" id="{A9D73D09-7DD4-CD5E-8417-B34DFD510090}"/>
              </a:ext>
            </a:extLst>
          </p:cNvPr>
          <p:cNvSpPr/>
          <p:nvPr/>
        </p:nvSpPr>
        <p:spPr>
          <a:xfrm>
            <a:off x="5609575" y="2355726"/>
            <a:ext cx="2411849" cy="206556"/>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T" sz="1050"/>
          </a:p>
        </p:txBody>
      </p:sp>
      <p:sp>
        <p:nvSpPr>
          <p:cNvPr id="11" name="TextBox 10">
            <a:extLst>
              <a:ext uri="{FF2B5EF4-FFF2-40B4-BE49-F238E27FC236}">
                <a16:creationId xmlns:a16="http://schemas.microsoft.com/office/drawing/2014/main" id="{29A79F0B-B5B9-D95D-0BD3-8AE093BEBDE3}"/>
              </a:ext>
            </a:extLst>
          </p:cNvPr>
          <p:cNvSpPr txBox="1"/>
          <p:nvPr/>
        </p:nvSpPr>
        <p:spPr>
          <a:xfrm>
            <a:off x="678452" y="1995686"/>
            <a:ext cx="7674478" cy="2630015"/>
          </a:xfrm>
          <a:prstGeom prst="rect">
            <a:avLst/>
          </a:prstGeom>
          <a:noFill/>
          <a:ln>
            <a:solidFill>
              <a:schemeClr val="tx1"/>
            </a:solidFill>
          </a:ln>
        </p:spPr>
        <p:txBody>
          <a:bodyPr wrap="square" rtlCol="0">
            <a:spAutoFit/>
          </a:bodyPr>
          <a:lstStyle/>
          <a:p>
            <a:pPr algn="just" defTabSz="836676">
              <a:spcAft>
                <a:spcPts val="450"/>
              </a:spcAft>
            </a:pPr>
            <a:r>
              <a:rPr lang="en-GB" sz="1647" kern="1200" dirty="0">
                <a:latin typeface="Courier New" panose="02070309020205020404" pitchFamily="49" charset="0"/>
                <a:ea typeface="+mn-ea"/>
                <a:cs typeface="+mn-cs"/>
              </a:rPr>
              <a:t>The patient is a 63-year-old female with a three-year history of bilateral hand numbness and occasional weakness.</a:t>
            </a:r>
          </a:p>
          <a:p>
            <a:pPr algn="just" defTabSz="836676">
              <a:spcAft>
                <a:spcPts val="450"/>
              </a:spcAft>
            </a:pPr>
            <a:endParaRPr lang="en-GB" sz="1647" kern="1200" dirty="0">
              <a:latin typeface="Courier New" panose="02070309020205020404" pitchFamily="49" charset="0"/>
              <a:ea typeface="+mn-ea"/>
              <a:cs typeface="+mn-cs"/>
            </a:endParaRPr>
          </a:p>
          <a:p>
            <a:pPr algn="just" defTabSz="836676">
              <a:spcAft>
                <a:spcPts val="450"/>
              </a:spcAft>
            </a:pPr>
            <a:r>
              <a:rPr lang="en-GB" sz="1647" kern="1200" dirty="0">
                <a:latin typeface="Courier New" panose="02070309020205020404" pitchFamily="49" charset="0"/>
                <a:ea typeface="+mn-ea"/>
                <a:cs typeface="+mn-cs"/>
              </a:rPr>
              <a:t>Within the past year, these symptoms have progressively gotten worse, to encompass also her feet.</a:t>
            </a:r>
          </a:p>
          <a:p>
            <a:pPr algn="just" defTabSz="836676">
              <a:spcAft>
                <a:spcPts val="450"/>
              </a:spcAft>
            </a:pPr>
            <a:endParaRPr lang="en-GB" sz="1647" kern="1200" dirty="0">
              <a:latin typeface="Courier New" panose="02070309020205020404" pitchFamily="49" charset="0"/>
              <a:ea typeface="+mn-ea"/>
              <a:cs typeface="+mn-cs"/>
            </a:endParaRPr>
          </a:p>
          <a:p>
            <a:pPr algn="just" defTabSz="836676">
              <a:spcAft>
                <a:spcPts val="450"/>
              </a:spcAft>
            </a:pPr>
            <a:r>
              <a:rPr lang="en-GB" sz="1647" kern="1200" dirty="0">
                <a:latin typeface="Courier New" panose="02070309020205020404" pitchFamily="49" charset="0"/>
                <a:ea typeface="+mn-ea"/>
                <a:cs typeface="+mn-cs"/>
              </a:rPr>
              <a:t>She had a workup by her neurologist and an MRI revealed a C5-6 disc herniation with cord compression and a T2 signal change at the level</a:t>
            </a:r>
            <a:endParaRPr lang="en-AT" sz="1050" dirty="0"/>
          </a:p>
        </p:txBody>
      </p:sp>
    </p:spTree>
    <p:extLst>
      <p:ext uri="{BB962C8B-B14F-4D97-AF65-F5344CB8AC3E}">
        <p14:creationId xmlns:p14="http://schemas.microsoft.com/office/powerpoint/2010/main" val="3204467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F862D-38C6-D919-136E-90F55652D64D}"/>
              </a:ext>
            </a:extLst>
          </p:cNvPr>
          <p:cNvSpPr>
            <a:spLocks noGrp="1"/>
          </p:cNvSpPr>
          <p:nvPr>
            <p:ph type="title"/>
          </p:nvPr>
        </p:nvSpPr>
        <p:spPr/>
        <p:txBody>
          <a:bodyPr>
            <a:normAutofit fontScale="90000"/>
          </a:bodyPr>
          <a:lstStyle/>
          <a:p>
            <a:r>
              <a:rPr lang="en-AT" sz="2800" dirty="0"/>
              <a:t>Relevant  entities in medical record</a:t>
            </a:r>
            <a:endParaRPr lang="en-AT" dirty="0"/>
          </a:p>
        </p:txBody>
      </p:sp>
      <p:graphicFrame>
        <p:nvGraphicFramePr>
          <p:cNvPr id="4" name="Content Placeholder 2">
            <a:extLst>
              <a:ext uri="{FF2B5EF4-FFF2-40B4-BE49-F238E27FC236}">
                <a16:creationId xmlns:a16="http://schemas.microsoft.com/office/drawing/2014/main" id="{7AC62EF4-BA44-A98C-830D-DFAA25BB21C5}"/>
              </a:ext>
            </a:extLst>
          </p:cNvPr>
          <p:cNvGraphicFramePr>
            <a:graphicFrameLocks/>
          </p:cNvGraphicFramePr>
          <p:nvPr>
            <p:extLst>
              <p:ext uri="{D42A27DB-BD31-4B8C-83A1-F6EECF244321}">
                <p14:modId xmlns:p14="http://schemas.microsoft.com/office/powerpoint/2010/main" val="199471161"/>
              </p:ext>
            </p:extLst>
          </p:nvPr>
        </p:nvGraphicFramePr>
        <p:xfrm>
          <a:off x="678452" y="2263139"/>
          <a:ext cx="7783830" cy="240742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588987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C56C4-AF02-CABB-0155-ADA8A1E8D9EC}"/>
              </a:ext>
            </a:extLst>
          </p:cNvPr>
          <p:cNvSpPr>
            <a:spLocks noGrp="1"/>
          </p:cNvSpPr>
          <p:nvPr>
            <p:ph type="title"/>
          </p:nvPr>
        </p:nvSpPr>
        <p:spPr/>
        <p:txBody>
          <a:bodyPr>
            <a:normAutofit fontScale="90000"/>
          </a:bodyPr>
          <a:lstStyle/>
          <a:p>
            <a:r>
              <a:rPr lang="en-AT" sz="2800" dirty="0"/>
              <a:t>Health Ontology – SNOMED CT </a:t>
            </a:r>
            <a:endParaRPr lang="en-AT" dirty="0"/>
          </a:p>
        </p:txBody>
      </p:sp>
      <p:sp>
        <p:nvSpPr>
          <p:cNvPr id="3" name="Text Placeholder 2">
            <a:extLst>
              <a:ext uri="{FF2B5EF4-FFF2-40B4-BE49-F238E27FC236}">
                <a16:creationId xmlns:a16="http://schemas.microsoft.com/office/drawing/2014/main" id="{5C15C706-8E1E-01E5-4425-F8CB758DF53B}"/>
              </a:ext>
            </a:extLst>
          </p:cNvPr>
          <p:cNvSpPr>
            <a:spLocks noGrp="1"/>
          </p:cNvSpPr>
          <p:nvPr>
            <p:ph type="body" idx="1"/>
          </p:nvPr>
        </p:nvSpPr>
        <p:spPr/>
        <p:txBody>
          <a:bodyPr>
            <a:normAutofit fontScale="92500" lnSpcReduction="20000"/>
          </a:bodyPr>
          <a:lstStyle/>
          <a:p>
            <a:r>
              <a:rPr lang="en-GB" sz="1800" dirty="0">
                <a:latin typeface="+mn-lt"/>
              </a:rPr>
              <a:t>SNOMED CT is a clinical terminology</a:t>
            </a:r>
          </a:p>
          <a:p>
            <a:pPr lvl="1"/>
            <a:r>
              <a:rPr lang="en-GB" sz="1400" dirty="0">
                <a:latin typeface="+mn-lt"/>
              </a:rPr>
              <a:t>Systematized Nomenclature of Medicine (Clinical Terms)</a:t>
            </a:r>
            <a:endParaRPr lang="en-GB" sz="1200" dirty="0">
              <a:latin typeface="+mn-lt"/>
            </a:endParaRPr>
          </a:p>
          <a:p>
            <a:pPr lvl="1"/>
            <a:r>
              <a:rPr lang="en-GB" sz="1400" dirty="0">
                <a:latin typeface="+mn-lt"/>
              </a:rPr>
              <a:t>Collection of names and words</a:t>
            </a:r>
          </a:p>
          <a:p>
            <a:pPr lvl="1"/>
            <a:r>
              <a:rPr lang="en-GB" sz="1400" dirty="0">
                <a:latin typeface="+mn-lt"/>
              </a:rPr>
              <a:t>Relevant to the field of medicine</a:t>
            </a:r>
          </a:p>
          <a:p>
            <a:pPr lvl="1"/>
            <a:r>
              <a:rPr lang="en-GB" sz="1400" dirty="0">
                <a:latin typeface="+mn-lt"/>
              </a:rPr>
              <a:t>Organised in a structured and logically consistent manner</a:t>
            </a:r>
            <a:endParaRPr lang="en-GB" sz="2800" dirty="0">
              <a:latin typeface="+mn-lt"/>
            </a:endParaRPr>
          </a:p>
          <a:p>
            <a:pPr marL="541735"/>
            <a:r>
              <a:rPr lang="en-GB" sz="1800" dirty="0">
                <a:latin typeface="+mn-lt"/>
              </a:rPr>
              <a:t>Standardized, multilingual vocabulary of clinical terminology used for electronic exchange of clinical health information</a:t>
            </a:r>
          </a:p>
          <a:p>
            <a:pPr marL="370285" indent="0">
              <a:buNone/>
            </a:pPr>
            <a:endParaRPr lang="en-GB" sz="1800" dirty="0">
              <a:latin typeface="+mn-lt"/>
            </a:endParaRPr>
          </a:p>
          <a:p>
            <a:pPr marL="0" indent="72629">
              <a:buNone/>
            </a:pPr>
            <a:r>
              <a:rPr lang="en-GB" sz="1800" b="1" dirty="0">
                <a:latin typeface="+mn-lt"/>
              </a:rPr>
              <a:t>More ‘like’ a thesaurus than just a coding scheme</a:t>
            </a:r>
            <a:endParaRPr lang="en-AT" sz="1800" b="1" dirty="0">
              <a:latin typeface="+mn-lt"/>
            </a:endParaRPr>
          </a:p>
        </p:txBody>
      </p:sp>
    </p:spTree>
    <p:extLst>
      <p:ext uri="{BB962C8B-B14F-4D97-AF65-F5344CB8AC3E}">
        <p14:creationId xmlns:p14="http://schemas.microsoft.com/office/powerpoint/2010/main" val="2767580617"/>
      </p:ext>
    </p:extLst>
  </p:cSld>
  <p:clrMapOvr>
    <a:masterClrMapping/>
  </p:clrMapOvr>
</p:sld>
</file>

<file path=ppt/theme/theme1.xml><?xml version="1.0" encoding="utf-8"?>
<a:theme xmlns:a="http://schemas.openxmlformats.org/drawingml/2006/main" name="INF_Master">
  <a:themeElements>
    <a:clrScheme name="Custom 2">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535187"/>
      </a:hlink>
      <a:folHlink>
        <a:srgbClr val="99CC00"/>
      </a:folHlink>
    </a:clrScheme>
    <a:fontScheme name="Office">
      <a:majorFont>
        <a:latin typeface="Arial"/>
        <a:ea typeface="Arial"/>
        <a:cs typeface="Arial"/>
      </a:majorFont>
      <a:minorFont>
        <a:latin typeface="Arial"/>
        <a:ea typeface="Arial"/>
        <a:cs typeface="Arial"/>
      </a:minorFont>
    </a:fontScheme>
    <a:fmtScheme name="Office">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gradFill>
        <a:gradFill>
          <a:gsLst>
            <a:gs pos="0">
              <a:schemeClr val="phClr">
                <a:tint val="80000"/>
                <a:satMod val="300000"/>
              </a:schemeClr>
            </a:gs>
            <a:gs pos="100000">
              <a:schemeClr val="phClr">
                <a:shade val="30000"/>
                <a:satMod val="200000"/>
              </a:schemeClr>
            </a:gs>
          </a:gsLst>
          <a:path path="circle"/>
        </a:gradFill>
      </a:bgFillStyleLst>
    </a:fmtScheme>
  </a:themeElements>
  <a:objectDefaults/>
  <a:extraClrSchemeLst/>
</a:theme>
</file>

<file path=ppt/theme/theme2.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Arial"/>
        <a:cs typeface="Arial"/>
      </a:majorFont>
      <a:minorFont>
        <a:latin typeface="Arial"/>
        <a:ea typeface="Arial"/>
        <a:cs typeface="Arial"/>
      </a:minorFont>
    </a:fontScheme>
    <a:fmtScheme name="Office">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gradFill>
        <a:gradFill>
          <a:gsLst>
            <a:gs pos="0">
              <a:schemeClr val="phClr">
                <a:tint val="80000"/>
                <a:satMod val="300000"/>
              </a:schemeClr>
            </a:gs>
            <a:gs pos="100000">
              <a:schemeClr val="phClr">
                <a:shade val="30000"/>
                <a:satMod val="200000"/>
              </a:schemeClr>
            </a:gs>
          </a:gsLst>
          <a:path path="circle"/>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623</TotalTime>
  <Words>2378</Words>
  <Application>Microsoft Macintosh PowerPoint</Application>
  <DocSecurity>0</DocSecurity>
  <PresentationFormat>On-screen Show (16:9)</PresentationFormat>
  <Paragraphs>235</Paragraphs>
  <Slides>20</Slides>
  <Notes>12</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20</vt:i4>
      </vt:variant>
    </vt:vector>
  </HeadingPairs>
  <TitlesOfParts>
    <vt:vector size="32" baseType="lpstr">
      <vt:lpstr>Lato</vt:lpstr>
      <vt:lpstr>Courier New</vt:lpstr>
      <vt:lpstr>Raleway</vt:lpstr>
      <vt:lpstr>Arial</vt:lpstr>
      <vt:lpstr>Noto Sans Symbols</vt:lpstr>
      <vt:lpstr>Inter</vt:lpstr>
      <vt:lpstr>-apple-system</vt:lpstr>
      <vt:lpstr>OpenSans</vt:lpstr>
      <vt:lpstr>Calibri</vt:lpstr>
      <vt:lpstr>Candara</vt:lpstr>
      <vt:lpstr>INF_Master</vt:lpstr>
      <vt:lpstr>Streamline</vt:lpstr>
      <vt:lpstr>Group work on Medical IR</vt:lpstr>
      <vt:lpstr>Agenda</vt:lpstr>
      <vt:lpstr>From unstructured to structured form</vt:lpstr>
      <vt:lpstr>What is Information Extraction?</vt:lpstr>
      <vt:lpstr>Information Extraction Related Tasks</vt:lpstr>
      <vt:lpstr>Information Extraction Related Tasks</vt:lpstr>
      <vt:lpstr>An Example: Find all medical concepts</vt:lpstr>
      <vt:lpstr>Relevant  entities in medical record</vt:lpstr>
      <vt:lpstr>Health Ontology – SNOMED CT </vt:lpstr>
      <vt:lpstr>SNOMED CT Content </vt:lpstr>
      <vt:lpstr>SNOMED CT Content </vt:lpstr>
      <vt:lpstr>A Concept in SNOMED CT </vt:lpstr>
      <vt:lpstr>A Concept in SNOMED CT </vt:lpstr>
      <vt:lpstr>SNOMED-CT Browser tool</vt:lpstr>
      <vt:lpstr>IE Techniques - NER</vt:lpstr>
      <vt:lpstr>Medical NER Tools</vt:lpstr>
      <vt:lpstr>MedCAT -  Medical Concept Annotation Tool</vt:lpstr>
      <vt:lpstr>MedCAT Workflow</vt:lpstr>
      <vt:lpstr>MedCAT Demo</vt:lpstr>
      <vt:lpstr>Reference</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Milano - CRUISE Workshop</dc:title>
  <dc:subject/>
  <dc:creator>georgpeik</dc:creator>
  <cp:keywords/>
  <dc:description/>
  <cp:lastModifiedBy>Annisa Maulida</cp:lastModifiedBy>
  <cp:revision>123</cp:revision>
  <dcterms:modified xsi:type="dcterms:W3CDTF">2023-08-29T12:22:48Z</dcterms:modified>
  <cp:category/>
  <dc:identifier/>
  <cp:contentStatus/>
  <dc:language/>
  <cp:version/>
</cp:coreProperties>
</file>