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9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89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2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1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65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39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6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4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F3E2ED-A7D1-4445-B1EB-051D0C0DE7F3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7A50DD-400A-4A97-A94A-216DADE9E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7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8B08F1C-75A8-4652-B05D-7FF703C48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未欠食による残飯</a:t>
            </a:r>
          </a:p>
        </p:txBody>
      </p:sp>
    </p:spTree>
    <p:extLst>
      <p:ext uri="{BB962C8B-B14F-4D97-AF65-F5344CB8AC3E}">
        <p14:creationId xmlns:p14="http://schemas.microsoft.com/office/powerpoint/2010/main" val="63298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FA5BB-12E5-4CBA-A715-897115DF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pPr algn="ctr"/>
            <a:r>
              <a:rPr kumimoji="1" lang="ja-JP" altLang="en-US" dirty="0"/>
              <a:t>改善できる点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EBDBE8-B65C-4BE7-A2F5-7A0B875359EE}"/>
              </a:ext>
            </a:extLst>
          </p:cNvPr>
          <p:cNvSpPr txBox="1"/>
          <p:nvPr/>
        </p:nvSpPr>
        <p:spPr>
          <a:xfrm>
            <a:off x="2587499" y="2522027"/>
            <a:ext cx="7621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sz="2800" dirty="0"/>
              <a:t>届けを出さずに仕方なく欠食してしまう事はある。</a:t>
            </a:r>
            <a:endParaRPr kumimoji="1" lang="en-US" altLang="ja-JP" sz="2800" dirty="0"/>
          </a:p>
          <a:p>
            <a:pPr>
              <a:spcBef>
                <a:spcPts val="1200"/>
              </a:spcBef>
            </a:pPr>
            <a:r>
              <a:rPr kumimoji="1" lang="ja-JP" altLang="en-US" sz="2800" dirty="0"/>
              <a:t>これを、食事時間終了間際に食べてもらうのは</a:t>
            </a:r>
            <a:endParaRPr kumimoji="1" lang="en-US" altLang="ja-JP" sz="2800" dirty="0"/>
          </a:p>
          <a:p>
            <a:pPr>
              <a:spcBef>
                <a:spcPts val="1200"/>
              </a:spcBef>
            </a:pPr>
            <a:r>
              <a:rPr kumimoji="1" lang="ja-JP" altLang="en-US" sz="2800" dirty="0"/>
              <a:t>非常に良いこと（残りはそのまま処分されます）</a:t>
            </a:r>
            <a:endParaRPr kumimoji="1" lang="en-US" altLang="ja-JP" sz="2800" dirty="0"/>
          </a:p>
          <a:p>
            <a:pPr>
              <a:spcBef>
                <a:spcPts val="1200"/>
              </a:spcBef>
            </a:pPr>
            <a:r>
              <a:rPr kumimoji="1" lang="ja-JP" altLang="en-US" sz="2800" dirty="0"/>
              <a:t>ですが、早い時間帯からそれが出来るのであれば</a:t>
            </a:r>
            <a:endParaRPr kumimoji="1" lang="en-US" altLang="ja-JP" sz="2800" dirty="0"/>
          </a:p>
          <a:p>
            <a:pPr>
              <a:spcBef>
                <a:spcPts val="1200"/>
              </a:spcBef>
            </a:pPr>
            <a:r>
              <a:rPr kumimoji="1" lang="ja-JP" altLang="en-US" sz="2800" dirty="0"/>
              <a:t>もっと残飯の数を減らせるのではないかと考えた。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16171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EE4B5-6FB7-48FE-8A21-D7A79000AEC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986" y="1572836"/>
            <a:ext cx="4937125" cy="4022725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b="1" dirty="0"/>
              <a:t>現状</a:t>
            </a:r>
            <a:endParaRPr kumimoji="1" lang="en-US" altLang="ja-JP" sz="4000" b="1" dirty="0"/>
          </a:p>
          <a:p>
            <a:pPr algn="ctr"/>
            <a:r>
              <a:rPr kumimoji="1" lang="ja-JP" altLang="en-US" sz="2800" dirty="0"/>
              <a:t>食事時間終了間際に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余っていたものは</a:t>
            </a:r>
            <a:endParaRPr lang="en-US" altLang="ja-JP" sz="2800" dirty="0"/>
          </a:p>
          <a:p>
            <a:pPr algn="ctr"/>
            <a:r>
              <a:rPr kumimoji="1" lang="ja-JP" altLang="en-US" sz="2800" dirty="0"/>
              <a:t>食べて良い事に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なっている</a:t>
            </a:r>
            <a:endParaRPr kumimoji="1" lang="en-US" altLang="ja-JP" sz="2800" dirty="0"/>
          </a:p>
          <a:p>
            <a:pPr algn="ctr"/>
            <a:endParaRPr kumimoji="1" lang="ja-JP" altLang="en-US" sz="40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574A92-D839-4C71-887F-312682C6F4E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70793" y="1572836"/>
            <a:ext cx="4937125" cy="4022725"/>
          </a:xfrm>
        </p:spPr>
        <p:txBody>
          <a:bodyPr>
            <a:normAutofit/>
          </a:bodyPr>
          <a:lstStyle/>
          <a:p>
            <a:pPr lvl="0" algn="ctr">
              <a:buClr>
                <a:srgbClr val="E48312"/>
              </a:buClr>
            </a:pPr>
            <a:r>
              <a:rPr lang="ja-JP" altLang="en-US" sz="4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改善案</a:t>
            </a:r>
            <a:endParaRPr lang="en-US" altLang="ja-JP" sz="1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 algn="ctr">
              <a:buClr>
                <a:srgbClr val="E48312"/>
              </a:buClr>
            </a:pPr>
            <a:r>
              <a:rPr lang="en-US" altLang="ja-JP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Web</a:t>
            </a:r>
            <a:r>
              <a:rPr lang="ja-JP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サイトからボタンで欠食を</a:t>
            </a:r>
            <a:endParaRPr lang="en-US" altLang="ja-JP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 algn="ctr">
              <a:buClr>
                <a:srgbClr val="E48312"/>
              </a:buClr>
            </a:pPr>
            <a:r>
              <a:rPr lang="ja-JP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報告。デザートの前あたりで</a:t>
            </a:r>
            <a:endParaRPr lang="en-US" altLang="ja-JP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 algn="ctr">
              <a:buClr>
                <a:srgbClr val="E48312"/>
              </a:buClr>
            </a:pPr>
            <a:r>
              <a:rPr lang="ja-JP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その数を表示し、その分は</a:t>
            </a:r>
            <a:endParaRPr lang="en-US" altLang="ja-JP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 algn="ctr">
              <a:buClr>
                <a:srgbClr val="E48312"/>
              </a:buClr>
            </a:pPr>
            <a:r>
              <a:rPr lang="ja-JP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いつでも余分に食べて</a:t>
            </a:r>
            <a:endParaRPr lang="en-US" altLang="ja-JP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 algn="ctr">
              <a:buClr>
                <a:srgbClr val="E48312"/>
              </a:buClr>
            </a:pPr>
            <a:r>
              <a:rPr lang="ja-JP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も良いことにする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5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B9FE25-0A85-4C00-8A81-305348782E7F}"/>
              </a:ext>
            </a:extLst>
          </p:cNvPr>
          <p:cNvSpPr txBox="1"/>
          <p:nvPr/>
        </p:nvSpPr>
        <p:spPr>
          <a:xfrm>
            <a:off x="3148551" y="1836256"/>
            <a:ext cx="545812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Font typeface="+mj-ea"/>
              <a:buAutoNum type="circleNumDbPlain"/>
            </a:pPr>
            <a:r>
              <a:rPr kumimoji="1" lang="ja-JP" altLang="en-US" sz="2800" dirty="0"/>
              <a:t>高城寮</a:t>
            </a:r>
            <a:r>
              <a:rPr kumimoji="1" lang="en-US" altLang="ja-JP" sz="2800" dirty="0"/>
              <a:t>HP</a:t>
            </a:r>
            <a:r>
              <a:rPr kumimoji="1" lang="ja-JP" altLang="en-US" sz="2800" dirty="0"/>
              <a:t>に</a:t>
            </a:r>
            <a:r>
              <a:rPr kumimoji="1" lang="en-US" altLang="ja-JP" sz="2800" dirty="0"/>
              <a:t>JavaScript</a:t>
            </a:r>
            <a:r>
              <a:rPr kumimoji="1" lang="ja-JP" altLang="en-US" sz="2800" dirty="0"/>
              <a:t>込みの</a:t>
            </a:r>
            <a:r>
              <a:rPr kumimoji="1" lang="en-US" altLang="ja-JP" sz="2800" dirty="0"/>
              <a:t>HTML</a:t>
            </a:r>
            <a:r>
              <a:rPr kumimoji="1" lang="ja-JP" altLang="en-US" sz="2800" dirty="0"/>
              <a:t>ファイルを掲載してもらう。</a:t>
            </a:r>
            <a:endParaRPr kumimoji="1" lang="en-US" altLang="ja-JP" sz="2800" dirty="0"/>
          </a:p>
          <a:p>
            <a:pPr marL="514350" indent="-514350">
              <a:spcBef>
                <a:spcPts val="600"/>
              </a:spcBef>
              <a:buFont typeface="+mj-ea"/>
              <a:buAutoNum type="circleNumDbPlain"/>
            </a:pPr>
            <a:r>
              <a:rPr kumimoji="1" lang="en-US" altLang="ja-JP" sz="2800" dirty="0"/>
              <a:t>HP</a:t>
            </a:r>
            <a:r>
              <a:rPr kumimoji="1" lang="ja-JP" altLang="en-US" sz="2800" dirty="0"/>
              <a:t>上のボタンを押せば食堂に設置されたマイコンのカウントを</a:t>
            </a:r>
            <a:r>
              <a:rPr kumimoji="1" lang="en-US" altLang="ja-JP" sz="2800" dirty="0"/>
              <a:t>+1</a:t>
            </a:r>
            <a:r>
              <a:rPr kumimoji="1" lang="ja-JP" altLang="en-US" sz="2800" dirty="0"/>
              <a:t> マイコンに付属したスイッチを押せば</a:t>
            </a:r>
            <a:r>
              <a:rPr kumimoji="1" lang="en-US" altLang="ja-JP" sz="2800" dirty="0"/>
              <a:t>-1 </a:t>
            </a:r>
            <a:r>
              <a:rPr kumimoji="1" lang="ja-JP" altLang="en-US" sz="2800" dirty="0"/>
              <a:t>そのカウントを</a:t>
            </a:r>
            <a:r>
              <a:rPr kumimoji="1" lang="en-US" altLang="ja-JP" sz="2800" dirty="0"/>
              <a:t>7</a:t>
            </a:r>
            <a:r>
              <a:rPr kumimoji="1" lang="ja-JP" altLang="en-US" sz="2800" dirty="0"/>
              <a:t>セグ</a:t>
            </a:r>
            <a:r>
              <a:rPr kumimoji="1" lang="en-US" altLang="ja-JP" sz="2800" dirty="0"/>
              <a:t>LED</a:t>
            </a:r>
            <a:r>
              <a:rPr kumimoji="1" lang="ja-JP" altLang="en-US" sz="2800" dirty="0"/>
              <a:t>に表示させる。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29052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5C4C2-B6C5-4905-AD54-42DF0162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1970DC-0536-429C-A5C9-6DD230B0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4400" dirty="0"/>
              <a:t>HTML </a:t>
            </a:r>
            <a:r>
              <a:rPr kumimoji="1" lang="ja-JP" altLang="en-US" sz="3600" dirty="0"/>
              <a:t>側では</a:t>
            </a:r>
            <a:r>
              <a:rPr lang="ja-JP" altLang="en-US" sz="3600" dirty="0"/>
              <a:t>１</a:t>
            </a:r>
            <a:r>
              <a:rPr kumimoji="1" lang="ja-JP" altLang="en-US" sz="3600" dirty="0"/>
              <a:t>度値を変化させた後に更新ボタンを押すと　　直前の変化を繰り返す。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200" dirty="0">
                <a:solidFill>
                  <a:srgbClr val="FF0000"/>
                </a:solidFill>
              </a:rPr>
              <a:t>→更新ボタンは原則押さない！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/>
              <a:t>２人以上が同時に接続したときは最初の</a:t>
            </a:r>
            <a:r>
              <a:rPr lang="ja-JP" altLang="en-US" sz="3600" dirty="0"/>
              <a:t>１</a:t>
            </a:r>
            <a:r>
              <a:rPr kumimoji="1" lang="ja-JP" altLang="en-US" sz="3600" dirty="0"/>
              <a:t>人のみ変更を受け付ける。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→２人目は値が変化しない事に気づいたら待つ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sz="3200" dirty="0">
                <a:solidFill>
                  <a:srgbClr val="FF0000"/>
                </a:solidFill>
              </a:rPr>
              <a:t>→変更した人は速やかにブラウザを閉じる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FCF760-5AFF-4C53-965D-B8B5AED6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90" y="2354782"/>
            <a:ext cx="489105" cy="5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797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183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Calibri</vt:lpstr>
      <vt:lpstr>Calibri Light</vt:lpstr>
      <vt:lpstr>Wingdings</vt:lpstr>
      <vt:lpstr>レトロスペクト</vt:lpstr>
      <vt:lpstr>未欠食による残飯</vt:lpstr>
      <vt:lpstr>改善できる点</vt:lpstr>
      <vt:lpstr>PowerPoint プレゼンテーション</vt:lpstr>
      <vt:lpstr>PowerPoint プレゼンテーション</vt:lpstr>
      <vt:lpstr>注意点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未欠食による残飯問題</dc:title>
  <dc:creator>田中 勇真</dc:creator>
  <cp:lastModifiedBy>田中 勇真</cp:lastModifiedBy>
  <cp:revision>6</cp:revision>
  <dcterms:created xsi:type="dcterms:W3CDTF">2018-11-23T02:11:18Z</dcterms:created>
  <dcterms:modified xsi:type="dcterms:W3CDTF">2018-11-26T15:31:03Z</dcterms:modified>
</cp:coreProperties>
</file>