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6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71" r:id="rId13"/>
    <p:sldId id="276" r:id="rId14"/>
    <p:sldId id="277" r:id="rId15"/>
    <p:sldId id="278" r:id="rId16"/>
    <p:sldId id="279" r:id="rId17"/>
    <p:sldId id="281" r:id="rId18"/>
    <p:sldId id="280" r:id="rId19"/>
    <p:sldId id="275" r:id="rId20"/>
    <p:sldId id="283" r:id="rId21"/>
    <p:sldId id="284" r:id="rId22"/>
    <p:sldId id="285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367" autoAdjust="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AD965-C2D6-43EE-ACD8-7426558E0EC9}" type="datetimeFigureOut">
              <a:rPr lang="vi-VN" smtClean="0"/>
              <a:t>30/12/2016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B1E3-7A68-46FB-91B8-08580448F5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89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17689D-1AA5-4462-9C45-CFBA5A8F133D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0A0BDF-23AC-451E-9028-FE728761EC8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5266" y="288099"/>
            <a:ext cx="6321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Website Shop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795" y="1776650"/>
            <a:ext cx="71106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Thành</a:t>
            </a:r>
            <a:r>
              <a:rPr lang="en-US" sz="2800" b="1" dirty="0"/>
              <a:t> </a:t>
            </a:r>
            <a:r>
              <a:rPr lang="en-US" sz="2800" b="1" dirty="0" err="1"/>
              <a:t>viên</a:t>
            </a:r>
            <a:r>
              <a:rPr lang="en-US" sz="2800" b="1" dirty="0"/>
              <a:t> </a:t>
            </a:r>
            <a:r>
              <a:rPr lang="en-US" sz="2800" b="1" dirty="0" err="1"/>
              <a:t>nhóm</a:t>
            </a:r>
            <a:r>
              <a:rPr lang="en-US" sz="2800" b="1" dirty="0"/>
              <a:t>:</a:t>
            </a:r>
          </a:p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Sang</a:t>
            </a:r>
          </a:p>
          <a:p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Ang</a:t>
            </a:r>
            <a:endParaRPr lang="en-US" dirty="0"/>
          </a:p>
          <a:p>
            <a:r>
              <a:rPr lang="en-US" dirty="0" err="1"/>
              <a:t>Tạ</a:t>
            </a:r>
            <a:r>
              <a:rPr lang="en-US" dirty="0"/>
              <a:t> Minh </a:t>
            </a:r>
            <a:r>
              <a:rPr lang="en-US" dirty="0" err="1"/>
              <a:t>Hiển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8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79" y="540707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sz="4000" dirty="0" err="1"/>
              <a:t>Nhà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phối</a:t>
            </a:r>
            <a:r>
              <a:rPr lang="en-US" sz="4000" dirty="0"/>
              <a:t> </a:t>
            </a:r>
            <a:r>
              <a:rPr lang="en-US" sz="4000" dirty="0" err="1"/>
              <a:t>thanh</a:t>
            </a:r>
            <a:r>
              <a:rPr lang="en-US" sz="4000" dirty="0"/>
              <a:t> </a:t>
            </a:r>
            <a:r>
              <a:rPr lang="en-US" sz="4000" dirty="0" err="1"/>
              <a:t>toán</a:t>
            </a:r>
            <a:r>
              <a:rPr lang="en-US" sz="4000" dirty="0"/>
              <a:t> </a:t>
            </a:r>
            <a:r>
              <a:rPr lang="en-US" sz="4000" dirty="0" err="1"/>
              <a:t>tiền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ty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912" y="132134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4.1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endParaRPr lang="en-US" dirty="0"/>
          </a:p>
          <a:p>
            <a:endParaRPr lang="vi-V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3" y="2064707"/>
            <a:ext cx="108870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8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sz="3600" dirty="0" err="1"/>
              <a:t>Nhà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phối</a:t>
            </a:r>
            <a:r>
              <a:rPr lang="en-US" sz="3600" dirty="0"/>
              <a:t> </a:t>
            </a:r>
            <a:r>
              <a:rPr lang="en-US" sz="3600" dirty="0" err="1"/>
              <a:t>thanh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r>
              <a:rPr lang="en-US" sz="3600" dirty="0"/>
              <a:t> </a:t>
            </a:r>
            <a:r>
              <a:rPr lang="en-US" sz="3600" dirty="0" err="1"/>
              <a:t>tiền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công</a:t>
            </a:r>
            <a:r>
              <a:rPr lang="en-US" sz="3600" dirty="0"/>
              <a:t> ty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4.2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endParaRPr lang="en-US" dirty="0"/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7" y="2217106"/>
            <a:ext cx="10620375" cy="35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76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3" y="1219200"/>
            <a:ext cx="7274953" cy="4937125"/>
          </a:xfrm>
        </p:spPr>
      </p:pic>
    </p:spTree>
    <p:extLst>
      <p:ext uri="{BB962C8B-B14F-4D97-AF65-F5344CB8AC3E}">
        <p14:creationId xmlns:p14="http://schemas.microsoft.com/office/powerpoint/2010/main" val="252541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00" y="707826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6.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423989"/>
            <a:ext cx="8596668" cy="3880773"/>
          </a:xfrm>
        </p:spPr>
        <p:txBody>
          <a:bodyPr/>
          <a:lstStyle/>
          <a:p>
            <a:r>
              <a:rPr lang="en-US" dirty="0"/>
              <a:t>6.1 Thêm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3934"/>
            <a:ext cx="8138357" cy="4140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75" y="5505843"/>
            <a:ext cx="24098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6. Quản lý hóa </a:t>
            </a:r>
            <a:r>
              <a:rPr lang="en-US" sz="3600" dirty="0" err="1"/>
              <a:t>đơn</a:t>
            </a:r>
            <a:r>
              <a:rPr lang="en-US" sz="3600" dirty="0"/>
              <a:t> </a:t>
            </a:r>
            <a:r>
              <a:rPr lang="en-US" sz="3600" dirty="0" err="1"/>
              <a:t>bán</a:t>
            </a:r>
            <a:r>
              <a:rPr lang="en-US" sz="3600" dirty="0"/>
              <a:t> hàng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US" dirty="0"/>
              <a:t>6.2 Danh sách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2176050"/>
            <a:ext cx="11039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7.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dịch</a:t>
            </a:r>
            <a:r>
              <a:rPr lang="en-US" sz="3600" dirty="0"/>
              <a:t> </a:t>
            </a:r>
            <a:r>
              <a:rPr lang="en-US" sz="3600" dirty="0" err="1"/>
              <a:t>trả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US" dirty="0"/>
              <a:t>7.1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078927"/>
            <a:ext cx="8188809" cy="4069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975" y="5248275"/>
            <a:ext cx="21050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7.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giao</a:t>
            </a:r>
            <a:r>
              <a:rPr lang="en-US" sz="3600" dirty="0"/>
              <a:t> </a:t>
            </a:r>
            <a:r>
              <a:rPr lang="en-US" sz="3600" dirty="0" err="1"/>
              <a:t>dịch</a:t>
            </a:r>
            <a:r>
              <a:rPr lang="en-US" sz="3600" dirty="0"/>
              <a:t> </a:t>
            </a:r>
            <a:r>
              <a:rPr lang="en-US" sz="3600" dirty="0" err="1"/>
              <a:t>trả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US" dirty="0"/>
              <a:t>7.2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224087"/>
            <a:ext cx="110109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8. </a:t>
            </a:r>
            <a:r>
              <a:rPr lang="en-US" sz="3600" dirty="0" err="1"/>
              <a:t>Phiếu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bán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US" dirty="0"/>
              <a:t>8.1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phiếu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022532"/>
            <a:ext cx="8328785" cy="40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8. </a:t>
            </a:r>
            <a:r>
              <a:rPr lang="en-US" sz="3600" dirty="0" err="1"/>
              <a:t>Phiếu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 </a:t>
            </a:r>
            <a:r>
              <a:rPr lang="en-US" sz="3600" dirty="0" err="1"/>
              <a:t>cho</a:t>
            </a:r>
            <a:r>
              <a:rPr lang="en-US" sz="3600" dirty="0"/>
              <a:t> </a:t>
            </a:r>
            <a:r>
              <a:rPr lang="en-US" sz="3600" dirty="0" err="1"/>
              <a:t>nhân</a:t>
            </a:r>
            <a:r>
              <a:rPr lang="en-US" sz="3600" dirty="0"/>
              <a:t> </a:t>
            </a:r>
            <a:r>
              <a:rPr lang="en-US" sz="3600" dirty="0" err="1"/>
              <a:t>viên</a:t>
            </a:r>
            <a:r>
              <a:rPr lang="en-US" sz="3600" dirty="0"/>
              <a:t> </a:t>
            </a:r>
            <a:r>
              <a:rPr lang="en-US" sz="3600" dirty="0" err="1"/>
              <a:t>bán</a:t>
            </a:r>
            <a:r>
              <a:rPr lang="en-US" sz="3600" dirty="0"/>
              <a:t> </a:t>
            </a:r>
            <a:r>
              <a:rPr lang="en-US" sz="3600" dirty="0" err="1"/>
              <a:t>hàng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US" dirty="0"/>
              <a:t>8.2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phiếu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kho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224087"/>
            <a:ext cx="11010900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2195512"/>
            <a:ext cx="11001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9.2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355"/>
            <a:ext cx="12192000" cy="41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4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Login</a:t>
            </a:r>
          </a:p>
          <a:p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và xem danh sách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5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/>
              <a:t>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/>
              <a:t>.1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3" y="1704303"/>
            <a:ext cx="10297257" cy="44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5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10.1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0003"/>
            <a:ext cx="12192000" cy="43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10.2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538"/>
            <a:ext cx="12078479" cy="46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6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11.1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985"/>
            <a:ext cx="12192000" cy="28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9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11.2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987"/>
            <a:ext cx="12192000" cy="452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6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 err="1"/>
              <a:t>Nền</a:t>
            </a:r>
            <a:r>
              <a:rPr lang="en-US" sz="4400" b="1" dirty="0"/>
              <a:t> </a:t>
            </a:r>
            <a:r>
              <a:rPr lang="en-US" sz="4400" b="1" dirty="0" err="1"/>
              <a:t>Tảng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Front end: html, css, bootstrap.</a:t>
            </a:r>
          </a:p>
          <a:p>
            <a:r>
              <a:rPr lang="en-US" dirty="0"/>
              <a:t>Back end:</a:t>
            </a:r>
          </a:p>
          <a:p>
            <a:r>
              <a:rPr lang="en-US" dirty="0"/>
              <a:t>IDE : </a:t>
            </a:r>
            <a:r>
              <a:rPr lang="en-US" dirty="0" err="1"/>
              <a:t>Netbean</a:t>
            </a:r>
            <a:r>
              <a:rPr lang="en-US" dirty="0"/>
              <a:t> 8.1</a:t>
            </a:r>
          </a:p>
          <a:p>
            <a:r>
              <a:rPr lang="en-US" dirty="0"/>
              <a:t>Server : GlassFish Server 4.1.1</a:t>
            </a:r>
          </a:p>
          <a:p>
            <a:r>
              <a:rPr lang="en-US" dirty="0"/>
              <a:t>EJB, Hibernate (JPA 2.1), Restful </a:t>
            </a:r>
            <a:r>
              <a:rPr lang="en-US" dirty="0" err="1"/>
              <a:t>Webservice</a:t>
            </a:r>
            <a:r>
              <a:rPr lang="en-US" dirty="0"/>
              <a:t>.</a:t>
            </a:r>
          </a:p>
          <a:p>
            <a:r>
              <a:rPr lang="en-US" dirty="0" err="1"/>
              <a:t>DataBase</a:t>
            </a:r>
            <a:r>
              <a:rPr lang="en-US" dirty="0"/>
              <a:t> : MySQL Workbench 6.3 CE.</a:t>
            </a:r>
          </a:p>
        </p:txBody>
      </p:sp>
    </p:spTree>
    <p:extLst>
      <p:ext uri="{BB962C8B-B14F-4D97-AF65-F5344CB8AC3E}">
        <p14:creationId xmlns:p14="http://schemas.microsoft.com/office/powerpoint/2010/main" val="137109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err="1"/>
              <a:t>Công</a:t>
            </a:r>
            <a:r>
              <a:rPr lang="en-US" sz="4400" b="1" dirty="0"/>
              <a:t> </a:t>
            </a:r>
            <a:r>
              <a:rPr lang="en-US" sz="4400" b="1" dirty="0" err="1"/>
              <a:t>Việc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19868"/>
              </p:ext>
            </p:extLst>
          </p:nvPr>
        </p:nvGraphicFramePr>
        <p:xfrm>
          <a:off x="789139" y="1440494"/>
          <a:ext cx="10772385" cy="4747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0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Vũ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Thế</a:t>
                      </a:r>
                      <a:r>
                        <a:rPr lang="en-US" sz="1800" b="1" dirty="0"/>
                        <a:t> Sang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Tạ</a:t>
                      </a:r>
                      <a:r>
                        <a:rPr lang="en-US" b="1" dirty="0"/>
                        <a:t> Minh </a:t>
                      </a:r>
                      <a:r>
                        <a:rPr lang="en-US" b="1" dirty="0" err="1"/>
                        <a:t>Hiển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494"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hoá</a:t>
                      </a:r>
                      <a:r>
                        <a:rPr lang="en-US" dirty="0"/>
                        <a:t> đ</a:t>
                      </a:r>
                      <a:r>
                        <a:rPr lang="vi-VN" dirty="0"/>
                        <a:t>ơ</a:t>
                      </a:r>
                      <a:r>
                        <a:rPr lang="en-US" dirty="0"/>
                        <a:t>n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phiếu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4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phiếu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87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sz="3600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022" y="1791222"/>
            <a:ext cx="4521895" cy="295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47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00" y="707826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sz="4000" dirty="0"/>
              <a:t>Quản lý hóa đơn mua hàng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423989"/>
            <a:ext cx="8596668" cy="3880773"/>
          </a:xfrm>
        </p:spPr>
        <p:txBody>
          <a:bodyPr/>
          <a:lstStyle/>
          <a:p>
            <a:r>
              <a:rPr lang="en-US" dirty="0"/>
              <a:t>2.1 Thêm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4" y="1878905"/>
            <a:ext cx="9919899" cy="46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83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Quản lý hóa đơn mua hàng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US" dirty="0"/>
              <a:t>2.2 Danh sách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10024"/>
            <a:ext cx="110109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9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81" y="528181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3. 2. </a:t>
            </a: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lý</a:t>
            </a:r>
            <a:r>
              <a:rPr lang="en-US" sz="4000" dirty="0"/>
              <a:t> </a:t>
            </a:r>
            <a:r>
              <a:rPr lang="en-US" sz="4000" dirty="0" err="1"/>
              <a:t>Phiếu</a:t>
            </a:r>
            <a:r>
              <a:rPr lang="en-US" sz="4000" dirty="0"/>
              <a:t> </a:t>
            </a:r>
            <a:r>
              <a:rPr lang="en-US" sz="4000" dirty="0" err="1"/>
              <a:t>Trả</a:t>
            </a:r>
            <a:r>
              <a:rPr lang="en-US" sz="4000" dirty="0"/>
              <a:t> </a:t>
            </a:r>
            <a:r>
              <a:rPr lang="en-US" sz="4000" dirty="0" err="1"/>
              <a:t>Hàng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7334" y="1416007"/>
            <a:ext cx="8596668" cy="3880773"/>
          </a:xfrm>
        </p:spPr>
        <p:txBody>
          <a:bodyPr/>
          <a:lstStyle/>
          <a:p>
            <a:r>
              <a:rPr lang="en-US" dirty="0"/>
              <a:t>3.1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sz="2800" dirty="0" err="1"/>
              <a:t>phiếu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br>
              <a:rPr lang="en-US" sz="2800" dirty="0"/>
            </a:b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8" y="2054269"/>
            <a:ext cx="10858500" cy="452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83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789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3.2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sz="2400" dirty="0" err="1"/>
              <a:t>phiếu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65" y="2253772"/>
            <a:ext cx="10839450" cy="308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946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996</TotalTime>
  <Words>459</Words>
  <Application>Microsoft Office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Wingdings 3</vt:lpstr>
      <vt:lpstr>Arial</vt:lpstr>
      <vt:lpstr>Bookman Old Style</vt:lpstr>
      <vt:lpstr>Calibri</vt:lpstr>
      <vt:lpstr>Gill Sans MT</vt:lpstr>
      <vt:lpstr>Times New Roman</vt:lpstr>
      <vt:lpstr>Wingdings</vt:lpstr>
      <vt:lpstr>Origin</vt:lpstr>
      <vt:lpstr>PowerPoint Presentation</vt:lpstr>
      <vt:lpstr>CHỨC NĂNG</vt:lpstr>
      <vt:lpstr>Nền Tảng</vt:lpstr>
      <vt:lpstr>Công Việc</vt:lpstr>
      <vt:lpstr>1. Login</vt:lpstr>
      <vt:lpstr>2. Quản lý hóa đơn mua hàng </vt:lpstr>
      <vt:lpstr>2. Quản lý hóa đơn mua hàng</vt:lpstr>
      <vt:lpstr>3. 2. Quản lý Phiếu Trả Hàng </vt:lpstr>
      <vt:lpstr>3. 2. Quản lý Phiếu Trả Hàng</vt:lpstr>
      <vt:lpstr>4. Nhà phân phối thanh toán tiền cho công ty </vt:lpstr>
      <vt:lpstr>4. Nhà phân phối thanh toán tiền cho công ty</vt:lpstr>
      <vt:lpstr>5. Hóa đơn bán hàng</vt:lpstr>
      <vt:lpstr>6. Quản lý hóa đơn bán hàng </vt:lpstr>
      <vt:lpstr>6. Quản lý hóa đơn bán hàng</vt:lpstr>
      <vt:lpstr>7. Các giao dịch trả lại hàng</vt:lpstr>
      <vt:lpstr>7. Các giao dịch trả lại hàng</vt:lpstr>
      <vt:lpstr>8. Phiếu xuất kho cho nhân viên bán hàng</vt:lpstr>
      <vt:lpstr>8. Phiếu xuất kho cho nhân viên bán hàng</vt:lpstr>
      <vt:lpstr>9. Quản lí khách hàng</vt:lpstr>
      <vt:lpstr>9. Quản lí khách hàng</vt:lpstr>
      <vt:lpstr>10. Quản lí sản phẩm</vt:lpstr>
      <vt:lpstr>10. Quản lí sản phẩm</vt:lpstr>
      <vt:lpstr>11. Quản lí người bán hàng</vt:lpstr>
      <vt:lpstr>11. Quản lí người bán hàng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Shop Online</dc:title>
  <dc:creator>Phạm Hoàng Phúc Nguyên</dc:creator>
  <cp:lastModifiedBy>tuan anh vu</cp:lastModifiedBy>
  <cp:revision>52</cp:revision>
  <dcterms:created xsi:type="dcterms:W3CDTF">2016-12-27T02:10:58Z</dcterms:created>
  <dcterms:modified xsi:type="dcterms:W3CDTF">2016-12-30T08:30:51Z</dcterms:modified>
</cp:coreProperties>
</file>