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15"/>
  </p:notesMasterIdLst>
  <p:sldIdLst>
    <p:sldId id="274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7" r:id="rId12"/>
    <p:sldId id="271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7367" autoAdjust="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AD965-C2D6-43EE-ACD8-7426558E0EC9}" type="datetimeFigureOut">
              <a:rPr lang="vi-VN" smtClean="0"/>
              <a:t>30/12/2016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9B1E3-7A68-46FB-91B8-08580448F55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899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4D17689D-1AA5-4462-9C45-CFBA5A8F133D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E70A0BDF-23AC-451E-9028-FE728761EC8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689D-1AA5-4462-9C45-CFBA5A8F133D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BDF-23AC-451E-9028-FE728761EC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689D-1AA5-4462-9C45-CFBA5A8F133D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BDF-23AC-451E-9028-FE728761EC8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689D-1AA5-4462-9C45-CFBA5A8F133D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BDF-23AC-451E-9028-FE728761EC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4D17689D-1AA5-4462-9C45-CFBA5A8F133D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70A0BDF-23AC-451E-9028-FE728761EC8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689D-1AA5-4462-9C45-CFBA5A8F133D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BDF-23AC-451E-9028-FE728761EC8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689D-1AA5-4462-9C45-CFBA5A8F133D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BDF-23AC-451E-9028-FE728761EC8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689D-1AA5-4462-9C45-CFBA5A8F133D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BDF-23AC-451E-9028-FE728761EC8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689D-1AA5-4462-9C45-CFBA5A8F133D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BDF-23AC-451E-9028-FE728761EC8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689D-1AA5-4462-9C45-CFBA5A8F133D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BDF-23AC-451E-9028-FE728761EC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689D-1AA5-4462-9C45-CFBA5A8F133D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BDF-23AC-451E-9028-FE728761EC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17689D-1AA5-4462-9C45-CFBA5A8F133D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70A0BDF-23AC-451E-9028-FE728761EC8D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35266" y="288099"/>
            <a:ext cx="63214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/>
              <a:t>Website Shop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542795" y="1776650"/>
            <a:ext cx="711060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Thành</a:t>
            </a:r>
            <a:r>
              <a:rPr lang="en-US" sz="2800" b="1" dirty="0"/>
              <a:t> </a:t>
            </a:r>
            <a:r>
              <a:rPr lang="en-US" sz="2800" b="1" dirty="0" err="1"/>
              <a:t>viên</a:t>
            </a:r>
            <a:r>
              <a:rPr lang="en-US" sz="2800" b="1" dirty="0"/>
              <a:t> </a:t>
            </a:r>
            <a:r>
              <a:rPr lang="en-US" sz="2800" b="1" dirty="0" err="1"/>
              <a:t>nhóm</a:t>
            </a:r>
            <a:r>
              <a:rPr lang="en-US" sz="2800" b="1" dirty="0"/>
              <a:t>:</a:t>
            </a:r>
          </a:p>
          <a:p>
            <a:r>
              <a:rPr lang="en-US" dirty="0" err="1"/>
              <a:t>Vũ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Sang</a:t>
            </a:r>
          </a:p>
          <a:p>
            <a:r>
              <a:rPr lang="en-US" dirty="0" err="1"/>
              <a:t>Vũ</a:t>
            </a:r>
            <a:r>
              <a:rPr lang="en-US" dirty="0"/>
              <a:t> </a:t>
            </a:r>
            <a:r>
              <a:rPr lang="en-US" dirty="0" err="1"/>
              <a:t>Tuấn</a:t>
            </a:r>
            <a:r>
              <a:rPr lang="en-US" dirty="0"/>
              <a:t> </a:t>
            </a:r>
            <a:r>
              <a:rPr lang="en-US" dirty="0" err="1"/>
              <a:t>Ang</a:t>
            </a:r>
            <a:endParaRPr lang="en-US" dirty="0"/>
          </a:p>
          <a:p>
            <a:r>
              <a:rPr lang="en-US" dirty="0" err="1"/>
              <a:t>Tạ</a:t>
            </a:r>
            <a:r>
              <a:rPr lang="en-US" dirty="0"/>
              <a:t> Minh </a:t>
            </a:r>
            <a:r>
              <a:rPr lang="en-US" dirty="0" err="1"/>
              <a:t>Hiển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87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179" y="540707"/>
            <a:ext cx="109728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4. </a:t>
            </a:r>
            <a:r>
              <a:rPr lang="en-US" sz="4000" dirty="0" err="1"/>
              <a:t>Nhà</a:t>
            </a:r>
            <a:r>
              <a:rPr lang="en-US" sz="4000" dirty="0"/>
              <a:t>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/>
              <a:t>phối</a:t>
            </a:r>
            <a:r>
              <a:rPr lang="en-US" sz="4000" dirty="0"/>
              <a:t> </a:t>
            </a:r>
            <a:r>
              <a:rPr lang="en-US" sz="4000" dirty="0" err="1"/>
              <a:t>thanh</a:t>
            </a:r>
            <a:r>
              <a:rPr lang="en-US" sz="4000" dirty="0"/>
              <a:t> </a:t>
            </a:r>
            <a:r>
              <a:rPr lang="en-US" sz="4000" dirty="0" err="1"/>
              <a:t>toán</a:t>
            </a:r>
            <a:r>
              <a:rPr lang="en-US" sz="4000" dirty="0"/>
              <a:t> </a:t>
            </a:r>
            <a:r>
              <a:rPr lang="en-US" sz="4000" dirty="0" err="1"/>
              <a:t>tiền</a:t>
            </a:r>
            <a:r>
              <a:rPr lang="en-US" sz="4000" dirty="0"/>
              <a:t> </a:t>
            </a:r>
            <a:r>
              <a:rPr lang="en-US" sz="4000" dirty="0" err="1"/>
              <a:t>cho</a:t>
            </a:r>
            <a:r>
              <a:rPr lang="en-US" sz="4000" dirty="0"/>
              <a:t> </a:t>
            </a:r>
            <a:r>
              <a:rPr lang="en-US" sz="4000" dirty="0" err="1"/>
              <a:t>công</a:t>
            </a:r>
            <a:r>
              <a:rPr lang="en-US" sz="4000" dirty="0"/>
              <a:t> ty</a:t>
            </a:r>
            <a:br>
              <a:rPr lang="en-US" dirty="0"/>
            </a:b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4912" y="1321345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4.1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sz="2400" dirty="0" err="1"/>
              <a:t>phiếu</a:t>
            </a:r>
            <a:r>
              <a:rPr lang="en-US" sz="2400" dirty="0"/>
              <a:t> </a:t>
            </a:r>
            <a:r>
              <a:rPr lang="en-US" sz="2400" dirty="0" err="1"/>
              <a:t>trả</a:t>
            </a:r>
            <a:r>
              <a:rPr lang="en-US" sz="2400" dirty="0"/>
              <a:t> </a:t>
            </a:r>
            <a:r>
              <a:rPr lang="en-US" sz="2400" dirty="0" err="1"/>
              <a:t>tiền</a:t>
            </a:r>
            <a:endParaRPr lang="en-US" dirty="0"/>
          </a:p>
          <a:p>
            <a:endParaRPr lang="vi-V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83" y="2064707"/>
            <a:ext cx="1088707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5884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sz="3600" dirty="0" err="1"/>
              <a:t>Nhà</a:t>
            </a:r>
            <a:r>
              <a:rPr lang="en-US" sz="3600" dirty="0"/>
              <a:t> </a:t>
            </a:r>
            <a:r>
              <a:rPr lang="en-US" sz="3600" dirty="0" err="1"/>
              <a:t>phân</a:t>
            </a:r>
            <a:r>
              <a:rPr lang="en-US" sz="3600" dirty="0"/>
              <a:t> </a:t>
            </a:r>
            <a:r>
              <a:rPr lang="en-US" sz="3600" dirty="0" err="1"/>
              <a:t>phối</a:t>
            </a:r>
            <a:r>
              <a:rPr lang="en-US" sz="3600" dirty="0"/>
              <a:t> </a:t>
            </a:r>
            <a:r>
              <a:rPr lang="en-US" sz="3600" dirty="0" err="1"/>
              <a:t>thanh</a:t>
            </a:r>
            <a:r>
              <a:rPr lang="en-US" sz="3600" dirty="0"/>
              <a:t> </a:t>
            </a:r>
            <a:r>
              <a:rPr lang="en-US" sz="3600" dirty="0" err="1"/>
              <a:t>toán</a:t>
            </a:r>
            <a:r>
              <a:rPr lang="en-US" sz="3600" dirty="0"/>
              <a:t> </a:t>
            </a:r>
            <a:r>
              <a:rPr lang="en-US" sz="3600" dirty="0" err="1"/>
              <a:t>tiền</a:t>
            </a:r>
            <a:r>
              <a:rPr lang="en-US" sz="3600" dirty="0"/>
              <a:t> </a:t>
            </a:r>
            <a:r>
              <a:rPr lang="en-US" sz="3600" dirty="0" err="1"/>
              <a:t>cho</a:t>
            </a:r>
            <a:r>
              <a:rPr lang="en-US" sz="3600" dirty="0"/>
              <a:t> </a:t>
            </a:r>
            <a:r>
              <a:rPr lang="en-US" sz="3600" dirty="0" err="1"/>
              <a:t>công</a:t>
            </a:r>
            <a:r>
              <a:rPr lang="en-US" sz="3600" dirty="0"/>
              <a:t> ty</a:t>
            </a:r>
            <a:endParaRPr lang="vi-V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4.2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sz="2400" dirty="0" err="1"/>
              <a:t>phiếu</a:t>
            </a:r>
            <a:r>
              <a:rPr lang="en-US" sz="2400" dirty="0"/>
              <a:t> </a:t>
            </a:r>
            <a:r>
              <a:rPr lang="en-US" sz="2400" dirty="0" err="1"/>
              <a:t>trả</a:t>
            </a:r>
            <a:r>
              <a:rPr lang="en-US" sz="2400" dirty="0"/>
              <a:t> </a:t>
            </a:r>
            <a:r>
              <a:rPr lang="en-US" sz="2400" dirty="0" err="1"/>
              <a:t>tiền</a:t>
            </a:r>
            <a:endParaRPr lang="en-US" dirty="0"/>
          </a:p>
          <a:p>
            <a:pPr marL="0" indent="0">
              <a:buNone/>
            </a:pPr>
            <a:endParaRPr lang="vi-V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27" y="2217106"/>
            <a:ext cx="10620375" cy="3582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576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vi-V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523" y="1219200"/>
            <a:ext cx="7274953" cy="4937125"/>
          </a:xfrm>
        </p:spPr>
      </p:pic>
    </p:spTree>
    <p:extLst>
      <p:ext uri="{BB962C8B-B14F-4D97-AF65-F5344CB8AC3E}">
        <p14:creationId xmlns:p14="http://schemas.microsoft.com/office/powerpoint/2010/main" val="2525410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4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CHỨC NĂNG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 Login</a:t>
            </a:r>
          </a:p>
          <a:p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và xem danh sách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5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b="1" dirty="0" err="1"/>
              <a:t>Nền</a:t>
            </a:r>
            <a:r>
              <a:rPr lang="en-US" sz="4400" b="1" dirty="0"/>
              <a:t> </a:t>
            </a:r>
            <a:r>
              <a:rPr lang="en-US" sz="4400" b="1" dirty="0" err="1"/>
              <a:t>Tảng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Front end: html, css, bootstrap.</a:t>
            </a:r>
          </a:p>
          <a:p>
            <a:r>
              <a:rPr lang="en-US" dirty="0"/>
              <a:t>Back end:</a:t>
            </a:r>
          </a:p>
          <a:p>
            <a:r>
              <a:rPr lang="en-US" dirty="0"/>
              <a:t>IDE : </a:t>
            </a:r>
            <a:r>
              <a:rPr lang="en-US" dirty="0" err="1"/>
              <a:t>Netbean</a:t>
            </a:r>
            <a:r>
              <a:rPr lang="en-US" dirty="0"/>
              <a:t> 8.1</a:t>
            </a:r>
          </a:p>
          <a:p>
            <a:r>
              <a:rPr lang="en-US" dirty="0"/>
              <a:t>Server : GlassFish Server 4.1.1</a:t>
            </a:r>
          </a:p>
          <a:p>
            <a:r>
              <a:rPr lang="en-US" dirty="0"/>
              <a:t>EJB, Hibernate (JPA 2.1), Restful </a:t>
            </a:r>
            <a:r>
              <a:rPr lang="en-US" dirty="0" err="1"/>
              <a:t>Webservice</a:t>
            </a:r>
            <a:r>
              <a:rPr lang="en-US" dirty="0"/>
              <a:t>.</a:t>
            </a:r>
          </a:p>
          <a:p>
            <a:r>
              <a:rPr lang="en-US" dirty="0" err="1"/>
              <a:t>DataBase</a:t>
            </a:r>
            <a:r>
              <a:rPr lang="en-US" dirty="0"/>
              <a:t> : MySQL Workbench 6.3 CE.</a:t>
            </a:r>
          </a:p>
        </p:txBody>
      </p:sp>
    </p:spTree>
    <p:extLst>
      <p:ext uri="{BB962C8B-B14F-4D97-AF65-F5344CB8AC3E}">
        <p14:creationId xmlns:p14="http://schemas.microsoft.com/office/powerpoint/2010/main" val="137109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err="1"/>
              <a:t>Công</a:t>
            </a:r>
            <a:r>
              <a:rPr lang="en-US" sz="4400" b="1" dirty="0"/>
              <a:t> </a:t>
            </a:r>
            <a:r>
              <a:rPr lang="en-US" sz="4400" b="1" dirty="0" err="1"/>
              <a:t>Việc</a:t>
            </a:r>
            <a:endParaRPr lang="en-US" sz="4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332439"/>
              </p:ext>
            </p:extLst>
          </p:nvPr>
        </p:nvGraphicFramePr>
        <p:xfrm>
          <a:off x="789139" y="1440494"/>
          <a:ext cx="10772385" cy="4747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0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0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0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55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/>
                        <a:t>Vũ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dirty="0" err="1"/>
                        <a:t>Thế</a:t>
                      </a:r>
                      <a:r>
                        <a:rPr lang="en-US" sz="1800" b="1" dirty="0"/>
                        <a:t> Sang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Vũ Tuấn Anh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4494">
                <a:tc>
                  <a:txBody>
                    <a:bodyPr/>
                    <a:lstStyle/>
                    <a:p>
                      <a:r>
                        <a:rPr lang="en-US" dirty="0"/>
                        <a:t>Login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</a:t>
                      </a:r>
                      <a:r>
                        <a:rPr lang="en-US" dirty="0" err="1"/>
                        <a:t>Quản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hóa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mua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</a:t>
                      </a:r>
                      <a:r>
                        <a:rPr lang="en-US" dirty="0" err="1"/>
                        <a:t>Quản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</a:t>
                      </a:r>
                      <a:r>
                        <a:rPr lang="en-US" dirty="0" err="1"/>
                        <a:t>Quản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hóa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</a:t>
                      </a:r>
                      <a:r>
                        <a:rPr lang="en-US" dirty="0" err="1"/>
                        <a:t>Quản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 ng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4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</a:t>
                      </a:r>
                      <a:r>
                        <a:rPr lang="en-US" dirty="0" err="1"/>
                        <a:t>Quản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phiếu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thanh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toán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</a:t>
                      </a:r>
                      <a:r>
                        <a:rPr lang="en-US" dirty="0" err="1"/>
                        <a:t>Quản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sản</a:t>
                      </a:r>
                      <a:r>
                        <a:rPr lang="en-US" dirty="0"/>
                        <a:t> </a:t>
                      </a:r>
                      <a:r>
                        <a:rPr lang="en-US"/>
                        <a:t>phẩm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87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sz="3600" dirty="0"/>
              <a:t>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022" y="1791222"/>
            <a:ext cx="4521895" cy="295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547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300" y="707826"/>
            <a:ext cx="109728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en-US" sz="4000" dirty="0"/>
              <a:t>Quản lý hóa đơn mua hàng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7334" y="1423989"/>
            <a:ext cx="8596668" cy="3880773"/>
          </a:xfrm>
        </p:spPr>
        <p:txBody>
          <a:bodyPr/>
          <a:lstStyle/>
          <a:p>
            <a:r>
              <a:rPr lang="en-US" dirty="0"/>
              <a:t>2.1 Thêm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94" y="1878905"/>
            <a:ext cx="9919899" cy="4612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83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 Quản lý hóa đơn mua hàng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7334" y="1360489"/>
            <a:ext cx="8596668" cy="3880773"/>
          </a:xfrm>
        </p:spPr>
        <p:txBody>
          <a:bodyPr/>
          <a:lstStyle/>
          <a:p>
            <a:r>
              <a:rPr lang="en-US" dirty="0"/>
              <a:t>2.2 Danh sách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910024"/>
            <a:ext cx="1101090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294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81" y="528181"/>
            <a:ext cx="109728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3. 2. </a:t>
            </a:r>
            <a:r>
              <a:rPr lang="en-US" sz="4000" dirty="0" err="1"/>
              <a:t>Quản</a:t>
            </a:r>
            <a:r>
              <a:rPr lang="en-US" sz="4000" dirty="0"/>
              <a:t> </a:t>
            </a:r>
            <a:r>
              <a:rPr lang="en-US" sz="4000" dirty="0" err="1"/>
              <a:t>lý</a:t>
            </a:r>
            <a:r>
              <a:rPr lang="en-US" sz="4000" dirty="0"/>
              <a:t> </a:t>
            </a:r>
            <a:r>
              <a:rPr lang="en-US" sz="4000" dirty="0" err="1"/>
              <a:t>Phiếu</a:t>
            </a:r>
            <a:r>
              <a:rPr lang="en-US" sz="4000" dirty="0"/>
              <a:t> </a:t>
            </a:r>
            <a:r>
              <a:rPr lang="en-US" sz="4000" dirty="0" err="1"/>
              <a:t>Trả</a:t>
            </a:r>
            <a:r>
              <a:rPr lang="en-US" sz="4000" dirty="0"/>
              <a:t> </a:t>
            </a:r>
            <a:r>
              <a:rPr lang="en-US" sz="4000" dirty="0" err="1"/>
              <a:t>Hàng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7334" y="1416007"/>
            <a:ext cx="8596668" cy="3880773"/>
          </a:xfrm>
        </p:spPr>
        <p:txBody>
          <a:bodyPr/>
          <a:lstStyle/>
          <a:p>
            <a:r>
              <a:rPr lang="en-US" dirty="0"/>
              <a:t>3.1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sz="2800" dirty="0" err="1"/>
              <a:t>phiếu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br>
              <a:rPr lang="en-US" sz="2800" dirty="0"/>
            </a:b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88" y="2054269"/>
            <a:ext cx="10858500" cy="452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583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3. 2.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78934" y="1270000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3.2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sz="2400" dirty="0" err="1"/>
              <a:t>phiếu</a:t>
            </a:r>
            <a:r>
              <a:rPr lang="en-US" sz="2400" dirty="0"/>
              <a:t> </a:t>
            </a:r>
            <a:r>
              <a:rPr lang="en-US" sz="2400" dirty="0" err="1"/>
              <a:t>trả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65" y="2253772"/>
            <a:ext cx="10839450" cy="3082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8946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965</TotalTime>
  <Words>241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Wingdings 3</vt:lpstr>
      <vt:lpstr>Arial</vt:lpstr>
      <vt:lpstr>Bookman Old Style</vt:lpstr>
      <vt:lpstr>Calibri</vt:lpstr>
      <vt:lpstr>Gill Sans MT</vt:lpstr>
      <vt:lpstr>Times New Roman</vt:lpstr>
      <vt:lpstr>Wingdings</vt:lpstr>
      <vt:lpstr>Origin</vt:lpstr>
      <vt:lpstr>PowerPoint Presentation</vt:lpstr>
      <vt:lpstr>CHỨC NĂNG</vt:lpstr>
      <vt:lpstr>Nền Tảng</vt:lpstr>
      <vt:lpstr>Công Việc</vt:lpstr>
      <vt:lpstr>1. Login</vt:lpstr>
      <vt:lpstr>2. Quản lý hóa đơn mua hàng </vt:lpstr>
      <vt:lpstr>2. Quản lý hóa đơn mua hàng</vt:lpstr>
      <vt:lpstr>3. 2. Quản lý Phiếu Trả Hàng </vt:lpstr>
      <vt:lpstr>3. 2. Quản lý Phiếu Trả Hàng</vt:lpstr>
      <vt:lpstr>4. Nhà phân phối thanh toán tiền cho công ty </vt:lpstr>
      <vt:lpstr>4. Nhà phân phối thanh toán tiền cho công ty</vt:lpstr>
      <vt:lpstr>5. Hóa đơn bán hàng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Shop Online</dc:title>
  <dc:creator>Phạm Hoàng Phúc Nguyên</dc:creator>
  <cp:lastModifiedBy>tuan anh vu</cp:lastModifiedBy>
  <cp:revision>39</cp:revision>
  <dcterms:created xsi:type="dcterms:W3CDTF">2016-12-27T02:10:58Z</dcterms:created>
  <dcterms:modified xsi:type="dcterms:W3CDTF">2016-12-30T07:50:37Z</dcterms:modified>
</cp:coreProperties>
</file>