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5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7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367" autoAdjust="0"/>
  </p:normalViewPr>
  <p:slideViewPr>
    <p:cSldViewPr snapToGrid="0">
      <p:cViewPr>
        <p:scale>
          <a:sx n="76" d="100"/>
          <a:sy n="76" d="100"/>
        </p:scale>
        <p:origin x="-46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AD965-C2D6-43EE-ACD8-7426558E0EC9}" type="datetimeFigureOut">
              <a:rPr lang="vi-VN" smtClean="0"/>
              <a:t>29/12/2016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B1E3-7A68-46FB-91B8-08580448F5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89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17689D-1AA5-4462-9C45-CFBA5A8F133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5266" y="288099"/>
            <a:ext cx="6321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Website Shop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795" y="1776650"/>
            <a:ext cx="71106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Thành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b="1" dirty="0"/>
              <a:t> </a:t>
            </a:r>
            <a:r>
              <a:rPr lang="en-US" sz="2800" b="1" dirty="0" err="1"/>
              <a:t>nhóm</a:t>
            </a:r>
            <a:r>
              <a:rPr lang="en-US" sz="2800" b="1" dirty="0"/>
              <a:t>:</a:t>
            </a:r>
          </a:p>
          <a:p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Sang</a:t>
            </a:r>
            <a:endParaRPr lang="en-US" dirty="0"/>
          </a:p>
          <a:p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endParaRPr lang="en-US" dirty="0"/>
          </a:p>
          <a:p>
            <a:r>
              <a:rPr lang="en-US" dirty="0" err="1" smtClean="0"/>
              <a:t>Tạ</a:t>
            </a:r>
            <a:r>
              <a:rPr lang="en-US" dirty="0" smtClean="0"/>
              <a:t> Minh </a:t>
            </a:r>
            <a:r>
              <a:rPr lang="en-US" dirty="0" err="1" smtClean="0"/>
              <a:t>Hiển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8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79" y="540707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sz="4000" dirty="0" err="1"/>
              <a:t>Nhà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phối</a:t>
            </a:r>
            <a:r>
              <a:rPr lang="en-US" sz="4000" dirty="0"/>
              <a:t> </a:t>
            </a:r>
            <a:r>
              <a:rPr lang="en-US" sz="4000" dirty="0" err="1"/>
              <a:t>thanh</a:t>
            </a:r>
            <a:r>
              <a:rPr lang="en-US" sz="4000" dirty="0"/>
              <a:t> </a:t>
            </a:r>
            <a:r>
              <a:rPr lang="en-US" sz="4000" dirty="0" err="1"/>
              <a:t>toán</a:t>
            </a:r>
            <a:r>
              <a:rPr lang="en-US" sz="4000" dirty="0"/>
              <a:t> </a:t>
            </a:r>
            <a:r>
              <a:rPr lang="en-US" sz="4000" dirty="0" err="1"/>
              <a:t>tiền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ty</a:t>
            </a:r>
            <a:r>
              <a:rPr lang="en-US" dirty="0"/>
              <a:t/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912" y="132134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4.1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sz="2400" dirty="0" err="1" smtClean="0"/>
              <a:t>phiếu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/>
              <a:t> </a:t>
            </a:r>
            <a:r>
              <a:rPr lang="en-US" sz="2400" dirty="0" err="1" smtClean="0"/>
              <a:t>tiền</a:t>
            </a:r>
            <a:endParaRPr lang="en-US" dirty="0"/>
          </a:p>
          <a:p>
            <a:endParaRPr lang="vi-V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3" y="2064707"/>
            <a:ext cx="108870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8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sz="3600" dirty="0" err="1"/>
              <a:t>Nhà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phối</a:t>
            </a:r>
            <a:r>
              <a:rPr lang="en-US" sz="3600" dirty="0"/>
              <a:t> </a:t>
            </a:r>
            <a:r>
              <a:rPr lang="en-US" sz="3600" dirty="0" err="1"/>
              <a:t>thanh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tiền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ty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4.2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sz="2400" dirty="0" err="1" smtClean="0"/>
              <a:t>phiếu</a:t>
            </a:r>
            <a:r>
              <a:rPr lang="en-US" sz="2400" dirty="0" smtClean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7" y="2217106"/>
            <a:ext cx="10620375" cy="358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76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23" y="1219200"/>
            <a:ext cx="7274953" cy="4937125"/>
          </a:xfrm>
        </p:spPr>
      </p:pic>
    </p:spTree>
    <p:extLst>
      <p:ext uri="{BB962C8B-B14F-4D97-AF65-F5344CB8AC3E}">
        <p14:creationId xmlns:p14="http://schemas.microsoft.com/office/powerpoint/2010/main" val="25254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CHỨC NĂNG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Login</a:t>
            </a:r>
          </a:p>
          <a:p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hêm</a:t>
            </a:r>
            <a:r>
              <a:rPr lang="en-US" dirty="0" smtClean="0"/>
              <a:t> </a:t>
            </a:r>
            <a:r>
              <a:rPr lang="en-US" dirty="0" smtClean="0"/>
              <a:t>và xem danh sách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 smtClean="0"/>
              <a:t>Nền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Tảng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Front end: html, css, bootstrap.</a:t>
            </a:r>
          </a:p>
          <a:p>
            <a:r>
              <a:rPr lang="en-US" dirty="0" smtClean="0"/>
              <a:t>Back </a:t>
            </a:r>
            <a:r>
              <a:rPr lang="en-US" dirty="0" smtClean="0"/>
              <a:t>end:</a:t>
            </a:r>
          </a:p>
          <a:p>
            <a:r>
              <a:rPr lang="en-US" dirty="0" smtClean="0"/>
              <a:t>IDE :</a:t>
            </a:r>
            <a:r>
              <a:rPr lang="en-US" dirty="0" smtClean="0"/>
              <a:t> </a:t>
            </a:r>
            <a:r>
              <a:rPr lang="en-US" dirty="0" err="1" smtClean="0"/>
              <a:t>Netbean</a:t>
            </a:r>
            <a:r>
              <a:rPr lang="en-US" dirty="0" smtClean="0"/>
              <a:t> </a:t>
            </a:r>
            <a:r>
              <a:rPr lang="en-US" dirty="0" smtClean="0"/>
              <a:t>8.1</a:t>
            </a:r>
          </a:p>
          <a:p>
            <a:r>
              <a:rPr lang="en-US" dirty="0" smtClean="0"/>
              <a:t>Server : </a:t>
            </a:r>
            <a:r>
              <a:rPr lang="en-US" dirty="0" smtClean="0"/>
              <a:t>GlassFish Server </a:t>
            </a:r>
            <a:r>
              <a:rPr lang="en-US" dirty="0" smtClean="0"/>
              <a:t>4.1.1</a:t>
            </a:r>
          </a:p>
          <a:p>
            <a:r>
              <a:rPr lang="en-US" dirty="0" smtClean="0"/>
              <a:t>EJB</a:t>
            </a:r>
            <a:r>
              <a:rPr lang="en-US" dirty="0" smtClean="0"/>
              <a:t>, </a:t>
            </a:r>
            <a:r>
              <a:rPr lang="en-US" dirty="0" smtClean="0"/>
              <a:t>Hibernate (JPA 2.1), Restful </a:t>
            </a:r>
            <a:r>
              <a:rPr lang="en-US" dirty="0" err="1" smtClean="0"/>
              <a:t>Webservice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DataBase</a:t>
            </a:r>
            <a:r>
              <a:rPr lang="en-US" dirty="0" smtClean="0"/>
              <a:t> : MySQL </a:t>
            </a:r>
            <a:r>
              <a:rPr lang="en-US" dirty="0" smtClean="0"/>
              <a:t>Workbench 6.3 </a:t>
            </a:r>
            <a:r>
              <a:rPr lang="en-US" dirty="0" smtClean="0"/>
              <a:t>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9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Công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Việc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89867"/>
              </p:ext>
            </p:extLst>
          </p:nvPr>
        </p:nvGraphicFramePr>
        <p:xfrm>
          <a:off x="789139" y="1440494"/>
          <a:ext cx="10772385" cy="4747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795"/>
                <a:gridCol w="3590795"/>
                <a:gridCol w="3590795"/>
              </a:tblGrid>
              <a:tr h="645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Vũ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Thế</a:t>
                      </a:r>
                      <a:r>
                        <a:rPr lang="en-US" sz="1800" b="1" dirty="0" smtClean="0"/>
                        <a:t> Sang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4494"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06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Quản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lý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hóa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đơn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hàng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Quản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lý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hóa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đơn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bán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hàng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4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Quản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phiếu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toán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8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sz="3600" dirty="0" smtClean="0"/>
              <a:t>Login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22" y="1791222"/>
            <a:ext cx="4521895" cy="295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47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00" y="707826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sz="4000" dirty="0" smtClean="0"/>
              <a:t>Quản </a:t>
            </a:r>
            <a:r>
              <a:rPr lang="en-US" sz="4000" dirty="0"/>
              <a:t>lý hóa đơn mua hàng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423989"/>
            <a:ext cx="8596668" cy="3880773"/>
          </a:xfrm>
        </p:spPr>
        <p:txBody>
          <a:bodyPr/>
          <a:lstStyle/>
          <a:p>
            <a:r>
              <a:rPr lang="en-US" dirty="0" smtClean="0"/>
              <a:t>2.1 Thêm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4" y="1878905"/>
            <a:ext cx="9919899" cy="461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83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Quản lý hóa đơn mua hàng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en-US" dirty="0" smtClean="0"/>
              <a:t>2.2 Danh sách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10024"/>
            <a:ext cx="110109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9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81" y="528181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/>
              <a:t>2. </a:t>
            </a: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 smtClean="0"/>
              <a:t>Phiếu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Hàng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416007"/>
            <a:ext cx="8596668" cy="3880773"/>
          </a:xfrm>
        </p:spPr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sz="2800" dirty="0" err="1" smtClean="0"/>
              <a:t>phiếu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8" y="2054269"/>
            <a:ext cx="10858500" cy="452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8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/>
              <a:t>2.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89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3.2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sz="2400" dirty="0" err="1" smtClean="0"/>
              <a:t>phiếu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5" y="2253772"/>
            <a:ext cx="10839450" cy="3082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9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955</TotalTime>
  <Words>220</Words>
  <Application>Microsoft Office PowerPoint</Application>
  <PresentationFormat>Custom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PowerPoint Presentation</vt:lpstr>
      <vt:lpstr>CHỨC NĂNG</vt:lpstr>
      <vt:lpstr>Nền Tảng</vt:lpstr>
      <vt:lpstr>Công Việc</vt:lpstr>
      <vt:lpstr>1. Login</vt:lpstr>
      <vt:lpstr>2. Quản lý hóa đơn mua hàng </vt:lpstr>
      <vt:lpstr>2. Quản lý hóa đơn mua hàng</vt:lpstr>
      <vt:lpstr>3. 2. Quản lý Phiếu Trả Hàng </vt:lpstr>
      <vt:lpstr>3. 2. Quản lý Phiếu Trả Hàng</vt:lpstr>
      <vt:lpstr>4. Nhà phân phối thanh toán tiền cho công ty </vt:lpstr>
      <vt:lpstr>4. Nhà phân phối thanh toán tiền cho công ty</vt:lpstr>
      <vt:lpstr>5. Hóa đơn bán hàng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Shop Online</dc:title>
  <dc:creator>Phạm Hoàng Phúc Nguyên</dc:creator>
  <cp:lastModifiedBy>AutoBVT</cp:lastModifiedBy>
  <cp:revision>37</cp:revision>
  <dcterms:created xsi:type="dcterms:W3CDTF">2016-12-27T02:10:58Z</dcterms:created>
  <dcterms:modified xsi:type="dcterms:W3CDTF">2016-12-29T15:29:15Z</dcterms:modified>
</cp:coreProperties>
</file>