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8" r:id="rId3"/>
    <p:sldId id="258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AAC7BD-2AC0-45AF-8AF6-2AC84A86FE7A}" type="datetimeFigureOut">
              <a:rPr lang="en-US" smtClean="0"/>
              <a:pPr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A6B66E-159B-4B57-9542-E59440E73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6172200" cy="120856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Fab Grocery</a:t>
            </a:r>
            <a:endParaRPr lang="en-US" sz="6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343400"/>
            <a:ext cx="6172200" cy="137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1900" dirty="0" smtClean="0"/>
              <a:t>Patel Khushi</a:t>
            </a:r>
            <a:r>
              <a:rPr lang="en-US" sz="1900" dirty="0"/>
              <a:t>	</a:t>
            </a:r>
            <a:r>
              <a:rPr lang="en-US" sz="1900" dirty="0" smtClean="0"/>
              <a:t> </a:t>
            </a:r>
            <a:r>
              <a:rPr lang="en-US" sz="1900" dirty="0" smtClean="0"/>
              <a:t>    </a:t>
            </a:r>
            <a:r>
              <a:rPr lang="en-US" sz="1900" dirty="0" smtClean="0"/>
              <a:t>[196330307076]</a:t>
            </a:r>
          </a:p>
          <a:p>
            <a:pPr algn="just"/>
            <a:r>
              <a:rPr lang="en-US" sz="1900" dirty="0" smtClean="0"/>
              <a:t>Patel Khushi	  </a:t>
            </a:r>
            <a:r>
              <a:rPr lang="en-US" sz="1900" dirty="0" smtClean="0"/>
              <a:t>   </a:t>
            </a:r>
            <a:r>
              <a:rPr lang="en-US" sz="1900" dirty="0" smtClean="0"/>
              <a:t>[196330307077]</a:t>
            </a:r>
          </a:p>
          <a:p>
            <a:pPr algn="just"/>
            <a:r>
              <a:rPr lang="en-US" sz="1900" dirty="0"/>
              <a:t>Shah Pranali  </a:t>
            </a:r>
            <a:r>
              <a:rPr lang="en-US" sz="1900" dirty="0" smtClean="0"/>
              <a:t>	  </a:t>
            </a:r>
            <a:r>
              <a:rPr lang="en-US" sz="1900" dirty="0" smtClean="0"/>
              <a:t>   </a:t>
            </a:r>
            <a:r>
              <a:rPr lang="en-US" sz="1900" dirty="0" smtClean="0"/>
              <a:t>[</a:t>
            </a:r>
            <a:r>
              <a:rPr lang="en-US" sz="1900" dirty="0"/>
              <a:t>196330307112]</a:t>
            </a:r>
          </a:p>
          <a:p>
            <a:pPr algn="just"/>
            <a:r>
              <a:rPr lang="en-US" sz="1900" dirty="0" smtClean="0"/>
              <a:t>Shaikh Sabrinbanu [196330307117</a:t>
            </a:r>
            <a:r>
              <a:rPr lang="en-US" sz="1900" dirty="0" smtClean="0"/>
              <a:t>]</a:t>
            </a:r>
            <a:endParaRPr lang="en-US" sz="1900" dirty="0" smtClean="0"/>
          </a:p>
          <a:p>
            <a:r>
              <a:rPr lang="en-US" sz="1900" dirty="0"/>
              <a:t>Sonpal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Twisha	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/>
              <a:t>[</a:t>
            </a:r>
            <a:r>
              <a:rPr lang="en-US" dirty="0" smtClean="0"/>
              <a:t>196330307123]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Technical Specification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066FF"/>
                </a:solidFill>
                <a:latin typeface="+mj-lt"/>
                <a:cs typeface="Times New Roman" pitchFamily="18" charset="0"/>
              </a:rPr>
              <a:t>1. 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Platform </a:t>
            </a:r>
            <a:endParaRPr lang="en-IN" sz="2000" dirty="0" smtClean="0">
              <a:latin typeface="+mj-lt"/>
              <a:cs typeface="Times New Roman" pitchFamily="18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r>
              <a:rPr lang="en-IN" sz="2000" dirty="0" smtClean="0">
                <a:latin typeface="+mj-lt"/>
                <a:cs typeface="Times New Roman" pitchFamily="18" charset="0"/>
              </a:rPr>
              <a:t>Supported Operating System like ALL WINDOWS Xp , LINUX , Ios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IN" sz="2000" dirty="0" smtClean="0">
                <a:latin typeface="+mj-lt"/>
                <a:cs typeface="Times New Roman" pitchFamily="18" charset="0"/>
              </a:rPr>
              <a:t>Programming Server </a:t>
            </a:r>
            <a:endParaRPr lang="en-IN" sz="2000" dirty="0" smtClean="0">
              <a:latin typeface="+mj-lt"/>
              <a:cs typeface="Times New Roman" pitchFamily="18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66FF"/>
                </a:solidFill>
                <a:latin typeface="+mj-lt"/>
                <a:cs typeface="Times New Roman" pitchFamily="18" charset="0"/>
              </a:rPr>
              <a:t>2.  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Front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End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IN" sz="2000" dirty="0" smtClean="0">
                <a:latin typeface="+mj-lt"/>
                <a:cs typeface="Times New Roman" pitchFamily="18" charset="0"/>
              </a:rPr>
              <a:t>HTML AND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CSS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66FF"/>
                </a:solidFill>
                <a:latin typeface="+mj-lt"/>
                <a:cs typeface="Times New Roman" pitchFamily="18" charset="0"/>
              </a:rPr>
              <a:t>3.  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Back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End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IN" sz="2000" dirty="0" smtClean="0">
                <a:latin typeface="+mj-lt"/>
                <a:cs typeface="Times New Roman" pitchFamily="18" charset="0"/>
              </a:rPr>
              <a:t>PHP MY ADMIN AND My SQL</a:t>
            </a:r>
          </a:p>
          <a:p>
            <a:pPr marL="822960" lvl="1" indent="-457200">
              <a:buFont typeface="Wingdings" pitchFamily="2" charset="2"/>
              <a:buChar char="Ø"/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66FF"/>
                </a:solidFill>
                <a:latin typeface="+mj-lt"/>
                <a:cs typeface="Times New Roman" pitchFamily="18" charset="0"/>
              </a:rPr>
              <a:t>4.   </a:t>
            </a:r>
            <a:r>
              <a:rPr lang="en-IN" sz="2000" dirty="0" smtClean="0">
                <a:latin typeface="+mj-lt"/>
                <a:cs typeface="Times New Roman" pitchFamily="18" charset="0"/>
              </a:rPr>
              <a:t>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>
                <a:cs typeface="Times New Roman" pitchFamily="18" charset="0"/>
              </a:rPr>
              <a:t>VS CODE</a:t>
            </a:r>
            <a:endParaRPr lang="en-IN" sz="2000" dirty="0">
              <a:cs typeface="Times New Roman" pitchFamily="18" charset="0"/>
            </a:endParaRPr>
          </a:p>
          <a:p>
            <a:pPr marL="365760" lvl="1" indent="0">
              <a:buNone/>
            </a:pPr>
            <a:endParaRPr lang="en-IN" sz="17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66FF"/>
                </a:solidFill>
                <a:latin typeface="+mj-lt"/>
                <a:cs typeface="Times New Roman" pitchFamily="18" charset="0"/>
              </a:rPr>
              <a:t>5.</a:t>
            </a:r>
            <a:r>
              <a:rPr lang="en-IN" sz="2000" dirty="0">
                <a:cs typeface="Times New Roman" pitchFamily="18" charset="0"/>
              </a:rPr>
              <a:t> Mark Up Language</a:t>
            </a:r>
          </a:p>
          <a:p>
            <a:pPr marL="822960" lvl="1" indent="-457200">
              <a:buFont typeface="Wingdings" pitchFamily="2" charset="2"/>
              <a:buChar char="Ø"/>
            </a:pPr>
            <a:r>
              <a:rPr lang="en-IN" sz="2000" dirty="0">
                <a:cs typeface="Times New Roman" pitchFamily="18" charset="0"/>
              </a:rPr>
              <a:t>HTML 5</a:t>
            </a:r>
          </a:p>
          <a:p>
            <a:pPr marL="0" indent="0">
              <a:buNone/>
            </a:pPr>
            <a:endParaRPr lang="en-IN" sz="2000" dirty="0" smtClean="0">
              <a:solidFill>
                <a:srgbClr val="0066FF"/>
              </a:solidFill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 smtClean="0">
              <a:latin typeface="+mj-lt"/>
              <a:cs typeface="Times New Roman" pitchFamily="18" charset="0"/>
            </a:endParaRPr>
          </a:p>
          <a:p>
            <a:pPr marL="822960" lvl="1" indent="-457200">
              <a:buFont typeface="Wingdings" pitchFamily="2" charset="2"/>
              <a:buChar char="Ø"/>
            </a:pPr>
            <a:endParaRPr lang="en-IN" sz="20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What Is System?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This website is about fab grocery. </a:t>
            </a:r>
          </a:p>
          <a:p>
            <a:r>
              <a:rPr lang="en-US" sz="2000" dirty="0" smtClean="0">
                <a:latin typeface="+mj-lt"/>
                <a:cs typeface="Times New Roman" pitchFamily="18" charset="0"/>
              </a:rPr>
              <a:t>A Grocery store is a retail store that primarily sells daily needs . It helps to people to desired product at their prefer time.</a:t>
            </a:r>
          </a:p>
          <a:p>
            <a:r>
              <a:rPr lang="en-US" sz="2000" dirty="0" smtClean="0">
                <a:latin typeface="+mj-lt"/>
                <a:cs typeface="Times New Roman" pitchFamily="18" charset="0"/>
              </a:rPr>
              <a:t>The main motivate of our website is to provide best facility and service to customers.</a:t>
            </a:r>
          </a:p>
          <a:p>
            <a:r>
              <a:rPr lang="en-US" sz="2000" dirty="0" smtClean="0">
                <a:latin typeface="+mj-lt"/>
                <a:cs typeface="Times New Roman" pitchFamily="18" charset="0"/>
              </a:rPr>
              <a:t>It's an online platform where customers can place their orders according to their requirements.</a:t>
            </a:r>
          </a:p>
          <a:p>
            <a:r>
              <a:rPr lang="en-US" sz="2000" dirty="0" smtClean="0">
                <a:latin typeface="+mj-lt"/>
                <a:cs typeface="Times New Roman" pitchFamily="18" charset="0"/>
              </a:rPr>
              <a:t>If the product is not good or damaged we can easily return and replace the product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Need of  System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+mj-lt"/>
                <a:cs typeface="Times New Roman" pitchFamily="18" charset="0"/>
              </a:rPr>
              <a:t>This system provides list of various products.</a:t>
            </a:r>
          </a:p>
          <a:p>
            <a:r>
              <a:rPr lang="en-IN" sz="2000" dirty="0" smtClean="0">
                <a:latin typeface="+mj-lt"/>
                <a:cs typeface="Times New Roman" pitchFamily="18" charset="0"/>
              </a:rPr>
              <a:t>No need of waiting in lines.</a:t>
            </a:r>
          </a:p>
          <a:p>
            <a:r>
              <a:rPr lang="en-IN" sz="2000" dirty="0" smtClean="0">
                <a:latin typeface="+mj-lt"/>
                <a:cs typeface="Times New Roman" pitchFamily="18" charset="0"/>
              </a:rPr>
              <a:t>This is website designed where customer can choose products according to their requirements.</a:t>
            </a:r>
          </a:p>
          <a:p>
            <a:r>
              <a:rPr lang="en-IN" sz="2000" dirty="0" smtClean="0">
                <a:latin typeface="+mj-lt"/>
                <a:cs typeface="Times New Roman" pitchFamily="18" charset="0"/>
              </a:rPr>
              <a:t>This system is available 24x7 Hr.</a:t>
            </a:r>
            <a:endParaRPr lang="en-IN" sz="20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Existing System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 smtClean="0">
                <a:cs typeface="Times New Roman" pitchFamily="18" charset="0"/>
              </a:rPr>
              <a:t>Youmart</a:t>
            </a:r>
            <a:endParaRPr lang="en-IN" sz="2000" dirty="0" smtClean="0">
              <a:latin typeface="+mj-lt"/>
              <a:cs typeface="Times New Roman" pitchFamily="18" charset="0"/>
            </a:endParaRPr>
          </a:p>
          <a:p>
            <a:r>
              <a:rPr lang="en-IN" sz="2000" dirty="0" smtClean="0">
                <a:latin typeface="+mj-lt"/>
                <a:cs typeface="Times New Roman" pitchFamily="18" charset="0"/>
              </a:rPr>
              <a:t>1 Mart</a:t>
            </a:r>
          </a:p>
          <a:p>
            <a:r>
              <a:rPr lang="en-IN" sz="2000" dirty="0" smtClean="0">
                <a:latin typeface="+mj-lt"/>
                <a:cs typeface="Times New Roman" pitchFamily="18" charset="0"/>
              </a:rPr>
              <a:t>A -One Kirana</a:t>
            </a:r>
          </a:p>
          <a:p>
            <a:r>
              <a:rPr lang="en-IN" sz="2000" dirty="0" smtClean="0">
                <a:cs typeface="Times New Roman" pitchFamily="18" charset="0"/>
              </a:rPr>
              <a:t>Big Basket</a:t>
            </a:r>
            <a:endParaRPr lang="en-IN" sz="2000" dirty="0">
              <a:cs typeface="Times New Roman" pitchFamily="18" charset="0"/>
            </a:endParaRPr>
          </a:p>
          <a:p>
            <a:endParaRPr lang="en-IN" sz="2000" dirty="0" smtClean="0">
              <a:cs typeface="Times New Roman" pitchFamily="18" charset="0"/>
            </a:endParaRPr>
          </a:p>
          <a:p>
            <a:endParaRPr lang="en-IN" sz="2000" dirty="0" smtClean="0">
              <a:latin typeface="+mj-lt"/>
              <a:cs typeface="Times New Roman" pitchFamily="18" charset="0"/>
            </a:endParaRP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Proposed System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+mj-lt"/>
              </a:rPr>
              <a:t>This system can be used to search for all grocery and fresh vegetables which are available in the market.</a:t>
            </a:r>
          </a:p>
          <a:p>
            <a:r>
              <a:rPr lang="en-IN" sz="2000" dirty="0" smtClean="0">
                <a:latin typeface="+mj-lt"/>
              </a:rPr>
              <a:t>It helps customer to buy product from anywhere.</a:t>
            </a:r>
          </a:p>
          <a:p>
            <a:r>
              <a:rPr lang="en-IN" sz="2000" dirty="0" smtClean="0">
                <a:latin typeface="+mj-lt"/>
              </a:rPr>
              <a:t>This website provides complete freedom to buy their product.</a:t>
            </a:r>
          </a:p>
          <a:p>
            <a:r>
              <a:rPr lang="en-IN" sz="2000" dirty="0" smtClean="0">
                <a:latin typeface="+mj-lt"/>
              </a:rPr>
              <a:t>This system allows only registered users to buy their product and cancel their order as per their need.</a:t>
            </a:r>
          </a:p>
          <a:p>
            <a:r>
              <a:rPr lang="en-IN" sz="2000" dirty="0" smtClean="0">
                <a:latin typeface="+mj-lt"/>
              </a:rPr>
              <a:t>Customer can send their queries and suggestions through a feedback.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Modules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Administrative module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Customer module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Product module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Log-in/out module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Payment module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Functionality</a:t>
            </a:r>
            <a:r>
              <a:rPr lang="en-IN" sz="3600" dirty="0" smtClean="0"/>
              <a:t>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Administrative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 :</a:t>
            </a:r>
            <a:r>
              <a:rPr lang="en-IN" sz="2000" dirty="0"/>
              <a:t>This module provide functionality for administrator so they can manage the site and update contents for regular intervals</a:t>
            </a:r>
            <a:r>
              <a:rPr lang="en-IN" sz="2000" dirty="0" smtClean="0"/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module: </a:t>
            </a:r>
            <a:r>
              <a:rPr lang="en-IN" sz="2000" dirty="0"/>
              <a:t>The main aim of this module is to provide functionality to customer where they can log in from his/her account ,view and </a:t>
            </a:r>
            <a:r>
              <a:rPr lang="en-IN" sz="2000" dirty="0" smtClean="0"/>
              <a:t>order </a:t>
            </a:r>
            <a:r>
              <a:rPr lang="en-IN" sz="2000" dirty="0"/>
              <a:t>product according to their </a:t>
            </a:r>
            <a:r>
              <a:rPr lang="en-IN" sz="2000" dirty="0" smtClean="0"/>
              <a:t>requirement.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module:This module manages the details of product.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Log-in/out module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:This  module is use for managing the log in and log out details.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Payment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module:</a:t>
            </a:r>
            <a:r>
              <a:rPr lang="en-IN" sz="2000" dirty="0"/>
              <a:t>This module is used to manage payment of the </a:t>
            </a:r>
            <a:r>
              <a:rPr lang="en-IN" sz="2000" dirty="0" smtClean="0"/>
              <a:t>customer(Cash On Delivery).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467600" cy="1143000"/>
          </a:xfrm>
        </p:spPr>
        <p:txBody>
          <a:bodyPr>
            <a:normAutofit/>
          </a:bodyPr>
          <a:lstStyle/>
          <a:p>
            <a:pPr algn="just"/>
            <a:r>
              <a:rPr lang="en-US" sz="4800" dirty="0" smtClean="0"/>
              <a:t>          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THANK YOU 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1719</TotalTime>
  <Words>366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Schoolbook</vt:lpstr>
      <vt:lpstr>Times New Roman</vt:lpstr>
      <vt:lpstr>Wingdings</vt:lpstr>
      <vt:lpstr>Wingdings 2</vt:lpstr>
      <vt:lpstr>Oriel</vt:lpstr>
      <vt:lpstr>Fab Grocery</vt:lpstr>
      <vt:lpstr>Technical Specification</vt:lpstr>
      <vt:lpstr>What Is System?</vt:lpstr>
      <vt:lpstr>Need of  System</vt:lpstr>
      <vt:lpstr>Existing System</vt:lpstr>
      <vt:lpstr>Proposed System</vt:lpstr>
      <vt:lpstr>Modules</vt:lpstr>
      <vt:lpstr>Functionality </vt:lpstr>
      <vt:lpstr>         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 Grocery</dc:title>
  <dc:creator>DELL</dc:creator>
  <cp:lastModifiedBy>HP</cp:lastModifiedBy>
  <cp:revision>115</cp:revision>
  <dcterms:created xsi:type="dcterms:W3CDTF">2021-07-16T12:07:47Z</dcterms:created>
  <dcterms:modified xsi:type="dcterms:W3CDTF">2021-08-08T15:27:22Z</dcterms:modified>
</cp:coreProperties>
</file>