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Alfa Slab One" panose="020B0604020202020204" charset="0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28f450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28f450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28f4522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28f4522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28f452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28f452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28f452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28f4522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28f4522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28f4522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28f4522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28f4522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42f3c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42f3c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/#technolog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92;p17">
            <a:extLst>
              <a:ext uri="{FF2B5EF4-FFF2-40B4-BE49-F238E27FC236}">
                <a16:creationId xmlns:a16="http://schemas.microsoft.com/office/drawing/2014/main" id="{C3424460-9828-4AEB-BEF9-A0A006E4C33F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 dirty="0"/>
              <a:t>Learn </a:t>
            </a:r>
            <a:r>
              <a:rPr lang="en-US" sz="2400" dirty="0">
                <a:solidFill>
                  <a:schemeClr val="accent3"/>
                </a:solidFill>
              </a:rPr>
              <a:t>Full Stack</a:t>
            </a:r>
            <a:r>
              <a:rPr lang="en-US" sz="2400" dirty="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96BA-44F4-4388-B233-71832DCB0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SzPts val="1100"/>
            </a:pPr>
            <a:r>
              <a:rPr lang="en-US" sz="5400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Python?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04823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Python is an: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Compiled/</a:t>
            </a:r>
            <a:r>
              <a:rPr lang="en" dirty="0"/>
              <a:t>Interpreted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High-level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General-Purpose programming language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Python emphasizes code readability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Released in 1991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Python 2 &amp; Python 3</a:t>
            </a:r>
            <a:endParaRPr dirty="0"/>
          </a:p>
          <a:p>
            <a: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-"/>
            </a:pPr>
            <a:r>
              <a:rPr lang="en" dirty="0"/>
              <a:t>Python has many uses:</a:t>
            </a:r>
            <a:endParaRPr dirty="0"/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Scripting</a:t>
            </a:r>
            <a:endParaRPr dirty="0"/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Web Development</a:t>
            </a:r>
            <a:endParaRPr dirty="0"/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Data Analytics</a:t>
            </a:r>
            <a:endParaRPr dirty="0"/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Machine Learning</a:t>
            </a:r>
            <a:endParaRPr dirty="0"/>
          </a:p>
          <a:p>
            <a:pPr marL="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552" y="173366"/>
            <a:ext cx="4793673" cy="5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DC525-3987-4BBB-AA34-CFB419F6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35" y="5830466"/>
            <a:ext cx="7822315" cy="3591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9280800" cy="79503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is well documented</a:t>
            </a:r>
            <a:endParaRPr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has a thriving community</a:t>
            </a:r>
            <a:endParaRPr/>
          </a:p>
          <a:p>
            <a:pPr marL="4572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/>
          </a:p>
          <a:p>
            <a:pPr marL="457200" lvl="0" indent="-463550" algn="l" rtl="0">
              <a:spcBef>
                <a:spcPts val="320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is the </a:t>
            </a:r>
            <a:r>
              <a:rPr lang="en">
                <a:solidFill>
                  <a:schemeClr val="accent3"/>
                </a:solidFill>
              </a:rPr>
              <a:t>#1 most wanted language</a:t>
            </a:r>
            <a:endParaRPr>
              <a:solidFill>
                <a:schemeClr val="accent3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-"/>
            </a:pPr>
            <a:r>
              <a:rPr lang="en">
                <a:solidFill>
                  <a:srgbClr val="666666"/>
                </a:solidFill>
              </a:rPr>
              <a:t>And the #3 most loved language</a:t>
            </a:r>
            <a:endParaRPr>
              <a:solidFill>
                <a:srgbClr val="666666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Char char="-"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https://insights.stackoverflow.com/survey/2018/#technology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974" y="2685074"/>
            <a:ext cx="7186425" cy="3126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6575" y="2164800"/>
            <a:ext cx="8807525" cy="6876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564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popularity is growing!</a:t>
            </a:r>
            <a:endParaRPr sz="48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777" y="293013"/>
            <a:ext cx="10523424" cy="910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68792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is </a:t>
            </a:r>
            <a:r>
              <a:rPr lang="en" sz="4800" b="1">
                <a:solidFill>
                  <a:schemeClr val="accent3"/>
                </a:solidFill>
              </a:rPr>
              <a:t>beginner friendly!</a:t>
            </a:r>
            <a:endParaRPr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Char char="-"/>
            </a:pPr>
            <a:r>
              <a:rPr lang="en">
                <a:solidFill>
                  <a:schemeClr val="accent3"/>
                </a:solidFill>
              </a:rPr>
              <a:t>Which of the below code samples makes more sense?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0" y="5307475"/>
            <a:ext cx="8956925" cy="33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906600" y="4356300"/>
            <a:ext cx="76422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 ‘Hello World’ Program</a:t>
            </a:r>
            <a:endParaRPr sz="3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9400" y="4962800"/>
            <a:ext cx="8687124" cy="13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9985050" y="4175600"/>
            <a:ext cx="76422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‘Hello World’ Program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564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pays!</a:t>
            </a:r>
            <a:endParaRPr sz="48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25" y="1145400"/>
            <a:ext cx="12758300" cy="9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564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/>
              <a:t>Python pays!</a:t>
            </a:r>
            <a:endParaRPr sz="48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975" y="433050"/>
            <a:ext cx="8784125" cy="98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Course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68792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sz="4800" b="1" dirty="0">
                <a:solidFill>
                  <a:schemeClr val="accent3"/>
                </a:solidFill>
              </a:rPr>
              <a:t>Free!</a:t>
            </a:r>
            <a:endParaRPr dirty="0">
              <a:solidFill>
                <a:srgbClr val="666666"/>
              </a:solidFill>
            </a:endParaRPr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Beginner Focused!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Learn more than just Python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Some Computer Science theory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Command Line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Read official documentation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Introduction to Github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Interactive Community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Ask questions in the comments or the Discord chat server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See projectfullstack.com for Discord server link</a:t>
            </a:r>
            <a:endParaRPr dirty="0"/>
          </a:p>
          <a:p>
            <a:pPr marL="45720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Course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68792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sz="4800" b="1" dirty="0">
                <a:solidFill>
                  <a:schemeClr val="accent3"/>
                </a:solidFill>
              </a:rPr>
              <a:t>Do not skip videos.</a:t>
            </a:r>
            <a:endParaRPr sz="4800" b="1" dirty="0">
              <a:solidFill>
                <a:schemeClr val="accent3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-"/>
            </a:pPr>
            <a:r>
              <a:rPr lang="en" sz="3600" dirty="0">
                <a:solidFill>
                  <a:schemeClr val="accent3"/>
                </a:solidFill>
              </a:rPr>
              <a:t>Instead, watch videos multiple times</a:t>
            </a:r>
            <a:endParaRPr sz="3600" dirty="0">
              <a:solidFill>
                <a:schemeClr val="accent3"/>
              </a:solidFill>
            </a:endParaRPr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Use the command line as much as possible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Search first, then ask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Search the internet first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Then ask in the comments / discord server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Help others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If you encounter a problem and solve it, let others know in the comments / discord server</a:t>
            </a:r>
            <a:endParaRPr dirty="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-"/>
            </a:pPr>
            <a:r>
              <a:rPr lang="en" dirty="0"/>
              <a:t>Be patient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Programming is difficult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dirty="0"/>
              <a:t>Don’t get frustrated</a:t>
            </a:r>
            <a:endParaRPr dirty="0"/>
          </a:p>
          <a:p>
            <a:pPr marL="457200" lvl="0" indent="0" algn="l" rtl="0">
              <a:spcBef>
                <a:spcPts val="3200"/>
              </a:spcBef>
              <a:spcAft>
                <a:spcPts val="320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366</Words>
  <Application>Microsoft Office PowerPoint</Application>
  <PresentationFormat>Custom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Alfa Slab One</vt:lpstr>
      <vt:lpstr>Roboto</vt:lpstr>
      <vt:lpstr>Arial</vt:lpstr>
      <vt:lpstr>Proxima Nova</vt:lpstr>
      <vt:lpstr>Gameday</vt:lpstr>
      <vt:lpstr>Learn To Program With Python 3</vt:lpstr>
      <vt:lpstr>What is Python?</vt:lpstr>
      <vt:lpstr>Why Python?</vt:lpstr>
      <vt:lpstr>Why Python?</vt:lpstr>
      <vt:lpstr>Why Python?</vt:lpstr>
      <vt:lpstr>Why Python?</vt:lpstr>
      <vt:lpstr>Why Python?</vt:lpstr>
      <vt:lpstr>Why This Course</vt:lpstr>
      <vt:lpstr>How To Use This Course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5</cp:revision>
  <dcterms:modified xsi:type="dcterms:W3CDTF">2020-04-06T13:14:57Z</dcterms:modified>
</cp:coreProperties>
</file>